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5"/>
  </p:notesMasterIdLst>
  <p:sldIdLst>
    <p:sldId id="1764" r:id="rId2"/>
    <p:sldId id="782" r:id="rId3"/>
    <p:sldId id="1801" r:id="rId4"/>
    <p:sldId id="1812" r:id="rId5"/>
    <p:sldId id="1458" r:id="rId6"/>
    <p:sldId id="1179" r:id="rId7"/>
    <p:sldId id="1759" r:id="rId8"/>
    <p:sldId id="663" r:id="rId9"/>
    <p:sldId id="1076" r:id="rId10"/>
    <p:sldId id="1093" r:id="rId11"/>
    <p:sldId id="1176" r:id="rId12"/>
    <p:sldId id="1476" r:id="rId13"/>
    <p:sldId id="715" r:id="rId14"/>
    <p:sldId id="699" r:id="rId15"/>
    <p:sldId id="1760" r:id="rId16"/>
    <p:sldId id="1435" r:id="rId17"/>
    <p:sldId id="1725" r:id="rId18"/>
    <p:sldId id="1726" r:id="rId19"/>
    <p:sldId id="1302" r:id="rId20"/>
    <p:sldId id="925" r:id="rId21"/>
    <p:sldId id="926" r:id="rId22"/>
    <p:sldId id="1540" r:id="rId23"/>
    <p:sldId id="1542" r:id="rId24"/>
    <p:sldId id="1543" r:id="rId25"/>
    <p:sldId id="1539" r:id="rId26"/>
    <p:sldId id="1336" r:id="rId27"/>
    <p:sldId id="1425" r:id="rId28"/>
    <p:sldId id="328" r:id="rId29"/>
    <p:sldId id="518" r:id="rId30"/>
    <p:sldId id="298" r:id="rId31"/>
    <p:sldId id="584" r:id="rId32"/>
    <p:sldId id="949" r:id="rId33"/>
    <p:sldId id="1761" r:id="rId34"/>
    <p:sldId id="992" r:id="rId35"/>
    <p:sldId id="1515" r:id="rId36"/>
    <p:sldId id="1099" r:id="rId37"/>
    <p:sldId id="1422" r:id="rId38"/>
    <p:sldId id="1075" r:id="rId39"/>
    <p:sldId id="1803" r:id="rId40"/>
    <p:sldId id="560" r:id="rId41"/>
    <p:sldId id="493" r:id="rId42"/>
    <p:sldId id="1441" r:id="rId43"/>
    <p:sldId id="591" r:id="rId44"/>
    <p:sldId id="367" r:id="rId45"/>
    <p:sldId id="1008" r:id="rId46"/>
    <p:sldId id="1428" r:id="rId47"/>
    <p:sldId id="1541" r:id="rId48"/>
    <p:sldId id="1788" r:id="rId49"/>
    <p:sldId id="1094" r:id="rId50"/>
    <p:sldId id="528" r:id="rId51"/>
    <p:sldId id="368" r:id="rId52"/>
    <p:sldId id="953" r:id="rId53"/>
    <p:sldId id="639" r:id="rId54"/>
    <p:sldId id="982" r:id="rId55"/>
    <p:sldId id="826" r:id="rId56"/>
    <p:sldId id="1585" r:id="rId57"/>
    <p:sldId id="1439" r:id="rId58"/>
    <p:sldId id="993" r:id="rId59"/>
    <p:sldId id="1795" r:id="rId60"/>
    <p:sldId id="276" r:id="rId61"/>
    <p:sldId id="1267" r:id="rId62"/>
    <p:sldId id="1001" r:id="rId63"/>
    <p:sldId id="1810" r:id="rId64"/>
    <p:sldId id="369" r:id="rId65"/>
    <p:sldId id="984" r:id="rId66"/>
    <p:sldId id="658" r:id="rId67"/>
    <p:sldId id="296" r:id="rId68"/>
    <p:sldId id="500" r:id="rId69"/>
    <p:sldId id="453" r:id="rId70"/>
    <p:sldId id="351" r:id="rId71"/>
    <p:sldId id="660" r:id="rId72"/>
    <p:sldId id="656" r:id="rId73"/>
    <p:sldId id="657" r:id="rId74"/>
    <p:sldId id="498" r:id="rId75"/>
    <p:sldId id="499" r:id="rId76"/>
    <p:sldId id="659" r:id="rId77"/>
    <p:sldId id="623" r:id="rId78"/>
    <p:sldId id="277" r:id="rId79"/>
    <p:sldId id="278" r:id="rId80"/>
    <p:sldId id="1735" r:id="rId81"/>
    <p:sldId id="279" r:id="rId82"/>
    <p:sldId id="280" r:id="rId83"/>
    <p:sldId id="281" r:id="rId8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D3410"/>
    <a:srgbClr val="0A0A12"/>
    <a:srgbClr val="E76C0F"/>
    <a:srgbClr val="CE8E40"/>
    <a:srgbClr val="F89120"/>
    <a:srgbClr val="F2C302"/>
    <a:srgbClr val="986A6A"/>
    <a:srgbClr val="E04621"/>
    <a:srgbClr val="20213D"/>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70" autoAdjust="0"/>
    <p:restoredTop sz="94660"/>
  </p:normalViewPr>
  <p:slideViewPr>
    <p:cSldViewPr snapToGrid="0">
      <p:cViewPr varScale="1">
        <p:scale>
          <a:sx n="86" d="100"/>
          <a:sy n="86" d="100"/>
        </p:scale>
        <p:origin x="114" y="48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3/25/2019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554379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499276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28636965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0006197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15721920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09718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5395501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168377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158058890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21826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154978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3/25/2019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3/25/2019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3/25/2019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3/25/2019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3/25/2019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20213D"/>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3/25/2019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22"/>
            <a:extLst>
              <a:ext uri="{FF2B5EF4-FFF2-40B4-BE49-F238E27FC236}">
                <a16:creationId xmlns:a16="http://schemas.microsoft.com/office/drawing/2014/main" id="{A3F12829-99F9-47F3-9F97-24E8C4761169}"/>
              </a:ext>
            </a:extLst>
          </p:cNvPr>
          <p:cNvPicPr>
            <a:picLocks noChangeAspect="1"/>
          </p:cNvPicPr>
          <p:nvPr userDrawn="1"/>
        </p:nvPicPr>
        <p:blipFill>
          <a:blip r:embed="rId23"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3" r:id="rId13"/>
    <p:sldLayoutId id="2147483664" r:id="rId14"/>
    <p:sldLayoutId id="2147483665" r:id="rId15"/>
    <p:sldLayoutId id="2147483666" r:id="rId16"/>
    <p:sldLayoutId id="2147483667" r:id="rId17"/>
    <p:sldLayoutId id="2147483668" r:id="rId18"/>
    <p:sldLayoutId id="2147483669" r:id="rId19"/>
    <p:sldLayoutId id="2147483670"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44.svg"/><Relationship Id="rId5" Type="http://schemas.openxmlformats.org/officeDocument/2006/relationships/image" Target="../media/image43.png"/><Relationship Id="rId4" Type="http://schemas.openxmlformats.org/officeDocument/2006/relationships/image" Target="../media/image42.svg"/></Relationships>
</file>

<file path=ppt/slides/_rels/slide12.xml.rels><?xml version="1.0" encoding="UTF-8" standalone="yes"?>
<Relationships xmlns="http://schemas.openxmlformats.org/package/2006/relationships"><Relationship Id="rId8" Type="http://schemas.openxmlformats.org/officeDocument/2006/relationships/image" Target="../media/image52.svg"/><Relationship Id="rId3" Type="http://schemas.openxmlformats.org/officeDocument/2006/relationships/image" Target="../media/image47.png"/><Relationship Id="rId7" Type="http://schemas.openxmlformats.org/officeDocument/2006/relationships/image" Target="../media/image51.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50.svg"/><Relationship Id="rId5" Type="http://schemas.openxmlformats.org/officeDocument/2006/relationships/image" Target="../media/image49.png"/><Relationship Id="rId10" Type="http://schemas.openxmlformats.org/officeDocument/2006/relationships/image" Target="../media/image54.svg"/><Relationship Id="rId4" Type="http://schemas.openxmlformats.org/officeDocument/2006/relationships/image" Target="../media/image48.svg"/><Relationship Id="rId9" Type="http://schemas.openxmlformats.org/officeDocument/2006/relationships/image" Target="../media/image53.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2.xml"/><Relationship Id="rId1" Type="http://schemas.openxmlformats.org/officeDocument/2006/relationships/slideLayout" Target="../slideLayouts/slideLayout20.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55.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60.svg"/></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8" Type="http://schemas.openxmlformats.org/officeDocument/2006/relationships/image" Target="../media/image30.svg"/><Relationship Id="rId3" Type="http://schemas.openxmlformats.org/officeDocument/2006/relationships/image" Target="../media/image37.png"/><Relationship Id="rId7" Type="http://schemas.openxmlformats.org/officeDocument/2006/relationships/image" Target="../media/image29.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26.svg"/><Relationship Id="rId4" Type="http://schemas.openxmlformats.org/officeDocument/2006/relationships/image" Target="../media/image38.svg"/><Relationship Id="rId9" Type="http://schemas.openxmlformats.org/officeDocument/2006/relationships/image" Target="../media/image25.png"/></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5.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6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6.svg"/></Relationships>
</file>

<file path=ppt/slides/_rels/slide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6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3.xml.rels><?xml version="1.0" encoding="UTF-8" standalone="yes"?>
<Relationships xmlns="http://schemas.openxmlformats.org/package/2006/relationships"><Relationship Id="rId3" Type="http://schemas.openxmlformats.org/officeDocument/2006/relationships/image" Target="../media/image6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5.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7.xml.rels><?xml version="1.0" encoding="UTF-8" standalone="yes"?>
<Relationships xmlns="http://schemas.openxmlformats.org/package/2006/relationships"><Relationship Id="rId3" Type="http://schemas.openxmlformats.org/officeDocument/2006/relationships/image" Target="../media/image7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8.xml.rels><?xml version="1.0" encoding="UTF-8" standalone="yes"?>
<Relationships xmlns="http://schemas.openxmlformats.org/package/2006/relationships"><Relationship Id="rId3" Type="http://schemas.openxmlformats.org/officeDocument/2006/relationships/image" Target="../media/image73.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4.jpg"/></Relationships>
</file>

<file path=ppt/slides/_rels/slide49.xml.rels><?xml version="1.0" encoding="UTF-8" standalone="yes"?>
<Relationships xmlns="http://schemas.openxmlformats.org/package/2006/relationships"><Relationship Id="rId3" Type="http://schemas.openxmlformats.org/officeDocument/2006/relationships/image" Target="../media/image75.jpg"/><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76.jp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0.xml.rels><?xml version="1.0" encoding="UTF-8" standalone="yes"?>
<Relationships xmlns="http://schemas.openxmlformats.org/package/2006/relationships"><Relationship Id="rId3" Type="http://schemas.openxmlformats.org/officeDocument/2006/relationships/image" Target="../media/image7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1.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8.jpg"/></Relationships>
</file>

<file path=ppt/slides/_rels/slide52.xml.rels><?xml version="1.0" encoding="UTF-8" standalone="yes"?>
<Relationships xmlns="http://schemas.openxmlformats.org/package/2006/relationships"><Relationship Id="rId3" Type="http://schemas.openxmlformats.org/officeDocument/2006/relationships/image" Target="../media/image79.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53.xml.rels><?xml version="1.0" encoding="UTF-8" standalone="yes"?>
<Relationships xmlns="http://schemas.openxmlformats.org/package/2006/relationships"><Relationship Id="rId3" Type="http://schemas.openxmlformats.org/officeDocument/2006/relationships/image" Target="../media/image8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8.jpg"/></Relationships>
</file>

<file path=ppt/slides/_rels/slide54.xml.rels><?xml version="1.0" encoding="UTF-8" standalone="yes"?>
<Relationships xmlns="http://schemas.openxmlformats.org/package/2006/relationships"><Relationship Id="rId3" Type="http://schemas.openxmlformats.org/officeDocument/2006/relationships/image" Target="../media/image81.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82.jpg"/></Relationships>
</file>

<file path=ppt/slides/_rels/slide55.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3.jpg"/><Relationship Id="rId4" Type="http://schemas.openxmlformats.org/officeDocument/2006/relationships/image" Target="../media/image79.jpg"/></Relationships>
</file>

<file path=ppt/slides/_rels/slide56.xml.rels><?xml version="1.0" encoding="UTF-8" standalone="yes"?>
<Relationships xmlns="http://schemas.openxmlformats.org/package/2006/relationships"><Relationship Id="rId3" Type="http://schemas.openxmlformats.org/officeDocument/2006/relationships/image" Target="../media/image84.jpg"/><Relationship Id="rId2" Type="http://schemas.openxmlformats.org/officeDocument/2006/relationships/image" Target="../media/image2.jpg"/><Relationship Id="rId1" Type="http://schemas.openxmlformats.org/officeDocument/2006/relationships/slideLayout" Target="../slideLayouts/slideLayout19.xml"/><Relationship Id="rId5" Type="http://schemas.openxmlformats.org/officeDocument/2006/relationships/image" Target="../media/image86.jpg"/><Relationship Id="rId4" Type="http://schemas.openxmlformats.org/officeDocument/2006/relationships/image" Target="../media/image85.jpg"/></Relationships>
</file>

<file path=ppt/slides/_rels/slide57.xml.rels><?xml version="1.0" encoding="UTF-8" standalone="yes"?>
<Relationships xmlns="http://schemas.openxmlformats.org/package/2006/relationships"><Relationship Id="rId3" Type="http://schemas.openxmlformats.org/officeDocument/2006/relationships/image" Target="../media/image8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4.jpg"/><Relationship Id="rId4" Type="http://schemas.openxmlformats.org/officeDocument/2006/relationships/image" Target="../media/image73.jpg"/></Relationships>
</file>

<file path=ppt/slides/_rels/slide58.xml.rels><?xml version="1.0" encoding="UTF-8" standalone="yes"?>
<Relationships xmlns="http://schemas.openxmlformats.org/package/2006/relationships"><Relationship Id="rId3" Type="http://schemas.openxmlformats.org/officeDocument/2006/relationships/image" Target="../media/image74.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73.jpg"/><Relationship Id="rId4" Type="http://schemas.openxmlformats.org/officeDocument/2006/relationships/image" Target="../media/image87.jpg"/></Relationships>
</file>

<file path=ppt/slides/_rels/slide59.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1.png"/><Relationship Id="rId5" Type="http://schemas.openxmlformats.org/officeDocument/2006/relationships/image" Target="../media/image90.png"/><Relationship Id="rId4" Type="http://schemas.openxmlformats.org/officeDocument/2006/relationships/image" Target="../media/image89.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60.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8.png"/><Relationship Id="rId5" Type="http://schemas.openxmlformats.org/officeDocument/2006/relationships/image" Target="../media/image90.png"/><Relationship Id="rId4" Type="http://schemas.openxmlformats.org/officeDocument/2006/relationships/image" Target="../media/image89.png"/></Relationships>
</file>

<file path=ppt/slides/_rels/slide61.xml.rels><?xml version="1.0" encoding="UTF-8" standalone="yes"?>
<Relationships xmlns="http://schemas.openxmlformats.org/package/2006/relationships"><Relationship Id="rId3" Type="http://schemas.openxmlformats.org/officeDocument/2006/relationships/image" Target="../media/image7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83.jpg"/><Relationship Id="rId5" Type="http://schemas.openxmlformats.org/officeDocument/2006/relationships/image" Target="../media/image73.jpg"/><Relationship Id="rId4" Type="http://schemas.openxmlformats.org/officeDocument/2006/relationships/image" Target="../media/image74.jpg"/></Relationships>
</file>

<file path=ppt/slides/_rels/slide62.xml.rels><?xml version="1.0" encoding="UTF-8" standalone="yes"?>
<Relationships xmlns="http://schemas.openxmlformats.org/package/2006/relationships"><Relationship Id="rId3" Type="http://schemas.openxmlformats.org/officeDocument/2006/relationships/image" Target="../media/image9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93.jpg"/><Relationship Id="rId5" Type="http://schemas.openxmlformats.org/officeDocument/2006/relationships/image" Target="../media/image75.jpg"/><Relationship Id="rId4" Type="http://schemas.openxmlformats.org/officeDocument/2006/relationships/image" Target="../media/image76.jpg"/></Relationships>
</file>

<file path=ppt/slides/_rels/slide63.xml.rels><?xml version="1.0" encoding="UTF-8" standalone="yes"?>
<Relationships xmlns="http://schemas.openxmlformats.org/package/2006/relationships"><Relationship Id="rId8" Type="http://schemas.openxmlformats.org/officeDocument/2006/relationships/image" Target="../media/image73.jpg"/><Relationship Id="rId13" Type="http://schemas.openxmlformats.org/officeDocument/2006/relationships/image" Target="../media/image34.svg"/><Relationship Id="rId3" Type="http://schemas.openxmlformats.org/officeDocument/2006/relationships/image" Target="../media/image74.jpg"/><Relationship Id="rId7" Type="http://schemas.openxmlformats.org/officeDocument/2006/relationships/image" Target="../media/image78.jpg"/><Relationship Id="rId12" Type="http://schemas.openxmlformats.org/officeDocument/2006/relationships/image" Target="../media/image33.png"/><Relationship Id="rId17" Type="http://schemas.openxmlformats.org/officeDocument/2006/relationships/image" Target="../media/image36.svg"/><Relationship Id="rId2" Type="http://schemas.openxmlformats.org/officeDocument/2006/relationships/image" Target="../media/image2.jpg"/><Relationship Id="rId16" Type="http://schemas.openxmlformats.org/officeDocument/2006/relationships/image" Target="../media/image35.png"/><Relationship Id="rId1" Type="http://schemas.openxmlformats.org/officeDocument/2006/relationships/slideLayout" Target="../slideLayouts/slideLayout15.xml"/><Relationship Id="rId6" Type="http://schemas.openxmlformats.org/officeDocument/2006/relationships/image" Target="../media/image87.jpg"/><Relationship Id="rId11" Type="http://schemas.openxmlformats.org/officeDocument/2006/relationships/image" Target="../media/image30.svg"/><Relationship Id="rId5" Type="http://schemas.openxmlformats.org/officeDocument/2006/relationships/image" Target="../media/image38.svg"/><Relationship Id="rId15" Type="http://schemas.openxmlformats.org/officeDocument/2006/relationships/image" Target="../media/image26.svg"/><Relationship Id="rId10" Type="http://schemas.openxmlformats.org/officeDocument/2006/relationships/image" Target="../media/image29.png"/><Relationship Id="rId4" Type="http://schemas.openxmlformats.org/officeDocument/2006/relationships/image" Target="../media/image37.png"/><Relationship Id="rId9" Type="http://schemas.openxmlformats.org/officeDocument/2006/relationships/image" Target="../media/image55.jpg"/><Relationship Id="rId14" Type="http://schemas.openxmlformats.org/officeDocument/2006/relationships/image" Target="../media/image25.png"/></Relationships>
</file>

<file path=ppt/slides/_rels/slide64.xml.rels><?xml version="1.0" encoding="UTF-8" standalone="yes"?>
<Relationships xmlns="http://schemas.openxmlformats.org/package/2006/relationships"><Relationship Id="rId3" Type="http://schemas.openxmlformats.org/officeDocument/2006/relationships/image" Target="../media/image74.jpg"/><Relationship Id="rId7" Type="http://schemas.openxmlformats.org/officeDocument/2006/relationships/image" Target="../media/image9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94.jpg"/><Relationship Id="rId5" Type="http://schemas.openxmlformats.org/officeDocument/2006/relationships/image" Target="../media/image87.jpg"/><Relationship Id="rId4" Type="http://schemas.openxmlformats.org/officeDocument/2006/relationships/image" Target="../media/image73.jpg"/></Relationships>
</file>

<file path=ppt/slides/_rels/slide65.xml.rels><?xml version="1.0" encoding="UTF-8" standalone="yes"?>
<Relationships xmlns="http://schemas.openxmlformats.org/package/2006/relationships"><Relationship Id="rId3" Type="http://schemas.openxmlformats.org/officeDocument/2006/relationships/image" Target="../media/image96.jpg"/><Relationship Id="rId7" Type="http://schemas.openxmlformats.org/officeDocument/2006/relationships/image" Target="../media/image82.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1.jpg"/><Relationship Id="rId5" Type="http://schemas.openxmlformats.org/officeDocument/2006/relationships/image" Target="../media/image68.jpg"/><Relationship Id="rId4" Type="http://schemas.openxmlformats.org/officeDocument/2006/relationships/image" Target="../media/image97.jpg"/></Relationships>
</file>

<file path=ppt/slides/_rels/slide6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68.jpg"/></Relationships>
</file>

<file path=ppt/slides/_rels/slide7.xml.rels><?xml version="1.0" encoding="UTF-8" standalone="yes"?>
<Relationships xmlns="http://schemas.openxmlformats.org/package/2006/relationships"><Relationship Id="rId8" Type="http://schemas.openxmlformats.org/officeDocument/2006/relationships/image" Target="../media/image30.svg"/><Relationship Id="rId13" Type="http://schemas.openxmlformats.org/officeDocument/2006/relationships/image" Target="../media/image35.png"/><Relationship Id="rId18" Type="http://schemas.openxmlformats.org/officeDocument/2006/relationships/image" Target="../media/image40.svg"/><Relationship Id="rId3" Type="http://schemas.openxmlformats.org/officeDocument/2006/relationships/image" Target="../media/image25.png"/><Relationship Id="rId7" Type="http://schemas.openxmlformats.org/officeDocument/2006/relationships/image" Target="../media/image29.png"/><Relationship Id="rId12" Type="http://schemas.openxmlformats.org/officeDocument/2006/relationships/image" Target="../media/image34.svg"/><Relationship Id="rId17" Type="http://schemas.openxmlformats.org/officeDocument/2006/relationships/image" Target="../media/image39.png"/><Relationship Id="rId2" Type="http://schemas.openxmlformats.org/officeDocument/2006/relationships/image" Target="../media/image2.jpg"/><Relationship Id="rId16" Type="http://schemas.openxmlformats.org/officeDocument/2006/relationships/image" Target="../media/image38.svg"/><Relationship Id="rId1" Type="http://schemas.openxmlformats.org/officeDocument/2006/relationships/slideLayout" Target="../slideLayouts/slideLayout15.xml"/><Relationship Id="rId6" Type="http://schemas.openxmlformats.org/officeDocument/2006/relationships/image" Target="../media/image28.svg"/><Relationship Id="rId11" Type="http://schemas.openxmlformats.org/officeDocument/2006/relationships/image" Target="../media/image33.png"/><Relationship Id="rId5" Type="http://schemas.openxmlformats.org/officeDocument/2006/relationships/image" Target="../media/image27.png"/><Relationship Id="rId15" Type="http://schemas.openxmlformats.org/officeDocument/2006/relationships/image" Target="../media/image37.png"/><Relationship Id="rId10" Type="http://schemas.openxmlformats.org/officeDocument/2006/relationships/image" Target="../media/image32.svg"/><Relationship Id="rId4" Type="http://schemas.openxmlformats.org/officeDocument/2006/relationships/image" Target="../media/image26.svg"/><Relationship Id="rId9" Type="http://schemas.openxmlformats.org/officeDocument/2006/relationships/image" Target="../media/image31.png"/><Relationship Id="rId14" Type="http://schemas.openxmlformats.org/officeDocument/2006/relationships/image" Target="../media/image36.svg"/></Relationships>
</file>

<file path=ppt/slides/_rels/slide7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4.xml"/><Relationship Id="rId4" Type="http://schemas.openxmlformats.org/officeDocument/2006/relationships/image" Target="../media/image98.jpg"/></Relationships>
</file>

<file path=ppt/slides/_rels/slide7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2.xml.rels><?xml version="1.0" encoding="UTF-8" standalone="yes"?>
<Relationships xmlns="http://schemas.openxmlformats.org/package/2006/relationships"><Relationship Id="rId3" Type="http://schemas.openxmlformats.org/officeDocument/2006/relationships/image" Target="../media/image9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00.jpg"/></Relationships>
</file>

<file path=ppt/slides/_rels/slide73.xml.rels><?xml version="1.0" encoding="UTF-8" standalone="yes"?>
<Relationships xmlns="http://schemas.openxmlformats.org/package/2006/relationships"><Relationship Id="rId3" Type="http://schemas.openxmlformats.org/officeDocument/2006/relationships/image" Target="../media/image6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01.jpg"/><Relationship Id="rId4" Type="http://schemas.openxmlformats.org/officeDocument/2006/relationships/image" Target="../media/image80.jpg"/></Relationships>
</file>

<file path=ppt/slides/_rels/slide7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3" Type="http://schemas.openxmlformats.org/officeDocument/2006/relationships/image" Target="../media/image9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8.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8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8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798C4A58-4168-4DAB-BC52-F42F52218D05}"/>
              </a:ext>
            </a:extLst>
          </p:cNvPr>
          <p:cNvGrpSpPr/>
          <p:nvPr/>
        </p:nvGrpSpPr>
        <p:grpSpPr>
          <a:xfrm>
            <a:off x="2649282" y="3923558"/>
            <a:ext cx="6697064" cy="2660202"/>
            <a:chOff x="4839630" y="1839951"/>
            <a:chExt cx="6697064" cy="2660202"/>
          </a:xfrm>
        </p:grpSpPr>
        <p:sp>
          <p:nvSpPr>
            <p:cNvPr id="38" name="Rectangle: Rounded Corners 37">
              <a:extLst>
                <a:ext uri="{FF2B5EF4-FFF2-40B4-BE49-F238E27FC236}">
                  <a16:creationId xmlns:a16="http://schemas.microsoft.com/office/drawing/2014/main" id="{B694F04E-256F-435A-A665-208E7304A879}"/>
                </a:ext>
              </a:extLst>
            </p:cNvPr>
            <p:cNvSpPr/>
            <p:nvPr/>
          </p:nvSpPr>
          <p:spPr>
            <a:xfrm>
              <a:off x="4839630" y="1839951"/>
              <a:ext cx="6697064" cy="2660202"/>
            </a:xfrm>
            <a:prstGeom prst="roundRect">
              <a:avLst/>
            </a:prstGeom>
            <a:solidFill>
              <a:srgbClr val="CD3410">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52588973-AE90-4197-B438-01024FEDC035}"/>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40" name="Прямоугольник 10">
                <a:extLst>
                  <a:ext uri="{FF2B5EF4-FFF2-40B4-BE49-F238E27FC236}">
                    <a16:creationId xmlns:a16="http://schemas.microsoft.com/office/drawing/2014/main" id="{912D311A-0829-426E-9CB1-83DFCEA332A9}"/>
                  </a:ext>
                </a:extLst>
              </p:cNvPr>
              <p:cNvSpPr/>
              <p:nvPr/>
            </p:nvSpPr>
            <p:spPr>
              <a:xfrm>
                <a:off x="3369484" y="137160"/>
                <a:ext cx="640656" cy="1845876"/>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41" name="Прямоугольник 11">
                <a:extLst>
                  <a:ext uri="{FF2B5EF4-FFF2-40B4-BE49-F238E27FC236}">
                    <a16:creationId xmlns:a16="http://schemas.microsoft.com/office/drawing/2014/main" id="{D2A03755-9AEF-4C35-85AE-D419AC6DFE07}"/>
                  </a:ext>
                </a:extLst>
              </p:cNvPr>
              <p:cNvSpPr/>
              <p:nvPr/>
            </p:nvSpPr>
            <p:spPr>
              <a:xfrm>
                <a:off x="3369484" y="1783079"/>
                <a:ext cx="640656" cy="1845875"/>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2" name="Прямоугольник 12">
                <a:extLst>
                  <a:ext uri="{FF2B5EF4-FFF2-40B4-BE49-F238E27FC236}">
                    <a16:creationId xmlns:a16="http://schemas.microsoft.com/office/drawing/2014/main" id="{0F6E4A24-A9D5-4AEC-9C80-084114EE8612}"/>
                  </a:ext>
                </a:extLst>
              </p:cNvPr>
              <p:cNvSpPr/>
              <p:nvPr/>
            </p:nvSpPr>
            <p:spPr>
              <a:xfrm>
                <a:off x="3369484" y="3428999"/>
                <a:ext cx="640656" cy="1845873"/>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43" name="Прямоугольник 13">
                <a:extLst>
                  <a:ext uri="{FF2B5EF4-FFF2-40B4-BE49-F238E27FC236}">
                    <a16:creationId xmlns:a16="http://schemas.microsoft.com/office/drawing/2014/main" id="{143FEE1C-AFCF-42C4-9E07-8BD4650C1455}"/>
                  </a:ext>
                </a:extLst>
              </p:cNvPr>
              <p:cNvSpPr/>
              <p:nvPr/>
            </p:nvSpPr>
            <p:spPr>
              <a:xfrm>
                <a:off x="3369484" y="5074920"/>
                <a:ext cx="640656" cy="1645920"/>
              </a:xfrm>
              <a:prstGeom prst="rect">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51" name="Group 50">
            <a:extLst>
              <a:ext uri="{FF2B5EF4-FFF2-40B4-BE49-F238E27FC236}">
                <a16:creationId xmlns:a16="http://schemas.microsoft.com/office/drawing/2014/main" id="{089BA42C-FAB3-47DC-B3B5-EC75909096C2}"/>
              </a:ext>
            </a:extLst>
          </p:cNvPr>
          <p:cNvGrpSpPr/>
          <p:nvPr/>
        </p:nvGrpSpPr>
        <p:grpSpPr>
          <a:xfrm>
            <a:off x="2949400" y="4171293"/>
            <a:ext cx="6031184" cy="2305959"/>
            <a:chOff x="5316671" y="3433220"/>
            <a:chExt cx="6031184" cy="2305959"/>
          </a:xfrm>
        </p:grpSpPr>
        <p:sp>
          <p:nvSpPr>
            <p:cNvPr id="52" name="Заголовок 1">
              <a:extLst>
                <a:ext uri="{FF2B5EF4-FFF2-40B4-BE49-F238E27FC236}">
                  <a16:creationId xmlns:a16="http://schemas.microsoft.com/office/drawing/2014/main" id="{0ACF33E3-B7AF-479C-8D02-B4AEF4925C9B}"/>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53" name="Заголовок 1">
              <a:extLst>
                <a:ext uri="{FF2B5EF4-FFF2-40B4-BE49-F238E27FC236}">
                  <a16:creationId xmlns:a16="http://schemas.microsoft.com/office/drawing/2014/main" id="{D5F29D99-04B1-4931-BA3F-A8BD51B0A3A3}"/>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54" name="TextBox 53">
              <a:extLst>
                <a:ext uri="{FF2B5EF4-FFF2-40B4-BE49-F238E27FC236}">
                  <a16:creationId xmlns:a16="http://schemas.microsoft.com/office/drawing/2014/main" id="{2B49B293-FC30-457B-8565-49377DB613AB}"/>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55" name="TextBox 54">
              <a:hlinkClick r:id="rId3"/>
              <a:extLst>
                <a:ext uri="{FF2B5EF4-FFF2-40B4-BE49-F238E27FC236}">
                  <a16:creationId xmlns:a16="http://schemas.microsoft.com/office/drawing/2014/main" id="{93A9AD1D-3C0C-43CE-9D60-0DAFA735F065}"/>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22, 2021</a:t>
              </a:r>
            </a:p>
          </p:txBody>
        </p:sp>
      </p:grpSp>
    </p:spTree>
    <p:extLst>
      <p:ext uri="{BB962C8B-B14F-4D97-AF65-F5344CB8AC3E}">
        <p14:creationId xmlns:p14="http://schemas.microsoft.com/office/powerpoint/2010/main" val="3968324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1000"/>
                                        <p:tgtEl>
                                          <p:spTgt spid="51"/>
                                        </p:tgtEl>
                                      </p:cBhvr>
                                    </p:animEffect>
                                    <p:anim calcmode="lin" valueType="num">
                                      <p:cBhvr>
                                        <p:cTn id="8" dur="1000" fill="hold"/>
                                        <p:tgtEl>
                                          <p:spTgt spid="51"/>
                                        </p:tgtEl>
                                        <p:attrNameLst>
                                          <p:attrName>ppt_x</p:attrName>
                                        </p:attrNameLst>
                                      </p:cBhvr>
                                      <p:tavLst>
                                        <p:tav tm="0">
                                          <p:val>
                                            <p:strVal val="#ppt_x"/>
                                          </p:val>
                                        </p:tav>
                                        <p:tav tm="100000">
                                          <p:val>
                                            <p:strVal val="#ppt_x"/>
                                          </p:val>
                                        </p:tav>
                                      </p:tavLst>
                                    </p:anim>
                                    <p:anim calcmode="lin" valueType="num">
                                      <p:cBhvr>
                                        <p:cTn id="9" dur="1000" fill="hold"/>
                                        <p:tgtEl>
                                          <p:spTgt spid="51"/>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7"/>
                                        </p:tgtEl>
                                        <p:attrNameLst>
                                          <p:attrName>style.visibility</p:attrName>
                                        </p:attrNameLst>
                                      </p:cBhvr>
                                      <p:to>
                                        <p:strVal val="visible"/>
                                      </p:to>
                                    </p:set>
                                    <p:anim calcmode="lin" valueType="num">
                                      <p:cBhvr additive="base">
                                        <p:cTn id="12" dur="1000" fill="hold"/>
                                        <p:tgtEl>
                                          <p:spTgt spid="37"/>
                                        </p:tgtEl>
                                        <p:attrNameLst>
                                          <p:attrName>ppt_x</p:attrName>
                                        </p:attrNameLst>
                                      </p:cBhvr>
                                      <p:tavLst>
                                        <p:tav tm="0">
                                          <p:val>
                                            <p:strVal val="1+#ppt_w/2"/>
                                          </p:val>
                                        </p:tav>
                                        <p:tav tm="100000">
                                          <p:val>
                                            <p:strVal val="#ppt_x"/>
                                          </p:val>
                                        </p:tav>
                                      </p:tavLst>
                                    </p:anim>
                                    <p:anim calcmode="lin" valueType="num">
                                      <p:cBhvr additive="base">
                                        <p:cTn id="13" dur="1000" fill="hold"/>
                                        <p:tgtEl>
                                          <p:spTgt spid="3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179">
            <a:extLst>
              <a:ext uri="{FF2B5EF4-FFF2-40B4-BE49-F238E27FC236}">
                <a16:creationId xmlns:a16="http://schemas.microsoft.com/office/drawing/2014/main" id="{540FE9E5-8514-429D-A911-D2700B73AE5A}"/>
              </a:ext>
            </a:extLst>
          </p:cNvPr>
          <p:cNvGrpSpPr>
            <a:grpSpLocks noChangeAspect="1"/>
          </p:cNvGrpSpPr>
          <p:nvPr/>
        </p:nvGrpSpPr>
        <p:grpSpPr>
          <a:xfrm>
            <a:off x="4876800" y="2408190"/>
            <a:ext cx="714567" cy="1828800"/>
            <a:chOff x="5054600" y="1652588"/>
            <a:chExt cx="187325" cy="479424"/>
          </a:xfrm>
          <a:solidFill>
            <a:schemeClr val="bg1"/>
          </a:solidFill>
          <a:scene3d>
            <a:camera prst="orthographicFront">
              <a:rot lat="0" lon="0" rev="0"/>
            </a:camera>
            <a:lightRig rig="glow" dir="t">
              <a:rot lat="0" lon="0" rev="4800000"/>
            </a:lightRig>
          </a:scene3d>
        </p:grpSpPr>
        <p:sp>
          <p:nvSpPr>
            <p:cNvPr id="9" name="Freeform 96">
              <a:extLst>
                <a:ext uri="{FF2B5EF4-FFF2-40B4-BE49-F238E27FC236}">
                  <a16:creationId xmlns:a16="http://schemas.microsoft.com/office/drawing/2014/main" id="{5E71E148-E7A6-499F-9449-464B9F90D68E}"/>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0" name="Oval 97">
              <a:extLst>
                <a:ext uri="{FF2B5EF4-FFF2-40B4-BE49-F238E27FC236}">
                  <a16:creationId xmlns:a16="http://schemas.microsoft.com/office/drawing/2014/main" id="{CD80B78E-55E7-47D5-B3F2-5AA8C60327E8}"/>
                </a:ext>
              </a:extLst>
            </p:cNvPr>
            <p:cNvSpPr>
              <a:spLocks noChangeArrowheads="1"/>
            </p:cNvSpPr>
            <p:nvPr/>
          </p:nvSpPr>
          <p:spPr bwMode="auto">
            <a:xfrm>
              <a:off x="5110163" y="1652588"/>
              <a:ext cx="74613" cy="76200"/>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1" name="Group 184">
            <a:extLst>
              <a:ext uri="{FF2B5EF4-FFF2-40B4-BE49-F238E27FC236}">
                <a16:creationId xmlns:a16="http://schemas.microsoft.com/office/drawing/2014/main" id="{086096A3-96D6-4315-BCCB-1CBDADF162D7}"/>
              </a:ext>
            </a:extLst>
          </p:cNvPr>
          <p:cNvGrpSpPr>
            <a:grpSpLocks noChangeAspect="1"/>
          </p:cNvGrpSpPr>
          <p:nvPr/>
        </p:nvGrpSpPr>
        <p:grpSpPr>
          <a:xfrm>
            <a:off x="6289998" y="2408190"/>
            <a:ext cx="851858" cy="1828800"/>
            <a:chOff x="6213475" y="1668463"/>
            <a:chExt cx="227013" cy="487362"/>
          </a:xfrm>
          <a:solidFill>
            <a:schemeClr val="bg1"/>
          </a:solidFill>
          <a:scene3d>
            <a:camera prst="orthographicFront">
              <a:rot lat="0" lon="0" rev="0"/>
            </a:camera>
            <a:lightRig rig="glow" dir="t">
              <a:rot lat="0" lon="0" rev="4800000"/>
            </a:lightRig>
          </a:scene3d>
        </p:grpSpPr>
        <p:sp>
          <p:nvSpPr>
            <p:cNvPr id="12" name="Oval 98">
              <a:extLst>
                <a:ext uri="{FF2B5EF4-FFF2-40B4-BE49-F238E27FC236}">
                  <a16:creationId xmlns:a16="http://schemas.microsoft.com/office/drawing/2014/main" id="{ECFEE712-600D-4569-BC2F-898E472D9A68}"/>
                </a:ext>
              </a:extLst>
            </p:cNvPr>
            <p:cNvSpPr>
              <a:spLocks noChangeArrowheads="1"/>
            </p:cNvSpPr>
            <p:nvPr/>
          </p:nvSpPr>
          <p:spPr bwMode="auto">
            <a:xfrm>
              <a:off x="6291263" y="1668463"/>
              <a:ext cx="73025" cy="73025"/>
            </a:xfrm>
            <a:prstGeom prst="ellipse">
              <a:avLst/>
            </a:pr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99">
              <a:extLst>
                <a:ext uri="{FF2B5EF4-FFF2-40B4-BE49-F238E27FC236}">
                  <a16:creationId xmlns:a16="http://schemas.microsoft.com/office/drawing/2014/main" id="{04E4681C-F4C9-401C-977D-36ACB4B6BD02}"/>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a:effectLst>
              <a:outerShdw blurRad="190500" dist="228600" dir="2700000" algn="ctr">
                <a:srgbClr val="000000">
                  <a:alpha val="30000"/>
                </a:srgbClr>
              </a:outerShdw>
            </a:effectLst>
            <a:sp3d prstMaterial="matte">
              <a:bevelT w="127000" h="63500"/>
            </a:sp3d>
          </p:spPr>
          <p:txBody>
            <a:bodyPr vert="horz" wrap="square" lIns="121920" tIns="60960" rIns="121920" bIns="60960" numCol="1" anchor="t" anchorCtr="0" compatLnSpc="1">
              <a:prstTxWarp prst="textNoShape">
                <a:avLst/>
              </a:prstTxWarp>
            </a:bodyPr>
            <a:lstStyle/>
            <a:p>
              <a:endParaRPr lang="en-US" sz="2400" dirty="0"/>
            </a:p>
          </p:txBody>
        </p:sp>
      </p:grpSp>
      <p:sp>
        <p:nvSpPr>
          <p:cNvPr id="14" name="Freeform: Shape 13">
            <a:extLst>
              <a:ext uri="{FF2B5EF4-FFF2-40B4-BE49-F238E27FC236}">
                <a16:creationId xmlns:a16="http://schemas.microsoft.com/office/drawing/2014/main" id="{58C4E0F7-2C51-469D-B082-8AC15D6D1A26}"/>
              </a:ext>
            </a:extLst>
          </p:cNvPr>
          <p:cNvSpPr/>
          <p:nvPr/>
        </p:nvSpPr>
        <p:spPr>
          <a:xfrm>
            <a:off x="748404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10B3907F-EF2B-435E-BAF5-123A5C2A9D4C}"/>
              </a:ext>
            </a:extLst>
          </p:cNvPr>
          <p:cNvGrpSpPr/>
          <p:nvPr/>
        </p:nvGrpSpPr>
        <p:grpSpPr>
          <a:xfrm>
            <a:off x="7484049" y="2408191"/>
            <a:ext cx="580397" cy="2229422"/>
            <a:chOff x="3048000" y="3048000"/>
            <a:chExt cx="914401" cy="3048000"/>
          </a:xfrm>
          <a:solidFill>
            <a:srgbClr val="E04621"/>
          </a:solidFill>
        </p:grpSpPr>
        <p:grpSp>
          <p:nvGrpSpPr>
            <p:cNvPr id="16" name="Group 15">
              <a:extLst>
                <a:ext uri="{FF2B5EF4-FFF2-40B4-BE49-F238E27FC236}">
                  <a16:creationId xmlns:a16="http://schemas.microsoft.com/office/drawing/2014/main" id="{4088D872-2895-47CD-887F-3AD69559340C}"/>
                </a:ext>
              </a:extLst>
            </p:cNvPr>
            <p:cNvGrpSpPr/>
            <p:nvPr/>
          </p:nvGrpSpPr>
          <p:grpSpPr>
            <a:xfrm>
              <a:off x="3048000" y="3048000"/>
              <a:ext cx="914400" cy="3048000"/>
              <a:chOff x="3048000" y="1310640"/>
              <a:chExt cx="914400" cy="4738861"/>
            </a:xfrm>
            <a:grpFill/>
          </p:grpSpPr>
          <p:sp>
            <p:nvSpPr>
              <p:cNvPr id="18" name="Oval 17">
                <a:extLst>
                  <a:ext uri="{FF2B5EF4-FFF2-40B4-BE49-F238E27FC236}">
                    <a16:creationId xmlns:a16="http://schemas.microsoft.com/office/drawing/2014/main" id="{64970CC7-F428-40F1-B4A6-62908EE2E75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8FB94A55-E59F-4F4C-AE31-B4FA025836C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 Box 10">
              <a:extLst>
                <a:ext uri="{FF2B5EF4-FFF2-40B4-BE49-F238E27FC236}">
                  <a16:creationId xmlns:a16="http://schemas.microsoft.com/office/drawing/2014/main" id="{0BDFE4F1-7845-4E54-B84C-16FE3872E1F3}"/>
                </a:ext>
              </a:extLst>
            </p:cNvPr>
            <p:cNvSpPr txBox="1">
              <a:spLocks noChangeArrowheads="1"/>
            </p:cNvSpPr>
            <p:nvPr/>
          </p:nvSpPr>
          <p:spPr bwMode="auto">
            <a:xfrm>
              <a:off x="3048000" y="3195743"/>
              <a:ext cx="914401" cy="378705"/>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62%</a:t>
              </a:r>
              <a:endParaRPr lang="en-US" sz="1400" dirty="0">
                <a:solidFill>
                  <a:schemeClr val="bg1"/>
                </a:solidFill>
                <a:latin typeface="Lato"/>
              </a:endParaRPr>
            </a:p>
          </p:txBody>
        </p:sp>
      </p:grpSp>
      <p:grpSp>
        <p:nvGrpSpPr>
          <p:cNvPr id="20" name="Group 19">
            <a:extLst>
              <a:ext uri="{FF2B5EF4-FFF2-40B4-BE49-F238E27FC236}">
                <a16:creationId xmlns:a16="http://schemas.microsoft.com/office/drawing/2014/main" id="{F99330EC-EDD9-489F-B5E8-75CF891EA7BD}"/>
              </a:ext>
            </a:extLst>
          </p:cNvPr>
          <p:cNvGrpSpPr/>
          <p:nvPr/>
        </p:nvGrpSpPr>
        <p:grpSpPr>
          <a:xfrm>
            <a:off x="7484049" y="3912115"/>
            <a:ext cx="580396" cy="860923"/>
            <a:chOff x="6781800" y="2978741"/>
            <a:chExt cx="914400" cy="1356361"/>
          </a:xfrm>
        </p:grpSpPr>
        <p:sp>
          <p:nvSpPr>
            <p:cNvPr id="21" name="Freeform: Shape 20">
              <a:extLst>
                <a:ext uri="{FF2B5EF4-FFF2-40B4-BE49-F238E27FC236}">
                  <a16:creationId xmlns:a16="http://schemas.microsoft.com/office/drawing/2014/main" id="{4433C779-094D-4A0E-A619-8F791BF4122E}"/>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 Box 10">
              <a:extLst>
                <a:ext uri="{FF2B5EF4-FFF2-40B4-BE49-F238E27FC236}">
                  <a16:creationId xmlns:a16="http://schemas.microsoft.com/office/drawing/2014/main" id="{BA56D51B-DE27-47BE-A877-D1B95C79B41B}"/>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26" name="Freeform: Shape 25">
            <a:extLst>
              <a:ext uri="{FF2B5EF4-FFF2-40B4-BE49-F238E27FC236}">
                <a16:creationId xmlns:a16="http://schemas.microsoft.com/office/drawing/2014/main" id="{72420F95-4838-4B6C-ACF8-C7CB4299BFC6}"/>
              </a:ext>
            </a:extLst>
          </p:cNvPr>
          <p:cNvSpPr/>
          <p:nvPr/>
        </p:nvSpPr>
        <p:spPr>
          <a:xfrm>
            <a:off x="3693589" y="1600200"/>
            <a:ext cx="580396" cy="3172838"/>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AB2E073-252A-4910-BB19-10B802470FE9}"/>
              </a:ext>
            </a:extLst>
          </p:cNvPr>
          <p:cNvGrpSpPr/>
          <p:nvPr/>
        </p:nvGrpSpPr>
        <p:grpSpPr>
          <a:xfrm>
            <a:off x="3693589" y="3073731"/>
            <a:ext cx="580397" cy="1563881"/>
            <a:chOff x="3048000" y="3048000"/>
            <a:chExt cx="914401" cy="3048000"/>
          </a:xfrm>
          <a:solidFill>
            <a:srgbClr val="CE8E40"/>
          </a:solidFill>
        </p:grpSpPr>
        <p:grpSp>
          <p:nvGrpSpPr>
            <p:cNvPr id="31" name="Group 30">
              <a:extLst>
                <a:ext uri="{FF2B5EF4-FFF2-40B4-BE49-F238E27FC236}">
                  <a16:creationId xmlns:a16="http://schemas.microsoft.com/office/drawing/2014/main" id="{AAD33F27-6985-47EE-A78E-287C00BFEF3E}"/>
                </a:ext>
              </a:extLst>
            </p:cNvPr>
            <p:cNvGrpSpPr/>
            <p:nvPr/>
          </p:nvGrpSpPr>
          <p:grpSpPr>
            <a:xfrm>
              <a:off x="3048000" y="3048000"/>
              <a:ext cx="914400" cy="3048000"/>
              <a:chOff x="3048000" y="1310640"/>
              <a:chExt cx="914400" cy="4738861"/>
            </a:xfrm>
            <a:grpFill/>
          </p:grpSpPr>
          <p:sp>
            <p:nvSpPr>
              <p:cNvPr id="33" name="Oval 32">
                <a:extLst>
                  <a:ext uri="{FF2B5EF4-FFF2-40B4-BE49-F238E27FC236}">
                    <a16:creationId xmlns:a16="http://schemas.microsoft.com/office/drawing/2014/main" id="{0D2951A1-D0D8-4A04-85C8-00776F62261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2CB5270-F68E-4DDF-AE0B-DEDB21DCE67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2" name="Text Box 10">
              <a:extLst>
                <a:ext uri="{FF2B5EF4-FFF2-40B4-BE49-F238E27FC236}">
                  <a16:creationId xmlns:a16="http://schemas.microsoft.com/office/drawing/2014/main" id="{7326CBE0-8587-4DA1-835C-00BBF352025A}"/>
                </a:ext>
              </a:extLst>
            </p:cNvPr>
            <p:cNvSpPr txBox="1">
              <a:spLocks noChangeArrowheads="1"/>
            </p:cNvSpPr>
            <p:nvPr/>
          </p:nvSpPr>
          <p:spPr bwMode="auto">
            <a:xfrm>
              <a:off x="3048000" y="3195744"/>
              <a:ext cx="914401" cy="539870"/>
            </a:xfrm>
            <a:prstGeom prst="rect">
              <a:avLst/>
            </a:prstGeom>
            <a:grpFill/>
            <a:ln w="9525">
              <a:noFill/>
              <a:miter lim="800000"/>
              <a:headEnd/>
              <a:tailEnd/>
            </a:ln>
          </p:spPr>
          <p:txBody>
            <a:bodyPr wrap="square" lIns="60960" tIns="30480" rIns="60960" bIns="30480">
              <a:spAutoFit/>
            </a:bodyPr>
            <a:lstStyle/>
            <a:p>
              <a:pPr algn="ctr"/>
              <a:r>
                <a:rPr lang="en-US" sz="1400" b="1" dirty="0">
                  <a:solidFill>
                    <a:schemeClr val="bg1"/>
                  </a:solidFill>
                  <a:latin typeface="Lato"/>
                </a:rPr>
                <a:t>34%</a:t>
              </a:r>
              <a:endParaRPr lang="en-US" sz="1400" dirty="0">
                <a:solidFill>
                  <a:schemeClr val="bg1"/>
                </a:solidFill>
                <a:latin typeface="Lato"/>
              </a:endParaRPr>
            </a:p>
          </p:txBody>
        </p:sp>
      </p:grpSp>
      <p:grpSp>
        <p:nvGrpSpPr>
          <p:cNvPr id="28" name="Group 27">
            <a:extLst>
              <a:ext uri="{FF2B5EF4-FFF2-40B4-BE49-F238E27FC236}">
                <a16:creationId xmlns:a16="http://schemas.microsoft.com/office/drawing/2014/main" id="{E812F02E-1C91-4C9C-9617-11B43D776DDA}"/>
              </a:ext>
            </a:extLst>
          </p:cNvPr>
          <p:cNvGrpSpPr/>
          <p:nvPr/>
        </p:nvGrpSpPr>
        <p:grpSpPr>
          <a:xfrm>
            <a:off x="3693589" y="3912115"/>
            <a:ext cx="580396" cy="860923"/>
            <a:chOff x="6781800" y="2978741"/>
            <a:chExt cx="914400" cy="1356361"/>
          </a:xfrm>
        </p:grpSpPr>
        <p:sp>
          <p:nvSpPr>
            <p:cNvPr id="29" name="Freeform: Shape 28">
              <a:extLst>
                <a:ext uri="{FF2B5EF4-FFF2-40B4-BE49-F238E27FC236}">
                  <a16:creationId xmlns:a16="http://schemas.microsoft.com/office/drawing/2014/main" id="{C3BAF8B7-8CB7-48C3-BE97-0C9A7D83A963}"/>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5FA2F5D6-D3B3-492E-B960-556D3E50F197}"/>
                </a:ext>
              </a:extLst>
            </p:cNvPr>
            <p:cNvSpPr txBox="1">
              <a:spLocks noChangeArrowheads="1"/>
            </p:cNvSpPr>
            <p:nvPr/>
          </p:nvSpPr>
          <p:spPr bwMode="auto">
            <a:xfrm rot="16200000">
              <a:off x="6604239" y="3267363"/>
              <a:ext cx="1256095" cy="678852"/>
            </a:xfrm>
            <a:prstGeom prst="rect">
              <a:avLst/>
            </a:prstGeom>
            <a:noFill/>
            <a:ln w="9525">
              <a:noFill/>
              <a:miter lim="800000"/>
              <a:headEnd/>
              <a:tailEnd/>
            </a:ln>
          </p:spPr>
          <p:txBody>
            <a:bodyPr wrap="square" lIns="60960" tIns="30480" rIns="60960" bIns="30480">
              <a:spAutoFit/>
            </a:bodyPr>
            <a:lstStyle/>
            <a:p>
              <a:r>
                <a:rPr lang="en-US" sz="1200" b="1" dirty="0">
                  <a:solidFill>
                    <a:srgbClr val="4D4D4D"/>
                  </a:solidFill>
                  <a:latin typeface="Candara" panose="020E0502030303020204" pitchFamily="34" charset="0"/>
                </a:rPr>
                <a:t>LOREM IPSUM</a:t>
              </a:r>
            </a:p>
          </p:txBody>
        </p:sp>
      </p:grpSp>
      <p:sp>
        <p:nvSpPr>
          <p:cNvPr id="35" name="TextBox 34">
            <a:extLst>
              <a:ext uri="{FF2B5EF4-FFF2-40B4-BE49-F238E27FC236}">
                <a16:creationId xmlns:a16="http://schemas.microsoft.com/office/drawing/2014/main" id="{B7AB243E-D107-4816-B42C-67BF29442B31}"/>
              </a:ext>
            </a:extLst>
          </p:cNvPr>
          <p:cNvSpPr txBox="1"/>
          <p:nvPr/>
        </p:nvSpPr>
        <p:spPr>
          <a:xfrm>
            <a:off x="8350383" y="2007022"/>
            <a:ext cx="2193855" cy="2480679"/>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5FE802A5-A1D4-4CA7-B7FA-91D931B664DD}"/>
              </a:ext>
            </a:extLst>
          </p:cNvPr>
          <p:cNvSpPr txBox="1"/>
          <p:nvPr/>
        </p:nvSpPr>
        <p:spPr>
          <a:xfrm>
            <a:off x="1297268" y="2042572"/>
            <a:ext cx="2193855" cy="2480679"/>
          </a:xfrm>
          <a:prstGeom prst="rect">
            <a:avLst/>
          </a:prstGeom>
          <a:noFill/>
        </p:spPr>
        <p:txBody>
          <a:bodyPr wrap="square" rtlCol="0">
            <a:spAutoFit/>
          </a:bodyPr>
          <a:lstStyle/>
          <a:p>
            <a:pPr algn="r" defTabSz="1219170">
              <a:spcBef>
                <a:spcPct val="20000"/>
              </a:spcBef>
              <a:defRPr/>
            </a:pPr>
            <a:r>
              <a:rPr lang="en-US" sz="16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defTabSz="1219170">
              <a:spcBef>
                <a:spcPct val="20000"/>
              </a:spcBef>
              <a:defRPr/>
            </a:pPr>
            <a:endParaRPr lang="en-US" sz="4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a:t>
            </a:r>
          </a:p>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38" name="Block Arc 37">
            <a:extLst>
              <a:ext uri="{FF2B5EF4-FFF2-40B4-BE49-F238E27FC236}">
                <a16:creationId xmlns:a16="http://schemas.microsoft.com/office/drawing/2014/main" id="{9F8AFEAD-34EE-402E-A3C7-AD30FB2EF358}"/>
              </a:ext>
            </a:extLst>
          </p:cNvPr>
          <p:cNvSpPr>
            <a:spLocks noChangeAspect="1"/>
          </p:cNvSpPr>
          <p:nvPr/>
        </p:nvSpPr>
        <p:spPr>
          <a:xfrm rot="16200000" flipH="1">
            <a:off x="5088722" y="4906394"/>
            <a:ext cx="1737416" cy="1737360"/>
          </a:xfrm>
          <a:prstGeom prst="blockArc">
            <a:avLst>
              <a:gd name="adj1" fmla="val 16124245"/>
              <a:gd name="adj2" fmla="val 10822413"/>
              <a:gd name="adj3" fmla="val 14427"/>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39" name="Oval 38">
            <a:extLst>
              <a:ext uri="{FF2B5EF4-FFF2-40B4-BE49-F238E27FC236}">
                <a16:creationId xmlns:a16="http://schemas.microsoft.com/office/drawing/2014/main" id="{14648A89-A7A7-4EF5-A569-D2244EF1B02F}"/>
              </a:ext>
            </a:extLst>
          </p:cNvPr>
          <p:cNvSpPr>
            <a:spLocks noChangeAspect="1"/>
          </p:cNvSpPr>
          <p:nvPr/>
        </p:nvSpPr>
        <p:spPr>
          <a:xfrm>
            <a:off x="5500245" y="531787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rgbClr val="4D4D4D"/>
                </a:solidFill>
                <a:latin typeface="Lato"/>
              </a:rPr>
              <a:t>80%</a:t>
            </a:r>
          </a:p>
        </p:txBody>
      </p:sp>
      <p:sp>
        <p:nvSpPr>
          <p:cNvPr id="40" name="TextBox 39">
            <a:extLst>
              <a:ext uri="{FF2B5EF4-FFF2-40B4-BE49-F238E27FC236}">
                <a16:creationId xmlns:a16="http://schemas.microsoft.com/office/drawing/2014/main" id="{0711BC6E-CCDB-4E51-AA55-045FB27A729C}"/>
              </a:ext>
            </a:extLst>
          </p:cNvPr>
          <p:cNvSpPr txBox="1"/>
          <p:nvPr/>
        </p:nvSpPr>
        <p:spPr>
          <a:xfrm>
            <a:off x="7060760" y="5046986"/>
            <a:ext cx="4725795"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41" name="TextBox 40">
            <a:extLst>
              <a:ext uri="{FF2B5EF4-FFF2-40B4-BE49-F238E27FC236}">
                <a16:creationId xmlns:a16="http://schemas.microsoft.com/office/drawing/2014/main" id="{6C968D4F-9404-4541-BDBB-001D2BB36B36}"/>
              </a:ext>
            </a:extLst>
          </p:cNvPr>
          <p:cNvSpPr txBox="1"/>
          <p:nvPr/>
        </p:nvSpPr>
        <p:spPr>
          <a:xfrm>
            <a:off x="154135" y="5050127"/>
            <a:ext cx="4725795" cy="1292662"/>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62F4CBE9-C0BF-454D-918A-196B6F011ACF}"/>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54454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par>
                                <p:cTn id="15" presetID="31"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90"/>
                                          </p:val>
                                        </p:tav>
                                        <p:tav tm="100000">
                                          <p:val>
                                            <p:fltVal val="0"/>
                                          </p:val>
                                        </p:tav>
                                      </p:tavLst>
                                    </p:anim>
                                    <p:animEffect transition="in" filter="fade">
                                      <p:cBhvr>
                                        <p:cTn id="20" dur="10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p:cTn id="24" dur="500" fill="hold"/>
                                        <p:tgtEl>
                                          <p:spTgt spid="26"/>
                                        </p:tgtEl>
                                        <p:attrNameLst>
                                          <p:attrName>ppt_w</p:attrName>
                                        </p:attrNameLst>
                                      </p:cBhvr>
                                      <p:tavLst>
                                        <p:tav tm="0">
                                          <p:val>
                                            <p:fltVal val="0"/>
                                          </p:val>
                                        </p:tav>
                                        <p:tav tm="100000">
                                          <p:val>
                                            <p:strVal val="#ppt_w"/>
                                          </p:val>
                                        </p:tav>
                                      </p:tavLst>
                                    </p:anim>
                                    <p:anim calcmode="lin" valueType="num">
                                      <p:cBhvr>
                                        <p:cTn id="25" dur="500" fill="hold"/>
                                        <p:tgtEl>
                                          <p:spTgt spid="26"/>
                                        </p:tgtEl>
                                        <p:attrNameLst>
                                          <p:attrName>ppt_h</p:attrName>
                                        </p:attrNameLst>
                                      </p:cBhvr>
                                      <p:tavLst>
                                        <p:tav tm="0">
                                          <p:val>
                                            <p:fltVal val="0"/>
                                          </p:val>
                                        </p:tav>
                                        <p:tav tm="100000">
                                          <p:val>
                                            <p:strVal val="#ppt_h"/>
                                          </p:val>
                                        </p:tav>
                                      </p:tavLst>
                                    </p:anim>
                                    <p:animEffect transition="in" filter="fade">
                                      <p:cBhvr>
                                        <p:cTn id="26" dur="500"/>
                                        <p:tgtEl>
                                          <p:spTgt spid="26"/>
                                        </p:tgtEl>
                                      </p:cBhvr>
                                    </p:animEffect>
                                  </p:childTnLst>
                                </p:cTn>
                              </p:par>
                              <p:par>
                                <p:cTn id="27" presetID="53" presetClass="entr" presetSubtype="16" fill="hold" nodeType="with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childTnLst>
                                </p:cTn>
                              </p:par>
                            </p:childTnLst>
                          </p:cTn>
                        </p:par>
                        <p:par>
                          <p:cTn id="32" fill="hold">
                            <p:stCondLst>
                              <p:cond delay="2000"/>
                            </p:stCondLst>
                            <p:childTnLst>
                              <p:par>
                                <p:cTn id="33" presetID="22" presetClass="entr" presetSubtype="4"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down)">
                                      <p:cBhvr>
                                        <p:cTn id="35" dur="500"/>
                                        <p:tgtEl>
                                          <p:spTgt spid="27"/>
                                        </p:tgtEl>
                                      </p:cBhvr>
                                    </p:animEffect>
                                  </p:childTnLst>
                                </p:cTn>
                              </p:par>
                            </p:childTnLst>
                          </p:cTn>
                        </p:par>
                        <p:par>
                          <p:cTn id="36" fill="hold">
                            <p:stCondLst>
                              <p:cond delay="2500"/>
                            </p:stCondLst>
                            <p:childTnLst>
                              <p:par>
                                <p:cTn id="37" presetID="42" presetClass="entr" presetSubtype="0"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fade">
                                      <p:cBhvr>
                                        <p:cTn id="39" dur="1000"/>
                                        <p:tgtEl>
                                          <p:spTgt spid="37"/>
                                        </p:tgtEl>
                                      </p:cBhvr>
                                    </p:animEffect>
                                    <p:anim calcmode="lin" valueType="num">
                                      <p:cBhvr>
                                        <p:cTn id="40" dur="1000" fill="hold"/>
                                        <p:tgtEl>
                                          <p:spTgt spid="37"/>
                                        </p:tgtEl>
                                        <p:attrNameLst>
                                          <p:attrName>ppt_x</p:attrName>
                                        </p:attrNameLst>
                                      </p:cBhvr>
                                      <p:tavLst>
                                        <p:tav tm="0">
                                          <p:val>
                                            <p:strVal val="#ppt_x"/>
                                          </p:val>
                                        </p:tav>
                                        <p:tav tm="100000">
                                          <p:val>
                                            <p:strVal val="#ppt_x"/>
                                          </p:val>
                                        </p:tav>
                                      </p:tavLst>
                                    </p:anim>
                                    <p:anim calcmode="lin" valueType="num">
                                      <p:cBhvr>
                                        <p:cTn id="41" dur="1000" fill="hold"/>
                                        <p:tgtEl>
                                          <p:spTgt spid="37"/>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4"/>
                                        </p:tgtEl>
                                        <p:attrNameLst>
                                          <p:attrName>style.visibility</p:attrName>
                                        </p:attrNameLst>
                                      </p:cBhvr>
                                      <p:to>
                                        <p:strVal val="visible"/>
                                      </p:to>
                                    </p:set>
                                    <p:anim calcmode="lin" valueType="num">
                                      <p:cBhvr>
                                        <p:cTn id="45" dur="500" fill="hold"/>
                                        <p:tgtEl>
                                          <p:spTgt spid="14"/>
                                        </p:tgtEl>
                                        <p:attrNameLst>
                                          <p:attrName>ppt_w</p:attrName>
                                        </p:attrNameLst>
                                      </p:cBhvr>
                                      <p:tavLst>
                                        <p:tav tm="0">
                                          <p:val>
                                            <p:fltVal val="0"/>
                                          </p:val>
                                        </p:tav>
                                        <p:tav tm="100000">
                                          <p:val>
                                            <p:strVal val="#ppt_w"/>
                                          </p:val>
                                        </p:tav>
                                      </p:tavLst>
                                    </p:anim>
                                    <p:anim calcmode="lin" valueType="num">
                                      <p:cBhvr>
                                        <p:cTn id="46" dur="500" fill="hold"/>
                                        <p:tgtEl>
                                          <p:spTgt spid="14"/>
                                        </p:tgtEl>
                                        <p:attrNameLst>
                                          <p:attrName>ppt_h</p:attrName>
                                        </p:attrNameLst>
                                      </p:cBhvr>
                                      <p:tavLst>
                                        <p:tav tm="0">
                                          <p:val>
                                            <p:fltVal val="0"/>
                                          </p:val>
                                        </p:tav>
                                        <p:tav tm="100000">
                                          <p:val>
                                            <p:strVal val="#ppt_h"/>
                                          </p:val>
                                        </p:tav>
                                      </p:tavLst>
                                    </p:anim>
                                    <p:animEffect transition="in" filter="fade">
                                      <p:cBhvr>
                                        <p:cTn id="47" dur="500"/>
                                        <p:tgtEl>
                                          <p:spTgt spid="14"/>
                                        </p:tgtEl>
                                      </p:cBhvr>
                                    </p:animEffect>
                                  </p:childTnLst>
                                </p:cTn>
                              </p:par>
                              <p:par>
                                <p:cTn id="48" presetID="53" presetClass="entr" presetSubtype="16" fill="hold" nodeType="withEffect">
                                  <p:stCondLst>
                                    <p:cond delay="0"/>
                                  </p:stCondLst>
                                  <p:childTnLst>
                                    <p:set>
                                      <p:cBhvr>
                                        <p:cTn id="49" dur="1" fill="hold">
                                          <p:stCondLst>
                                            <p:cond delay="0"/>
                                          </p:stCondLst>
                                        </p:cTn>
                                        <p:tgtEl>
                                          <p:spTgt spid="20"/>
                                        </p:tgtEl>
                                        <p:attrNameLst>
                                          <p:attrName>style.visibility</p:attrName>
                                        </p:attrNameLst>
                                      </p:cBhvr>
                                      <p:to>
                                        <p:strVal val="visible"/>
                                      </p:to>
                                    </p:set>
                                    <p:anim calcmode="lin" valueType="num">
                                      <p:cBhvr>
                                        <p:cTn id="50" dur="500" fill="hold"/>
                                        <p:tgtEl>
                                          <p:spTgt spid="20"/>
                                        </p:tgtEl>
                                        <p:attrNameLst>
                                          <p:attrName>ppt_w</p:attrName>
                                        </p:attrNameLst>
                                      </p:cBhvr>
                                      <p:tavLst>
                                        <p:tav tm="0">
                                          <p:val>
                                            <p:fltVal val="0"/>
                                          </p:val>
                                        </p:tav>
                                        <p:tav tm="100000">
                                          <p:val>
                                            <p:strVal val="#ppt_w"/>
                                          </p:val>
                                        </p:tav>
                                      </p:tavLst>
                                    </p:anim>
                                    <p:anim calcmode="lin" valueType="num">
                                      <p:cBhvr>
                                        <p:cTn id="51" dur="500" fill="hold"/>
                                        <p:tgtEl>
                                          <p:spTgt spid="20"/>
                                        </p:tgtEl>
                                        <p:attrNameLst>
                                          <p:attrName>ppt_h</p:attrName>
                                        </p:attrNameLst>
                                      </p:cBhvr>
                                      <p:tavLst>
                                        <p:tav tm="0">
                                          <p:val>
                                            <p:fltVal val="0"/>
                                          </p:val>
                                        </p:tav>
                                        <p:tav tm="100000">
                                          <p:val>
                                            <p:strVal val="#ppt_h"/>
                                          </p:val>
                                        </p:tav>
                                      </p:tavLst>
                                    </p:anim>
                                    <p:animEffect transition="in" filter="fade">
                                      <p:cBhvr>
                                        <p:cTn id="52" dur="500"/>
                                        <p:tgtEl>
                                          <p:spTgt spid="20"/>
                                        </p:tgtEl>
                                      </p:cBhvr>
                                    </p:animEffect>
                                  </p:childTnLst>
                                </p:cTn>
                              </p:par>
                            </p:childTnLst>
                          </p:cTn>
                        </p:par>
                        <p:par>
                          <p:cTn id="53" fill="hold">
                            <p:stCondLst>
                              <p:cond delay="4000"/>
                            </p:stCondLst>
                            <p:childTnLst>
                              <p:par>
                                <p:cTn id="54" presetID="22" presetClass="entr" presetSubtype="4"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wipe(down)">
                                      <p:cBhvr>
                                        <p:cTn id="56" dur="500"/>
                                        <p:tgtEl>
                                          <p:spTgt spid="15"/>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6000"/>
                            </p:stCondLst>
                            <p:childTnLst>
                              <p:par>
                                <p:cTn id="70" presetID="21" presetClass="entr" presetSubtype="1"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wheel(1)">
                                      <p:cBhvr>
                                        <p:cTn id="72" dur="2000"/>
                                        <p:tgtEl>
                                          <p:spTgt spid="38"/>
                                        </p:tgtEl>
                                      </p:cBhvr>
                                    </p:animEffect>
                                  </p:childTnLst>
                                </p:cTn>
                              </p:par>
                            </p:childTnLst>
                          </p:cTn>
                        </p:par>
                        <p:par>
                          <p:cTn id="73" fill="hold">
                            <p:stCondLst>
                              <p:cond delay="8000"/>
                            </p:stCondLst>
                            <p:childTnLst>
                              <p:par>
                                <p:cTn id="74" presetID="22" presetClass="entr" presetSubtype="2"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Effect transition="in" filter="wipe(right)">
                                      <p:cBhvr>
                                        <p:cTn id="76" dur="1000"/>
                                        <p:tgtEl>
                                          <p:spTgt spid="41"/>
                                        </p:tgtEl>
                                      </p:cBhvr>
                                    </p:animEffect>
                                  </p:childTnLst>
                                </p:cTn>
                              </p:par>
                              <p:par>
                                <p:cTn id="77" presetID="22" presetClass="entr" presetSubtype="8" fill="hold" grpId="0" nodeType="withEffect">
                                  <p:stCondLst>
                                    <p:cond delay="0"/>
                                  </p:stCondLst>
                                  <p:childTnLst>
                                    <p:set>
                                      <p:cBhvr>
                                        <p:cTn id="78" dur="1" fill="hold">
                                          <p:stCondLst>
                                            <p:cond delay="0"/>
                                          </p:stCondLst>
                                        </p:cTn>
                                        <p:tgtEl>
                                          <p:spTgt spid="40"/>
                                        </p:tgtEl>
                                        <p:attrNameLst>
                                          <p:attrName>style.visibility</p:attrName>
                                        </p:attrNameLst>
                                      </p:cBhvr>
                                      <p:to>
                                        <p:strVal val="visible"/>
                                      </p:to>
                                    </p:set>
                                    <p:animEffect transition="in" filter="wipe(left)">
                                      <p:cBhvr>
                                        <p:cTn id="79" dur="10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6" grpId="0" animBg="1"/>
      <p:bldP spid="35" grpId="0"/>
      <p:bldP spid="37" grpId="0"/>
      <p:bldP spid="38" grpId="0" animBg="1"/>
      <p:bldP spid="39" grpId="0" animBg="1"/>
      <p:bldP spid="40" grpId="0"/>
      <p:bldP spid="41" grpId="0"/>
      <p:bldP spid="3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6282D5B7-2EF9-4047-BA4D-CEAA72D86FE0}"/>
              </a:ext>
            </a:extLst>
          </p:cNvPr>
          <p:cNvSpPr/>
          <p:nvPr/>
        </p:nvSpPr>
        <p:spPr>
          <a:xfrm>
            <a:off x="9108401"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Chevron 6">
            <a:extLst>
              <a:ext uri="{FF2B5EF4-FFF2-40B4-BE49-F238E27FC236}">
                <a16:creationId xmlns:a16="http://schemas.microsoft.com/office/drawing/2014/main" id="{2B84A181-C0DF-4D12-A7DB-75802F8A553F}"/>
              </a:ext>
            </a:extLst>
          </p:cNvPr>
          <p:cNvSpPr/>
          <p:nvPr/>
        </p:nvSpPr>
        <p:spPr>
          <a:xfrm rot="5400000">
            <a:off x="9687521" y="2971072"/>
            <a:ext cx="579120" cy="1737360"/>
          </a:xfrm>
          <a:prstGeom prst="chevron">
            <a:avLst/>
          </a:pr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4" name="Group 23">
            <a:extLst>
              <a:ext uri="{FF2B5EF4-FFF2-40B4-BE49-F238E27FC236}">
                <a16:creationId xmlns:a16="http://schemas.microsoft.com/office/drawing/2014/main" id="{F42A6809-5333-450A-8545-C73AD2EBCB51}"/>
              </a:ext>
            </a:extLst>
          </p:cNvPr>
          <p:cNvGrpSpPr/>
          <p:nvPr/>
        </p:nvGrpSpPr>
        <p:grpSpPr>
          <a:xfrm>
            <a:off x="9108401" y="1651903"/>
            <a:ext cx="1737360" cy="1968144"/>
            <a:chOff x="7611759" y="1524000"/>
            <a:chExt cx="1737360" cy="1968144"/>
          </a:xfrm>
        </p:grpSpPr>
        <p:sp>
          <p:nvSpPr>
            <p:cNvPr id="14" name="Freeform: Shape 13">
              <a:extLst>
                <a:ext uri="{FF2B5EF4-FFF2-40B4-BE49-F238E27FC236}">
                  <a16:creationId xmlns:a16="http://schemas.microsoft.com/office/drawing/2014/main" id="{C3436589-2AD4-4FC5-92DB-0F060E6A0A5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04621"/>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AB73D0D0-F617-47FB-BF36-F99D452F8193}"/>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36%</a:t>
              </a:r>
            </a:p>
            <a:p>
              <a:pPr algn="ctr"/>
              <a:r>
                <a:rPr lang="en-US" sz="1300" dirty="0">
                  <a:solidFill>
                    <a:schemeClr val="bg1"/>
                  </a:solidFill>
                  <a:latin typeface="Bernard MT Condensed" panose="02050806060905020404" pitchFamily="18" charset="0"/>
                </a:rPr>
                <a:t>LOREM IPSUM DOLOR</a:t>
              </a:r>
            </a:p>
          </p:txBody>
        </p:sp>
      </p:grpSp>
      <p:grpSp>
        <p:nvGrpSpPr>
          <p:cNvPr id="20" name="Group 19">
            <a:extLst>
              <a:ext uri="{FF2B5EF4-FFF2-40B4-BE49-F238E27FC236}">
                <a16:creationId xmlns:a16="http://schemas.microsoft.com/office/drawing/2014/main" id="{7DA8FC31-5E29-476C-8D68-438E1B5DD6DC}"/>
              </a:ext>
            </a:extLst>
          </p:cNvPr>
          <p:cNvGrpSpPr/>
          <p:nvPr/>
        </p:nvGrpSpPr>
        <p:grpSpPr>
          <a:xfrm>
            <a:off x="9238562" y="4213895"/>
            <a:ext cx="1463040" cy="1942840"/>
            <a:chOff x="543008" y="4887454"/>
            <a:chExt cx="2162460" cy="1181280"/>
          </a:xfrm>
        </p:grpSpPr>
        <p:sp>
          <p:nvSpPr>
            <p:cNvPr id="21" name="Text Placeholder 3">
              <a:extLst>
                <a:ext uri="{FF2B5EF4-FFF2-40B4-BE49-F238E27FC236}">
                  <a16:creationId xmlns:a16="http://schemas.microsoft.com/office/drawing/2014/main" id="{476F1127-7552-44FF-8852-B97ABC75485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03</a:t>
              </a:r>
            </a:p>
          </p:txBody>
        </p:sp>
        <p:sp>
          <p:nvSpPr>
            <p:cNvPr id="23" name="Text Placeholder 3">
              <a:extLst>
                <a:ext uri="{FF2B5EF4-FFF2-40B4-BE49-F238E27FC236}">
                  <a16:creationId xmlns:a16="http://schemas.microsoft.com/office/drawing/2014/main" id="{204BA392-4003-43B5-B3D0-7DFE5065AAC7}"/>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26" name="Rectangle 25">
            <a:extLst>
              <a:ext uri="{FF2B5EF4-FFF2-40B4-BE49-F238E27FC236}">
                <a16:creationId xmlns:a16="http://schemas.microsoft.com/office/drawing/2014/main" id="{D8234B9D-149E-4597-832D-84A48528B9D9}"/>
              </a:ext>
            </a:extLst>
          </p:cNvPr>
          <p:cNvSpPr/>
          <p:nvPr/>
        </p:nvSpPr>
        <p:spPr>
          <a:xfrm>
            <a:off x="6931678"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Chevron 26">
            <a:extLst>
              <a:ext uri="{FF2B5EF4-FFF2-40B4-BE49-F238E27FC236}">
                <a16:creationId xmlns:a16="http://schemas.microsoft.com/office/drawing/2014/main" id="{A5F852D0-0B44-4629-A1D5-CB69F12A5D55}"/>
              </a:ext>
            </a:extLst>
          </p:cNvPr>
          <p:cNvSpPr/>
          <p:nvPr/>
        </p:nvSpPr>
        <p:spPr>
          <a:xfrm rot="5400000">
            <a:off x="7510798" y="2971072"/>
            <a:ext cx="579120" cy="1737360"/>
          </a:xfrm>
          <a:prstGeom prst="chevron">
            <a:avLst/>
          </a:pr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8" name="Group 27">
            <a:extLst>
              <a:ext uri="{FF2B5EF4-FFF2-40B4-BE49-F238E27FC236}">
                <a16:creationId xmlns:a16="http://schemas.microsoft.com/office/drawing/2014/main" id="{90D292BE-CE25-4BBE-8623-A7BC0418C3E1}"/>
              </a:ext>
            </a:extLst>
          </p:cNvPr>
          <p:cNvGrpSpPr/>
          <p:nvPr/>
        </p:nvGrpSpPr>
        <p:grpSpPr>
          <a:xfrm>
            <a:off x="6931678" y="1651903"/>
            <a:ext cx="1737360" cy="1968144"/>
            <a:chOff x="7611759" y="1524000"/>
            <a:chExt cx="1737360" cy="1968144"/>
          </a:xfrm>
        </p:grpSpPr>
        <p:sp>
          <p:nvSpPr>
            <p:cNvPr id="29" name="Freeform: Shape 28">
              <a:extLst>
                <a:ext uri="{FF2B5EF4-FFF2-40B4-BE49-F238E27FC236}">
                  <a16:creationId xmlns:a16="http://schemas.microsoft.com/office/drawing/2014/main" id="{433F394C-9ADD-4AF2-BCCB-119DBE20AAEF}"/>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E76C0F"/>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429CB4A5-7DF6-4565-B073-C09974B07574}"/>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23%</a:t>
              </a:r>
            </a:p>
            <a:p>
              <a:pPr algn="ctr"/>
              <a:r>
                <a:rPr lang="en-US" sz="1300" dirty="0">
                  <a:solidFill>
                    <a:schemeClr val="bg1"/>
                  </a:solidFill>
                  <a:latin typeface="Bernard MT Condensed" panose="02050806060905020404" pitchFamily="18" charset="0"/>
                </a:rPr>
                <a:t>LOREM IPSUM DOLOR</a:t>
              </a:r>
            </a:p>
          </p:txBody>
        </p:sp>
      </p:grpSp>
      <p:grpSp>
        <p:nvGrpSpPr>
          <p:cNvPr id="32" name="Group 31">
            <a:extLst>
              <a:ext uri="{FF2B5EF4-FFF2-40B4-BE49-F238E27FC236}">
                <a16:creationId xmlns:a16="http://schemas.microsoft.com/office/drawing/2014/main" id="{6FC0C3AD-44BA-49E4-B6B9-263C798174E6}"/>
              </a:ext>
            </a:extLst>
          </p:cNvPr>
          <p:cNvGrpSpPr/>
          <p:nvPr/>
        </p:nvGrpSpPr>
        <p:grpSpPr>
          <a:xfrm>
            <a:off x="7061839" y="4213895"/>
            <a:ext cx="1463040" cy="1942840"/>
            <a:chOff x="543008" y="4887454"/>
            <a:chExt cx="2162460" cy="1181280"/>
          </a:xfrm>
        </p:grpSpPr>
        <p:sp>
          <p:nvSpPr>
            <p:cNvPr id="33" name="Text Placeholder 3">
              <a:extLst>
                <a:ext uri="{FF2B5EF4-FFF2-40B4-BE49-F238E27FC236}">
                  <a16:creationId xmlns:a16="http://schemas.microsoft.com/office/drawing/2014/main" id="{C09E04C7-3163-465F-803A-9F5F5C07E922}"/>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02</a:t>
              </a:r>
            </a:p>
          </p:txBody>
        </p:sp>
        <p:sp>
          <p:nvSpPr>
            <p:cNvPr id="34" name="Text Placeholder 3">
              <a:extLst>
                <a:ext uri="{FF2B5EF4-FFF2-40B4-BE49-F238E27FC236}">
                  <a16:creationId xmlns:a16="http://schemas.microsoft.com/office/drawing/2014/main" id="{2ED13211-5959-46F9-B420-DA122565C529}"/>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sp>
        <p:nvSpPr>
          <p:cNvPr id="36" name="Rectangle 35">
            <a:extLst>
              <a:ext uri="{FF2B5EF4-FFF2-40B4-BE49-F238E27FC236}">
                <a16:creationId xmlns:a16="http://schemas.microsoft.com/office/drawing/2014/main" id="{CCDD8704-10CD-4314-8F05-7D763046802A}"/>
              </a:ext>
            </a:extLst>
          </p:cNvPr>
          <p:cNvSpPr/>
          <p:nvPr/>
        </p:nvSpPr>
        <p:spPr>
          <a:xfrm>
            <a:off x="4810647" y="889903"/>
            <a:ext cx="1737360" cy="5410200"/>
          </a:xfrm>
          <a:prstGeom prst="rect">
            <a:avLst/>
          </a:prstGeom>
          <a:solidFill>
            <a:schemeClr val="bg1"/>
          </a:solidFill>
          <a:ln>
            <a:noFill/>
          </a:ln>
          <a:effectLst>
            <a:outerShdw blurRad="127000" dist="762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Chevron 36">
            <a:extLst>
              <a:ext uri="{FF2B5EF4-FFF2-40B4-BE49-F238E27FC236}">
                <a16:creationId xmlns:a16="http://schemas.microsoft.com/office/drawing/2014/main" id="{76EB029A-928E-4129-B53A-21B1B9940F0E}"/>
              </a:ext>
            </a:extLst>
          </p:cNvPr>
          <p:cNvSpPr/>
          <p:nvPr/>
        </p:nvSpPr>
        <p:spPr>
          <a:xfrm rot="5400000">
            <a:off x="5389767" y="2971072"/>
            <a:ext cx="579120" cy="1737360"/>
          </a:xfrm>
          <a:prstGeom prst="chevron">
            <a:avLst/>
          </a:pr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8" name="Group 37">
            <a:extLst>
              <a:ext uri="{FF2B5EF4-FFF2-40B4-BE49-F238E27FC236}">
                <a16:creationId xmlns:a16="http://schemas.microsoft.com/office/drawing/2014/main" id="{39798174-083D-4134-B644-C45DB362165F}"/>
              </a:ext>
            </a:extLst>
          </p:cNvPr>
          <p:cNvGrpSpPr/>
          <p:nvPr/>
        </p:nvGrpSpPr>
        <p:grpSpPr>
          <a:xfrm>
            <a:off x="4810647" y="1651903"/>
            <a:ext cx="1737360" cy="1968144"/>
            <a:chOff x="7611759" y="1524000"/>
            <a:chExt cx="1737360" cy="1968144"/>
          </a:xfrm>
        </p:grpSpPr>
        <p:sp>
          <p:nvSpPr>
            <p:cNvPr id="39" name="Freeform: Shape 38">
              <a:extLst>
                <a:ext uri="{FF2B5EF4-FFF2-40B4-BE49-F238E27FC236}">
                  <a16:creationId xmlns:a16="http://schemas.microsoft.com/office/drawing/2014/main" id="{800C73B5-642C-4462-9ECA-802D5CA0CB81}"/>
                </a:ext>
              </a:extLst>
            </p:cNvPr>
            <p:cNvSpPr/>
            <p:nvPr/>
          </p:nvSpPr>
          <p:spPr>
            <a:xfrm>
              <a:off x="7611759" y="1524000"/>
              <a:ext cx="1737360" cy="1968144"/>
            </a:xfrm>
            <a:custGeom>
              <a:avLst/>
              <a:gdLst>
                <a:gd name="connsiteX0" fmla="*/ 0 w 1371600"/>
                <a:gd name="connsiteY0" fmla="*/ 0 h 1553798"/>
                <a:gd name="connsiteX1" fmla="*/ 685800 w 1371600"/>
                <a:gd name="connsiteY1" fmla="*/ 228600 h 1553798"/>
                <a:gd name="connsiteX2" fmla="*/ 1371600 w 1371600"/>
                <a:gd name="connsiteY2" fmla="*/ 0 h 1553798"/>
                <a:gd name="connsiteX3" fmla="*/ 1371600 w 1371600"/>
                <a:gd name="connsiteY3" fmla="*/ 115428 h 1553798"/>
                <a:gd name="connsiteX4" fmla="*/ 1371600 w 1371600"/>
                <a:gd name="connsiteY4" fmla="*/ 228600 h 1553798"/>
                <a:gd name="connsiteX5" fmla="*/ 1371600 w 1371600"/>
                <a:gd name="connsiteY5" fmla="*/ 326195 h 1553798"/>
                <a:gd name="connsiteX6" fmla="*/ 1371600 w 1371600"/>
                <a:gd name="connsiteY6" fmla="*/ 344028 h 1553798"/>
                <a:gd name="connsiteX7" fmla="*/ 1371600 w 1371600"/>
                <a:gd name="connsiteY7" fmla="*/ 976045 h 1553798"/>
                <a:gd name="connsiteX8" fmla="*/ 1371600 w 1371600"/>
                <a:gd name="connsiteY8" fmla="*/ 1096598 h 1553798"/>
                <a:gd name="connsiteX9" fmla="*/ 1371600 w 1371600"/>
                <a:gd name="connsiteY9" fmla="*/ 1204645 h 1553798"/>
                <a:gd name="connsiteX10" fmla="*/ 1371600 w 1371600"/>
                <a:gd name="connsiteY10" fmla="*/ 1240248 h 1553798"/>
                <a:gd name="connsiteX11" fmla="*/ 1371600 w 1371600"/>
                <a:gd name="connsiteY11" fmla="*/ 1325198 h 1553798"/>
                <a:gd name="connsiteX12" fmla="*/ 685800 w 1371600"/>
                <a:gd name="connsiteY12" fmla="*/ 1553798 h 1553798"/>
                <a:gd name="connsiteX13" fmla="*/ 0 w 1371600"/>
                <a:gd name="connsiteY13" fmla="*/ 1325198 h 1553798"/>
                <a:gd name="connsiteX14" fmla="*/ 0 w 1371600"/>
                <a:gd name="connsiteY14" fmla="*/ 1240248 h 1553798"/>
                <a:gd name="connsiteX15" fmla="*/ 0 w 1371600"/>
                <a:gd name="connsiteY15" fmla="*/ 1204645 h 1553798"/>
                <a:gd name="connsiteX16" fmla="*/ 0 w 1371600"/>
                <a:gd name="connsiteY16" fmla="*/ 1096598 h 1553798"/>
                <a:gd name="connsiteX17" fmla="*/ 0 w 1371600"/>
                <a:gd name="connsiteY17" fmla="*/ 976045 h 1553798"/>
                <a:gd name="connsiteX18" fmla="*/ 0 w 1371600"/>
                <a:gd name="connsiteY18" fmla="*/ 344028 h 1553798"/>
                <a:gd name="connsiteX19" fmla="*/ 0 w 1371600"/>
                <a:gd name="connsiteY19" fmla="*/ 326195 h 1553798"/>
                <a:gd name="connsiteX20" fmla="*/ 0 w 1371600"/>
                <a:gd name="connsiteY20" fmla="*/ 228600 h 1553798"/>
                <a:gd name="connsiteX21" fmla="*/ 0 w 1371600"/>
                <a:gd name="connsiteY21" fmla="*/ 115428 h 15537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371600" h="1553798">
                  <a:moveTo>
                    <a:pt x="0" y="0"/>
                  </a:moveTo>
                  <a:lnTo>
                    <a:pt x="685800" y="228600"/>
                  </a:lnTo>
                  <a:lnTo>
                    <a:pt x="1371600" y="0"/>
                  </a:lnTo>
                  <a:lnTo>
                    <a:pt x="1371600" y="115428"/>
                  </a:lnTo>
                  <a:lnTo>
                    <a:pt x="1371600" y="228600"/>
                  </a:lnTo>
                  <a:lnTo>
                    <a:pt x="1371600" y="326195"/>
                  </a:lnTo>
                  <a:lnTo>
                    <a:pt x="1371600" y="344028"/>
                  </a:lnTo>
                  <a:lnTo>
                    <a:pt x="1371600" y="976045"/>
                  </a:lnTo>
                  <a:lnTo>
                    <a:pt x="1371600" y="1096598"/>
                  </a:lnTo>
                  <a:lnTo>
                    <a:pt x="1371600" y="1204645"/>
                  </a:lnTo>
                  <a:lnTo>
                    <a:pt x="1371600" y="1240248"/>
                  </a:lnTo>
                  <a:lnTo>
                    <a:pt x="1371600" y="1325198"/>
                  </a:lnTo>
                  <a:lnTo>
                    <a:pt x="685800" y="1553798"/>
                  </a:lnTo>
                  <a:lnTo>
                    <a:pt x="0" y="1325198"/>
                  </a:lnTo>
                  <a:lnTo>
                    <a:pt x="0" y="1240248"/>
                  </a:lnTo>
                  <a:lnTo>
                    <a:pt x="0" y="1204645"/>
                  </a:lnTo>
                  <a:lnTo>
                    <a:pt x="0" y="1096598"/>
                  </a:lnTo>
                  <a:lnTo>
                    <a:pt x="0" y="976045"/>
                  </a:lnTo>
                  <a:lnTo>
                    <a:pt x="0" y="344028"/>
                  </a:lnTo>
                  <a:lnTo>
                    <a:pt x="0" y="326195"/>
                  </a:lnTo>
                  <a:lnTo>
                    <a:pt x="0" y="228600"/>
                  </a:lnTo>
                  <a:lnTo>
                    <a:pt x="0" y="115428"/>
                  </a:lnTo>
                  <a:close/>
                </a:path>
              </a:pathLst>
            </a:custGeom>
            <a:solidFill>
              <a:srgbClr val="CE8E40"/>
            </a:solidFill>
            <a:ln>
              <a:noFill/>
            </a:ln>
            <a:effectLst>
              <a:innerShdw blurRad="38100">
                <a:srgbClr val="4D4D4D"/>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C036C26F-8367-4318-A7E6-05B9F114101F}"/>
                </a:ext>
              </a:extLst>
            </p:cNvPr>
            <p:cNvSpPr txBox="1"/>
            <p:nvPr/>
          </p:nvSpPr>
          <p:spPr>
            <a:xfrm>
              <a:off x="7866888" y="1964574"/>
              <a:ext cx="1219200" cy="1046440"/>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27%</a:t>
              </a:r>
            </a:p>
            <a:p>
              <a:pPr algn="ctr"/>
              <a:r>
                <a:rPr lang="en-US" sz="1300" dirty="0">
                  <a:solidFill>
                    <a:schemeClr val="bg1"/>
                  </a:solidFill>
                  <a:latin typeface="Bernard MT Condensed" panose="02050806060905020404" pitchFamily="18" charset="0"/>
                </a:rPr>
                <a:t>LOREM IPSUM DOLOR</a:t>
              </a:r>
            </a:p>
          </p:txBody>
        </p:sp>
      </p:grpSp>
      <p:pic>
        <p:nvPicPr>
          <p:cNvPr id="41" name="Graphic 40" descr="Test tubes">
            <a:extLst>
              <a:ext uri="{FF2B5EF4-FFF2-40B4-BE49-F238E27FC236}">
                <a16:creationId xmlns:a16="http://schemas.microsoft.com/office/drawing/2014/main" id="{63CE02BD-2460-4594-B8BC-06951C33AD5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52288" y="990600"/>
            <a:ext cx="640080" cy="640080"/>
          </a:xfrm>
          <a:prstGeom prst="rect">
            <a:avLst/>
          </a:prstGeom>
        </p:spPr>
      </p:pic>
      <p:grpSp>
        <p:nvGrpSpPr>
          <p:cNvPr id="42" name="Group 41">
            <a:extLst>
              <a:ext uri="{FF2B5EF4-FFF2-40B4-BE49-F238E27FC236}">
                <a16:creationId xmlns:a16="http://schemas.microsoft.com/office/drawing/2014/main" id="{39618F56-30A1-4ECF-8E4E-845EF389C3F1}"/>
              </a:ext>
            </a:extLst>
          </p:cNvPr>
          <p:cNvGrpSpPr/>
          <p:nvPr/>
        </p:nvGrpSpPr>
        <p:grpSpPr>
          <a:xfrm>
            <a:off x="4940808" y="4213895"/>
            <a:ext cx="1463040" cy="1942840"/>
            <a:chOff x="543008" y="4887454"/>
            <a:chExt cx="2162460" cy="1181280"/>
          </a:xfrm>
        </p:grpSpPr>
        <p:sp>
          <p:nvSpPr>
            <p:cNvPr id="43" name="Text Placeholder 3">
              <a:extLst>
                <a:ext uri="{FF2B5EF4-FFF2-40B4-BE49-F238E27FC236}">
                  <a16:creationId xmlns:a16="http://schemas.microsoft.com/office/drawing/2014/main" id="{5011D6E7-A2B3-4DAD-8288-EBAC804FBAB6}"/>
                </a:ext>
              </a:extLst>
            </p:cNvPr>
            <p:cNvSpPr txBox="1">
              <a:spLocks/>
            </p:cNvSpPr>
            <p:nvPr/>
          </p:nvSpPr>
          <p:spPr>
            <a:xfrm flipH="1">
              <a:off x="757872" y="4887454"/>
              <a:ext cx="1732732"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b="0" dirty="0">
                  <a:solidFill>
                    <a:srgbClr val="4D4D4D"/>
                  </a:solidFill>
                  <a:latin typeface="Bernard MT Condensed" panose="02050806060905020404" pitchFamily="18" charset="0"/>
                </a:rPr>
                <a:t>OPTION 01</a:t>
              </a:r>
            </a:p>
          </p:txBody>
        </p:sp>
        <p:sp>
          <p:nvSpPr>
            <p:cNvPr id="44" name="Text Placeholder 3">
              <a:extLst>
                <a:ext uri="{FF2B5EF4-FFF2-40B4-BE49-F238E27FC236}">
                  <a16:creationId xmlns:a16="http://schemas.microsoft.com/office/drawing/2014/main" id="{4E011295-7D17-476B-820B-EC2BE9DC1216}"/>
                </a:ext>
              </a:extLst>
            </p:cNvPr>
            <p:cNvSpPr txBox="1">
              <a:spLocks/>
            </p:cNvSpPr>
            <p:nvPr/>
          </p:nvSpPr>
          <p:spPr>
            <a:xfrm>
              <a:off x="543008" y="5154334"/>
              <a:ext cx="2162460"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D4D4D"/>
                </a:solidFill>
                <a:latin typeface="Candara" panose="020E0502030303020204" pitchFamily="34" charset="0"/>
              </a:endParaRPr>
            </a:p>
          </p:txBody>
        </p:sp>
      </p:grpSp>
      <p:pic>
        <p:nvPicPr>
          <p:cNvPr id="18" name="Graphic 17" descr="Microscope">
            <a:extLst>
              <a:ext uri="{FF2B5EF4-FFF2-40B4-BE49-F238E27FC236}">
                <a16:creationId xmlns:a16="http://schemas.microsoft.com/office/drawing/2014/main" id="{2D322342-1E6C-47E9-B2BA-FB7ABCD8182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421954" y="990600"/>
            <a:ext cx="640080" cy="640080"/>
          </a:xfrm>
          <a:prstGeom prst="rect">
            <a:avLst/>
          </a:prstGeom>
        </p:spPr>
      </p:pic>
      <p:pic>
        <p:nvPicPr>
          <p:cNvPr id="56" name="Graphic 55" descr="Atom">
            <a:extLst>
              <a:ext uri="{FF2B5EF4-FFF2-40B4-BE49-F238E27FC236}">
                <a16:creationId xmlns:a16="http://schemas.microsoft.com/office/drawing/2014/main" id="{FFE7DC53-062D-47AF-AABC-526352D1EF4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650042" y="990600"/>
            <a:ext cx="640080" cy="640080"/>
          </a:xfrm>
          <a:prstGeom prst="rect">
            <a:avLst/>
          </a:prstGeom>
        </p:spPr>
      </p:pic>
      <p:sp>
        <p:nvSpPr>
          <p:cNvPr id="59" name="TextBox 58">
            <a:extLst>
              <a:ext uri="{FF2B5EF4-FFF2-40B4-BE49-F238E27FC236}">
                <a16:creationId xmlns:a16="http://schemas.microsoft.com/office/drawing/2014/main" id="{8DC4D29F-41F1-4289-A960-895F428538F8}"/>
              </a:ext>
            </a:extLst>
          </p:cNvPr>
          <p:cNvSpPr txBox="1"/>
          <p:nvPr/>
        </p:nvSpPr>
        <p:spPr>
          <a:xfrm>
            <a:off x="370046" y="1876308"/>
            <a:ext cx="3153881" cy="441659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eriod"/>
            </a:pPr>
            <a:endParaRPr lang="en-US" sz="1000" dirty="0">
              <a:solidFill>
                <a:schemeClr val="bg1"/>
              </a:solidFill>
              <a:latin typeface="Candara" panose="020E0502030303020204" pitchFamily="34" charset="0"/>
            </a:endParaRPr>
          </a:p>
          <a:p>
            <a:pPr marL="342900" indent="-342900">
              <a:buFont typeface="+mj-lt"/>
              <a:buAutoNum type="arabicPeriod"/>
            </a:pPr>
            <a:r>
              <a:rPr lang="en-US" sz="13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647D4040-7D66-496A-8286-E373E8BB19D9}"/>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9626279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59">
                                            <p:txEl>
                                              <p:pRg st="0" end="0"/>
                                            </p:txEl>
                                          </p:spTgt>
                                        </p:tgtEl>
                                        <p:attrNameLst>
                                          <p:attrName>style.visibility</p:attrName>
                                        </p:attrNameLst>
                                      </p:cBhvr>
                                      <p:to>
                                        <p:strVal val="visible"/>
                                      </p:to>
                                    </p:set>
                                    <p:animEffect transition="in" filter="fade">
                                      <p:cBhvr>
                                        <p:cTn id="11" dur="750"/>
                                        <p:tgtEl>
                                          <p:spTgt spid="59">
                                            <p:txEl>
                                              <p:pRg st="0" end="0"/>
                                            </p:txEl>
                                          </p:spTgt>
                                        </p:tgtEl>
                                      </p:cBhvr>
                                    </p:animEffect>
                                    <p:anim calcmode="lin" valueType="num">
                                      <p:cBhvr>
                                        <p:cTn id="12" dur="750" fill="hold"/>
                                        <p:tgtEl>
                                          <p:spTgt spid="59">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5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59">
                                            <p:txEl>
                                              <p:pRg st="2" end="2"/>
                                            </p:txEl>
                                          </p:spTgt>
                                        </p:tgtEl>
                                        <p:attrNameLst>
                                          <p:attrName>style.visibility</p:attrName>
                                        </p:attrNameLst>
                                      </p:cBhvr>
                                      <p:to>
                                        <p:strVal val="visible"/>
                                      </p:to>
                                    </p:set>
                                    <p:animEffect transition="in" filter="fade">
                                      <p:cBhvr>
                                        <p:cTn id="17" dur="750"/>
                                        <p:tgtEl>
                                          <p:spTgt spid="59">
                                            <p:txEl>
                                              <p:pRg st="2" end="2"/>
                                            </p:txEl>
                                          </p:spTgt>
                                        </p:tgtEl>
                                      </p:cBhvr>
                                    </p:animEffect>
                                    <p:anim calcmode="lin" valueType="num">
                                      <p:cBhvr>
                                        <p:cTn id="18" dur="75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59">
                                            <p:txEl>
                                              <p:pRg st="4" end="4"/>
                                            </p:txEl>
                                          </p:spTgt>
                                        </p:tgtEl>
                                        <p:attrNameLst>
                                          <p:attrName>style.visibility</p:attrName>
                                        </p:attrNameLst>
                                      </p:cBhvr>
                                      <p:to>
                                        <p:strVal val="visible"/>
                                      </p:to>
                                    </p:set>
                                    <p:animEffect transition="in" filter="fade">
                                      <p:cBhvr>
                                        <p:cTn id="23" dur="750"/>
                                        <p:tgtEl>
                                          <p:spTgt spid="59">
                                            <p:txEl>
                                              <p:pRg st="4" end="4"/>
                                            </p:txEl>
                                          </p:spTgt>
                                        </p:tgtEl>
                                      </p:cBhvr>
                                    </p:animEffect>
                                    <p:anim calcmode="lin" valueType="num">
                                      <p:cBhvr>
                                        <p:cTn id="24" dur="750" fill="hold"/>
                                        <p:tgtEl>
                                          <p:spTgt spid="59">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59">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6" end="6"/>
                                            </p:txEl>
                                          </p:spTgt>
                                        </p:tgtEl>
                                        <p:attrNameLst>
                                          <p:attrName>style.visibility</p:attrName>
                                        </p:attrNameLst>
                                      </p:cBhvr>
                                      <p:to>
                                        <p:strVal val="visible"/>
                                      </p:to>
                                    </p:set>
                                    <p:animEffect transition="in" filter="fade">
                                      <p:cBhvr>
                                        <p:cTn id="29" dur="750"/>
                                        <p:tgtEl>
                                          <p:spTgt spid="59">
                                            <p:txEl>
                                              <p:pRg st="6" end="6"/>
                                            </p:txEl>
                                          </p:spTgt>
                                        </p:tgtEl>
                                      </p:cBhvr>
                                    </p:animEffect>
                                    <p:anim calcmode="lin" valueType="num">
                                      <p:cBhvr>
                                        <p:cTn id="30" dur="750" fill="hold"/>
                                        <p:tgtEl>
                                          <p:spTgt spid="59">
                                            <p:txEl>
                                              <p:pRg st="6" end="6"/>
                                            </p:txEl>
                                          </p:spTgt>
                                        </p:tgtEl>
                                        <p:attrNameLst>
                                          <p:attrName>ppt_x</p:attrName>
                                        </p:attrNameLst>
                                      </p:cBhvr>
                                      <p:tavLst>
                                        <p:tav tm="0">
                                          <p:val>
                                            <p:strVal val="#ppt_x"/>
                                          </p:val>
                                        </p:tav>
                                        <p:tav tm="100000">
                                          <p:val>
                                            <p:strVal val="#ppt_x"/>
                                          </p:val>
                                        </p:tav>
                                      </p:tavLst>
                                    </p:anim>
                                    <p:anim calcmode="lin" valueType="num">
                                      <p:cBhvr>
                                        <p:cTn id="31" dur="750" fill="hold"/>
                                        <p:tgtEl>
                                          <p:spTgt spid="59">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59">
                                            <p:txEl>
                                              <p:pRg st="8" end="8"/>
                                            </p:txEl>
                                          </p:spTgt>
                                        </p:tgtEl>
                                        <p:attrNameLst>
                                          <p:attrName>style.visibility</p:attrName>
                                        </p:attrNameLst>
                                      </p:cBhvr>
                                      <p:to>
                                        <p:strVal val="visible"/>
                                      </p:to>
                                    </p:set>
                                    <p:animEffect transition="in" filter="fade">
                                      <p:cBhvr>
                                        <p:cTn id="35" dur="750"/>
                                        <p:tgtEl>
                                          <p:spTgt spid="59">
                                            <p:txEl>
                                              <p:pRg st="8" end="8"/>
                                            </p:txEl>
                                          </p:spTgt>
                                        </p:tgtEl>
                                      </p:cBhvr>
                                    </p:animEffect>
                                    <p:anim calcmode="lin" valueType="num">
                                      <p:cBhvr>
                                        <p:cTn id="36" dur="750" fill="hold"/>
                                        <p:tgtEl>
                                          <p:spTgt spid="59">
                                            <p:txEl>
                                              <p:pRg st="8" end="8"/>
                                            </p:txEl>
                                          </p:spTgt>
                                        </p:tgtEl>
                                        <p:attrNameLst>
                                          <p:attrName>ppt_x</p:attrName>
                                        </p:attrNameLst>
                                      </p:cBhvr>
                                      <p:tavLst>
                                        <p:tav tm="0">
                                          <p:val>
                                            <p:strVal val="#ppt_x"/>
                                          </p:val>
                                        </p:tav>
                                        <p:tav tm="100000">
                                          <p:val>
                                            <p:strVal val="#ppt_x"/>
                                          </p:val>
                                        </p:tav>
                                      </p:tavLst>
                                    </p:anim>
                                    <p:anim calcmode="lin" valueType="num">
                                      <p:cBhvr>
                                        <p:cTn id="37" dur="750" fill="hold"/>
                                        <p:tgtEl>
                                          <p:spTgt spid="59">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fade">
                                      <p:cBhvr>
                                        <p:cTn id="41" dur="1000"/>
                                        <p:tgtEl>
                                          <p:spTgt spid="36"/>
                                        </p:tgtEl>
                                      </p:cBhvr>
                                    </p:animEffect>
                                    <p:anim calcmode="lin" valueType="num">
                                      <p:cBhvr>
                                        <p:cTn id="42" dur="1000" fill="hold"/>
                                        <p:tgtEl>
                                          <p:spTgt spid="36"/>
                                        </p:tgtEl>
                                        <p:attrNameLst>
                                          <p:attrName>ppt_x</p:attrName>
                                        </p:attrNameLst>
                                      </p:cBhvr>
                                      <p:tavLst>
                                        <p:tav tm="0">
                                          <p:val>
                                            <p:strVal val="#ppt_x"/>
                                          </p:val>
                                        </p:tav>
                                        <p:tav tm="100000">
                                          <p:val>
                                            <p:strVal val="#ppt_x"/>
                                          </p:val>
                                        </p:tav>
                                      </p:tavLst>
                                    </p:anim>
                                    <p:anim calcmode="lin" valueType="num">
                                      <p:cBhvr>
                                        <p:cTn id="43" dur="1000" fill="hold"/>
                                        <p:tgtEl>
                                          <p:spTgt spid="36"/>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childTnLst>
                                </p:cTn>
                              </p:par>
                            </p:childTnLst>
                          </p:cTn>
                        </p:par>
                        <p:par>
                          <p:cTn id="50" fill="hold">
                            <p:stCondLst>
                              <p:cond delay="6000"/>
                            </p:stCondLst>
                            <p:childTnLst>
                              <p:par>
                                <p:cTn id="51" presetID="47" presetClass="entr" presetSubtype="0" fill="hold" nodeType="afterEffect">
                                  <p:stCondLst>
                                    <p:cond delay="0"/>
                                  </p:stCondLst>
                                  <p:childTnLst>
                                    <p:set>
                                      <p:cBhvr>
                                        <p:cTn id="52" dur="1" fill="hold">
                                          <p:stCondLst>
                                            <p:cond delay="0"/>
                                          </p:stCondLst>
                                        </p:cTn>
                                        <p:tgtEl>
                                          <p:spTgt spid="38"/>
                                        </p:tgtEl>
                                        <p:attrNameLst>
                                          <p:attrName>style.visibility</p:attrName>
                                        </p:attrNameLst>
                                      </p:cBhvr>
                                      <p:to>
                                        <p:strVal val="visible"/>
                                      </p:to>
                                    </p:set>
                                    <p:animEffect transition="in" filter="fade">
                                      <p:cBhvr>
                                        <p:cTn id="53" dur="1000"/>
                                        <p:tgtEl>
                                          <p:spTgt spid="38"/>
                                        </p:tgtEl>
                                      </p:cBhvr>
                                    </p:animEffect>
                                    <p:anim calcmode="lin" valueType="num">
                                      <p:cBhvr>
                                        <p:cTn id="54" dur="1000" fill="hold"/>
                                        <p:tgtEl>
                                          <p:spTgt spid="38"/>
                                        </p:tgtEl>
                                        <p:attrNameLst>
                                          <p:attrName>ppt_x</p:attrName>
                                        </p:attrNameLst>
                                      </p:cBhvr>
                                      <p:tavLst>
                                        <p:tav tm="0">
                                          <p:val>
                                            <p:strVal val="#ppt_x"/>
                                          </p:val>
                                        </p:tav>
                                        <p:tav tm="100000">
                                          <p:val>
                                            <p:strVal val="#ppt_x"/>
                                          </p:val>
                                        </p:tav>
                                      </p:tavLst>
                                    </p:anim>
                                    <p:anim calcmode="lin" valueType="num">
                                      <p:cBhvr>
                                        <p:cTn id="55" dur="1000" fill="hold"/>
                                        <p:tgtEl>
                                          <p:spTgt spid="38"/>
                                        </p:tgtEl>
                                        <p:attrNameLst>
                                          <p:attrName>ppt_y</p:attrName>
                                        </p:attrNameLst>
                                      </p:cBhvr>
                                      <p:tavLst>
                                        <p:tav tm="0">
                                          <p:val>
                                            <p:strVal val="#ppt_y-.1"/>
                                          </p:val>
                                        </p:tav>
                                        <p:tav tm="100000">
                                          <p:val>
                                            <p:strVal val="#ppt_y"/>
                                          </p:val>
                                        </p:tav>
                                      </p:tavLst>
                                    </p:anim>
                                  </p:childTnLst>
                                </p:cTn>
                              </p:par>
                              <p:par>
                                <p:cTn id="56" presetID="47" presetClass="entr" presetSubtype="0" fill="hold" grpId="0" nodeType="withEffect">
                                  <p:stCondLst>
                                    <p:cond delay="0"/>
                                  </p:stCondLst>
                                  <p:childTnLst>
                                    <p:set>
                                      <p:cBhvr>
                                        <p:cTn id="57" dur="1" fill="hold">
                                          <p:stCondLst>
                                            <p:cond delay="0"/>
                                          </p:stCondLst>
                                        </p:cTn>
                                        <p:tgtEl>
                                          <p:spTgt spid="37"/>
                                        </p:tgtEl>
                                        <p:attrNameLst>
                                          <p:attrName>style.visibility</p:attrName>
                                        </p:attrNameLst>
                                      </p:cBhvr>
                                      <p:to>
                                        <p:strVal val="visible"/>
                                      </p:to>
                                    </p:set>
                                    <p:animEffect transition="in" filter="fade">
                                      <p:cBhvr>
                                        <p:cTn id="58" dur="1000"/>
                                        <p:tgtEl>
                                          <p:spTgt spid="37"/>
                                        </p:tgtEl>
                                      </p:cBhvr>
                                    </p:animEffect>
                                    <p:anim calcmode="lin" valueType="num">
                                      <p:cBhvr>
                                        <p:cTn id="59" dur="1000" fill="hold"/>
                                        <p:tgtEl>
                                          <p:spTgt spid="37"/>
                                        </p:tgtEl>
                                        <p:attrNameLst>
                                          <p:attrName>ppt_x</p:attrName>
                                        </p:attrNameLst>
                                      </p:cBhvr>
                                      <p:tavLst>
                                        <p:tav tm="0">
                                          <p:val>
                                            <p:strVal val="#ppt_x"/>
                                          </p:val>
                                        </p:tav>
                                        <p:tav tm="100000">
                                          <p:val>
                                            <p:strVal val="#ppt_x"/>
                                          </p:val>
                                        </p:tav>
                                      </p:tavLst>
                                    </p:anim>
                                    <p:anim calcmode="lin" valueType="num">
                                      <p:cBhvr>
                                        <p:cTn id="60" dur="1000" fill="hold"/>
                                        <p:tgtEl>
                                          <p:spTgt spid="37"/>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22" presetClass="entr" presetSubtype="1" fill="hold"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wipe(up)">
                                      <p:cBhvr>
                                        <p:cTn id="64" dur="500"/>
                                        <p:tgtEl>
                                          <p:spTgt spid="42"/>
                                        </p:tgtEl>
                                      </p:cBhvr>
                                    </p:animEffect>
                                  </p:childTnLst>
                                </p:cTn>
                              </p:par>
                            </p:childTnLst>
                          </p:cTn>
                        </p:par>
                        <p:par>
                          <p:cTn id="65" fill="hold">
                            <p:stCondLst>
                              <p:cond delay="7500"/>
                            </p:stCondLst>
                            <p:childTnLst>
                              <p:par>
                                <p:cTn id="66" presetID="42" presetClass="entr" presetSubtype="0" fill="hold" grpId="0" nodeType="after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1000"/>
                                        <p:tgtEl>
                                          <p:spTgt spid="26"/>
                                        </p:tgtEl>
                                      </p:cBhvr>
                                    </p:animEffect>
                                    <p:anim calcmode="lin" valueType="num">
                                      <p:cBhvr>
                                        <p:cTn id="69" dur="1000" fill="hold"/>
                                        <p:tgtEl>
                                          <p:spTgt spid="26"/>
                                        </p:tgtEl>
                                        <p:attrNameLst>
                                          <p:attrName>ppt_x</p:attrName>
                                        </p:attrNameLst>
                                      </p:cBhvr>
                                      <p:tavLst>
                                        <p:tav tm="0">
                                          <p:val>
                                            <p:strVal val="#ppt_x"/>
                                          </p:val>
                                        </p:tav>
                                        <p:tav tm="100000">
                                          <p:val>
                                            <p:strVal val="#ppt_x"/>
                                          </p:val>
                                        </p:tav>
                                      </p:tavLst>
                                    </p:anim>
                                    <p:anim calcmode="lin" valueType="num">
                                      <p:cBhvr>
                                        <p:cTn id="70" dur="1000" fill="hold"/>
                                        <p:tgtEl>
                                          <p:spTgt spid="26"/>
                                        </p:tgtEl>
                                        <p:attrNameLst>
                                          <p:attrName>ppt_y</p:attrName>
                                        </p:attrNameLst>
                                      </p:cBhvr>
                                      <p:tavLst>
                                        <p:tav tm="0">
                                          <p:val>
                                            <p:strVal val="#ppt_y+.1"/>
                                          </p:val>
                                        </p:tav>
                                        <p:tav tm="100000">
                                          <p:val>
                                            <p:strVal val="#ppt_y"/>
                                          </p:val>
                                        </p:tav>
                                      </p:tavLst>
                                    </p:anim>
                                  </p:childTnLst>
                                </p:cTn>
                              </p:par>
                            </p:childTnLst>
                          </p:cTn>
                        </p:par>
                        <p:par>
                          <p:cTn id="71" fill="hold">
                            <p:stCondLst>
                              <p:cond delay="8500"/>
                            </p:stCondLst>
                            <p:childTnLst>
                              <p:par>
                                <p:cTn id="72" presetID="53" presetClass="entr" presetSubtype="16" fill="hold" nodeType="afterEffect">
                                  <p:stCondLst>
                                    <p:cond delay="0"/>
                                  </p:stCondLst>
                                  <p:childTnLst>
                                    <p:set>
                                      <p:cBhvr>
                                        <p:cTn id="73" dur="1" fill="hold">
                                          <p:stCondLst>
                                            <p:cond delay="0"/>
                                          </p:stCondLst>
                                        </p:cTn>
                                        <p:tgtEl>
                                          <p:spTgt spid="18"/>
                                        </p:tgtEl>
                                        <p:attrNameLst>
                                          <p:attrName>style.visibility</p:attrName>
                                        </p:attrNameLst>
                                      </p:cBhvr>
                                      <p:to>
                                        <p:strVal val="visible"/>
                                      </p:to>
                                    </p:set>
                                    <p:anim calcmode="lin" valueType="num">
                                      <p:cBhvr>
                                        <p:cTn id="74" dur="500" fill="hold"/>
                                        <p:tgtEl>
                                          <p:spTgt spid="18"/>
                                        </p:tgtEl>
                                        <p:attrNameLst>
                                          <p:attrName>ppt_w</p:attrName>
                                        </p:attrNameLst>
                                      </p:cBhvr>
                                      <p:tavLst>
                                        <p:tav tm="0">
                                          <p:val>
                                            <p:fltVal val="0"/>
                                          </p:val>
                                        </p:tav>
                                        <p:tav tm="100000">
                                          <p:val>
                                            <p:strVal val="#ppt_w"/>
                                          </p:val>
                                        </p:tav>
                                      </p:tavLst>
                                    </p:anim>
                                    <p:anim calcmode="lin" valueType="num">
                                      <p:cBhvr>
                                        <p:cTn id="75" dur="500" fill="hold"/>
                                        <p:tgtEl>
                                          <p:spTgt spid="18"/>
                                        </p:tgtEl>
                                        <p:attrNameLst>
                                          <p:attrName>ppt_h</p:attrName>
                                        </p:attrNameLst>
                                      </p:cBhvr>
                                      <p:tavLst>
                                        <p:tav tm="0">
                                          <p:val>
                                            <p:fltVal val="0"/>
                                          </p:val>
                                        </p:tav>
                                        <p:tav tm="100000">
                                          <p:val>
                                            <p:strVal val="#ppt_h"/>
                                          </p:val>
                                        </p:tav>
                                      </p:tavLst>
                                    </p:anim>
                                    <p:animEffect transition="in" filter="fade">
                                      <p:cBhvr>
                                        <p:cTn id="76" dur="500"/>
                                        <p:tgtEl>
                                          <p:spTgt spid="18"/>
                                        </p:tgtEl>
                                      </p:cBhvr>
                                    </p:animEffect>
                                  </p:childTnLst>
                                </p:cTn>
                              </p:par>
                            </p:childTnLst>
                          </p:cTn>
                        </p:par>
                        <p:par>
                          <p:cTn id="77" fill="hold">
                            <p:stCondLst>
                              <p:cond delay="9000"/>
                            </p:stCondLst>
                            <p:childTnLst>
                              <p:par>
                                <p:cTn id="78" presetID="47" presetClass="entr" presetSubtype="0" fill="hold"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1000" fill="hold"/>
                                        <p:tgtEl>
                                          <p:spTgt spid="27"/>
                                        </p:tgtEl>
                                        <p:attrNameLst>
                                          <p:attrName>ppt_y</p:attrName>
                                        </p:attrNameLst>
                                      </p:cBhvr>
                                      <p:tavLst>
                                        <p:tav tm="0">
                                          <p:val>
                                            <p:strVal val="#ppt_y-.1"/>
                                          </p:val>
                                        </p:tav>
                                        <p:tav tm="100000">
                                          <p:val>
                                            <p:strVal val="#ppt_y"/>
                                          </p:val>
                                        </p:tav>
                                      </p:tavLst>
                                    </p:anim>
                                  </p:childTnLst>
                                </p:cTn>
                              </p:par>
                            </p:childTnLst>
                          </p:cTn>
                        </p:par>
                        <p:par>
                          <p:cTn id="88" fill="hold">
                            <p:stCondLst>
                              <p:cond delay="10000"/>
                            </p:stCondLst>
                            <p:childTnLst>
                              <p:par>
                                <p:cTn id="89" presetID="22" presetClass="entr" presetSubtype="1" fill="hold" nodeType="afterEffect">
                                  <p:stCondLst>
                                    <p:cond delay="0"/>
                                  </p:stCondLst>
                                  <p:childTnLst>
                                    <p:set>
                                      <p:cBhvr>
                                        <p:cTn id="90" dur="1" fill="hold">
                                          <p:stCondLst>
                                            <p:cond delay="0"/>
                                          </p:stCondLst>
                                        </p:cTn>
                                        <p:tgtEl>
                                          <p:spTgt spid="32"/>
                                        </p:tgtEl>
                                        <p:attrNameLst>
                                          <p:attrName>style.visibility</p:attrName>
                                        </p:attrNameLst>
                                      </p:cBhvr>
                                      <p:to>
                                        <p:strVal val="visible"/>
                                      </p:to>
                                    </p:set>
                                    <p:animEffect transition="in" filter="wipe(up)">
                                      <p:cBhvr>
                                        <p:cTn id="91" dur="500"/>
                                        <p:tgtEl>
                                          <p:spTgt spid="32"/>
                                        </p:tgtEl>
                                      </p:cBhvr>
                                    </p:animEffect>
                                  </p:childTnLst>
                                </p:cTn>
                              </p:par>
                            </p:childTnLst>
                          </p:cTn>
                        </p:par>
                        <p:par>
                          <p:cTn id="92" fill="hold">
                            <p:stCondLst>
                              <p:cond delay="10500"/>
                            </p:stCondLst>
                            <p:childTnLst>
                              <p:par>
                                <p:cTn id="93" presetID="42" presetClass="entr" presetSubtype="0" fill="hold" grpId="0"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fade">
                                      <p:cBhvr>
                                        <p:cTn id="95" dur="1000"/>
                                        <p:tgtEl>
                                          <p:spTgt spid="15"/>
                                        </p:tgtEl>
                                      </p:cBhvr>
                                    </p:animEffect>
                                    <p:anim calcmode="lin" valueType="num">
                                      <p:cBhvr>
                                        <p:cTn id="96" dur="1000" fill="hold"/>
                                        <p:tgtEl>
                                          <p:spTgt spid="15"/>
                                        </p:tgtEl>
                                        <p:attrNameLst>
                                          <p:attrName>ppt_x</p:attrName>
                                        </p:attrNameLst>
                                      </p:cBhvr>
                                      <p:tavLst>
                                        <p:tav tm="0">
                                          <p:val>
                                            <p:strVal val="#ppt_x"/>
                                          </p:val>
                                        </p:tav>
                                        <p:tav tm="100000">
                                          <p:val>
                                            <p:strVal val="#ppt_x"/>
                                          </p:val>
                                        </p:tav>
                                      </p:tavLst>
                                    </p:anim>
                                    <p:anim calcmode="lin" valueType="num">
                                      <p:cBhvr>
                                        <p:cTn id="97" dur="1000" fill="hold"/>
                                        <p:tgtEl>
                                          <p:spTgt spid="15"/>
                                        </p:tgtEl>
                                        <p:attrNameLst>
                                          <p:attrName>ppt_y</p:attrName>
                                        </p:attrNameLst>
                                      </p:cBhvr>
                                      <p:tavLst>
                                        <p:tav tm="0">
                                          <p:val>
                                            <p:strVal val="#ppt_y+.1"/>
                                          </p:val>
                                        </p:tav>
                                        <p:tav tm="100000">
                                          <p:val>
                                            <p:strVal val="#ppt_y"/>
                                          </p:val>
                                        </p:tav>
                                      </p:tavLst>
                                    </p:anim>
                                  </p:childTnLst>
                                </p:cTn>
                              </p:par>
                            </p:childTnLst>
                          </p:cTn>
                        </p:par>
                        <p:par>
                          <p:cTn id="98" fill="hold">
                            <p:stCondLst>
                              <p:cond delay="11500"/>
                            </p:stCondLst>
                            <p:childTnLst>
                              <p:par>
                                <p:cTn id="99" presetID="53" presetClass="entr" presetSubtype="16" fill="hold"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12000"/>
                            </p:stCondLst>
                            <p:childTnLst>
                              <p:par>
                                <p:cTn id="105" presetID="47" presetClass="entr" presetSubtype="0" fill="hold" nodeType="afterEffect">
                                  <p:stCondLst>
                                    <p:cond delay="0"/>
                                  </p:stCondLst>
                                  <p:childTnLst>
                                    <p:set>
                                      <p:cBhvr>
                                        <p:cTn id="106" dur="1" fill="hold">
                                          <p:stCondLst>
                                            <p:cond delay="0"/>
                                          </p:stCondLst>
                                        </p:cTn>
                                        <p:tgtEl>
                                          <p:spTgt spid="24"/>
                                        </p:tgtEl>
                                        <p:attrNameLst>
                                          <p:attrName>style.visibility</p:attrName>
                                        </p:attrNameLst>
                                      </p:cBhvr>
                                      <p:to>
                                        <p:strVal val="visible"/>
                                      </p:to>
                                    </p:set>
                                    <p:animEffect transition="in" filter="fade">
                                      <p:cBhvr>
                                        <p:cTn id="107" dur="1000"/>
                                        <p:tgtEl>
                                          <p:spTgt spid="24"/>
                                        </p:tgtEl>
                                      </p:cBhvr>
                                    </p:animEffect>
                                    <p:anim calcmode="lin" valueType="num">
                                      <p:cBhvr>
                                        <p:cTn id="108" dur="1000" fill="hold"/>
                                        <p:tgtEl>
                                          <p:spTgt spid="24"/>
                                        </p:tgtEl>
                                        <p:attrNameLst>
                                          <p:attrName>ppt_x</p:attrName>
                                        </p:attrNameLst>
                                      </p:cBhvr>
                                      <p:tavLst>
                                        <p:tav tm="0">
                                          <p:val>
                                            <p:strVal val="#ppt_x"/>
                                          </p:val>
                                        </p:tav>
                                        <p:tav tm="100000">
                                          <p:val>
                                            <p:strVal val="#ppt_x"/>
                                          </p:val>
                                        </p:tav>
                                      </p:tavLst>
                                    </p:anim>
                                    <p:anim calcmode="lin" valueType="num">
                                      <p:cBhvr>
                                        <p:cTn id="109" dur="1000" fill="hold"/>
                                        <p:tgtEl>
                                          <p:spTgt spid="24"/>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7"/>
                                        </p:tgtEl>
                                        <p:attrNameLst>
                                          <p:attrName>style.visibility</p:attrName>
                                        </p:attrNameLst>
                                      </p:cBhvr>
                                      <p:to>
                                        <p:strVal val="visible"/>
                                      </p:to>
                                    </p:set>
                                    <p:animEffect transition="in" filter="fade">
                                      <p:cBhvr>
                                        <p:cTn id="112" dur="1000"/>
                                        <p:tgtEl>
                                          <p:spTgt spid="7"/>
                                        </p:tgtEl>
                                      </p:cBhvr>
                                    </p:animEffect>
                                    <p:anim calcmode="lin" valueType="num">
                                      <p:cBhvr>
                                        <p:cTn id="113" dur="1000" fill="hold"/>
                                        <p:tgtEl>
                                          <p:spTgt spid="7"/>
                                        </p:tgtEl>
                                        <p:attrNameLst>
                                          <p:attrName>ppt_x</p:attrName>
                                        </p:attrNameLst>
                                      </p:cBhvr>
                                      <p:tavLst>
                                        <p:tav tm="0">
                                          <p:val>
                                            <p:strVal val="#ppt_x"/>
                                          </p:val>
                                        </p:tav>
                                        <p:tav tm="100000">
                                          <p:val>
                                            <p:strVal val="#ppt_x"/>
                                          </p:val>
                                        </p:tav>
                                      </p:tavLst>
                                    </p:anim>
                                    <p:anim calcmode="lin" valueType="num">
                                      <p:cBhvr>
                                        <p:cTn id="114" dur="1000" fill="hold"/>
                                        <p:tgtEl>
                                          <p:spTgt spid="7"/>
                                        </p:tgtEl>
                                        <p:attrNameLst>
                                          <p:attrName>ppt_y</p:attrName>
                                        </p:attrNameLst>
                                      </p:cBhvr>
                                      <p:tavLst>
                                        <p:tav tm="0">
                                          <p:val>
                                            <p:strVal val="#ppt_y-.1"/>
                                          </p:val>
                                        </p:tav>
                                        <p:tav tm="100000">
                                          <p:val>
                                            <p:strVal val="#ppt_y"/>
                                          </p:val>
                                        </p:tav>
                                      </p:tavLst>
                                    </p:anim>
                                  </p:childTnLst>
                                </p:cTn>
                              </p:par>
                            </p:childTnLst>
                          </p:cTn>
                        </p:par>
                        <p:par>
                          <p:cTn id="115" fill="hold">
                            <p:stCondLst>
                              <p:cond delay="13000"/>
                            </p:stCondLst>
                            <p:childTnLst>
                              <p:par>
                                <p:cTn id="116" presetID="22" presetClass="entr" presetSubtype="1" fill="hold" nodeType="afterEffect">
                                  <p:stCondLst>
                                    <p:cond delay="0"/>
                                  </p:stCondLst>
                                  <p:childTnLst>
                                    <p:set>
                                      <p:cBhvr>
                                        <p:cTn id="117" dur="1" fill="hold">
                                          <p:stCondLst>
                                            <p:cond delay="0"/>
                                          </p:stCondLst>
                                        </p:cTn>
                                        <p:tgtEl>
                                          <p:spTgt spid="20"/>
                                        </p:tgtEl>
                                        <p:attrNameLst>
                                          <p:attrName>style.visibility</p:attrName>
                                        </p:attrNameLst>
                                      </p:cBhvr>
                                      <p:to>
                                        <p:strVal val="visible"/>
                                      </p:to>
                                    </p:set>
                                    <p:animEffect transition="in" filter="wipe(up)">
                                      <p:cBhvr>
                                        <p:cTn id="11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animBg="1"/>
      <p:bldP spid="26" grpId="0" animBg="1"/>
      <p:bldP spid="27" grpId="0" animBg="1"/>
      <p:bldP spid="36" grpId="0" animBg="1"/>
      <p:bldP spid="37" grpId="0" animBg="1"/>
      <p:bldP spid="59" grpId="0" build="p"/>
      <p:bldP spid="6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D339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D33914"/>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D33914"/>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solidFill>
                <a:schemeClr val="bg1"/>
              </a:solidFill>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F89120"/>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E76C0F"/>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E04621"/>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CE8E4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624468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AC7E7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AC7E7E"/>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76C0F"/>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CE8E4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F89120"/>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736705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CF351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5BA7142B-A850-44CD-AD01-F1F2B775DA57}"/>
              </a:ext>
            </a:extLst>
          </p:cNvPr>
          <p:cNvGrpSpPr/>
          <p:nvPr/>
        </p:nvGrpSpPr>
        <p:grpSpPr>
          <a:xfrm>
            <a:off x="5883112" y="2971800"/>
            <a:ext cx="5486400" cy="2971800"/>
            <a:chOff x="7726680" y="1490472"/>
            <a:chExt cx="3657600" cy="3790436"/>
          </a:xfrm>
        </p:grpSpPr>
        <p:cxnSp>
          <p:nvCxnSpPr>
            <p:cNvPr id="10" name="Straight Connector 9">
              <a:extLst>
                <a:ext uri="{FF2B5EF4-FFF2-40B4-BE49-F238E27FC236}">
                  <a16:creationId xmlns:a16="http://schemas.microsoft.com/office/drawing/2014/main" id="{140FBD2E-1E0E-4096-9FE6-0D47D0A37434}"/>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1DEE547-C04B-4A97-81E7-B99FA6B781D9}"/>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94A57A5-588A-480E-A3A9-C8B7737D1668}"/>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4E1EF71D-F54B-428E-ADEB-122A165D0E55}"/>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B98CC2D-05CA-4D00-8CB7-EA77D1E3A2DD}"/>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1C409F-AFCC-4BCD-81DB-8E339BD24A67}"/>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F4B8B411-B2D4-409B-9146-2A20A9E2C40F}"/>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A14AB287-F58E-4EE3-AA4D-52F8A0317323}"/>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E671C962-578F-40A0-B83C-6836A2BCBC9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6101E937-53F9-4E97-A489-EB12E4144BE6}"/>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20" name="Group 19">
            <a:extLst>
              <a:ext uri="{FF2B5EF4-FFF2-40B4-BE49-F238E27FC236}">
                <a16:creationId xmlns:a16="http://schemas.microsoft.com/office/drawing/2014/main" id="{546E29B8-721A-49A6-881B-70DFAFADF5A4}"/>
              </a:ext>
            </a:extLst>
          </p:cNvPr>
          <p:cNvGrpSpPr/>
          <p:nvPr/>
        </p:nvGrpSpPr>
        <p:grpSpPr>
          <a:xfrm>
            <a:off x="5197312" y="2834731"/>
            <a:ext cx="729867" cy="3258722"/>
            <a:chOff x="7060821" y="1325971"/>
            <a:chExt cx="729867" cy="4127843"/>
          </a:xfrm>
        </p:grpSpPr>
        <p:sp>
          <p:nvSpPr>
            <p:cNvPr id="21" name="TextBox 20">
              <a:extLst>
                <a:ext uri="{FF2B5EF4-FFF2-40B4-BE49-F238E27FC236}">
                  <a16:creationId xmlns:a16="http://schemas.microsoft.com/office/drawing/2014/main" id="{E781F878-2B62-47AC-8055-4DE5330D383F}"/>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2" name="TextBox 21">
              <a:extLst>
                <a:ext uri="{FF2B5EF4-FFF2-40B4-BE49-F238E27FC236}">
                  <a16:creationId xmlns:a16="http://schemas.microsoft.com/office/drawing/2014/main" id="{CEFCF3F8-8BBA-4626-B449-EF6928B4CDE1}"/>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3" name="TextBox 22">
              <a:extLst>
                <a:ext uri="{FF2B5EF4-FFF2-40B4-BE49-F238E27FC236}">
                  <a16:creationId xmlns:a16="http://schemas.microsoft.com/office/drawing/2014/main" id="{A4E76266-4CC8-4CDA-B833-720264084F87}"/>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4" name="TextBox 23">
              <a:extLst>
                <a:ext uri="{FF2B5EF4-FFF2-40B4-BE49-F238E27FC236}">
                  <a16:creationId xmlns:a16="http://schemas.microsoft.com/office/drawing/2014/main" id="{851114A7-0CB0-4DD1-80D4-7A003664A81C}"/>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5" name="TextBox 24">
              <a:extLst>
                <a:ext uri="{FF2B5EF4-FFF2-40B4-BE49-F238E27FC236}">
                  <a16:creationId xmlns:a16="http://schemas.microsoft.com/office/drawing/2014/main" id="{E3172F9E-4F40-4E32-961E-F0D4A87A6E1C}"/>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6" name="TextBox 25">
              <a:extLst>
                <a:ext uri="{FF2B5EF4-FFF2-40B4-BE49-F238E27FC236}">
                  <a16:creationId xmlns:a16="http://schemas.microsoft.com/office/drawing/2014/main" id="{EC4DF550-659D-4A9E-BFEB-6FB7557C4BA9}"/>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7" name="TextBox 26">
              <a:extLst>
                <a:ext uri="{FF2B5EF4-FFF2-40B4-BE49-F238E27FC236}">
                  <a16:creationId xmlns:a16="http://schemas.microsoft.com/office/drawing/2014/main" id="{EB040200-5D24-4AE9-BFA5-B2712CBC5D66}"/>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 name="TextBox 27">
              <a:extLst>
                <a:ext uri="{FF2B5EF4-FFF2-40B4-BE49-F238E27FC236}">
                  <a16:creationId xmlns:a16="http://schemas.microsoft.com/office/drawing/2014/main" id="{766117D4-823A-42B7-85F5-104C4594FF06}"/>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9" name="TextBox 28">
              <a:extLst>
                <a:ext uri="{FF2B5EF4-FFF2-40B4-BE49-F238E27FC236}">
                  <a16:creationId xmlns:a16="http://schemas.microsoft.com/office/drawing/2014/main" id="{BD4EEDF5-9A53-4387-A79C-CAF357307BA4}"/>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30" name="TextBox 29">
              <a:extLst>
                <a:ext uri="{FF2B5EF4-FFF2-40B4-BE49-F238E27FC236}">
                  <a16:creationId xmlns:a16="http://schemas.microsoft.com/office/drawing/2014/main" id="{682B1A8D-CDED-4FE2-B177-2D5030143977}"/>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grpSp>
        <p:nvGrpSpPr>
          <p:cNvPr id="38" name="Group 37">
            <a:extLst>
              <a:ext uri="{FF2B5EF4-FFF2-40B4-BE49-F238E27FC236}">
                <a16:creationId xmlns:a16="http://schemas.microsoft.com/office/drawing/2014/main" id="{0629C1E9-3094-46C5-BB4C-3B7D86EB3DC4}"/>
              </a:ext>
            </a:extLst>
          </p:cNvPr>
          <p:cNvGrpSpPr/>
          <p:nvPr/>
        </p:nvGrpSpPr>
        <p:grpSpPr>
          <a:xfrm>
            <a:off x="6492240" y="3751625"/>
            <a:ext cx="548640" cy="2397711"/>
            <a:chOff x="7525512" y="2285999"/>
            <a:chExt cx="548640" cy="3408512"/>
          </a:xfrm>
        </p:grpSpPr>
        <p:sp>
          <p:nvSpPr>
            <p:cNvPr id="39" name="Rectangle 38">
              <a:extLst>
                <a:ext uri="{FF2B5EF4-FFF2-40B4-BE49-F238E27FC236}">
                  <a16:creationId xmlns:a16="http://schemas.microsoft.com/office/drawing/2014/main" id="{6C5A2E83-D075-4BA5-9D47-27CB20AC3D07}"/>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D04C614F-CCBD-4120-BEC7-1C6DB2191DC7}"/>
                </a:ext>
              </a:extLst>
            </p:cNvPr>
            <p:cNvSpPr txBox="1"/>
            <p:nvPr/>
          </p:nvSpPr>
          <p:spPr>
            <a:xfrm>
              <a:off x="7525512" y="2370544"/>
              <a:ext cx="548640" cy="262515"/>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$7,174</a:t>
              </a:r>
            </a:p>
          </p:txBody>
        </p:sp>
      </p:grpSp>
      <p:grpSp>
        <p:nvGrpSpPr>
          <p:cNvPr id="41" name="Group 40">
            <a:extLst>
              <a:ext uri="{FF2B5EF4-FFF2-40B4-BE49-F238E27FC236}">
                <a16:creationId xmlns:a16="http://schemas.microsoft.com/office/drawing/2014/main" id="{ED29791E-F555-47E0-9F7E-B56621E1B38A}"/>
              </a:ext>
            </a:extLst>
          </p:cNvPr>
          <p:cNvGrpSpPr/>
          <p:nvPr/>
        </p:nvGrpSpPr>
        <p:grpSpPr>
          <a:xfrm>
            <a:off x="6309360" y="4488209"/>
            <a:ext cx="548640" cy="1670181"/>
            <a:chOff x="7543800" y="4038600"/>
            <a:chExt cx="548640" cy="1668780"/>
          </a:xfrm>
        </p:grpSpPr>
        <p:sp>
          <p:nvSpPr>
            <p:cNvPr id="42" name="Rectangle 41">
              <a:extLst>
                <a:ext uri="{FF2B5EF4-FFF2-40B4-BE49-F238E27FC236}">
                  <a16:creationId xmlns:a16="http://schemas.microsoft.com/office/drawing/2014/main" id="{A339739E-6331-44F9-BCA9-429F1861DCA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8C78FC7-A6E5-4798-A380-D6CCC2AC3BF3}"/>
                </a:ext>
              </a:extLst>
            </p:cNvPr>
            <p:cNvSpPr txBox="1"/>
            <p:nvPr/>
          </p:nvSpPr>
          <p:spPr>
            <a:xfrm>
              <a:off x="7543800" y="4097179"/>
              <a:ext cx="548640" cy="18451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$5,242</a:t>
              </a:r>
            </a:p>
          </p:txBody>
        </p:sp>
      </p:grpSp>
      <p:grpSp>
        <p:nvGrpSpPr>
          <p:cNvPr id="45" name="Group 44">
            <a:extLst>
              <a:ext uri="{FF2B5EF4-FFF2-40B4-BE49-F238E27FC236}">
                <a16:creationId xmlns:a16="http://schemas.microsoft.com/office/drawing/2014/main" id="{217912AA-941E-4DA8-AD43-5744474E7EAA}"/>
              </a:ext>
            </a:extLst>
          </p:cNvPr>
          <p:cNvGrpSpPr/>
          <p:nvPr/>
        </p:nvGrpSpPr>
        <p:grpSpPr>
          <a:xfrm>
            <a:off x="7680960" y="3372675"/>
            <a:ext cx="548640" cy="2776662"/>
            <a:chOff x="7525512" y="2285999"/>
            <a:chExt cx="548640" cy="3408512"/>
          </a:xfrm>
        </p:grpSpPr>
        <p:sp>
          <p:nvSpPr>
            <p:cNvPr id="46" name="Rectangle 45">
              <a:extLst>
                <a:ext uri="{FF2B5EF4-FFF2-40B4-BE49-F238E27FC236}">
                  <a16:creationId xmlns:a16="http://schemas.microsoft.com/office/drawing/2014/main" id="{0164A75B-B4B2-4DE7-9B8A-F830456D2490}"/>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a:extLst>
                <a:ext uri="{FF2B5EF4-FFF2-40B4-BE49-F238E27FC236}">
                  <a16:creationId xmlns:a16="http://schemas.microsoft.com/office/drawing/2014/main" id="{8515AADC-E572-4284-8FDF-905857579028}"/>
                </a:ext>
              </a:extLst>
            </p:cNvPr>
            <p:cNvSpPr txBox="1"/>
            <p:nvPr/>
          </p:nvSpPr>
          <p:spPr>
            <a:xfrm>
              <a:off x="7525512" y="2370545"/>
              <a:ext cx="548640" cy="226688"/>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$8,874</a:t>
              </a:r>
            </a:p>
          </p:txBody>
        </p:sp>
      </p:grpSp>
      <p:grpSp>
        <p:nvGrpSpPr>
          <p:cNvPr id="48" name="Group 47">
            <a:extLst>
              <a:ext uri="{FF2B5EF4-FFF2-40B4-BE49-F238E27FC236}">
                <a16:creationId xmlns:a16="http://schemas.microsoft.com/office/drawing/2014/main" id="{17365F84-2AA1-429C-8501-4F3357529532}"/>
              </a:ext>
            </a:extLst>
          </p:cNvPr>
          <p:cNvGrpSpPr/>
          <p:nvPr/>
        </p:nvGrpSpPr>
        <p:grpSpPr>
          <a:xfrm>
            <a:off x="7498080" y="5103670"/>
            <a:ext cx="548640" cy="1054720"/>
            <a:chOff x="7543800" y="4038600"/>
            <a:chExt cx="548640" cy="1668780"/>
          </a:xfrm>
        </p:grpSpPr>
        <p:sp>
          <p:nvSpPr>
            <p:cNvPr id="49" name="Rectangle 48">
              <a:extLst>
                <a:ext uri="{FF2B5EF4-FFF2-40B4-BE49-F238E27FC236}">
                  <a16:creationId xmlns:a16="http://schemas.microsoft.com/office/drawing/2014/main" id="{EA6C73BF-0C4B-4C86-B605-35EEC59B8DE5}"/>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665CDC87-83A4-416F-9302-0CB730D26D8C}"/>
                </a:ext>
              </a:extLst>
            </p:cNvPr>
            <p:cNvSpPr txBox="1"/>
            <p:nvPr/>
          </p:nvSpPr>
          <p:spPr>
            <a:xfrm>
              <a:off x="7543800" y="4097179"/>
              <a:ext cx="548640" cy="292179"/>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$3,542</a:t>
              </a:r>
            </a:p>
          </p:txBody>
        </p:sp>
      </p:grpSp>
      <p:grpSp>
        <p:nvGrpSpPr>
          <p:cNvPr id="52" name="Group 51">
            <a:extLst>
              <a:ext uri="{FF2B5EF4-FFF2-40B4-BE49-F238E27FC236}">
                <a16:creationId xmlns:a16="http://schemas.microsoft.com/office/drawing/2014/main" id="{3BF358D0-4F43-40B5-A774-DAD31EC04D8A}"/>
              </a:ext>
            </a:extLst>
          </p:cNvPr>
          <p:cNvGrpSpPr/>
          <p:nvPr/>
        </p:nvGrpSpPr>
        <p:grpSpPr>
          <a:xfrm>
            <a:off x="8869680" y="3483803"/>
            <a:ext cx="548640" cy="2656480"/>
            <a:chOff x="7525512" y="2285999"/>
            <a:chExt cx="548640" cy="3408512"/>
          </a:xfrm>
        </p:grpSpPr>
        <p:sp>
          <p:nvSpPr>
            <p:cNvPr id="53" name="Rectangle 52">
              <a:extLst>
                <a:ext uri="{FF2B5EF4-FFF2-40B4-BE49-F238E27FC236}">
                  <a16:creationId xmlns:a16="http://schemas.microsoft.com/office/drawing/2014/main" id="{B82A97D7-F757-4B7C-A39E-F160761F9FCA}"/>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4FDA2A1-4936-44C2-9989-9531FCC818B5}"/>
                </a:ext>
              </a:extLst>
            </p:cNvPr>
            <p:cNvSpPr txBox="1"/>
            <p:nvPr/>
          </p:nvSpPr>
          <p:spPr>
            <a:xfrm>
              <a:off x="7525512" y="2370545"/>
              <a:ext cx="548640" cy="23694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$8,281</a:t>
              </a:r>
            </a:p>
          </p:txBody>
        </p:sp>
      </p:grpSp>
      <p:grpSp>
        <p:nvGrpSpPr>
          <p:cNvPr id="55" name="Group 54">
            <a:extLst>
              <a:ext uri="{FF2B5EF4-FFF2-40B4-BE49-F238E27FC236}">
                <a16:creationId xmlns:a16="http://schemas.microsoft.com/office/drawing/2014/main" id="{88290D2F-A9DC-4864-ADF5-60105F293E46}"/>
              </a:ext>
            </a:extLst>
          </p:cNvPr>
          <p:cNvGrpSpPr/>
          <p:nvPr/>
        </p:nvGrpSpPr>
        <p:grpSpPr>
          <a:xfrm>
            <a:off x="8686800" y="4113399"/>
            <a:ext cx="548640" cy="2035938"/>
            <a:chOff x="7543800" y="4038600"/>
            <a:chExt cx="548640" cy="1668780"/>
          </a:xfrm>
        </p:grpSpPr>
        <p:sp>
          <p:nvSpPr>
            <p:cNvPr id="56" name="Rectangle 55">
              <a:extLst>
                <a:ext uri="{FF2B5EF4-FFF2-40B4-BE49-F238E27FC236}">
                  <a16:creationId xmlns:a16="http://schemas.microsoft.com/office/drawing/2014/main" id="{398FE81F-47B5-4E60-AA77-1F965E3D5C98}"/>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BA49737E-D90A-4403-A224-56AE00D23363}"/>
                </a:ext>
              </a:extLst>
            </p:cNvPr>
            <p:cNvSpPr txBox="1"/>
            <p:nvPr/>
          </p:nvSpPr>
          <p:spPr>
            <a:xfrm>
              <a:off x="7543800" y="4097179"/>
              <a:ext cx="548640" cy="151364"/>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$6,242</a:t>
              </a:r>
            </a:p>
          </p:txBody>
        </p:sp>
      </p:grpSp>
      <p:grpSp>
        <p:nvGrpSpPr>
          <p:cNvPr id="59" name="Group 58">
            <a:extLst>
              <a:ext uri="{FF2B5EF4-FFF2-40B4-BE49-F238E27FC236}">
                <a16:creationId xmlns:a16="http://schemas.microsoft.com/office/drawing/2014/main" id="{9F2F144E-D31F-47DD-952B-CEB5012A4292}"/>
              </a:ext>
            </a:extLst>
          </p:cNvPr>
          <p:cNvGrpSpPr/>
          <p:nvPr/>
        </p:nvGrpSpPr>
        <p:grpSpPr>
          <a:xfrm>
            <a:off x="10058400" y="3112648"/>
            <a:ext cx="548640" cy="3038251"/>
            <a:chOff x="7525512" y="2285999"/>
            <a:chExt cx="548640" cy="3408512"/>
          </a:xfrm>
        </p:grpSpPr>
        <p:sp>
          <p:nvSpPr>
            <p:cNvPr id="60" name="Rectangle 59">
              <a:extLst>
                <a:ext uri="{FF2B5EF4-FFF2-40B4-BE49-F238E27FC236}">
                  <a16:creationId xmlns:a16="http://schemas.microsoft.com/office/drawing/2014/main" id="{A43E1518-1040-4096-A1EC-474509859F7D}"/>
                </a:ext>
              </a:extLst>
            </p:cNvPr>
            <p:cNvSpPr/>
            <p:nvPr/>
          </p:nvSpPr>
          <p:spPr>
            <a:xfrm>
              <a:off x="7562088" y="2285999"/>
              <a:ext cx="512064" cy="3408512"/>
            </a:xfrm>
            <a:prstGeom prst="rect">
              <a:avLst/>
            </a:prstGeom>
            <a:solidFill>
              <a:srgbClr val="E0462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8D6DB470-A289-484C-AB7D-A8D4D201BB08}"/>
                </a:ext>
              </a:extLst>
            </p:cNvPr>
            <p:cNvSpPr txBox="1"/>
            <p:nvPr/>
          </p:nvSpPr>
          <p:spPr>
            <a:xfrm>
              <a:off x="7525512" y="2370544"/>
              <a:ext cx="548640" cy="207171"/>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$9,274</a:t>
              </a:r>
            </a:p>
          </p:txBody>
        </p:sp>
      </p:grpSp>
      <p:grpSp>
        <p:nvGrpSpPr>
          <p:cNvPr id="62" name="Group 61">
            <a:extLst>
              <a:ext uri="{FF2B5EF4-FFF2-40B4-BE49-F238E27FC236}">
                <a16:creationId xmlns:a16="http://schemas.microsoft.com/office/drawing/2014/main" id="{D80C58EE-0F62-40AF-804B-2AE539B4FFCA}"/>
              </a:ext>
            </a:extLst>
          </p:cNvPr>
          <p:cNvGrpSpPr/>
          <p:nvPr/>
        </p:nvGrpSpPr>
        <p:grpSpPr>
          <a:xfrm>
            <a:off x="9875520" y="3770188"/>
            <a:ext cx="548640" cy="2389766"/>
            <a:chOff x="7543800" y="4038600"/>
            <a:chExt cx="548640" cy="1668780"/>
          </a:xfrm>
        </p:grpSpPr>
        <p:sp>
          <p:nvSpPr>
            <p:cNvPr id="63" name="Rectangle 62">
              <a:extLst>
                <a:ext uri="{FF2B5EF4-FFF2-40B4-BE49-F238E27FC236}">
                  <a16:creationId xmlns:a16="http://schemas.microsoft.com/office/drawing/2014/main" id="{2081F0EA-D633-4A5D-90B8-03F9FCF9F3B0}"/>
                </a:ext>
              </a:extLst>
            </p:cNvPr>
            <p:cNvSpPr/>
            <p:nvPr/>
          </p:nvSpPr>
          <p:spPr>
            <a:xfrm>
              <a:off x="7562088" y="4038600"/>
              <a:ext cx="512064" cy="1668780"/>
            </a:xfrm>
            <a:prstGeom prst="rect">
              <a:avLst/>
            </a:prstGeom>
            <a:solidFill>
              <a:srgbClr val="CE8E4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C8C43C54-83EB-40DC-B5FE-18578DCC7891}"/>
                </a:ext>
              </a:extLst>
            </p:cNvPr>
            <p:cNvSpPr txBox="1"/>
            <p:nvPr/>
          </p:nvSpPr>
          <p:spPr>
            <a:xfrm>
              <a:off x="7543800" y="4097179"/>
              <a:ext cx="548640" cy="128953"/>
            </a:xfrm>
            <a:prstGeom prst="rect">
              <a:avLst/>
            </a:prstGeom>
            <a:noFill/>
          </p:spPr>
          <p:txBody>
            <a:bodyPr wrap="square" lIns="0" tIns="0" rIns="0" bIns="0" rtlCol="0" anchor="t">
              <a:spAutoFit/>
            </a:bodyPr>
            <a:lstStyle/>
            <a:p>
              <a:pPr algn="ctr"/>
              <a:r>
                <a:rPr lang="en-US" sz="1200" dirty="0">
                  <a:solidFill>
                    <a:schemeClr val="bg1"/>
                  </a:solidFill>
                  <a:latin typeface="Bernard MT Condensed" panose="02050806060905020404" pitchFamily="18" charset="0"/>
                </a:rPr>
                <a:t>$7,382</a:t>
              </a:r>
            </a:p>
          </p:txBody>
        </p:sp>
      </p:grpSp>
      <p:sp>
        <p:nvSpPr>
          <p:cNvPr id="44" name="TextBox 43">
            <a:extLst>
              <a:ext uri="{FF2B5EF4-FFF2-40B4-BE49-F238E27FC236}">
                <a16:creationId xmlns:a16="http://schemas.microsoft.com/office/drawing/2014/main" id="{ADD06A59-4630-4420-BBE7-A466FE41134F}"/>
              </a:ext>
            </a:extLst>
          </p:cNvPr>
          <p:cNvSpPr txBox="1"/>
          <p:nvPr/>
        </p:nvSpPr>
        <p:spPr>
          <a:xfrm>
            <a:off x="644699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Q1</a:t>
            </a:r>
          </a:p>
        </p:txBody>
      </p:sp>
      <p:sp>
        <p:nvSpPr>
          <p:cNvPr id="51" name="TextBox 50">
            <a:extLst>
              <a:ext uri="{FF2B5EF4-FFF2-40B4-BE49-F238E27FC236}">
                <a16:creationId xmlns:a16="http://schemas.microsoft.com/office/drawing/2014/main" id="{15E7B3BE-6ABC-4F8F-BE8A-CDBF31DC479F}"/>
              </a:ext>
            </a:extLst>
          </p:cNvPr>
          <p:cNvSpPr txBox="1"/>
          <p:nvPr/>
        </p:nvSpPr>
        <p:spPr>
          <a:xfrm>
            <a:off x="7635712" y="6248400"/>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Q2</a:t>
            </a:r>
          </a:p>
        </p:txBody>
      </p:sp>
      <p:sp>
        <p:nvSpPr>
          <p:cNvPr id="58" name="TextBox 57">
            <a:extLst>
              <a:ext uri="{FF2B5EF4-FFF2-40B4-BE49-F238E27FC236}">
                <a16:creationId xmlns:a16="http://schemas.microsoft.com/office/drawing/2014/main" id="{1A3D8890-7258-4CC9-9ACA-0DA8BFCB73E1}"/>
              </a:ext>
            </a:extLst>
          </p:cNvPr>
          <p:cNvSpPr txBox="1"/>
          <p:nvPr/>
        </p:nvSpPr>
        <p:spPr>
          <a:xfrm>
            <a:off x="8824432" y="6239346"/>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Q3</a:t>
            </a:r>
          </a:p>
        </p:txBody>
      </p:sp>
      <p:sp>
        <p:nvSpPr>
          <p:cNvPr id="65" name="TextBox 64">
            <a:extLst>
              <a:ext uri="{FF2B5EF4-FFF2-40B4-BE49-F238E27FC236}">
                <a16:creationId xmlns:a16="http://schemas.microsoft.com/office/drawing/2014/main" id="{F21A7E28-9405-4024-9881-EDBF28C71113}"/>
              </a:ext>
            </a:extLst>
          </p:cNvPr>
          <p:cNvSpPr txBox="1"/>
          <p:nvPr/>
        </p:nvSpPr>
        <p:spPr>
          <a:xfrm>
            <a:off x="10013152" y="6249963"/>
            <a:ext cx="512064"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Q4</a:t>
            </a:r>
          </a:p>
        </p:txBody>
      </p:sp>
      <p:sp>
        <p:nvSpPr>
          <p:cNvPr id="67" name="TextBox 66">
            <a:extLst>
              <a:ext uri="{FF2B5EF4-FFF2-40B4-BE49-F238E27FC236}">
                <a16:creationId xmlns:a16="http://schemas.microsoft.com/office/drawing/2014/main" id="{7633AB91-B1FD-4552-9DC3-EA12DE2C541F}"/>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8" name="TextBox 67">
            <a:extLst>
              <a:ext uri="{FF2B5EF4-FFF2-40B4-BE49-F238E27FC236}">
                <a16:creationId xmlns:a16="http://schemas.microsoft.com/office/drawing/2014/main" id="{B894A24D-F1F1-47C7-9A40-616CE8B15C8B}"/>
              </a:ext>
            </a:extLst>
          </p:cNvPr>
          <p:cNvSpPr txBox="1"/>
          <p:nvPr/>
        </p:nvSpPr>
        <p:spPr>
          <a:xfrm>
            <a:off x="5208451" y="1106878"/>
            <a:ext cx="6082413" cy="1692771"/>
          </a:xfrm>
          <a:prstGeom prst="rect">
            <a:avLst/>
          </a:prstGeom>
          <a:noFill/>
        </p:spPr>
        <p:txBody>
          <a:bodyPr wrap="square" numCol="1" spcCol="914400" rtlCol="0">
            <a:spAutoFit/>
          </a:bodyPr>
          <a:lstStyle/>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342900" indent="-342900">
              <a:buFont typeface="+mj-lt"/>
              <a:buAutoNum type="arabicParenR"/>
            </a:pPr>
            <a:endParaRPr lang="en-US" sz="13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300" dirty="0">
              <a:solidFill>
                <a:schemeClr val="bg1"/>
              </a:solidFill>
              <a:latin typeface="Candara" panose="020E0502030303020204" pitchFamily="34" charset="0"/>
            </a:endParaRPr>
          </a:p>
        </p:txBody>
      </p:sp>
      <p:grpSp>
        <p:nvGrpSpPr>
          <p:cNvPr id="4" name="Group 3">
            <a:extLst>
              <a:ext uri="{FF2B5EF4-FFF2-40B4-BE49-F238E27FC236}">
                <a16:creationId xmlns:a16="http://schemas.microsoft.com/office/drawing/2014/main" id="{2A387B02-6F93-4805-9337-AF7E10C8FBE1}"/>
              </a:ext>
            </a:extLst>
          </p:cNvPr>
          <p:cNvGrpSpPr/>
          <p:nvPr/>
        </p:nvGrpSpPr>
        <p:grpSpPr>
          <a:xfrm>
            <a:off x="714336" y="2133600"/>
            <a:ext cx="3657600" cy="1737360"/>
            <a:chOff x="714336" y="2133600"/>
            <a:chExt cx="3657600" cy="1737360"/>
          </a:xfrm>
        </p:grpSpPr>
        <p:sp>
          <p:nvSpPr>
            <p:cNvPr id="2" name="Arrow: Pentagon 1">
              <a:extLst>
                <a:ext uri="{FF2B5EF4-FFF2-40B4-BE49-F238E27FC236}">
                  <a16:creationId xmlns:a16="http://schemas.microsoft.com/office/drawing/2014/main" id="{E9E6315C-6FA9-461F-9D15-7FFB009C6D7F}"/>
                </a:ext>
              </a:extLst>
            </p:cNvPr>
            <p:cNvSpPr/>
            <p:nvPr/>
          </p:nvSpPr>
          <p:spPr>
            <a:xfrm rot="16200000">
              <a:off x="1674456" y="1173480"/>
              <a:ext cx="1737360" cy="3657600"/>
            </a:xfrm>
            <a:prstGeom prst="homePlat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TextBox 68">
              <a:extLst>
                <a:ext uri="{FF2B5EF4-FFF2-40B4-BE49-F238E27FC236}">
                  <a16:creationId xmlns:a16="http://schemas.microsoft.com/office/drawing/2014/main" id="{98EB7C87-21CC-4CEA-8A71-CFF19F010B1C}"/>
                </a:ext>
              </a:extLst>
            </p:cNvPr>
            <p:cNvSpPr txBox="1"/>
            <p:nvPr/>
          </p:nvSpPr>
          <p:spPr>
            <a:xfrm>
              <a:off x="1016427" y="2686187"/>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71" name="Group 70">
            <a:extLst>
              <a:ext uri="{FF2B5EF4-FFF2-40B4-BE49-F238E27FC236}">
                <a16:creationId xmlns:a16="http://schemas.microsoft.com/office/drawing/2014/main" id="{93514589-F70A-4A43-853F-76434D0A39E8}"/>
              </a:ext>
            </a:extLst>
          </p:cNvPr>
          <p:cNvGrpSpPr/>
          <p:nvPr/>
        </p:nvGrpSpPr>
        <p:grpSpPr>
          <a:xfrm>
            <a:off x="714335" y="4038600"/>
            <a:ext cx="3657600" cy="1737360"/>
            <a:chOff x="714335" y="4038600"/>
            <a:chExt cx="3657600" cy="1737360"/>
          </a:xfrm>
        </p:grpSpPr>
        <p:sp>
          <p:nvSpPr>
            <p:cNvPr id="8" name="Arrow: Pentagon 7">
              <a:extLst>
                <a:ext uri="{FF2B5EF4-FFF2-40B4-BE49-F238E27FC236}">
                  <a16:creationId xmlns:a16="http://schemas.microsoft.com/office/drawing/2014/main" id="{4A43A464-D927-495B-A63F-437CBC094D47}"/>
                </a:ext>
              </a:extLst>
            </p:cNvPr>
            <p:cNvSpPr/>
            <p:nvPr/>
          </p:nvSpPr>
          <p:spPr>
            <a:xfrm rot="5400000">
              <a:off x="1674455" y="3078480"/>
              <a:ext cx="1737360" cy="3657600"/>
            </a:xfrm>
            <a:prstGeom prst="homePlat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E91D2FAD-1CE5-4A54-8E2C-BB39A2541415}"/>
                </a:ext>
              </a:extLst>
            </p:cNvPr>
            <p:cNvSpPr txBox="1"/>
            <p:nvPr/>
          </p:nvSpPr>
          <p:spPr>
            <a:xfrm>
              <a:off x="1014984" y="4147025"/>
              <a:ext cx="3045786" cy="969496"/>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17971101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1000"/>
                                        <p:tgtEl>
                                          <p:spTgt spid="67"/>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7" presetClass="entr" presetSubtype="0" fill="hold" nodeType="afterEffect">
                                  <p:stCondLst>
                                    <p:cond delay="0"/>
                                  </p:stCondLst>
                                  <p:childTnLst>
                                    <p:set>
                                      <p:cBhvr>
                                        <p:cTn id="16" dur="1" fill="hold">
                                          <p:stCondLst>
                                            <p:cond delay="0"/>
                                          </p:stCondLst>
                                        </p:cTn>
                                        <p:tgtEl>
                                          <p:spTgt spid="71"/>
                                        </p:tgtEl>
                                        <p:attrNameLst>
                                          <p:attrName>style.visibility</p:attrName>
                                        </p:attrNameLst>
                                      </p:cBhvr>
                                      <p:to>
                                        <p:strVal val="visible"/>
                                      </p:to>
                                    </p:set>
                                    <p:animEffect transition="in" filter="fade">
                                      <p:cBhvr>
                                        <p:cTn id="17" dur="1000"/>
                                        <p:tgtEl>
                                          <p:spTgt spid="71"/>
                                        </p:tgtEl>
                                      </p:cBhvr>
                                    </p:animEffect>
                                    <p:anim calcmode="lin" valueType="num">
                                      <p:cBhvr>
                                        <p:cTn id="18" dur="1000" fill="hold"/>
                                        <p:tgtEl>
                                          <p:spTgt spid="71"/>
                                        </p:tgtEl>
                                        <p:attrNameLst>
                                          <p:attrName>ppt_x</p:attrName>
                                        </p:attrNameLst>
                                      </p:cBhvr>
                                      <p:tavLst>
                                        <p:tav tm="0">
                                          <p:val>
                                            <p:strVal val="#ppt_x"/>
                                          </p:val>
                                        </p:tav>
                                        <p:tav tm="100000">
                                          <p:val>
                                            <p:strVal val="#ppt_x"/>
                                          </p:val>
                                        </p:tav>
                                      </p:tavLst>
                                    </p:anim>
                                    <p:anim calcmode="lin" valueType="num">
                                      <p:cBhvr>
                                        <p:cTn id="19" dur="1000" fill="hold"/>
                                        <p:tgtEl>
                                          <p:spTgt spid="71"/>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68"/>
                                        </p:tgtEl>
                                        <p:attrNameLst>
                                          <p:attrName>style.visibility</p:attrName>
                                        </p:attrNameLst>
                                      </p:cBhvr>
                                      <p:to>
                                        <p:strVal val="visible"/>
                                      </p:to>
                                    </p:set>
                                    <p:animEffect transition="in" filter="wipe(up)">
                                      <p:cBhvr>
                                        <p:cTn id="23" dur="1000"/>
                                        <p:tgtEl>
                                          <p:spTgt spid="68"/>
                                        </p:tgtEl>
                                      </p:cBhvr>
                                    </p:animEffect>
                                  </p:childTnLst>
                                </p:cTn>
                              </p:par>
                            </p:childTnLst>
                          </p:cTn>
                        </p:par>
                        <p:par>
                          <p:cTn id="24" fill="hold">
                            <p:stCondLst>
                              <p:cond delay="4000"/>
                            </p:stCondLst>
                            <p:childTnLst>
                              <p:par>
                                <p:cTn id="25" presetID="2" presetClass="entr" presetSubtype="4"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1000" fill="hold"/>
                                        <p:tgtEl>
                                          <p:spTgt spid="20"/>
                                        </p:tgtEl>
                                        <p:attrNameLst>
                                          <p:attrName>ppt_x</p:attrName>
                                        </p:attrNameLst>
                                      </p:cBhvr>
                                      <p:tavLst>
                                        <p:tav tm="0">
                                          <p:val>
                                            <p:strVal val="#ppt_x"/>
                                          </p:val>
                                        </p:tav>
                                        <p:tav tm="100000">
                                          <p:val>
                                            <p:strVal val="#ppt_x"/>
                                          </p:val>
                                        </p:tav>
                                      </p:tavLst>
                                    </p:anim>
                                    <p:anim calcmode="lin" valueType="num">
                                      <p:cBhvr additive="base">
                                        <p:cTn id="28" dur="1000" fill="hold"/>
                                        <p:tgtEl>
                                          <p:spTgt spid="20"/>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1000" fill="hold"/>
                                        <p:tgtEl>
                                          <p:spTgt spid="9"/>
                                        </p:tgtEl>
                                        <p:attrNameLst>
                                          <p:attrName>ppt_x</p:attrName>
                                        </p:attrNameLst>
                                      </p:cBhvr>
                                      <p:tavLst>
                                        <p:tav tm="0">
                                          <p:val>
                                            <p:strVal val="#ppt_x"/>
                                          </p:val>
                                        </p:tav>
                                        <p:tav tm="100000">
                                          <p:val>
                                            <p:strVal val="#ppt_x"/>
                                          </p:val>
                                        </p:tav>
                                      </p:tavLst>
                                    </p:anim>
                                    <p:anim calcmode="lin" valueType="num">
                                      <p:cBhvr additive="base">
                                        <p:cTn id="32" dur="1000" fill="hold"/>
                                        <p:tgtEl>
                                          <p:spTgt spid="9"/>
                                        </p:tgtEl>
                                        <p:attrNameLst>
                                          <p:attrName>ppt_y</p:attrName>
                                        </p:attrNameLst>
                                      </p:cBhvr>
                                      <p:tavLst>
                                        <p:tav tm="0">
                                          <p:val>
                                            <p:strVal val="1+#ppt_h/2"/>
                                          </p:val>
                                        </p:tav>
                                        <p:tav tm="100000">
                                          <p:val>
                                            <p:strVal val="#ppt_y"/>
                                          </p:val>
                                        </p:tav>
                                      </p:tavLst>
                                    </p:anim>
                                  </p:childTnLst>
                                </p:cTn>
                              </p:par>
                            </p:childTnLst>
                          </p:cTn>
                        </p:par>
                        <p:par>
                          <p:cTn id="33" fill="hold">
                            <p:stCondLst>
                              <p:cond delay="5000"/>
                            </p:stCondLst>
                            <p:childTnLst>
                              <p:par>
                                <p:cTn id="34" presetID="37" presetClass="entr" presetSubtype="0" fill="hold" grpId="0" nodeType="after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900" decel="100000" fill="hold"/>
                                        <p:tgtEl>
                                          <p:spTgt spid="44"/>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40" fill="hold">
                            <p:stCondLst>
                              <p:cond delay="6000"/>
                            </p:stCondLst>
                            <p:childTnLst>
                              <p:par>
                                <p:cTn id="41" presetID="22" presetClass="entr" presetSubtype="4" fill="hold"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750"/>
                                        <p:tgtEl>
                                          <p:spTgt spid="41"/>
                                        </p:tgtEl>
                                      </p:cBhvr>
                                    </p:animEffect>
                                  </p:childTnLst>
                                </p:cTn>
                              </p:par>
                            </p:childTnLst>
                          </p:cTn>
                        </p:par>
                        <p:par>
                          <p:cTn id="44" fill="hold">
                            <p:stCondLst>
                              <p:cond delay="6750"/>
                            </p:stCondLst>
                            <p:childTnLst>
                              <p:par>
                                <p:cTn id="45" presetID="22" presetClass="entr" presetSubtype="4" fill="hold" nodeType="afterEffect">
                                  <p:stCondLst>
                                    <p:cond delay="0"/>
                                  </p:stCondLst>
                                  <p:childTnLst>
                                    <p:set>
                                      <p:cBhvr>
                                        <p:cTn id="46" dur="1" fill="hold">
                                          <p:stCondLst>
                                            <p:cond delay="0"/>
                                          </p:stCondLst>
                                        </p:cTn>
                                        <p:tgtEl>
                                          <p:spTgt spid="38"/>
                                        </p:tgtEl>
                                        <p:attrNameLst>
                                          <p:attrName>style.visibility</p:attrName>
                                        </p:attrNameLst>
                                      </p:cBhvr>
                                      <p:to>
                                        <p:strVal val="visible"/>
                                      </p:to>
                                    </p:set>
                                    <p:animEffect transition="in" filter="wipe(down)">
                                      <p:cBhvr>
                                        <p:cTn id="47" dur="750"/>
                                        <p:tgtEl>
                                          <p:spTgt spid="38"/>
                                        </p:tgtEl>
                                      </p:cBhvr>
                                    </p:animEffect>
                                  </p:childTnLst>
                                </p:cTn>
                              </p:par>
                            </p:childTnLst>
                          </p:cTn>
                        </p:par>
                        <p:par>
                          <p:cTn id="48" fill="hold">
                            <p:stCondLst>
                              <p:cond delay="7500"/>
                            </p:stCondLst>
                            <p:childTnLst>
                              <p:par>
                                <p:cTn id="49" presetID="37" presetClass="entr" presetSubtype="0" fill="hold" grpId="0"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fade">
                                      <p:cBhvr>
                                        <p:cTn id="51" dur="1000"/>
                                        <p:tgtEl>
                                          <p:spTgt spid="51"/>
                                        </p:tgtEl>
                                      </p:cBhvr>
                                    </p:animEffect>
                                    <p:anim calcmode="lin" valueType="num">
                                      <p:cBhvr>
                                        <p:cTn id="52" dur="1000" fill="hold"/>
                                        <p:tgtEl>
                                          <p:spTgt spid="51"/>
                                        </p:tgtEl>
                                        <p:attrNameLst>
                                          <p:attrName>ppt_x</p:attrName>
                                        </p:attrNameLst>
                                      </p:cBhvr>
                                      <p:tavLst>
                                        <p:tav tm="0">
                                          <p:val>
                                            <p:strVal val="#ppt_x"/>
                                          </p:val>
                                        </p:tav>
                                        <p:tav tm="100000">
                                          <p:val>
                                            <p:strVal val="#ppt_x"/>
                                          </p:val>
                                        </p:tav>
                                      </p:tavLst>
                                    </p:anim>
                                    <p:anim calcmode="lin" valueType="num">
                                      <p:cBhvr>
                                        <p:cTn id="53" dur="900" decel="100000" fill="hold"/>
                                        <p:tgtEl>
                                          <p:spTgt spid="5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55" fill="hold">
                            <p:stCondLst>
                              <p:cond delay="8500"/>
                            </p:stCondLst>
                            <p:childTnLst>
                              <p:par>
                                <p:cTn id="56" presetID="22" presetClass="entr" presetSubtype="4" fill="hold" nodeType="afterEffect">
                                  <p:stCondLst>
                                    <p:cond delay="0"/>
                                  </p:stCondLst>
                                  <p:childTnLst>
                                    <p:set>
                                      <p:cBhvr>
                                        <p:cTn id="57" dur="1" fill="hold">
                                          <p:stCondLst>
                                            <p:cond delay="0"/>
                                          </p:stCondLst>
                                        </p:cTn>
                                        <p:tgtEl>
                                          <p:spTgt spid="48"/>
                                        </p:tgtEl>
                                        <p:attrNameLst>
                                          <p:attrName>style.visibility</p:attrName>
                                        </p:attrNameLst>
                                      </p:cBhvr>
                                      <p:to>
                                        <p:strVal val="visible"/>
                                      </p:to>
                                    </p:set>
                                    <p:animEffect transition="in" filter="wipe(down)">
                                      <p:cBhvr>
                                        <p:cTn id="58" dur="750"/>
                                        <p:tgtEl>
                                          <p:spTgt spid="48"/>
                                        </p:tgtEl>
                                      </p:cBhvr>
                                    </p:animEffect>
                                  </p:childTnLst>
                                </p:cTn>
                              </p:par>
                            </p:childTnLst>
                          </p:cTn>
                        </p:par>
                        <p:par>
                          <p:cTn id="59" fill="hold">
                            <p:stCondLst>
                              <p:cond delay="9250"/>
                            </p:stCondLst>
                            <p:childTnLst>
                              <p:par>
                                <p:cTn id="60" presetID="22" presetClass="entr" presetSubtype="4" fill="hold" nodeType="after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750"/>
                                        <p:tgtEl>
                                          <p:spTgt spid="45"/>
                                        </p:tgtEl>
                                      </p:cBhvr>
                                    </p:animEffect>
                                  </p:childTnLst>
                                </p:cTn>
                              </p:par>
                            </p:childTnLst>
                          </p:cTn>
                        </p:par>
                        <p:par>
                          <p:cTn id="63" fill="hold">
                            <p:stCondLst>
                              <p:cond delay="10000"/>
                            </p:stCondLst>
                            <p:childTnLst>
                              <p:par>
                                <p:cTn id="64" presetID="37" presetClass="entr" presetSubtype="0" fill="hold" grpId="0" nodeType="afterEffect">
                                  <p:stCondLst>
                                    <p:cond delay="0"/>
                                  </p:stCondLst>
                                  <p:childTnLst>
                                    <p:set>
                                      <p:cBhvr>
                                        <p:cTn id="65" dur="1" fill="hold">
                                          <p:stCondLst>
                                            <p:cond delay="0"/>
                                          </p:stCondLst>
                                        </p:cTn>
                                        <p:tgtEl>
                                          <p:spTgt spid="58"/>
                                        </p:tgtEl>
                                        <p:attrNameLst>
                                          <p:attrName>style.visibility</p:attrName>
                                        </p:attrNameLst>
                                      </p:cBhvr>
                                      <p:to>
                                        <p:strVal val="visible"/>
                                      </p:to>
                                    </p:set>
                                    <p:animEffect transition="in" filter="fade">
                                      <p:cBhvr>
                                        <p:cTn id="66" dur="1000"/>
                                        <p:tgtEl>
                                          <p:spTgt spid="58"/>
                                        </p:tgtEl>
                                      </p:cBhvr>
                                    </p:animEffect>
                                    <p:anim calcmode="lin" valueType="num">
                                      <p:cBhvr>
                                        <p:cTn id="67" dur="1000" fill="hold"/>
                                        <p:tgtEl>
                                          <p:spTgt spid="58"/>
                                        </p:tgtEl>
                                        <p:attrNameLst>
                                          <p:attrName>ppt_x</p:attrName>
                                        </p:attrNameLst>
                                      </p:cBhvr>
                                      <p:tavLst>
                                        <p:tav tm="0">
                                          <p:val>
                                            <p:strVal val="#ppt_x"/>
                                          </p:val>
                                        </p:tav>
                                        <p:tav tm="100000">
                                          <p:val>
                                            <p:strVal val="#ppt_x"/>
                                          </p:val>
                                        </p:tav>
                                      </p:tavLst>
                                    </p:anim>
                                    <p:anim calcmode="lin" valueType="num">
                                      <p:cBhvr>
                                        <p:cTn id="68" dur="900" decel="100000" fill="hold"/>
                                        <p:tgtEl>
                                          <p:spTgt spid="58"/>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70" fill="hold">
                            <p:stCondLst>
                              <p:cond delay="11000"/>
                            </p:stCondLst>
                            <p:childTnLst>
                              <p:par>
                                <p:cTn id="71" presetID="22" presetClass="entr" presetSubtype="4" fill="hold" nodeType="after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wipe(down)">
                                      <p:cBhvr>
                                        <p:cTn id="73" dur="750"/>
                                        <p:tgtEl>
                                          <p:spTgt spid="55"/>
                                        </p:tgtEl>
                                      </p:cBhvr>
                                    </p:animEffect>
                                  </p:childTnLst>
                                </p:cTn>
                              </p:par>
                            </p:childTnLst>
                          </p:cTn>
                        </p:par>
                        <p:par>
                          <p:cTn id="74" fill="hold">
                            <p:stCondLst>
                              <p:cond delay="11750"/>
                            </p:stCondLst>
                            <p:childTnLst>
                              <p:par>
                                <p:cTn id="75" presetID="22" presetClass="entr" presetSubtype="4" fill="hold" nodeType="afterEffect">
                                  <p:stCondLst>
                                    <p:cond delay="0"/>
                                  </p:stCondLst>
                                  <p:childTnLst>
                                    <p:set>
                                      <p:cBhvr>
                                        <p:cTn id="76" dur="1" fill="hold">
                                          <p:stCondLst>
                                            <p:cond delay="0"/>
                                          </p:stCondLst>
                                        </p:cTn>
                                        <p:tgtEl>
                                          <p:spTgt spid="52"/>
                                        </p:tgtEl>
                                        <p:attrNameLst>
                                          <p:attrName>style.visibility</p:attrName>
                                        </p:attrNameLst>
                                      </p:cBhvr>
                                      <p:to>
                                        <p:strVal val="visible"/>
                                      </p:to>
                                    </p:set>
                                    <p:animEffect transition="in" filter="wipe(down)">
                                      <p:cBhvr>
                                        <p:cTn id="77" dur="750"/>
                                        <p:tgtEl>
                                          <p:spTgt spid="52"/>
                                        </p:tgtEl>
                                      </p:cBhvr>
                                    </p:animEffect>
                                  </p:childTnLst>
                                </p:cTn>
                              </p:par>
                            </p:childTnLst>
                          </p:cTn>
                        </p:par>
                        <p:par>
                          <p:cTn id="78" fill="hold">
                            <p:stCondLst>
                              <p:cond delay="12500"/>
                            </p:stCondLst>
                            <p:childTnLst>
                              <p:par>
                                <p:cTn id="79" presetID="37" presetClass="entr" presetSubtype="0" fill="hold" grpId="0"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900" decel="100000" fill="hold"/>
                                        <p:tgtEl>
                                          <p:spTgt spid="65"/>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65"/>
                                        </p:tgtEl>
                                        <p:attrNameLst>
                                          <p:attrName>ppt_y</p:attrName>
                                        </p:attrNameLst>
                                      </p:cBhvr>
                                      <p:tavLst>
                                        <p:tav tm="0">
                                          <p:val>
                                            <p:strVal val="#ppt_y-.03"/>
                                          </p:val>
                                        </p:tav>
                                        <p:tav tm="100000">
                                          <p:val>
                                            <p:strVal val="#ppt_y"/>
                                          </p:val>
                                        </p:tav>
                                      </p:tavLst>
                                    </p:anim>
                                  </p:childTnLst>
                                </p:cTn>
                              </p:par>
                            </p:childTnLst>
                          </p:cTn>
                        </p:par>
                        <p:par>
                          <p:cTn id="85" fill="hold">
                            <p:stCondLst>
                              <p:cond delay="13500"/>
                            </p:stCondLst>
                            <p:childTnLst>
                              <p:par>
                                <p:cTn id="86" presetID="22" presetClass="entr" presetSubtype="4" fill="hold" nodeType="afterEffect">
                                  <p:stCondLst>
                                    <p:cond delay="0"/>
                                  </p:stCondLst>
                                  <p:childTnLst>
                                    <p:set>
                                      <p:cBhvr>
                                        <p:cTn id="87" dur="1" fill="hold">
                                          <p:stCondLst>
                                            <p:cond delay="0"/>
                                          </p:stCondLst>
                                        </p:cTn>
                                        <p:tgtEl>
                                          <p:spTgt spid="62"/>
                                        </p:tgtEl>
                                        <p:attrNameLst>
                                          <p:attrName>style.visibility</p:attrName>
                                        </p:attrNameLst>
                                      </p:cBhvr>
                                      <p:to>
                                        <p:strVal val="visible"/>
                                      </p:to>
                                    </p:set>
                                    <p:animEffect transition="in" filter="wipe(down)">
                                      <p:cBhvr>
                                        <p:cTn id="88" dur="750"/>
                                        <p:tgtEl>
                                          <p:spTgt spid="62"/>
                                        </p:tgtEl>
                                      </p:cBhvr>
                                    </p:animEffect>
                                  </p:childTnLst>
                                </p:cTn>
                              </p:par>
                            </p:childTnLst>
                          </p:cTn>
                        </p:par>
                        <p:par>
                          <p:cTn id="89" fill="hold">
                            <p:stCondLst>
                              <p:cond delay="14250"/>
                            </p:stCondLst>
                            <p:childTnLst>
                              <p:par>
                                <p:cTn id="90" presetID="22" presetClass="entr" presetSubtype="4" fill="hold" nodeType="afterEffect">
                                  <p:stCondLst>
                                    <p:cond delay="0"/>
                                  </p:stCondLst>
                                  <p:childTnLst>
                                    <p:set>
                                      <p:cBhvr>
                                        <p:cTn id="91" dur="1" fill="hold">
                                          <p:stCondLst>
                                            <p:cond delay="0"/>
                                          </p:stCondLst>
                                        </p:cTn>
                                        <p:tgtEl>
                                          <p:spTgt spid="59"/>
                                        </p:tgtEl>
                                        <p:attrNameLst>
                                          <p:attrName>style.visibility</p:attrName>
                                        </p:attrNameLst>
                                      </p:cBhvr>
                                      <p:to>
                                        <p:strVal val="visible"/>
                                      </p:to>
                                    </p:set>
                                    <p:animEffect transition="in" filter="wipe(down)">
                                      <p:cBhvr>
                                        <p:cTn id="92" dur="75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p:bldP spid="51" grpId="0"/>
      <p:bldP spid="58" grpId="0"/>
      <p:bldP spid="65" grpId="0"/>
      <p:bldP spid="67" grpId="0"/>
      <p:bldP spid="6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rgbClr val="986A6A"/>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934113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3ADC3D09-2E86-4798-89AE-C960A3750603}"/>
              </a:ext>
            </a:extLst>
          </p:cNvPr>
          <p:cNvSpPr>
            <a:spLocks noChangeAspect="1"/>
          </p:cNvSpPr>
          <p:nvPr/>
        </p:nvSpPr>
        <p:spPr>
          <a:xfrm rot="10800000">
            <a:off x="990600" y="3189963"/>
            <a:ext cx="5105950" cy="2974442"/>
          </a:xfrm>
          <a:custGeom>
            <a:avLst/>
            <a:gdLst>
              <a:gd name="connsiteX0" fmla="*/ 4831630 w 5105950"/>
              <a:gd name="connsiteY0" fmla="*/ 2305384 h 2974442"/>
              <a:gd name="connsiteX1" fmla="*/ 4831630 w 5105950"/>
              <a:gd name="connsiteY1" fmla="*/ 697061 h 2974442"/>
              <a:gd name="connsiteX2" fmla="*/ 274284 w 5105950"/>
              <a:gd name="connsiteY2" fmla="*/ 697061 h 2974442"/>
              <a:gd name="connsiteX3" fmla="*/ 274284 w 5105950"/>
              <a:gd name="connsiteY3" fmla="*/ 2305384 h 2974442"/>
              <a:gd name="connsiteX4" fmla="*/ 4968808 w 5105950"/>
              <a:gd name="connsiteY4" fmla="*/ 2974442 h 2974442"/>
              <a:gd name="connsiteX5" fmla="*/ 4831666 w 5105950"/>
              <a:gd name="connsiteY5" fmla="*/ 2837300 h 2974442"/>
              <a:gd name="connsiteX6" fmla="*/ 4831972 w 5105950"/>
              <a:gd name="connsiteY6" fmla="*/ 2834265 h 2974442"/>
              <a:gd name="connsiteX7" fmla="*/ 4831630 w 5105950"/>
              <a:gd name="connsiteY7" fmla="*/ 2834265 h 2974442"/>
              <a:gd name="connsiteX8" fmla="*/ 4831630 w 5105950"/>
              <a:gd name="connsiteY8" fmla="*/ 2488264 h 2974442"/>
              <a:gd name="connsiteX9" fmla="*/ 274284 w 5105950"/>
              <a:gd name="connsiteY9" fmla="*/ 2488264 h 2974442"/>
              <a:gd name="connsiteX10" fmla="*/ 274284 w 5105950"/>
              <a:gd name="connsiteY10" fmla="*/ 2834265 h 2974442"/>
              <a:gd name="connsiteX11" fmla="*/ 274014 w 5105950"/>
              <a:gd name="connsiteY11" fmla="*/ 2834265 h 2974442"/>
              <a:gd name="connsiteX12" fmla="*/ 274320 w 5105950"/>
              <a:gd name="connsiteY12" fmla="*/ 2837300 h 2974442"/>
              <a:gd name="connsiteX13" fmla="*/ 137178 w 5105950"/>
              <a:gd name="connsiteY13" fmla="*/ 2974442 h 2974442"/>
              <a:gd name="connsiteX14" fmla="*/ 36 w 5105950"/>
              <a:gd name="connsiteY14" fmla="*/ 2837300 h 2974442"/>
              <a:gd name="connsiteX15" fmla="*/ 342 w 5105950"/>
              <a:gd name="connsiteY15" fmla="*/ 2834265 h 2974442"/>
              <a:gd name="connsiteX16" fmla="*/ 0 w 5105950"/>
              <a:gd name="connsiteY16" fmla="*/ 2834265 h 2974442"/>
              <a:gd name="connsiteX17" fmla="*/ 0 w 5105950"/>
              <a:gd name="connsiteY17" fmla="*/ 0 h 2974442"/>
              <a:gd name="connsiteX18" fmla="*/ 274284 w 5105950"/>
              <a:gd name="connsiteY18" fmla="*/ 0 h 2974442"/>
              <a:gd name="connsiteX19" fmla="*/ 274284 w 5105950"/>
              <a:gd name="connsiteY19" fmla="*/ 514181 h 2974442"/>
              <a:gd name="connsiteX20" fmla="*/ 4831630 w 5105950"/>
              <a:gd name="connsiteY20" fmla="*/ 514181 h 2974442"/>
              <a:gd name="connsiteX21" fmla="*/ 4831630 w 5105950"/>
              <a:gd name="connsiteY21" fmla="*/ 0 h 2974442"/>
              <a:gd name="connsiteX22" fmla="*/ 5105913 w 5105950"/>
              <a:gd name="connsiteY22" fmla="*/ 0 h 2974442"/>
              <a:gd name="connsiteX23" fmla="*/ 5105914 w 5105950"/>
              <a:gd name="connsiteY23" fmla="*/ 2834265 h 2974442"/>
              <a:gd name="connsiteX24" fmla="*/ 5105644 w 5105950"/>
              <a:gd name="connsiteY24" fmla="*/ 2834265 h 2974442"/>
              <a:gd name="connsiteX25" fmla="*/ 5105950 w 5105950"/>
              <a:gd name="connsiteY25" fmla="*/ 2837300 h 2974442"/>
              <a:gd name="connsiteX26" fmla="*/ 4968808 w 5105950"/>
              <a:gd name="connsiteY26" fmla="*/ 2974442 h 2974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105950" h="2974442">
                <a:moveTo>
                  <a:pt x="4831630" y="2305384"/>
                </a:moveTo>
                <a:lnTo>
                  <a:pt x="4831630" y="697061"/>
                </a:lnTo>
                <a:lnTo>
                  <a:pt x="274284" y="697061"/>
                </a:lnTo>
                <a:lnTo>
                  <a:pt x="274284" y="2305384"/>
                </a:lnTo>
                <a:close/>
                <a:moveTo>
                  <a:pt x="4968808" y="2974442"/>
                </a:moveTo>
                <a:cubicBezTo>
                  <a:pt x="4893066" y="2974442"/>
                  <a:pt x="4831666" y="2913042"/>
                  <a:pt x="4831666" y="2837300"/>
                </a:cubicBezTo>
                <a:lnTo>
                  <a:pt x="4831972" y="2834265"/>
                </a:lnTo>
                <a:lnTo>
                  <a:pt x="4831630" y="2834265"/>
                </a:lnTo>
                <a:lnTo>
                  <a:pt x="4831630" y="2488264"/>
                </a:lnTo>
                <a:lnTo>
                  <a:pt x="274284" y="2488264"/>
                </a:lnTo>
                <a:lnTo>
                  <a:pt x="274284" y="2834265"/>
                </a:lnTo>
                <a:lnTo>
                  <a:pt x="274014" y="2834265"/>
                </a:lnTo>
                <a:lnTo>
                  <a:pt x="274320" y="2837300"/>
                </a:lnTo>
                <a:cubicBezTo>
                  <a:pt x="274320" y="2913041"/>
                  <a:pt x="212919" y="2974442"/>
                  <a:pt x="137178" y="2974442"/>
                </a:cubicBezTo>
                <a:cubicBezTo>
                  <a:pt x="61436" y="2974442"/>
                  <a:pt x="36" y="2913041"/>
                  <a:pt x="36" y="2837300"/>
                </a:cubicBezTo>
                <a:lnTo>
                  <a:pt x="342" y="2834265"/>
                </a:lnTo>
                <a:lnTo>
                  <a:pt x="0" y="2834265"/>
                </a:lnTo>
                <a:lnTo>
                  <a:pt x="0" y="0"/>
                </a:lnTo>
                <a:lnTo>
                  <a:pt x="274284" y="0"/>
                </a:lnTo>
                <a:lnTo>
                  <a:pt x="274284" y="514181"/>
                </a:lnTo>
                <a:lnTo>
                  <a:pt x="4831630" y="514181"/>
                </a:lnTo>
                <a:lnTo>
                  <a:pt x="4831630" y="0"/>
                </a:lnTo>
                <a:lnTo>
                  <a:pt x="5105913" y="0"/>
                </a:lnTo>
                <a:lnTo>
                  <a:pt x="5105914" y="2834265"/>
                </a:lnTo>
                <a:lnTo>
                  <a:pt x="5105644" y="2834265"/>
                </a:lnTo>
                <a:lnTo>
                  <a:pt x="5105950" y="2837300"/>
                </a:lnTo>
                <a:cubicBezTo>
                  <a:pt x="5105950" y="2913042"/>
                  <a:pt x="5044549" y="2974442"/>
                  <a:pt x="4968808" y="2974442"/>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96" name="Group 95">
            <a:extLst>
              <a:ext uri="{FF2B5EF4-FFF2-40B4-BE49-F238E27FC236}">
                <a16:creationId xmlns:a16="http://schemas.microsoft.com/office/drawing/2014/main" id="{AF2A1839-8F9D-489F-9D03-4F159B2F1A1D}"/>
              </a:ext>
            </a:extLst>
          </p:cNvPr>
          <p:cNvGrpSpPr/>
          <p:nvPr/>
        </p:nvGrpSpPr>
        <p:grpSpPr>
          <a:xfrm>
            <a:off x="1399032" y="2421985"/>
            <a:ext cx="1005840" cy="3826415"/>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1616771" y="5525900"/>
            <a:ext cx="591671" cy="591671"/>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7" name="Group 96">
            <a:extLst>
              <a:ext uri="{FF2B5EF4-FFF2-40B4-BE49-F238E27FC236}">
                <a16:creationId xmlns:a16="http://schemas.microsoft.com/office/drawing/2014/main" id="{0C7C91DD-3177-42E1-BC58-71B8E7941FF7}"/>
              </a:ext>
            </a:extLst>
          </p:cNvPr>
          <p:cNvGrpSpPr/>
          <p:nvPr/>
        </p:nvGrpSpPr>
        <p:grpSpPr>
          <a:xfrm>
            <a:off x="2505456" y="2421984"/>
            <a:ext cx="1005840" cy="3826415"/>
            <a:chOff x="2505456" y="2421984"/>
            <a:chExt cx="1005840" cy="3826415"/>
          </a:xfrm>
        </p:grpSpPr>
        <p:sp>
          <p:nvSpPr>
            <p:cNvPr id="41" name="Freeform: Shape 40">
              <a:extLst>
                <a:ext uri="{FF2B5EF4-FFF2-40B4-BE49-F238E27FC236}">
                  <a16:creationId xmlns:a16="http://schemas.microsoft.com/office/drawing/2014/main" id="{386D30A8-CE71-4A0B-9147-7D8C4C90C52E}"/>
                </a:ext>
              </a:extLst>
            </p:cNvPr>
            <p:cNvSpPr>
              <a:spLocks noChangeAspect="1"/>
            </p:cNvSpPr>
            <p:nvPr/>
          </p:nvSpPr>
          <p:spPr>
            <a:xfrm>
              <a:off x="2505456"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nvGrpSpPr>
            <p:cNvPr id="42" name="Group 41">
              <a:extLst>
                <a:ext uri="{FF2B5EF4-FFF2-40B4-BE49-F238E27FC236}">
                  <a16:creationId xmlns:a16="http://schemas.microsoft.com/office/drawing/2014/main" id="{C487D7ED-AD3E-4FF1-B397-16FC8DB826C4}"/>
                </a:ext>
              </a:extLst>
            </p:cNvPr>
            <p:cNvGrpSpPr/>
            <p:nvPr/>
          </p:nvGrpSpPr>
          <p:grpSpPr>
            <a:xfrm>
              <a:off x="2610778" y="2992099"/>
              <a:ext cx="810589" cy="2686184"/>
              <a:chOff x="6945156" y="914400"/>
              <a:chExt cx="1268624" cy="4151376"/>
            </a:xfrm>
          </p:grpSpPr>
          <p:sp>
            <p:nvSpPr>
              <p:cNvPr id="46" name="Rectangle 45">
                <a:extLst>
                  <a:ext uri="{FF2B5EF4-FFF2-40B4-BE49-F238E27FC236}">
                    <a16:creationId xmlns:a16="http://schemas.microsoft.com/office/drawing/2014/main" id="{6A1663C6-4C60-416E-B124-95EF12CECADF}"/>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a:extLst>
                  <a:ext uri="{FF2B5EF4-FFF2-40B4-BE49-F238E27FC236}">
                    <a16:creationId xmlns:a16="http://schemas.microsoft.com/office/drawing/2014/main" id="{F47EBB88-FEBA-473D-93B5-9C3F9AB09771}"/>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a:extLst>
                  <a:ext uri="{FF2B5EF4-FFF2-40B4-BE49-F238E27FC236}">
                    <a16:creationId xmlns:a16="http://schemas.microsoft.com/office/drawing/2014/main" id="{45896E2D-14FC-4FAF-8EEB-286DF6EC3825}"/>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a:extLst>
                  <a:ext uri="{FF2B5EF4-FFF2-40B4-BE49-F238E27FC236}">
                    <a16:creationId xmlns:a16="http://schemas.microsoft.com/office/drawing/2014/main" id="{8275F151-0A7B-40DD-A30D-E809D216E47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a:extLst>
                  <a:ext uri="{FF2B5EF4-FFF2-40B4-BE49-F238E27FC236}">
                    <a16:creationId xmlns:a16="http://schemas.microsoft.com/office/drawing/2014/main" id="{BEE222DA-E291-43CD-A214-201A1347D518}"/>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ectangle 50">
                <a:extLst>
                  <a:ext uri="{FF2B5EF4-FFF2-40B4-BE49-F238E27FC236}">
                    <a16:creationId xmlns:a16="http://schemas.microsoft.com/office/drawing/2014/main" id="{39477318-EDF2-44B9-AF3B-EB0E639E4B76}"/>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ectangle 51">
                <a:extLst>
                  <a:ext uri="{FF2B5EF4-FFF2-40B4-BE49-F238E27FC236}">
                    <a16:creationId xmlns:a16="http://schemas.microsoft.com/office/drawing/2014/main" id="{6F4F78CF-B0B9-40EA-8090-2B90BF30422E}"/>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ectangle 52">
                <a:extLst>
                  <a:ext uri="{FF2B5EF4-FFF2-40B4-BE49-F238E27FC236}">
                    <a16:creationId xmlns:a16="http://schemas.microsoft.com/office/drawing/2014/main" id="{EB9594D2-4A8E-4C6A-B7F3-74CA889A92D8}"/>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ectangle 53">
                <a:extLst>
                  <a:ext uri="{FF2B5EF4-FFF2-40B4-BE49-F238E27FC236}">
                    <a16:creationId xmlns:a16="http://schemas.microsoft.com/office/drawing/2014/main" id="{CB260F08-511D-433D-9E59-7F7660F4F522}"/>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5" name="Rectangle 54">
                <a:extLst>
                  <a:ext uri="{FF2B5EF4-FFF2-40B4-BE49-F238E27FC236}">
                    <a16:creationId xmlns:a16="http://schemas.microsoft.com/office/drawing/2014/main" id="{F18FF78F-D28B-4958-A9AD-BD8E0016AE48}"/>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44" name="Oval 43">
            <a:extLst>
              <a:ext uri="{FF2B5EF4-FFF2-40B4-BE49-F238E27FC236}">
                <a16:creationId xmlns:a16="http://schemas.microsoft.com/office/drawing/2014/main" id="{FF44B93C-1CE2-41B1-9631-AAEFA242751A}"/>
              </a:ext>
            </a:extLst>
          </p:cNvPr>
          <p:cNvSpPr>
            <a:spLocks noChangeAspect="1"/>
          </p:cNvSpPr>
          <p:nvPr/>
        </p:nvSpPr>
        <p:spPr>
          <a:xfrm>
            <a:off x="2723195" y="5525899"/>
            <a:ext cx="591671" cy="591671"/>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8" name="Group 97">
            <a:extLst>
              <a:ext uri="{FF2B5EF4-FFF2-40B4-BE49-F238E27FC236}">
                <a16:creationId xmlns:a16="http://schemas.microsoft.com/office/drawing/2014/main" id="{AFF0321D-ACCA-4587-B587-4A9C644E8BE8}"/>
              </a:ext>
            </a:extLst>
          </p:cNvPr>
          <p:cNvGrpSpPr/>
          <p:nvPr/>
        </p:nvGrpSpPr>
        <p:grpSpPr>
          <a:xfrm>
            <a:off x="3593592" y="2421984"/>
            <a:ext cx="1005840" cy="3826415"/>
            <a:chOff x="3593592" y="2421984"/>
            <a:chExt cx="1005840" cy="3826415"/>
          </a:xfrm>
        </p:grpSpPr>
        <p:sp>
          <p:nvSpPr>
            <p:cNvPr id="57" name="Freeform: Shape 56">
              <a:extLst>
                <a:ext uri="{FF2B5EF4-FFF2-40B4-BE49-F238E27FC236}">
                  <a16:creationId xmlns:a16="http://schemas.microsoft.com/office/drawing/2014/main" id="{9F8B8501-11AD-4428-ADB9-BC54445C1483}"/>
                </a:ext>
              </a:extLst>
            </p:cNvPr>
            <p:cNvSpPr>
              <a:spLocks noChangeAspect="1"/>
            </p:cNvSpPr>
            <p:nvPr/>
          </p:nvSpPr>
          <p:spPr>
            <a:xfrm>
              <a:off x="3593592" y="2421984"/>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58" name="Group 57">
              <a:extLst>
                <a:ext uri="{FF2B5EF4-FFF2-40B4-BE49-F238E27FC236}">
                  <a16:creationId xmlns:a16="http://schemas.microsoft.com/office/drawing/2014/main" id="{1C8712D7-3DEB-4F2D-83D7-C913E0A7BBE7}"/>
                </a:ext>
              </a:extLst>
            </p:cNvPr>
            <p:cNvGrpSpPr/>
            <p:nvPr/>
          </p:nvGrpSpPr>
          <p:grpSpPr>
            <a:xfrm>
              <a:off x="3698914" y="2992099"/>
              <a:ext cx="810589" cy="2686184"/>
              <a:chOff x="6945156" y="914400"/>
              <a:chExt cx="1268624" cy="4151376"/>
            </a:xfrm>
          </p:grpSpPr>
          <p:sp>
            <p:nvSpPr>
              <p:cNvPr id="62" name="Rectangle 61">
                <a:extLst>
                  <a:ext uri="{FF2B5EF4-FFF2-40B4-BE49-F238E27FC236}">
                    <a16:creationId xmlns:a16="http://schemas.microsoft.com/office/drawing/2014/main" id="{4716B114-83DB-404C-9F13-4E8C93042BA0}"/>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3" name="Rectangle 62">
                <a:extLst>
                  <a:ext uri="{FF2B5EF4-FFF2-40B4-BE49-F238E27FC236}">
                    <a16:creationId xmlns:a16="http://schemas.microsoft.com/office/drawing/2014/main" id="{4239DA37-002D-4C0D-B8F9-9023D5A9E6DE}"/>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4" name="Rectangle 63">
                <a:extLst>
                  <a:ext uri="{FF2B5EF4-FFF2-40B4-BE49-F238E27FC236}">
                    <a16:creationId xmlns:a16="http://schemas.microsoft.com/office/drawing/2014/main" id="{E56CF7C8-A978-45BF-BFA3-AFF6EB664196}"/>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5" name="Rectangle 64">
                <a:extLst>
                  <a:ext uri="{FF2B5EF4-FFF2-40B4-BE49-F238E27FC236}">
                    <a16:creationId xmlns:a16="http://schemas.microsoft.com/office/drawing/2014/main" id="{D3D52F31-3F4B-4886-B31D-AE9BCA16C450}"/>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6" name="Rectangle 65">
                <a:extLst>
                  <a:ext uri="{FF2B5EF4-FFF2-40B4-BE49-F238E27FC236}">
                    <a16:creationId xmlns:a16="http://schemas.microsoft.com/office/drawing/2014/main" id="{6AD14B00-D58F-493F-88F7-41D85484DA7C}"/>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7" name="Rectangle 66">
                <a:extLst>
                  <a:ext uri="{FF2B5EF4-FFF2-40B4-BE49-F238E27FC236}">
                    <a16:creationId xmlns:a16="http://schemas.microsoft.com/office/drawing/2014/main" id="{415CA890-692B-462D-A922-FA5A88AD95D9}"/>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8" name="Rectangle 67">
                <a:extLst>
                  <a:ext uri="{FF2B5EF4-FFF2-40B4-BE49-F238E27FC236}">
                    <a16:creationId xmlns:a16="http://schemas.microsoft.com/office/drawing/2014/main" id="{D9CC0BE9-D31F-4412-8EBB-F522F4E794B5}"/>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9" name="Rectangle 68">
                <a:extLst>
                  <a:ext uri="{FF2B5EF4-FFF2-40B4-BE49-F238E27FC236}">
                    <a16:creationId xmlns:a16="http://schemas.microsoft.com/office/drawing/2014/main" id="{81A1E883-7478-4AC3-972F-9A2C4C4CB6AE}"/>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0" name="Rectangle 69">
                <a:extLst>
                  <a:ext uri="{FF2B5EF4-FFF2-40B4-BE49-F238E27FC236}">
                    <a16:creationId xmlns:a16="http://schemas.microsoft.com/office/drawing/2014/main" id="{5BD2EFF0-1A56-4A4C-8464-F9659464245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Rectangle 70">
                <a:extLst>
                  <a:ext uri="{FF2B5EF4-FFF2-40B4-BE49-F238E27FC236}">
                    <a16:creationId xmlns:a16="http://schemas.microsoft.com/office/drawing/2014/main" id="{D8D21F75-7836-43DF-BDD6-3B8EEAF375E9}"/>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60" name="Oval 59">
            <a:extLst>
              <a:ext uri="{FF2B5EF4-FFF2-40B4-BE49-F238E27FC236}">
                <a16:creationId xmlns:a16="http://schemas.microsoft.com/office/drawing/2014/main" id="{B546FB56-F002-42C2-AA1E-9C7E530FCDB7}"/>
              </a:ext>
            </a:extLst>
          </p:cNvPr>
          <p:cNvSpPr>
            <a:spLocks noChangeAspect="1"/>
          </p:cNvSpPr>
          <p:nvPr/>
        </p:nvSpPr>
        <p:spPr>
          <a:xfrm>
            <a:off x="3811331" y="5525899"/>
            <a:ext cx="591671" cy="591671"/>
          </a:xfrm>
          <a:prstGeom prst="ellipse">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99" name="Group 98">
            <a:extLst>
              <a:ext uri="{FF2B5EF4-FFF2-40B4-BE49-F238E27FC236}">
                <a16:creationId xmlns:a16="http://schemas.microsoft.com/office/drawing/2014/main" id="{92C4647B-A677-4BFA-A083-ED17EED4B963}"/>
              </a:ext>
            </a:extLst>
          </p:cNvPr>
          <p:cNvGrpSpPr/>
          <p:nvPr/>
        </p:nvGrpSpPr>
        <p:grpSpPr>
          <a:xfrm>
            <a:off x="4690872" y="2421983"/>
            <a:ext cx="1005840" cy="3826415"/>
            <a:chOff x="4690872" y="2421983"/>
            <a:chExt cx="1005840" cy="3826415"/>
          </a:xfrm>
        </p:grpSpPr>
        <p:sp>
          <p:nvSpPr>
            <p:cNvPr id="73" name="Freeform: Shape 72">
              <a:extLst>
                <a:ext uri="{FF2B5EF4-FFF2-40B4-BE49-F238E27FC236}">
                  <a16:creationId xmlns:a16="http://schemas.microsoft.com/office/drawing/2014/main" id="{103D90A0-A2BB-40C8-8521-12E80BC782FF}"/>
                </a:ext>
              </a:extLst>
            </p:cNvPr>
            <p:cNvSpPr>
              <a:spLocks noChangeAspect="1"/>
            </p:cNvSpPr>
            <p:nvPr/>
          </p:nvSpPr>
          <p:spPr>
            <a:xfrm>
              <a:off x="4690872" y="2421983"/>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74" name="Group 73">
              <a:extLst>
                <a:ext uri="{FF2B5EF4-FFF2-40B4-BE49-F238E27FC236}">
                  <a16:creationId xmlns:a16="http://schemas.microsoft.com/office/drawing/2014/main" id="{7E0281DE-3CCA-419E-92A0-B6942B606B32}"/>
                </a:ext>
              </a:extLst>
            </p:cNvPr>
            <p:cNvGrpSpPr/>
            <p:nvPr/>
          </p:nvGrpSpPr>
          <p:grpSpPr>
            <a:xfrm>
              <a:off x="4796194" y="2992098"/>
              <a:ext cx="810589" cy="2686184"/>
              <a:chOff x="6945156" y="914400"/>
              <a:chExt cx="1268624" cy="4151376"/>
            </a:xfrm>
          </p:grpSpPr>
          <p:sp>
            <p:nvSpPr>
              <p:cNvPr id="78" name="Rectangle 77">
                <a:extLst>
                  <a:ext uri="{FF2B5EF4-FFF2-40B4-BE49-F238E27FC236}">
                    <a16:creationId xmlns:a16="http://schemas.microsoft.com/office/drawing/2014/main" id="{A811AA6A-A00D-4E5F-8AB3-89C1BD794E16}"/>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9" name="Rectangle 78">
                <a:extLst>
                  <a:ext uri="{FF2B5EF4-FFF2-40B4-BE49-F238E27FC236}">
                    <a16:creationId xmlns:a16="http://schemas.microsoft.com/office/drawing/2014/main" id="{9A9B4809-80A1-4B3E-99C8-779C82D21EF2}"/>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0" name="Rectangle 79">
                <a:extLst>
                  <a:ext uri="{FF2B5EF4-FFF2-40B4-BE49-F238E27FC236}">
                    <a16:creationId xmlns:a16="http://schemas.microsoft.com/office/drawing/2014/main" id="{535A5293-1330-4A18-9A12-49D3BC255F8D}"/>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1" name="Rectangle 80">
                <a:extLst>
                  <a:ext uri="{FF2B5EF4-FFF2-40B4-BE49-F238E27FC236}">
                    <a16:creationId xmlns:a16="http://schemas.microsoft.com/office/drawing/2014/main" id="{94B99996-F66E-48D9-842B-41EB89173826}"/>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2" name="Rectangle 81">
                <a:extLst>
                  <a:ext uri="{FF2B5EF4-FFF2-40B4-BE49-F238E27FC236}">
                    <a16:creationId xmlns:a16="http://schemas.microsoft.com/office/drawing/2014/main" id="{E87A900A-FAEE-46B5-8C49-DC574A917D5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3" name="Rectangle 82">
                <a:extLst>
                  <a:ext uri="{FF2B5EF4-FFF2-40B4-BE49-F238E27FC236}">
                    <a16:creationId xmlns:a16="http://schemas.microsoft.com/office/drawing/2014/main" id="{E03B855B-379F-4EDB-AC7D-9DF4FFF5975F}"/>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4" name="Rectangle 83">
                <a:extLst>
                  <a:ext uri="{FF2B5EF4-FFF2-40B4-BE49-F238E27FC236}">
                    <a16:creationId xmlns:a16="http://schemas.microsoft.com/office/drawing/2014/main" id="{88BE8F8D-CA08-47D7-88E1-112F5D62B42F}"/>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5" name="Rectangle 84">
                <a:extLst>
                  <a:ext uri="{FF2B5EF4-FFF2-40B4-BE49-F238E27FC236}">
                    <a16:creationId xmlns:a16="http://schemas.microsoft.com/office/drawing/2014/main" id="{78EF6CBA-AFD0-4BF9-BC68-1B2702AE3174}"/>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6" name="Rectangle 85">
                <a:extLst>
                  <a:ext uri="{FF2B5EF4-FFF2-40B4-BE49-F238E27FC236}">
                    <a16:creationId xmlns:a16="http://schemas.microsoft.com/office/drawing/2014/main" id="{4A42661E-87DC-4D20-97AA-DB2729673FA3}"/>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7" name="Rectangle 86">
                <a:extLst>
                  <a:ext uri="{FF2B5EF4-FFF2-40B4-BE49-F238E27FC236}">
                    <a16:creationId xmlns:a16="http://schemas.microsoft.com/office/drawing/2014/main" id="{946F46ED-0A07-4D1F-9E33-2F2DB04B9DB5}"/>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sp>
        <p:nvSpPr>
          <p:cNvPr id="76" name="Oval 75">
            <a:extLst>
              <a:ext uri="{FF2B5EF4-FFF2-40B4-BE49-F238E27FC236}">
                <a16:creationId xmlns:a16="http://schemas.microsoft.com/office/drawing/2014/main" id="{9B1F4211-402E-41C7-BDB3-0EEACAB9CC8E}"/>
              </a:ext>
            </a:extLst>
          </p:cNvPr>
          <p:cNvSpPr>
            <a:spLocks noChangeAspect="1"/>
          </p:cNvSpPr>
          <p:nvPr/>
        </p:nvSpPr>
        <p:spPr>
          <a:xfrm>
            <a:off x="4908611" y="5525898"/>
            <a:ext cx="591671" cy="591671"/>
          </a:xfrm>
          <a:prstGeom prst="ellipse">
            <a:avLst/>
          </a:pr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8" name="TextBox 87">
            <a:extLst>
              <a:ext uri="{FF2B5EF4-FFF2-40B4-BE49-F238E27FC236}">
                <a16:creationId xmlns:a16="http://schemas.microsoft.com/office/drawing/2014/main" id="{823C1139-57B7-479E-9BA4-2E4EAB709870}"/>
              </a:ext>
            </a:extLst>
          </p:cNvPr>
          <p:cNvSpPr txBox="1"/>
          <p:nvPr/>
        </p:nvSpPr>
        <p:spPr>
          <a:xfrm>
            <a:off x="6798279" y="1297544"/>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89" name="TextBox 88">
            <a:extLst>
              <a:ext uri="{FF2B5EF4-FFF2-40B4-BE49-F238E27FC236}">
                <a16:creationId xmlns:a16="http://schemas.microsoft.com/office/drawing/2014/main" id="{2469CF2F-5889-47DF-B45D-5B362CF7B03E}"/>
              </a:ext>
            </a:extLst>
          </p:cNvPr>
          <p:cNvSpPr txBox="1"/>
          <p:nvPr/>
        </p:nvSpPr>
        <p:spPr>
          <a:xfrm>
            <a:off x="6798278" y="2506667"/>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0" name="TextBox 89">
            <a:extLst>
              <a:ext uri="{FF2B5EF4-FFF2-40B4-BE49-F238E27FC236}">
                <a16:creationId xmlns:a16="http://schemas.microsoft.com/office/drawing/2014/main" id="{F64E5CE2-3C44-4B13-8F4E-CF4E491F994A}"/>
              </a:ext>
            </a:extLst>
          </p:cNvPr>
          <p:cNvSpPr txBox="1"/>
          <p:nvPr/>
        </p:nvSpPr>
        <p:spPr>
          <a:xfrm>
            <a:off x="6798277" y="3722542"/>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1" name="TextBox 90">
            <a:extLst>
              <a:ext uri="{FF2B5EF4-FFF2-40B4-BE49-F238E27FC236}">
                <a16:creationId xmlns:a16="http://schemas.microsoft.com/office/drawing/2014/main" id="{A7B419C6-A46E-4CAE-871A-61D8C1A169E9}"/>
              </a:ext>
            </a:extLst>
          </p:cNvPr>
          <p:cNvSpPr txBox="1"/>
          <p:nvPr/>
        </p:nvSpPr>
        <p:spPr>
          <a:xfrm>
            <a:off x="6798277" y="5005755"/>
            <a:ext cx="4631721" cy="1040285"/>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2" name="TextBox 91">
            <a:extLst>
              <a:ext uri="{FF2B5EF4-FFF2-40B4-BE49-F238E27FC236}">
                <a16:creationId xmlns:a16="http://schemas.microsoft.com/office/drawing/2014/main" id="{FA679491-43F8-4FE5-8DC7-4B8D246E3B7D}"/>
              </a:ext>
            </a:extLst>
          </p:cNvPr>
          <p:cNvSpPr txBox="1"/>
          <p:nvPr/>
        </p:nvSpPr>
        <p:spPr>
          <a:xfrm>
            <a:off x="1568502" y="1895014"/>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64%</a:t>
            </a:r>
          </a:p>
        </p:txBody>
      </p:sp>
      <p:sp>
        <p:nvSpPr>
          <p:cNvPr id="93" name="TextBox 92">
            <a:extLst>
              <a:ext uri="{FF2B5EF4-FFF2-40B4-BE49-F238E27FC236}">
                <a16:creationId xmlns:a16="http://schemas.microsoft.com/office/drawing/2014/main" id="{69586530-BFF6-4015-B457-FEA60D24BE25}"/>
              </a:ext>
            </a:extLst>
          </p:cNvPr>
          <p:cNvSpPr txBox="1"/>
          <p:nvPr/>
        </p:nvSpPr>
        <p:spPr>
          <a:xfrm>
            <a:off x="2674926" y="1896770"/>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82%</a:t>
            </a:r>
          </a:p>
        </p:txBody>
      </p:sp>
      <p:sp>
        <p:nvSpPr>
          <p:cNvPr id="94" name="TextBox 93">
            <a:extLst>
              <a:ext uri="{FF2B5EF4-FFF2-40B4-BE49-F238E27FC236}">
                <a16:creationId xmlns:a16="http://schemas.microsoft.com/office/drawing/2014/main" id="{0FC64D42-445D-43B4-9F31-9C2D2FB3D63A}"/>
              </a:ext>
            </a:extLst>
          </p:cNvPr>
          <p:cNvSpPr txBox="1"/>
          <p:nvPr/>
        </p:nvSpPr>
        <p:spPr>
          <a:xfrm>
            <a:off x="3763062" y="1908211"/>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53%</a:t>
            </a:r>
          </a:p>
        </p:txBody>
      </p:sp>
      <p:sp>
        <p:nvSpPr>
          <p:cNvPr id="95" name="TextBox 94">
            <a:extLst>
              <a:ext uri="{FF2B5EF4-FFF2-40B4-BE49-F238E27FC236}">
                <a16:creationId xmlns:a16="http://schemas.microsoft.com/office/drawing/2014/main" id="{8BEE8E4D-CF77-4498-A7FF-F16B0C19DC2A}"/>
              </a:ext>
            </a:extLst>
          </p:cNvPr>
          <p:cNvSpPr txBox="1"/>
          <p:nvPr/>
        </p:nvSpPr>
        <p:spPr>
          <a:xfrm>
            <a:off x="4860342" y="1896936"/>
            <a:ext cx="683451"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93%</a:t>
            </a:r>
          </a:p>
        </p:txBody>
      </p:sp>
      <p:grpSp>
        <p:nvGrpSpPr>
          <p:cNvPr id="4" name="Group 3">
            <a:extLst>
              <a:ext uri="{FF2B5EF4-FFF2-40B4-BE49-F238E27FC236}">
                <a16:creationId xmlns:a16="http://schemas.microsoft.com/office/drawing/2014/main" id="{14D42CDF-6A71-46FD-A2E7-5BADE2EA1848}"/>
              </a:ext>
            </a:extLst>
          </p:cNvPr>
          <p:cNvGrpSpPr/>
          <p:nvPr/>
        </p:nvGrpSpPr>
        <p:grpSpPr>
          <a:xfrm>
            <a:off x="1616771" y="4029406"/>
            <a:ext cx="596077" cy="1762746"/>
            <a:chOff x="1616771" y="4029406"/>
            <a:chExt cx="596077" cy="1762746"/>
          </a:xfrm>
          <a:solidFill>
            <a:srgbClr val="CE8E40"/>
          </a:solidFill>
        </p:grpSpPr>
        <p:sp>
          <p:nvSpPr>
            <p:cNvPr id="10" name="Rectangle 9">
              <a:extLst>
                <a:ext uri="{FF2B5EF4-FFF2-40B4-BE49-F238E27FC236}">
                  <a16:creationId xmlns:a16="http://schemas.microsoft.com/office/drawing/2014/main" id="{3D111E01-5214-4B1D-A9E4-97CFA2147EF0}"/>
                </a:ext>
              </a:extLst>
            </p:cNvPr>
            <p:cNvSpPr/>
            <p:nvPr/>
          </p:nvSpPr>
          <p:spPr>
            <a:xfrm>
              <a:off x="1616771" y="4066446"/>
              <a:ext cx="591671" cy="172570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2" name="Oval 11">
              <a:extLst>
                <a:ext uri="{FF2B5EF4-FFF2-40B4-BE49-F238E27FC236}">
                  <a16:creationId xmlns:a16="http://schemas.microsoft.com/office/drawing/2014/main" id="{A40E5770-ADFB-4630-B4A3-9343E1C75C0D}"/>
                </a:ext>
              </a:extLst>
            </p:cNvPr>
            <p:cNvSpPr>
              <a:spLocks noChangeArrowheads="1"/>
            </p:cNvSpPr>
            <p:nvPr/>
          </p:nvSpPr>
          <p:spPr bwMode="auto">
            <a:xfrm>
              <a:off x="1618488" y="4029406"/>
              <a:ext cx="594360" cy="73152"/>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 name="Group 1">
            <a:extLst>
              <a:ext uri="{FF2B5EF4-FFF2-40B4-BE49-F238E27FC236}">
                <a16:creationId xmlns:a16="http://schemas.microsoft.com/office/drawing/2014/main" id="{395EC543-4983-4B0C-96D4-3FFD1DB0BBA1}"/>
              </a:ext>
            </a:extLst>
          </p:cNvPr>
          <p:cNvGrpSpPr/>
          <p:nvPr/>
        </p:nvGrpSpPr>
        <p:grpSpPr>
          <a:xfrm>
            <a:off x="2722825" y="3404507"/>
            <a:ext cx="594360" cy="2387644"/>
            <a:chOff x="2722825" y="3404507"/>
            <a:chExt cx="594360" cy="2387644"/>
          </a:xfrm>
          <a:solidFill>
            <a:srgbClr val="E76C0F"/>
          </a:solidFill>
        </p:grpSpPr>
        <p:sp>
          <p:nvSpPr>
            <p:cNvPr id="45" name="Rectangle 44">
              <a:extLst>
                <a:ext uri="{FF2B5EF4-FFF2-40B4-BE49-F238E27FC236}">
                  <a16:creationId xmlns:a16="http://schemas.microsoft.com/office/drawing/2014/main" id="{D4CED708-066D-4EA7-891C-6BBD9BE3F2C0}"/>
                </a:ext>
              </a:extLst>
            </p:cNvPr>
            <p:cNvSpPr/>
            <p:nvPr/>
          </p:nvSpPr>
          <p:spPr>
            <a:xfrm>
              <a:off x="2723195" y="3433239"/>
              <a:ext cx="591671" cy="235891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5" name="Oval 11">
              <a:extLst>
                <a:ext uri="{FF2B5EF4-FFF2-40B4-BE49-F238E27FC236}">
                  <a16:creationId xmlns:a16="http://schemas.microsoft.com/office/drawing/2014/main" id="{3CF07D55-5254-4F95-9E35-FC0286FD26FF}"/>
                </a:ext>
              </a:extLst>
            </p:cNvPr>
            <p:cNvSpPr>
              <a:spLocks noChangeArrowheads="1"/>
            </p:cNvSpPr>
            <p:nvPr/>
          </p:nvSpPr>
          <p:spPr bwMode="auto">
            <a:xfrm>
              <a:off x="2722825" y="3404507"/>
              <a:ext cx="594360" cy="73152"/>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a:extLst>
              <a:ext uri="{FF2B5EF4-FFF2-40B4-BE49-F238E27FC236}">
                <a16:creationId xmlns:a16="http://schemas.microsoft.com/office/drawing/2014/main" id="{7913882B-DB4C-44A6-8579-F2657FB565C1}"/>
              </a:ext>
            </a:extLst>
          </p:cNvPr>
          <p:cNvGrpSpPr/>
          <p:nvPr/>
        </p:nvGrpSpPr>
        <p:grpSpPr>
          <a:xfrm>
            <a:off x="3811331" y="4288536"/>
            <a:ext cx="596077" cy="1503614"/>
            <a:chOff x="3811331" y="4288536"/>
            <a:chExt cx="596077" cy="1503614"/>
          </a:xfrm>
          <a:solidFill>
            <a:srgbClr val="E04621"/>
          </a:solidFill>
        </p:grpSpPr>
        <p:sp>
          <p:nvSpPr>
            <p:cNvPr id="61" name="Rectangle 60">
              <a:extLst>
                <a:ext uri="{FF2B5EF4-FFF2-40B4-BE49-F238E27FC236}">
                  <a16:creationId xmlns:a16="http://schemas.microsoft.com/office/drawing/2014/main" id="{EA3183F2-6D47-4927-9CAE-DFC3AD2289D4}"/>
                </a:ext>
              </a:extLst>
            </p:cNvPr>
            <p:cNvSpPr/>
            <p:nvPr/>
          </p:nvSpPr>
          <p:spPr>
            <a:xfrm>
              <a:off x="3811331" y="4324517"/>
              <a:ext cx="591671" cy="146763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Oval 11">
              <a:extLst>
                <a:ext uri="{FF2B5EF4-FFF2-40B4-BE49-F238E27FC236}">
                  <a16:creationId xmlns:a16="http://schemas.microsoft.com/office/drawing/2014/main" id="{EC6916EF-9C88-41AC-A952-E10B2FB919A1}"/>
                </a:ext>
              </a:extLst>
            </p:cNvPr>
            <p:cNvSpPr>
              <a:spLocks noChangeArrowheads="1"/>
            </p:cNvSpPr>
            <p:nvPr/>
          </p:nvSpPr>
          <p:spPr bwMode="auto">
            <a:xfrm>
              <a:off x="3813048" y="4288536"/>
              <a:ext cx="594360" cy="73152"/>
            </a:xfrm>
            <a:prstGeom prst="ellipse">
              <a:avLst/>
            </a:prstGeom>
            <a:solidFill>
              <a:srgbClr val="FE64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grpSp>
        <p:nvGrpSpPr>
          <p:cNvPr id="5" name="Group 4">
            <a:extLst>
              <a:ext uri="{FF2B5EF4-FFF2-40B4-BE49-F238E27FC236}">
                <a16:creationId xmlns:a16="http://schemas.microsoft.com/office/drawing/2014/main" id="{689C4456-6A01-41EF-ABC7-3FE3F0DCEE0A}"/>
              </a:ext>
            </a:extLst>
          </p:cNvPr>
          <p:cNvGrpSpPr/>
          <p:nvPr/>
        </p:nvGrpSpPr>
        <p:grpSpPr>
          <a:xfrm>
            <a:off x="4908611" y="3118104"/>
            <a:ext cx="594360" cy="2674046"/>
            <a:chOff x="4908611" y="3118104"/>
            <a:chExt cx="594360" cy="2674046"/>
          </a:xfrm>
          <a:solidFill>
            <a:srgbClr val="CF3510"/>
          </a:solidFill>
        </p:grpSpPr>
        <p:sp>
          <p:nvSpPr>
            <p:cNvPr id="77" name="Rectangle 76">
              <a:extLst>
                <a:ext uri="{FF2B5EF4-FFF2-40B4-BE49-F238E27FC236}">
                  <a16:creationId xmlns:a16="http://schemas.microsoft.com/office/drawing/2014/main" id="{BA26B6E3-625F-493C-8D37-59D26F7BA0C1}"/>
                </a:ext>
              </a:extLst>
            </p:cNvPr>
            <p:cNvSpPr/>
            <p:nvPr/>
          </p:nvSpPr>
          <p:spPr>
            <a:xfrm>
              <a:off x="4908611" y="3159216"/>
              <a:ext cx="591671" cy="2632934"/>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1" name="Oval 11">
              <a:extLst>
                <a:ext uri="{FF2B5EF4-FFF2-40B4-BE49-F238E27FC236}">
                  <a16:creationId xmlns:a16="http://schemas.microsoft.com/office/drawing/2014/main" id="{4B21F6F9-242A-4D88-A9D5-42C57220A9C1}"/>
                </a:ext>
              </a:extLst>
            </p:cNvPr>
            <p:cNvSpPr>
              <a:spLocks noChangeArrowheads="1"/>
            </p:cNvSpPr>
            <p:nvPr/>
          </p:nvSpPr>
          <p:spPr bwMode="auto">
            <a:xfrm>
              <a:off x="4908611" y="3118104"/>
              <a:ext cx="594360" cy="73152"/>
            </a:xfrm>
            <a:prstGeom prst="ellipse">
              <a:avLst/>
            </a:prstGeom>
            <a:solidFill>
              <a:srgbClr val="ED532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spTree>
    <p:extLst>
      <p:ext uri="{BB962C8B-B14F-4D97-AF65-F5344CB8AC3E}">
        <p14:creationId xmlns:p14="http://schemas.microsoft.com/office/powerpoint/2010/main" val="9565330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fade">
                                      <p:cBhvr>
                                        <p:cTn id="11" dur="1000"/>
                                        <p:tgtEl>
                                          <p:spTgt spid="22"/>
                                        </p:tgtEl>
                                      </p:cBhvr>
                                    </p:animEffect>
                                    <p:anim calcmode="lin" valueType="num">
                                      <p:cBhvr>
                                        <p:cTn id="12" dur="1000" fill="hold"/>
                                        <p:tgtEl>
                                          <p:spTgt spid="22"/>
                                        </p:tgtEl>
                                        <p:attrNameLst>
                                          <p:attrName>ppt_x</p:attrName>
                                        </p:attrNameLst>
                                      </p:cBhvr>
                                      <p:tavLst>
                                        <p:tav tm="0">
                                          <p:val>
                                            <p:strVal val="#ppt_x"/>
                                          </p:val>
                                        </p:tav>
                                        <p:tav tm="100000">
                                          <p:val>
                                            <p:strVal val="#ppt_x"/>
                                          </p:val>
                                        </p:tav>
                                      </p:tavLst>
                                    </p:anim>
                                    <p:anim calcmode="lin" valueType="num">
                                      <p:cBhvr>
                                        <p:cTn id="13" dur="1000" fill="hold"/>
                                        <p:tgtEl>
                                          <p:spTgt spid="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1000" fill="hold"/>
                                        <p:tgtEl>
                                          <p:spTgt spid="96"/>
                                        </p:tgtEl>
                                        <p:attrNameLst>
                                          <p:attrName>ppt_w</p:attrName>
                                        </p:attrNameLst>
                                      </p:cBhvr>
                                      <p:tavLst>
                                        <p:tav tm="0">
                                          <p:val>
                                            <p:fltVal val="0"/>
                                          </p:val>
                                        </p:tav>
                                        <p:tav tm="100000">
                                          <p:val>
                                            <p:strVal val="#ppt_w"/>
                                          </p:val>
                                        </p:tav>
                                      </p:tavLst>
                                    </p:anim>
                                    <p:anim calcmode="lin" valueType="num">
                                      <p:cBhvr>
                                        <p:cTn id="18" dur="1000" fill="hold"/>
                                        <p:tgtEl>
                                          <p:spTgt spid="96"/>
                                        </p:tgtEl>
                                        <p:attrNameLst>
                                          <p:attrName>ppt_h</p:attrName>
                                        </p:attrNameLst>
                                      </p:cBhvr>
                                      <p:tavLst>
                                        <p:tav tm="0">
                                          <p:val>
                                            <p:fltVal val="0"/>
                                          </p:val>
                                        </p:tav>
                                        <p:tav tm="100000">
                                          <p:val>
                                            <p:strVal val="#ppt_h"/>
                                          </p:val>
                                        </p:tav>
                                      </p:tavLst>
                                    </p:anim>
                                    <p:anim calcmode="lin" valueType="num">
                                      <p:cBhvr>
                                        <p:cTn id="19" dur="1000" fill="hold"/>
                                        <p:tgtEl>
                                          <p:spTgt spid="96"/>
                                        </p:tgtEl>
                                        <p:attrNameLst>
                                          <p:attrName>style.rotation</p:attrName>
                                        </p:attrNameLst>
                                      </p:cBhvr>
                                      <p:tavLst>
                                        <p:tav tm="0">
                                          <p:val>
                                            <p:fltVal val="90"/>
                                          </p:val>
                                        </p:tav>
                                        <p:tav tm="100000">
                                          <p:val>
                                            <p:fltVal val="0"/>
                                          </p:val>
                                        </p:tav>
                                      </p:tavLst>
                                    </p:anim>
                                    <p:animEffect transition="in" filter="fade">
                                      <p:cBhvr>
                                        <p:cTn id="20" dur="1000"/>
                                        <p:tgtEl>
                                          <p:spTgt spid="96"/>
                                        </p:tgtEl>
                                      </p:cBhvr>
                                    </p:animEffect>
                                  </p:childTnLst>
                                </p:cTn>
                              </p:par>
                            </p:childTnLst>
                          </p:cTn>
                        </p:par>
                        <p:par>
                          <p:cTn id="21" fill="hold">
                            <p:stCondLst>
                              <p:cond delay="2500"/>
                            </p:stCondLst>
                            <p:childTnLst>
                              <p:par>
                                <p:cTn id="22" presetID="22" presetClass="entr" presetSubtype="4" fill="hold" grpId="0"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par>
                                <p:cTn id="25" presetID="22" presetClass="entr" presetSubtype="4" fill="hold" nodeType="withEffect">
                                  <p:stCondLst>
                                    <p:cond delay="250"/>
                                  </p:stCondLst>
                                  <p:childTnLst>
                                    <p:set>
                                      <p:cBhvr>
                                        <p:cTn id="26" dur="1" fill="hold">
                                          <p:stCondLst>
                                            <p:cond delay="0"/>
                                          </p:stCondLst>
                                        </p:cTn>
                                        <p:tgtEl>
                                          <p:spTgt spid="4"/>
                                        </p:tgtEl>
                                        <p:attrNameLst>
                                          <p:attrName>style.visibility</p:attrName>
                                        </p:attrNameLst>
                                      </p:cBhvr>
                                      <p:to>
                                        <p:strVal val="visible"/>
                                      </p:to>
                                    </p:set>
                                    <p:animEffect transition="in" filter="wipe(down)">
                                      <p:cBhvr>
                                        <p:cTn id="27" dur="500"/>
                                        <p:tgtEl>
                                          <p:spTgt spid="4"/>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92"/>
                                        </p:tgtEl>
                                        <p:attrNameLst>
                                          <p:attrName>style.visibility</p:attrName>
                                        </p:attrNameLst>
                                      </p:cBhvr>
                                      <p:to>
                                        <p:strVal val="visible"/>
                                      </p:to>
                                    </p:set>
                                    <p:anim calcmode="lin" valueType="num">
                                      <p:cBhvr>
                                        <p:cTn id="31" dur="500" fill="hold"/>
                                        <p:tgtEl>
                                          <p:spTgt spid="92"/>
                                        </p:tgtEl>
                                        <p:attrNameLst>
                                          <p:attrName>ppt_w</p:attrName>
                                        </p:attrNameLst>
                                      </p:cBhvr>
                                      <p:tavLst>
                                        <p:tav tm="0">
                                          <p:val>
                                            <p:fltVal val="0"/>
                                          </p:val>
                                        </p:tav>
                                        <p:tav tm="100000">
                                          <p:val>
                                            <p:strVal val="#ppt_w"/>
                                          </p:val>
                                        </p:tav>
                                      </p:tavLst>
                                    </p:anim>
                                    <p:anim calcmode="lin" valueType="num">
                                      <p:cBhvr>
                                        <p:cTn id="32" dur="500" fill="hold"/>
                                        <p:tgtEl>
                                          <p:spTgt spid="92"/>
                                        </p:tgtEl>
                                        <p:attrNameLst>
                                          <p:attrName>ppt_h</p:attrName>
                                        </p:attrNameLst>
                                      </p:cBhvr>
                                      <p:tavLst>
                                        <p:tav tm="0">
                                          <p:val>
                                            <p:fltVal val="0"/>
                                          </p:val>
                                        </p:tav>
                                        <p:tav tm="100000">
                                          <p:val>
                                            <p:strVal val="#ppt_h"/>
                                          </p:val>
                                        </p:tav>
                                      </p:tavLst>
                                    </p:anim>
                                    <p:animEffect transition="in" filter="fade">
                                      <p:cBhvr>
                                        <p:cTn id="33" dur="500"/>
                                        <p:tgtEl>
                                          <p:spTgt spid="92"/>
                                        </p:tgtEl>
                                      </p:cBhvr>
                                    </p:animEffect>
                                  </p:childTnLst>
                                </p:cTn>
                              </p:par>
                            </p:childTnLst>
                          </p:cTn>
                        </p:par>
                        <p:par>
                          <p:cTn id="34" fill="hold">
                            <p:stCondLst>
                              <p:cond delay="3750"/>
                            </p:stCondLst>
                            <p:childTnLst>
                              <p:par>
                                <p:cTn id="35" presetID="42" presetClass="entr" presetSubtype="0" fill="hold" grpId="0" nodeType="afterEffect">
                                  <p:stCondLst>
                                    <p:cond delay="0"/>
                                  </p:stCondLst>
                                  <p:childTnLst>
                                    <p:set>
                                      <p:cBhvr>
                                        <p:cTn id="36" dur="1" fill="hold">
                                          <p:stCondLst>
                                            <p:cond delay="0"/>
                                          </p:stCondLst>
                                        </p:cTn>
                                        <p:tgtEl>
                                          <p:spTgt spid="88"/>
                                        </p:tgtEl>
                                        <p:attrNameLst>
                                          <p:attrName>style.visibility</p:attrName>
                                        </p:attrNameLst>
                                      </p:cBhvr>
                                      <p:to>
                                        <p:strVal val="visible"/>
                                      </p:to>
                                    </p:set>
                                    <p:animEffect transition="in" filter="fade">
                                      <p:cBhvr>
                                        <p:cTn id="37" dur="1000"/>
                                        <p:tgtEl>
                                          <p:spTgt spid="88"/>
                                        </p:tgtEl>
                                      </p:cBhvr>
                                    </p:animEffect>
                                    <p:anim calcmode="lin" valueType="num">
                                      <p:cBhvr>
                                        <p:cTn id="38" dur="1000" fill="hold"/>
                                        <p:tgtEl>
                                          <p:spTgt spid="88"/>
                                        </p:tgtEl>
                                        <p:attrNameLst>
                                          <p:attrName>ppt_x</p:attrName>
                                        </p:attrNameLst>
                                      </p:cBhvr>
                                      <p:tavLst>
                                        <p:tav tm="0">
                                          <p:val>
                                            <p:strVal val="#ppt_x"/>
                                          </p:val>
                                        </p:tav>
                                        <p:tav tm="100000">
                                          <p:val>
                                            <p:strVal val="#ppt_x"/>
                                          </p:val>
                                        </p:tav>
                                      </p:tavLst>
                                    </p:anim>
                                    <p:anim calcmode="lin" valueType="num">
                                      <p:cBhvr>
                                        <p:cTn id="39" dur="1000" fill="hold"/>
                                        <p:tgtEl>
                                          <p:spTgt spid="88"/>
                                        </p:tgtEl>
                                        <p:attrNameLst>
                                          <p:attrName>ppt_y</p:attrName>
                                        </p:attrNameLst>
                                      </p:cBhvr>
                                      <p:tavLst>
                                        <p:tav tm="0">
                                          <p:val>
                                            <p:strVal val="#ppt_y+.1"/>
                                          </p:val>
                                        </p:tav>
                                        <p:tav tm="100000">
                                          <p:val>
                                            <p:strVal val="#ppt_y"/>
                                          </p:val>
                                        </p:tav>
                                      </p:tavLst>
                                    </p:anim>
                                  </p:childTnLst>
                                </p:cTn>
                              </p:par>
                            </p:childTnLst>
                          </p:cTn>
                        </p:par>
                        <p:par>
                          <p:cTn id="40" fill="hold">
                            <p:stCondLst>
                              <p:cond delay="4750"/>
                            </p:stCondLst>
                            <p:childTnLst>
                              <p:par>
                                <p:cTn id="41" presetID="31" presetClass="entr" presetSubtype="0" fill="hold"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1000" fill="hold"/>
                                        <p:tgtEl>
                                          <p:spTgt spid="97"/>
                                        </p:tgtEl>
                                        <p:attrNameLst>
                                          <p:attrName>ppt_w</p:attrName>
                                        </p:attrNameLst>
                                      </p:cBhvr>
                                      <p:tavLst>
                                        <p:tav tm="0">
                                          <p:val>
                                            <p:fltVal val="0"/>
                                          </p:val>
                                        </p:tav>
                                        <p:tav tm="100000">
                                          <p:val>
                                            <p:strVal val="#ppt_w"/>
                                          </p:val>
                                        </p:tav>
                                      </p:tavLst>
                                    </p:anim>
                                    <p:anim calcmode="lin" valueType="num">
                                      <p:cBhvr>
                                        <p:cTn id="44" dur="1000" fill="hold"/>
                                        <p:tgtEl>
                                          <p:spTgt spid="97"/>
                                        </p:tgtEl>
                                        <p:attrNameLst>
                                          <p:attrName>ppt_h</p:attrName>
                                        </p:attrNameLst>
                                      </p:cBhvr>
                                      <p:tavLst>
                                        <p:tav tm="0">
                                          <p:val>
                                            <p:fltVal val="0"/>
                                          </p:val>
                                        </p:tav>
                                        <p:tav tm="100000">
                                          <p:val>
                                            <p:strVal val="#ppt_h"/>
                                          </p:val>
                                        </p:tav>
                                      </p:tavLst>
                                    </p:anim>
                                    <p:anim calcmode="lin" valueType="num">
                                      <p:cBhvr>
                                        <p:cTn id="45" dur="1000" fill="hold"/>
                                        <p:tgtEl>
                                          <p:spTgt spid="97"/>
                                        </p:tgtEl>
                                        <p:attrNameLst>
                                          <p:attrName>style.rotation</p:attrName>
                                        </p:attrNameLst>
                                      </p:cBhvr>
                                      <p:tavLst>
                                        <p:tav tm="0">
                                          <p:val>
                                            <p:fltVal val="90"/>
                                          </p:val>
                                        </p:tav>
                                        <p:tav tm="100000">
                                          <p:val>
                                            <p:fltVal val="0"/>
                                          </p:val>
                                        </p:tav>
                                      </p:tavLst>
                                    </p:anim>
                                    <p:animEffect transition="in" filter="fade">
                                      <p:cBhvr>
                                        <p:cTn id="46" dur="1000"/>
                                        <p:tgtEl>
                                          <p:spTgt spid="97"/>
                                        </p:tgtEl>
                                      </p:cBhvr>
                                    </p:animEffect>
                                  </p:childTnLst>
                                </p:cTn>
                              </p:par>
                            </p:childTnLst>
                          </p:cTn>
                        </p:par>
                        <p:par>
                          <p:cTn id="47" fill="hold">
                            <p:stCondLst>
                              <p:cond delay="5750"/>
                            </p:stCondLst>
                            <p:childTnLst>
                              <p:par>
                                <p:cTn id="48" presetID="22" presetClass="entr" presetSubtype="4" fill="hold" grpId="0" nodeType="afterEffect">
                                  <p:stCondLst>
                                    <p:cond delay="0"/>
                                  </p:stCondLst>
                                  <p:childTnLst>
                                    <p:set>
                                      <p:cBhvr>
                                        <p:cTn id="49" dur="1" fill="hold">
                                          <p:stCondLst>
                                            <p:cond delay="0"/>
                                          </p:stCondLst>
                                        </p:cTn>
                                        <p:tgtEl>
                                          <p:spTgt spid="44"/>
                                        </p:tgtEl>
                                        <p:attrNameLst>
                                          <p:attrName>style.visibility</p:attrName>
                                        </p:attrNameLst>
                                      </p:cBhvr>
                                      <p:to>
                                        <p:strVal val="visible"/>
                                      </p:to>
                                    </p:set>
                                    <p:animEffect transition="in" filter="wipe(down)">
                                      <p:cBhvr>
                                        <p:cTn id="50" dur="500"/>
                                        <p:tgtEl>
                                          <p:spTgt spid="44"/>
                                        </p:tgtEl>
                                      </p:cBhvr>
                                    </p:animEffect>
                                  </p:childTnLst>
                                </p:cTn>
                              </p:par>
                              <p:par>
                                <p:cTn id="51" presetID="22" presetClass="entr" presetSubtype="4" fill="hold" nodeType="withEffect">
                                  <p:stCondLst>
                                    <p:cond delay="250"/>
                                  </p:stCondLst>
                                  <p:childTnLst>
                                    <p:set>
                                      <p:cBhvr>
                                        <p:cTn id="52" dur="1" fill="hold">
                                          <p:stCondLst>
                                            <p:cond delay="0"/>
                                          </p:stCondLst>
                                        </p:cTn>
                                        <p:tgtEl>
                                          <p:spTgt spid="2"/>
                                        </p:tgtEl>
                                        <p:attrNameLst>
                                          <p:attrName>style.visibility</p:attrName>
                                        </p:attrNameLst>
                                      </p:cBhvr>
                                      <p:to>
                                        <p:strVal val="visible"/>
                                      </p:to>
                                    </p:set>
                                    <p:animEffect transition="in" filter="wipe(down)">
                                      <p:cBhvr>
                                        <p:cTn id="53" dur="500"/>
                                        <p:tgtEl>
                                          <p:spTgt spid="2"/>
                                        </p:tgtEl>
                                      </p:cBhvr>
                                    </p:animEffect>
                                  </p:childTnLst>
                                </p:cTn>
                              </p:par>
                            </p:childTnLst>
                          </p:cTn>
                        </p:par>
                        <p:par>
                          <p:cTn id="54" fill="hold">
                            <p:stCondLst>
                              <p:cond delay="6500"/>
                            </p:stCondLst>
                            <p:childTnLst>
                              <p:par>
                                <p:cTn id="55" presetID="53" presetClass="entr" presetSubtype="16" fill="hold" grpId="0" nodeType="afterEffect">
                                  <p:stCondLst>
                                    <p:cond delay="0"/>
                                  </p:stCondLst>
                                  <p:childTnLst>
                                    <p:set>
                                      <p:cBhvr>
                                        <p:cTn id="56" dur="1" fill="hold">
                                          <p:stCondLst>
                                            <p:cond delay="0"/>
                                          </p:stCondLst>
                                        </p:cTn>
                                        <p:tgtEl>
                                          <p:spTgt spid="93"/>
                                        </p:tgtEl>
                                        <p:attrNameLst>
                                          <p:attrName>style.visibility</p:attrName>
                                        </p:attrNameLst>
                                      </p:cBhvr>
                                      <p:to>
                                        <p:strVal val="visible"/>
                                      </p:to>
                                    </p:set>
                                    <p:anim calcmode="lin" valueType="num">
                                      <p:cBhvr>
                                        <p:cTn id="57" dur="500" fill="hold"/>
                                        <p:tgtEl>
                                          <p:spTgt spid="93"/>
                                        </p:tgtEl>
                                        <p:attrNameLst>
                                          <p:attrName>ppt_w</p:attrName>
                                        </p:attrNameLst>
                                      </p:cBhvr>
                                      <p:tavLst>
                                        <p:tav tm="0">
                                          <p:val>
                                            <p:fltVal val="0"/>
                                          </p:val>
                                        </p:tav>
                                        <p:tav tm="100000">
                                          <p:val>
                                            <p:strVal val="#ppt_w"/>
                                          </p:val>
                                        </p:tav>
                                      </p:tavLst>
                                    </p:anim>
                                    <p:anim calcmode="lin" valueType="num">
                                      <p:cBhvr>
                                        <p:cTn id="58" dur="500" fill="hold"/>
                                        <p:tgtEl>
                                          <p:spTgt spid="93"/>
                                        </p:tgtEl>
                                        <p:attrNameLst>
                                          <p:attrName>ppt_h</p:attrName>
                                        </p:attrNameLst>
                                      </p:cBhvr>
                                      <p:tavLst>
                                        <p:tav tm="0">
                                          <p:val>
                                            <p:fltVal val="0"/>
                                          </p:val>
                                        </p:tav>
                                        <p:tav tm="100000">
                                          <p:val>
                                            <p:strVal val="#ppt_h"/>
                                          </p:val>
                                        </p:tav>
                                      </p:tavLst>
                                    </p:anim>
                                    <p:animEffect transition="in" filter="fade">
                                      <p:cBhvr>
                                        <p:cTn id="59" dur="500"/>
                                        <p:tgtEl>
                                          <p:spTgt spid="93"/>
                                        </p:tgtEl>
                                      </p:cBhvr>
                                    </p:animEffect>
                                  </p:childTnLst>
                                </p:cTn>
                              </p:par>
                            </p:childTnLst>
                          </p:cTn>
                        </p:par>
                        <p:par>
                          <p:cTn id="60" fill="hold">
                            <p:stCondLst>
                              <p:cond delay="7000"/>
                            </p:stCondLst>
                            <p:childTnLst>
                              <p:par>
                                <p:cTn id="61" presetID="42" presetClass="entr" presetSubtype="0"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fade">
                                      <p:cBhvr>
                                        <p:cTn id="63" dur="1000"/>
                                        <p:tgtEl>
                                          <p:spTgt spid="89"/>
                                        </p:tgtEl>
                                      </p:cBhvr>
                                    </p:animEffect>
                                    <p:anim calcmode="lin" valueType="num">
                                      <p:cBhvr>
                                        <p:cTn id="64" dur="1000" fill="hold"/>
                                        <p:tgtEl>
                                          <p:spTgt spid="89"/>
                                        </p:tgtEl>
                                        <p:attrNameLst>
                                          <p:attrName>ppt_x</p:attrName>
                                        </p:attrNameLst>
                                      </p:cBhvr>
                                      <p:tavLst>
                                        <p:tav tm="0">
                                          <p:val>
                                            <p:strVal val="#ppt_x"/>
                                          </p:val>
                                        </p:tav>
                                        <p:tav tm="100000">
                                          <p:val>
                                            <p:strVal val="#ppt_x"/>
                                          </p:val>
                                        </p:tav>
                                      </p:tavLst>
                                    </p:anim>
                                    <p:anim calcmode="lin" valueType="num">
                                      <p:cBhvr>
                                        <p:cTn id="65" dur="1000" fill="hold"/>
                                        <p:tgtEl>
                                          <p:spTgt spid="89"/>
                                        </p:tgtEl>
                                        <p:attrNameLst>
                                          <p:attrName>ppt_y</p:attrName>
                                        </p:attrNameLst>
                                      </p:cBhvr>
                                      <p:tavLst>
                                        <p:tav tm="0">
                                          <p:val>
                                            <p:strVal val="#ppt_y+.1"/>
                                          </p:val>
                                        </p:tav>
                                        <p:tav tm="100000">
                                          <p:val>
                                            <p:strVal val="#ppt_y"/>
                                          </p:val>
                                        </p:tav>
                                      </p:tavLst>
                                    </p:anim>
                                  </p:childTnLst>
                                </p:cTn>
                              </p:par>
                            </p:childTnLst>
                          </p:cTn>
                        </p:par>
                        <p:par>
                          <p:cTn id="66" fill="hold">
                            <p:stCondLst>
                              <p:cond delay="8000"/>
                            </p:stCondLst>
                            <p:childTnLst>
                              <p:par>
                                <p:cTn id="67" presetID="31" presetClass="entr" presetSubtype="0" fill="hold" nodeType="afterEffect">
                                  <p:stCondLst>
                                    <p:cond delay="0"/>
                                  </p:stCondLst>
                                  <p:childTnLst>
                                    <p:set>
                                      <p:cBhvr>
                                        <p:cTn id="68" dur="1" fill="hold">
                                          <p:stCondLst>
                                            <p:cond delay="0"/>
                                          </p:stCondLst>
                                        </p:cTn>
                                        <p:tgtEl>
                                          <p:spTgt spid="98"/>
                                        </p:tgtEl>
                                        <p:attrNameLst>
                                          <p:attrName>style.visibility</p:attrName>
                                        </p:attrNameLst>
                                      </p:cBhvr>
                                      <p:to>
                                        <p:strVal val="visible"/>
                                      </p:to>
                                    </p:set>
                                    <p:anim calcmode="lin" valueType="num">
                                      <p:cBhvr>
                                        <p:cTn id="69" dur="1000" fill="hold"/>
                                        <p:tgtEl>
                                          <p:spTgt spid="98"/>
                                        </p:tgtEl>
                                        <p:attrNameLst>
                                          <p:attrName>ppt_w</p:attrName>
                                        </p:attrNameLst>
                                      </p:cBhvr>
                                      <p:tavLst>
                                        <p:tav tm="0">
                                          <p:val>
                                            <p:fltVal val="0"/>
                                          </p:val>
                                        </p:tav>
                                        <p:tav tm="100000">
                                          <p:val>
                                            <p:strVal val="#ppt_w"/>
                                          </p:val>
                                        </p:tav>
                                      </p:tavLst>
                                    </p:anim>
                                    <p:anim calcmode="lin" valueType="num">
                                      <p:cBhvr>
                                        <p:cTn id="70" dur="1000" fill="hold"/>
                                        <p:tgtEl>
                                          <p:spTgt spid="98"/>
                                        </p:tgtEl>
                                        <p:attrNameLst>
                                          <p:attrName>ppt_h</p:attrName>
                                        </p:attrNameLst>
                                      </p:cBhvr>
                                      <p:tavLst>
                                        <p:tav tm="0">
                                          <p:val>
                                            <p:fltVal val="0"/>
                                          </p:val>
                                        </p:tav>
                                        <p:tav tm="100000">
                                          <p:val>
                                            <p:strVal val="#ppt_h"/>
                                          </p:val>
                                        </p:tav>
                                      </p:tavLst>
                                    </p:anim>
                                    <p:anim calcmode="lin" valueType="num">
                                      <p:cBhvr>
                                        <p:cTn id="71" dur="1000" fill="hold"/>
                                        <p:tgtEl>
                                          <p:spTgt spid="98"/>
                                        </p:tgtEl>
                                        <p:attrNameLst>
                                          <p:attrName>style.rotation</p:attrName>
                                        </p:attrNameLst>
                                      </p:cBhvr>
                                      <p:tavLst>
                                        <p:tav tm="0">
                                          <p:val>
                                            <p:fltVal val="90"/>
                                          </p:val>
                                        </p:tav>
                                        <p:tav tm="100000">
                                          <p:val>
                                            <p:fltVal val="0"/>
                                          </p:val>
                                        </p:tav>
                                      </p:tavLst>
                                    </p:anim>
                                    <p:animEffect transition="in" filter="fade">
                                      <p:cBhvr>
                                        <p:cTn id="72" dur="1000"/>
                                        <p:tgtEl>
                                          <p:spTgt spid="98"/>
                                        </p:tgtEl>
                                      </p:cBhvr>
                                    </p:animEffect>
                                  </p:childTnLst>
                                </p:cTn>
                              </p:par>
                            </p:childTnLst>
                          </p:cTn>
                        </p:par>
                        <p:par>
                          <p:cTn id="73" fill="hold">
                            <p:stCondLst>
                              <p:cond delay="9000"/>
                            </p:stCondLst>
                            <p:childTnLst>
                              <p:par>
                                <p:cTn id="74" presetID="22" presetClass="entr" presetSubtype="4" fill="hold" grpId="0" nodeType="afterEffect">
                                  <p:stCondLst>
                                    <p:cond delay="0"/>
                                  </p:stCondLst>
                                  <p:childTnLst>
                                    <p:set>
                                      <p:cBhvr>
                                        <p:cTn id="75" dur="1" fill="hold">
                                          <p:stCondLst>
                                            <p:cond delay="0"/>
                                          </p:stCondLst>
                                        </p:cTn>
                                        <p:tgtEl>
                                          <p:spTgt spid="60"/>
                                        </p:tgtEl>
                                        <p:attrNameLst>
                                          <p:attrName>style.visibility</p:attrName>
                                        </p:attrNameLst>
                                      </p:cBhvr>
                                      <p:to>
                                        <p:strVal val="visible"/>
                                      </p:to>
                                    </p:set>
                                    <p:animEffect transition="in" filter="wipe(down)">
                                      <p:cBhvr>
                                        <p:cTn id="76" dur="500"/>
                                        <p:tgtEl>
                                          <p:spTgt spid="60"/>
                                        </p:tgtEl>
                                      </p:cBhvr>
                                    </p:animEffect>
                                  </p:childTnLst>
                                </p:cTn>
                              </p:par>
                              <p:par>
                                <p:cTn id="77" presetID="22" presetClass="entr" presetSubtype="4" fill="hold" nodeType="withEffect">
                                  <p:stCondLst>
                                    <p:cond delay="250"/>
                                  </p:stCondLst>
                                  <p:childTnLst>
                                    <p:set>
                                      <p:cBhvr>
                                        <p:cTn id="78" dur="1" fill="hold">
                                          <p:stCondLst>
                                            <p:cond delay="0"/>
                                          </p:stCondLst>
                                        </p:cTn>
                                        <p:tgtEl>
                                          <p:spTgt spid="3"/>
                                        </p:tgtEl>
                                        <p:attrNameLst>
                                          <p:attrName>style.visibility</p:attrName>
                                        </p:attrNameLst>
                                      </p:cBhvr>
                                      <p:to>
                                        <p:strVal val="visible"/>
                                      </p:to>
                                    </p:set>
                                    <p:animEffect transition="in" filter="wipe(down)">
                                      <p:cBhvr>
                                        <p:cTn id="79" dur="500"/>
                                        <p:tgtEl>
                                          <p:spTgt spid="3"/>
                                        </p:tgtEl>
                                      </p:cBhvr>
                                    </p:animEffect>
                                  </p:childTnLst>
                                </p:cTn>
                              </p:par>
                            </p:childTnLst>
                          </p:cTn>
                        </p:par>
                        <p:par>
                          <p:cTn id="80" fill="hold">
                            <p:stCondLst>
                              <p:cond delay="9750"/>
                            </p:stCondLst>
                            <p:childTnLst>
                              <p:par>
                                <p:cTn id="81" presetID="53" presetClass="entr" presetSubtype="16" fill="hold" grpId="0"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90"/>
                                        </p:tgtEl>
                                        <p:attrNameLst>
                                          <p:attrName>style.visibility</p:attrName>
                                        </p:attrNameLst>
                                      </p:cBhvr>
                                      <p:to>
                                        <p:strVal val="visible"/>
                                      </p:to>
                                    </p:set>
                                    <p:animEffect transition="in" filter="fade">
                                      <p:cBhvr>
                                        <p:cTn id="89" dur="1000"/>
                                        <p:tgtEl>
                                          <p:spTgt spid="90"/>
                                        </p:tgtEl>
                                      </p:cBhvr>
                                    </p:animEffect>
                                    <p:anim calcmode="lin" valueType="num">
                                      <p:cBhvr>
                                        <p:cTn id="90" dur="1000" fill="hold"/>
                                        <p:tgtEl>
                                          <p:spTgt spid="90"/>
                                        </p:tgtEl>
                                        <p:attrNameLst>
                                          <p:attrName>ppt_x</p:attrName>
                                        </p:attrNameLst>
                                      </p:cBhvr>
                                      <p:tavLst>
                                        <p:tav tm="0">
                                          <p:val>
                                            <p:strVal val="#ppt_x"/>
                                          </p:val>
                                        </p:tav>
                                        <p:tav tm="100000">
                                          <p:val>
                                            <p:strVal val="#ppt_x"/>
                                          </p:val>
                                        </p:tav>
                                      </p:tavLst>
                                    </p:anim>
                                    <p:anim calcmode="lin" valueType="num">
                                      <p:cBhvr>
                                        <p:cTn id="91" dur="1000" fill="hold"/>
                                        <p:tgtEl>
                                          <p:spTgt spid="90"/>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31" presetClass="entr" presetSubtype="0" fill="hold" nodeType="afterEffect">
                                  <p:stCondLst>
                                    <p:cond delay="0"/>
                                  </p:stCondLst>
                                  <p:childTnLst>
                                    <p:set>
                                      <p:cBhvr>
                                        <p:cTn id="94" dur="1" fill="hold">
                                          <p:stCondLst>
                                            <p:cond delay="0"/>
                                          </p:stCondLst>
                                        </p:cTn>
                                        <p:tgtEl>
                                          <p:spTgt spid="99"/>
                                        </p:tgtEl>
                                        <p:attrNameLst>
                                          <p:attrName>style.visibility</p:attrName>
                                        </p:attrNameLst>
                                      </p:cBhvr>
                                      <p:to>
                                        <p:strVal val="visible"/>
                                      </p:to>
                                    </p:set>
                                    <p:anim calcmode="lin" valueType="num">
                                      <p:cBhvr>
                                        <p:cTn id="95" dur="1000" fill="hold"/>
                                        <p:tgtEl>
                                          <p:spTgt spid="99"/>
                                        </p:tgtEl>
                                        <p:attrNameLst>
                                          <p:attrName>ppt_w</p:attrName>
                                        </p:attrNameLst>
                                      </p:cBhvr>
                                      <p:tavLst>
                                        <p:tav tm="0">
                                          <p:val>
                                            <p:fltVal val="0"/>
                                          </p:val>
                                        </p:tav>
                                        <p:tav tm="100000">
                                          <p:val>
                                            <p:strVal val="#ppt_w"/>
                                          </p:val>
                                        </p:tav>
                                      </p:tavLst>
                                    </p:anim>
                                    <p:anim calcmode="lin" valueType="num">
                                      <p:cBhvr>
                                        <p:cTn id="96" dur="1000" fill="hold"/>
                                        <p:tgtEl>
                                          <p:spTgt spid="99"/>
                                        </p:tgtEl>
                                        <p:attrNameLst>
                                          <p:attrName>ppt_h</p:attrName>
                                        </p:attrNameLst>
                                      </p:cBhvr>
                                      <p:tavLst>
                                        <p:tav tm="0">
                                          <p:val>
                                            <p:fltVal val="0"/>
                                          </p:val>
                                        </p:tav>
                                        <p:tav tm="100000">
                                          <p:val>
                                            <p:strVal val="#ppt_h"/>
                                          </p:val>
                                        </p:tav>
                                      </p:tavLst>
                                    </p:anim>
                                    <p:anim calcmode="lin" valueType="num">
                                      <p:cBhvr>
                                        <p:cTn id="97" dur="1000" fill="hold"/>
                                        <p:tgtEl>
                                          <p:spTgt spid="99"/>
                                        </p:tgtEl>
                                        <p:attrNameLst>
                                          <p:attrName>style.rotation</p:attrName>
                                        </p:attrNameLst>
                                      </p:cBhvr>
                                      <p:tavLst>
                                        <p:tav tm="0">
                                          <p:val>
                                            <p:fltVal val="90"/>
                                          </p:val>
                                        </p:tav>
                                        <p:tav tm="100000">
                                          <p:val>
                                            <p:fltVal val="0"/>
                                          </p:val>
                                        </p:tav>
                                      </p:tavLst>
                                    </p:anim>
                                    <p:animEffect transition="in" filter="fade">
                                      <p:cBhvr>
                                        <p:cTn id="98" dur="1000"/>
                                        <p:tgtEl>
                                          <p:spTgt spid="99"/>
                                        </p:tgtEl>
                                      </p:cBhvr>
                                    </p:animEffect>
                                  </p:childTnLst>
                                </p:cTn>
                              </p:par>
                            </p:childTnLst>
                          </p:cTn>
                        </p:par>
                        <p:par>
                          <p:cTn id="99" fill="hold">
                            <p:stCondLst>
                              <p:cond delay="12250"/>
                            </p:stCondLst>
                            <p:childTnLst>
                              <p:par>
                                <p:cTn id="100" presetID="22" presetClass="entr" presetSubtype="4" fill="hold" grpId="0" nodeType="afterEffect">
                                  <p:stCondLst>
                                    <p:cond delay="0"/>
                                  </p:stCondLst>
                                  <p:childTnLst>
                                    <p:set>
                                      <p:cBhvr>
                                        <p:cTn id="101" dur="1" fill="hold">
                                          <p:stCondLst>
                                            <p:cond delay="0"/>
                                          </p:stCondLst>
                                        </p:cTn>
                                        <p:tgtEl>
                                          <p:spTgt spid="76"/>
                                        </p:tgtEl>
                                        <p:attrNameLst>
                                          <p:attrName>style.visibility</p:attrName>
                                        </p:attrNameLst>
                                      </p:cBhvr>
                                      <p:to>
                                        <p:strVal val="visible"/>
                                      </p:to>
                                    </p:set>
                                    <p:animEffect transition="in" filter="wipe(down)">
                                      <p:cBhvr>
                                        <p:cTn id="102" dur="500"/>
                                        <p:tgtEl>
                                          <p:spTgt spid="76"/>
                                        </p:tgtEl>
                                      </p:cBhvr>
                                    </p:animEffect>
                                  </p:childTnLst>
                                </p:cTn>
                              </p:par>
                              <p:par>
                                <p:cTn id="103" presetID="22" presetClass="entr" presetSubtype="4" fill="hold" nodeType="withEffect">
                                  <p:stCondLst>
                                    <p:cond delay="250"/>
                                  </p:stCondLst>
                                  <p:childTnLst>
                                    <p:set>
                                      <p:cBhvr>
                                        <p:cTn id="104" dur="1" fill="hold">
                                          <p:stCondLst>
                                            <p:cond delay="0"/>
                                          </p:stCondLst>
                                        </p:cTn>
                                        <p:tgtEl>
                                          <p:spTgt spid="5"/>
                                        </p:tgtEl>
                                        <p:attrNameLst>
                                          <p:attrName>style.visibility</p:attrName>
                                        </p:attrNameLst>
                                      </p:cBhvr>
                                      <p:to>
                                        <p:strVal val="visible"/>
                                      </p:to>
                                    </p:set>
                                    <p:animEffect transition="in" filter="wipe(down)">
                                      <p:cBhvr>
                                        <p:cTn id="105" dur="500"/>
                                        <p:tgtEl>
                                          <p:spTgt spid="5"/>
                                        </p:tgtEl>
                                      </p:cBhvr>
                                    </p:animEffect>
                                  </p:childTnLst>
                                </p:cTn>
                              </p:par>
                            </p:childTnLst>
                          </p:cTn>
                        </p:par>
                        <p:par>
                          <p:cTn id="106" fill="hold">
                            <p:stCondLst>
                              <p:cond delay="13000"/>
                            </p:stCondLst>
                            <p:childTnLst>
                              <p:par>
                                <p:cTn id="107" presetID="53" presetClass="entr" presetSubtype="16"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childTnLst>
                                </p:cTn>
                              </p:par>
                            </p:childTnLst>
                          </p:cTn>
                        </p:par>
                        <p:par>
                          <p:cTn id="112" fill="hold">
                            <p:stCondLst>
                              <p:cond delay="13500"/>
                            </p:stCondLst>
                            <p:childTnLst>
                              <p:par>
                                <p:cTn id="113" presetID="42" presetClass="entr" presetSubtype="0" fill="hold" grpId="0" nodeType="afterEffect">
                                  <p:stCondLst>
                                    <p:cond delay="0"/>
                                  </p:stCondLst>
                                  <p:childTnLst>
                                    <p:set>
                                      <p:cBhvr>
                                        <p:cTn id="114" dur="1" fill="hold">
                                          <p:stCondLst>
                                            <p:cond delay="0"/>
                                          </p:stCondLst>
                                        </p:cTn>
                                        <p:tgtEl>
                                          <p:spTgt spid="91"/>
                                        </p:tgtEl>
                                        <p:attrNameLst>
                                          <p:attrName>style.visibility</p:attrName>
                                        </p:attrNameLst>
                                      </p:cBhvr>
                                      <p:to>
                                        <p:strVal val="visible"/>
                                      </p:to>
                                    </p:set>
                                    <p:animEffect transition="in" filter="fade">
                                      <p:cBhvr>
                                        <p:cTn id="115" dur="1000"/>
                                        <p:tgtEl>
                                          <p:spTgt spid="91"/>
                                        </p:tgtEl>
                                      </p:cBhvr>
                                    </p:animEffect>
                                    <p:anim calcmode="lin" valueType="num">
                                      <p:cBhvr>
                                        <p:cTn id="116" dur="1000" fill="hold"/>
                                        <p:tgtEl>
                                          <p:spTgt spid="91"/>
                                        </p:tgtEl>
                                        <p:attrNameLst>
                                          <p:attrName>ppt_x</p:attrName>
                                        </p:attrNameLst>
                                      </p:cBhvr>
                                      <p:tavLst>
                                        <p:tav tm="0">
                                          <p:val>
                                            <p:strVal val="#ppt_x"/>
                                          </p:val>
                                        </p:tav>
                                        <p:tav tm="100000">
                                          <p:val>
                                            <p:strVal val="#ppt_x"/>
                                          </p:val>
                                        </p:tav>
                                      </p:tavLst>
                                    </p:anim>
                                    <p:anim calcmode="lin" valueType="num">
                                      <p:cBhvr>
                                        <p:cTn id="117"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2" grpId="0" animBg="1"/>
      <p:bldP spid="9" grpId="0" animBg="1"/>
      <p:bldP spid="44" grpId="0" animBg="1"/>
      <p:bldP spid="60" grpId="0" animBg="1"/>
      <p:bldP spid="76" grpId="0" animBg="1"/>
      <p:bldP spid="88" grpId="0"/>
      <p:bldP spid="89" grpId="0"/>
      <p:bldP spid="90" grpId="0"/>
      <p:bldP spid="91" grpId="0"/>
      <p:bldP spid="92" grpId="0"/>
      <p:bldP spid="93" grpId="0"/>
      <p:bldP spid="94" grpId="0"/>
      <p:bldP spid="9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AF2A1839-8F9D-489F-9D03-4F159B2F1A1D}"/>
              </a:ext>
            </a:extLst>
          </p:cNvPr>
          <p:cNvGrpSpPr/>
          <p:nvPr/>
        </p:nvGrpSpPr>
        <p:grpSpPr>
          <a:xfrm>
            <a:off x="6294120" y="1759419"/>
            <a:ext cx="1280160" cy="4869981"/>
            <a:chOff x="1399032" y="2421985"/>
            <a:chExt cx="1005840" cy="3826415"/>
          </a:xfrm>
        </p:grpSpPr>
        <p:sp>
          <p:nvSpPr>
            <p:cNvPr id="11" name="Freeform: Shape 10">
              <a:extLst>
                <a:ext uri="{FF2B5EF4-FFF2-40B4-BE49-F238E27FC236}">
                  <a16:creationId xmlns:a16="http://schemas.microsoft.com/office/drawing/2014/main" id="{C1193B75-2AEC-461D-88A7-127392FAD432}"/>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8" name="Group 37">
              <a:extLst>
                <a:ext uri="{FF2B5EF4-FFF2-40B4-BE49-F238E27FC236}">
                  <a16:creationId xmlns:a16="http://schemas.microsoft.com/office/drawing/2014/main" id="{F121C424-C72A-4F85-B396-C961FA11F6B7}"/>
                </a:ext>
              </a:extLst>
            </p:cNvPr>
            <p:cNvGrpSpPr/>
            <p:nvPr/>
          </p:nvGrpSpPr>
          <p:grpSpPr>
            <a:xfrm>
              <a:off x="1504354" y="2992100"/>
              <a:ext cx="810589" cy="2686184"/>
              <a:chOff x="6945156" y="914400"/>
              <a:chExt cx="1268624" cy="4151376"/>
            </a:xfrm>
          </p:grpSpPr>
          <p:sp>
            <p:nvSpPr>
              <p:cNvPr id="26" name="Rectangle 25">
                <a:extLst>
                  <a:ext uri="{FF2B5EF4-FFF2-40B4-BE49-F238E27FC236}">
                    <a16:creationId xmlns:a16="http://schemas.microsoft.com/office/drawing/2014/main" id="{1C13DAC7-1ADC-4394-80CB-43DF979D78B2}"/>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26">
                <a:extLst>
                  <a:ext uri="{FF2B5EF4-FFF2-40B4-BE49-F238E27FC236}">
                    <a16:creationId xmlns:a16="http://schemas.microsoft.com/office/drawing/2014/main" id="{F745D5FC-BF38-410B-87E6-327D9E2EF8D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7BCAD03E-62AE-48D4-B9F5-2B2807FFFCFF}"/>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0130137B-8CFD-481A-8A97-C858DA627DFB}"/>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A69BD36B-ADBB-4795-ADE8-57466181CDEF}"/>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9319295A-938A-4659-B7E0-A531ED19038C}"/>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4DC9B0E8-B35B-49A1-94E4-7C7049D87893}"/>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A7875FAD-393F-467C-B208-76C0F338D9C9}"/>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05D412C5-2FA9-4374-A067-1B4F3A0FAA64}"/>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08DC68A2-C6D5-47BA-AF41-A3897AAABD4C}"/>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9" name="Oval 8">
            <a:extLst>
              <a:ext uri="{FF2B5EF4-FFF2-40B4-BE49-F238E27FC236}">
                <a16:creationId xmlns:a16="http://schemas.microsoft.com/office/drawing/2014/main" id="{390E4906-F761-4E4D-A4F5-ED532968D406}"/>
              </a:ext>
            </a:extLst>
          </p:cNvPr>
          <p:cNvSpPr>
            <a:spLocks noChangeAspect="1"/>
          </p:cNvSpPr>
          <p:nvPr/>
        </p:nvSpPr>
        <p:spPr>
          <a:xfrm>
            <a:off x="6571243" y="5709855"/>
            <a:ext cx="753036" cy="753036"/>
          </a:xfrm>
          <a:prstGeom prst="ellipse">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TextBox 91">
            <a:extLst>
              <a:ext uri="{FF2B5EF4-FFF2-40B4-BE49-F238E27FC236}">
                <a16:creationId xmlns:a16="http://schemas.microsoft.com/office/drawing/2014/main" id="{FA679491-43F8-4FE5-8DC7-4B8D246E3B7D}"/>
              </a:ext>
            </a:extLst>
          </p:cNvPr>
          <p:cNvSpPr txBox="1"/>
          <p:nvPr/>
        </p:nvSpPr>
        <p:spPr>
          <a:xfrm>
            <a:off x="6248400" y="1188720"/>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$3,178</a:t>
            </a:r>
          </a:p>
        </p:txBody>
      </p:sp>
      <p:grpSp>
        <p:nvGrpSpPr>
          <p:cNvPr id="102" name="Group 101">
            <a:extLst>
              <a:ext uri="{FF2B5EF4-FFF2-40B4-BE49-F238E27FC236}">
                <a16:creationId xmlns:a16="http://schemas.microsoft.com/office/drawing/2014/main" id="{DC16A7AC-EC36-4CD3-AD00-E2142AD47054}"/>
              </a:ext>
            </a:extLst>
          </p:cNvPr>
          <p:cNvGrpSpPr/>
          <p:nvPr/>
        </p:nvGrpSpPr>
        <p:grpSpPr>
          <a:xfrm>
            <a:off x="4442857" y="1759419"/>
            <a:ext cx="1280160" cy="4869981"/>
            <a:chOff x="1399032" y="2421985"/>
            <a:chExt cx="1005840" cy="3826415"/>
          </a:xfrm>
        </p:grpSpPr>
        <p:sp>
          <p:nvSpPr>
            <p:cNvPr id="106" name="Freeform: Shape 105">
              <a:extLst>
                <a:ext uri="{FF2B5EF4-FFF2-40B4-BE49-F238E27FC236}">
                  <a16:creationId xmlns:a16="http://schemas.microsoft.com/office/drawing/2014/main" id="{8C31F0EC-835B-4D81-92D7-ADD0F9D7487F}"/>
                </a:ext>
              </a:extLst>
            </p:cNvPr>
            <p:cNvSpPr>
              <a:spLocks noChangeAspect="1"/>
            </p:cNvSpPr>
            <p:nvPr/>
          </p:nvSpPr>
          <p:spPr>
            <a:xfrm>
              <a:off x="1399032" y="2421985"/>
              <a:ext cx="1005840" cy="3826415"/>
            </a:xfrm>
            <a:custGeom>
              <a:avLst/>
              <a:gdLst>
                <a:gd name="connsiteX0" fmla="*/ 65810 w 1737360"/>
                <a:gd name="connsiteY0" fmla="*/ 0 h 6609263"/>
                <a:gd name="connsiteX1" fmla="*/ 1671550 w 1737360"/>
                <a:gd name="connsiteY1" fmla="*/ 0 h 6609263"/>
                <a:gd name="connsiteX2" fmla="*/ 1737360 w 1737360"/>
                <a:gd name="connsiteY2" fmla="*/ 65810 h 6609263"/>
                <a:gd name="connsiteX3" fmla="*/ 1737360 w 1737360"/>
                <a:gd name="connsiteY3" fmla="*/ 329045 h 6609263"/>
                <a:gd name="connsiteX4" fmla="*/ 1671550 w 1737360"/>
                <a:gd name="connsiteY4" fmla="*/ 394855 h 6609263"/>
                <a:gd name="connsiteX5" fmla="*/ 1583515 w 1737360"/>
                <a:gd name="connsiteY5" fmla="*/ 394855 h 6609263"/>
                <a:gd name="connsiteX6" fmla="*/ 1583515 w 1737360"/>
                <a:gd name="connsiteY6" fmla="*/ 5898524 h 6609263"/>
                <a:gd name="connsiteX7" fmla="*/ 872777 w 1737360"/>
                <a:gd name="connsiteY7" fmla="*/ 6609263 h 6609263"/>
                <a:gd name="connsiteX8" fmla="*/ 162039 w 1737360"/>
                <a:gd name="connsiteY8" fmla="*/ 5898524 h 6609263"/>
                <a:gd name="connsiteX9" fmla="*/ 162039 w 1737360"/>
                <a:gd name="connsiteY9" fmla="*/ 394855 h 6609263"/>
                <a:gd name="connsiteX10" fmla="*/ 65810 w 1737360"/>
                <a:gd name="connsiteY10" fmla="*/ 394855 h 6609263"/>
                <a:gd name="connsiteX11" fmla="*/ 0 w 1737360"/>
                <a:gd name="connsiteY11" fmla="*/ 329045 h 6609263"/>
                <a:gd name="connsiteX12" fmla="*/ 0 w 1737360"/>
                <a:gd name="connsiteY12" fmla="*/ 65810 h 6609263"/>
                <a:gd name="connsiteX13" fmla="*/ 65810 w 1737360"/>
                <a:gd name="connsiteY13" fmla="*/ 0 h 66092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6609263">
                  <a:moveTo>
                    <a:pt x="65810" y="0"/>
                  </a:moveTo>
                  <a:lnTo>
                    <a:pt x="1671550" y="0"/>
                  </a:lnTo>
                  <a:cubicBezTo>
                    <a:pt x="1707896" y="0"/>
                    <a:pt x="1737360" y="29464"/>
                    <a:pt x="1737360" y="65810"/>
                  </a:cubicBezTo>
                  <a:lnTo>
                    <a:pt x="1737360" y="329045"/>
                  </a:lnTo>
                  <a:cubicBezTo>
                    <a:pt x="1737360" y="365391"/>
                    <a:pt x="1707896" y="394855"/>
                    <a:pt x="1671550" y="394855"/>
                  </a:cubicBezTo>
                  <a:lnTo>
                    <a:pt x="1583515" y="394855"/>
                  </a:lnTo>
                  <a:lnTo>
                    <a:pt x="1583515" y="5898524"/>
                  </a:lnTo>
                  <a:cubicBezTo>
                    <a:pt x="1583515" y="6291054"/>
                    <a:pt x="1265307" y="6609263"/>
                    <a:pt x="872777" y="6609263"/>
                  </a:cubicBezTo>
                  <a:cubicBezTo>
                    <a:pt x="480247" y="6609263"/>
                    <a:pt x="162039" y="6291054"/>
                    <a:pt x="162039" y="5898524"/>
                  </a:cubicBezTo>
                  <a:lnTo>
                    <a:pt x="162039" y="394855"/>
                  </a:lnTo>
                  <a:lnTo>
                    <a:pt x="65810" y="394855"/>
                  </a:lnTo>
                  <a:cubicBezTo>
                    <a:pt x="29464" y="394855"/>
                    <a:pt x="0" y="365391"/>
                    <a:pt x="0" y="329045"/>
                  </a:cubicBezTo>
                  <a:lnTo>
                    <a:pt x="0" y="65810"/>
                  </a:lnTo>
                  <a:cubicBezTo>
                    <a:pt x="0" y="29464"/>
                    <a:pt x="29464" y="0"/>
                    <a:pt x="65810" y="0"/>
                  </a:cubicBezTo>
                  <a:close/>
                </a:path>
              </a:pathLst>
            </a:cu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7" name="Group 106">
              <a:extLst>
                <a:ext uri="{FF2B5EF4-FFF2-40B4-BE49-F238E27FC236}">
                  <a16:creationId xmlns:a16="http://schemas.microsoft.com/office/drawing/2014/main" id="{01B99EB1-D0EF-4288-91D0-76B6A484DD63}"/>
                </a:ext>
              </a:extLst>
            </p:cNvPr>
            <p:cNvGrpSpPr/>
            <p:nvPr/>
          </p:nvGrpSpPr>
          <p:grpSpPr>
            <a:xfrm>
              <a:off x="1504354" y="2992100"/>
              <a:ext cx="810589" cy="2686184"/>
              <a:chOff x="6945156" y="914400"/>
              <a:chExt cx="1268624" cy="4151376"/>
            </a:xfrm>
          </p:grpSpPr>
          <p:sp>
            <p:nvSpPr>
              <p:cNvPr id="108" name="Rectangle 107">
                <a:extLst>
                  <a:ext uri="{FF2B5EF4-FFF2-40B4-BE49-F238E27FC236}">
                    <a16:creationId xmlns:a16="http://schemas.microsoft.com/office/drawing/2014/main" id="{ED60045F-17C5-4BA2-A877-0FD56C6EB0A3}"/>
                  </a:ext>
                </a:extLst>
              </p:cNvPr>
              <p:cNvSpPr/>
              <p:nvPr/>
            </p:nvSpPr>
            <p:spPr>
              <a:xfrm>
                <a:off x="6945156" y="1371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a:extLst>
                  <a:ext uri="{FF2B5EF4-FFF2-40B4-BE49-F238E27FC236}">
                    <a16:creationId xmlns:a16="http://schemas.microsoft.com/office/drawing/2014/main" id="{187FB19A-28D7-4F75-A3A5-CF007E401C96}"/>
                  </a:ext>
                </a:extLst>
              </p:cNvPr>
              <p:cNvSpPr/>
              <p:nvPr/>
            </p:nvSpPr>
            <p:spPr>
              <a:xfrm>
                <a:off x="6945156" y="914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Rectangle 109">
                <a:extLst>
                  <a:ext uri="{FF2B5EF4-FFF2-40B4-BE49-F238E27FC236}">
                    <a16:creationId xmlns:a16="http://schemas.microsoft.com/office/drawing/2014/main" id="{5ABEA0EB-C722-4D48-B78D-7A5544A8B5E4}"/>
                  </a:ext>
                </a:extLst>
              </p:cNvPr>
              <p:cNvSpPr/>
              <p:nvPr/>
            </p:nvSpPr>
            <p:spPr>
              <a:xfrm>
                <a:off x="6945156" y="1828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a:extLst>
                  <a:ext uri="{FF2B5EF4-FFF2-40B4-BE49-F238E27FC236}">
                    <a16:creationId xmlns:a16="http://schemas.microsoft.com/office/drawing/2014/main" id="{B8660754-40B5-4C95-8EBD-E8DAFA1EA1F8}"/>
                  </a:ext>
                </a:extLst>
              </p:cNvPr>
              <p:cNvSpPr/>
              <p:nvPr/>
            </p:nvSpPr>
            <p:spPr>
              <a:xfrm>
                <a:off x="6945156" y="2286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a:extLst>
                  <a:ext uri="{FF2B5EF4-FFF2-40B4-BE49-F238E27FC236}">
                    <a16:creationId xmlns:a16="http://schemas.microsoft.com/office/drawing/2014/main" id="{E82134C0-27A7-4783-87CE-33510BA475D9}"/>
                  </a:ext>
                </a:extLst>
              </p:cNvPr>
              <p:cNvSpPr/>
              <p:nvPr/>
            </p:nvSpPr>
            <p:spPr>
              <a:xfrm>
                <a:off x="6945156" y="5029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Rectangle 112">
                <a:extLst>
                  <a:ext uri="{FF2B5EF4-FFF2-40B4-BE49-F238E27FC236}">
                    <a16:creationId xmlns:a16="http://schemas.microsoft.com/office/drawing/2014/main" id="{4BA8788D-A7E4-4A02-A246-FB839B9C2930}"/>
                  </a:ext>
                </a:extLst>
              </p:cNvPr>
              <p:cNvSpPr/>
              <p:nvPr/>
            </p:nvSpPr>
            <p:spPr>
              <a:xfrm>
                <a:off x="6945156" y="27432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D13D4CE2-531A-4B99-819B-E54F16CBF982}"/>
                  </a:ext>
                </a:extLst>
              </p:cNvPr>
              <p:cNvSpPr/>
              <p:nvPr/>
            </p:nvSpPr>
            <p:spPr>
              <a:xfrm>
                <a:off x="6945156" y="32004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4B475AA0-9B32-4B22-A4A5-B725FA0A760A}"/>
                  </a:ext>
                </a:extLst>
              </p:cNvPr>
              <p:cNvSpPr/>
              <p:nvPr/>
            </p:nvSpPr>
            <p:spPr>
              <a:xfrm>
                <a:off x="6951908" y="36576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115">
                <a:extLst>
                  <a:ext uri="{FF2B5EF4-FFF2-40B4-BE49-F238E27FC236}">
                    <a16:creationId xmlns:a16="http://schemas.microsoft.com/office/drawing/2014/main" id="{36EECCE6-C2A7-49B9-AC77-988D8EF09D31}"/>
                  </a:ext>
                </a:extLst>
              </p:cNvPr>
              <p:cNvSpPr/>
              <p:nvPr/>
            </p:nvSpPr>
            <p:spPr>
              <a:xfrm>
                <a:off x="6949440" y="41148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116">
                <a:extLst>
                  <a:ext uri="{FF2B5EF4-FFF2-40B4-BE49-F238E27FC236}">
                    <a16:creationId xmlns:a16="http://schemas.microsoft.com/office/drawing/2014/main" id="{A87ACC85-013B-4C56-9B01-7B53775D0650}"/>
                  </a:ext>
                </a:extLst>
              </p:cNvPr>
              <p:cNvSpPr/>
              <p:nvPr/>
            </p:nvSpPr>
            <p:spPr>
              <a:xfrm>
                <a:off x="6945156" y="4572000"/>
                <a:ext cx="1261872" cy="365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3" name="Oval 102">
            <a:extLst>
              <a:ext uri="{FF2B5EF4-FFF2-40B4-BE49-F238E27FC236}">
                <a16:creationId xmlns:a16="http://schemas.microsoft.com/office/drawing/2014/main" id="{925CE97A-EA31-410E-AA34-559E98D7D020}"/>
              </a:ext>
            </a:extLst>
          </p:cNvPr>
          <p:cNvSpPr>
            <a:spLocks noChangeAspect="1"/>
          </p:cNvSpPr>
          <p:nvPr/>
        </p:nvSpPr>
        <p:spPr>
          <a:xfrm>
            <a:off x="4719980" y="5709855"/>
            <a:ext cx="753036" cy="753036"/>
          </a:xfrm>
          <a:prstGeom prst="ellipse">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TextBox 104">
            <a:extLst>
              <a:ext uri="{FF2B5EF4-FFF2-40B4-BE49-F238E27FC236}">
                <a16:creationId xmlns:a16="http://schemas.microsoft.com/office/drawing/2014/main" id="{44BA487E-917A-4F3E-8040-B048E3CD07E0}"/>
              </a:ext>
            </a:extLst>
          </p:cNvPr>
          <p:cNvSpPr txBox="1"/>
          <p:nvPr/>
        </p:nvSpPr>
        <p:spPr>
          <a:xfrm>
            <a:off x="4349957" y="1191132"/>
            <a:ext cx="1371600"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$2,382</a:t>
            </a:r>
          </a:p>
        </p:txBody>
      </p:sp>
      <p:grpSp>
        <p:nvGrpSpPr>
          <p:cNvPr id="122" name="Group 121">
            <a:extLst>
              <a:ext uri="{FF2B5EF4-FFF2-40B4-BE49-F238E27FC236}">
                <a16:creationId xmlns:a16="http://schemas.microsoft.com/office/drawing/2014/main" id="{C121F5DB-5CF9-41CE-A140-D7C5EEE10EA0}"/>
              </a:ext>
            </a:extLst>
          </p:cNvPr>
          <p:cNvGrpSpPr/>
          <p:nvPr/>
        </p:nvGrpSpPr>
        <p:grpSpPr>
          <a:xfrm>
            <a:off x="452334" y="1946945"/>
            <a:ext cx="2438400" cy="548640"/>
            <a:chOff x="452334" y="1946945"/>
            <a:chExt cx="2438400" cy="548640"/>
          </a:xfrm>
        </p:grpSpPr>
        <p:sp>
          <p:nvSpPr>
            <p:cNvPr id="119" name="Rectangle: Rounded Corners 118">
              <a:extLst>
                <a:ext uri="{FF2B5EF4-FFF2-40B4-BE49-F238E27FC236}">
                  <a16:creationId xmlns:a16="http://schemas.microsoft.com/office/drawing/2014/main" id="{90E6F9A8-9F3D-4F84-817C-F342926C5F79}"/>
                </a:ext>
              </a:extLst>
            </p:cNvPr>
            <p:cNvSpPr/>
            <p:nvPr/>
          </p:nvSpPr>
          <p:spPr>
            <a:xfrm>
              <a:off x="452334" y="1946945"/>
              <a:ext cx="2438400" cy="548640"/>
            </a:xfrm>
            <a:prstGeom prst="round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 Box 10">
              <a:extLst>
                <a:ext uri="{FF2B5EF4-FFF2-40B4-BE49-F238E27FC236}">
                  <a16:creationId xmlns:a16="http://schemas.microsoft.com/office/drawing/2014/main" id="{26D1EB1C-9A79-4017-94C0-2B6329508549}"/>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21" name="TextBox 120">
            <a:extLst>
              <a:ext uri="{FF2B5EF4-FFF2-40B4-BE49-F238E27FC236}">
                <a16:creationId xmlns:a16="http://schemas.microsoft.com/office/drawing/2014/main" id="{41726EAC-5A57-4C98-8B85-F282741583F6}"/>
              </a:ext>
            </a:extLst>
          </p:cNvPr>
          <p:cNvSpPr txBox="1"/>
          <p:nvPr/>
        </p:nvSpPr>
        <p:spPr>
          <a:xfrm>
            <a:off x="365892"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126" name="TextBox 125">
            <a:extLst>
              <a:ext uri="{FF2B5EF4-FFF2-40B4-BE49-F238E27FC236}">
                <a16:creationId xmlns:a16="http://schemas.microsoft.com/office/drawing/2014/main" id="{01DFAC25-3E5F-4A6D-B487-942D7471396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127" name="Group 126">
            <a:extLst>
              <a:ext uri="{FF2B5EF4-FFF2-40B4-BE49-F238E27FC236}">
                <a16:creationId xmlns:a16="http://schemas.microsoft.com/office/drawing/2014/main" id="{1D1AE576-25DD-4FB6-B482-9F343C48849C}"/>
              </a:ext>
            </a:extLst>
          </p:cNvPr>
          <p:cNvGrpSpPr/>
          <p:nvPr/>
        </p:nvGrpSpPr>
        <p:grpSpPr>
          <a:xfrm>
            <a:off x="8145383" y="1946945"/>
            <a:ext cx="2438400" cy="548640"/>
            <a:chOff x="452334" y="1946945"/>
            <a:chExt cx="2438400" cy="548640"/>
          </a:xfrm>
        </p:grpSpPr>
        <p:sp>
          <p:nvSpPr>
            <p:cNvPr id="128" name="Rectangle: Rounded Corners 127">
              <a:extLst>
                <a:ext uri="{FF2B5EF4-FFF2-40B4-BE49-F238E27FC236}">
                  <a16:creationId xmlns:a16="http://schemas.microsoft.com/office/drawing/2014/main" id="{A9CC3512-BD03-4294-BA2C-018183AEE5F6}"/>
                </a:ext>
              </a:extLst>
            </p:cNvPr>
            <p:cNvSpPr/>
            <p:nvPr/>
          </p:nvSpPr>
          <p:spPr>
            <a:xfrm>
              <a:off x="452334" y="1946945"/>
              <a:ext cx="2438400" cy="548640"/>
            </a:xfrm>
            <a:prstGeom prst="round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 Box 10">
              <a:extLst>
                <a:ext uri="{FF2B5EF4-FFF2-40B4-BE49-F238E27FC236}">
                  <a16:creationId xmlns:a16="http://schemas.microsoft.com/office/drawing/2014/main" id="{390E729C-A7FB-4851-89BA-3AB0D331EAF1}"/>
                </a:ext>
              </a:extLst>
            </p:cNvPr>
            <p:cNvSpPr txBox="1">
              <a:spLocks noChangeArrowheads="1"/>
            </p:cNvSpPr>
            <p:nvPr/>
          </p:nvSpPr>
          <p:spPr bwMode="auto">
            <a:xfrm>
              <a:off x="518734" y="207504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sp>
        <p:nvSpPr>
          <p:cNvPr id="130" name="TextBox 129">
            <a:extLst>
              <a:ext uri="{FF2B5EF4-FFF2-40B4-BE49-F238E27FC236}">
                <a16:creationId xmlns:a16="http://schemas.microsoft.com/office/drawing/2014/main" id="{DFD6CC29-5F9B-4BE1-987E-2AD4F8B6EEE7}"/>
              </a:ext>
            </a:extLst>
          </p:cNvPr>
          <p:cNvSpPr txBox="1"/>
          <p:nvPr/>
        </p:nvSpPr>
        <p:spPr>
          <a:xfrm>
            <a:off x="8058941" y="2644782"/>
            <a:ext cx="3771900" cy="39087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133" name="Group 132">
            <a:extLst>
              <a:ext uri="{FF2B5EF4-FFF2-40B4-BE49-F238E27FC236}">
                <a16:creationId xmlns:a16="http://schemas.microsoft.com/office/drawing/2014/main" id="{83824EDF-3D7B-40E4-9255-79B0C57CD78F}"/>
              </a:ext>
            </a:extLst>
          </p:cNvPr>
          <p:cNvGrpSpPr/>
          <p:nvPr/>
        </p:nvGrpSpPr>
        <p:grpSpPr>
          <a:xfrm>
            <a:off x="4719980" y="3450751"/>
            <a:ext cx="753036" cy="2597971"/>
            <a:chOff x="4719980" y="3450751"/>
            <a:chExt cx="753036" cy="2597971"/>
          </a:xfrm>
          <a:solidFill>
            <a:srgbClr val="CE8E40"/>
          </a:solidFill>
        </p:grpSpPr>
        <p:sp>
          <p:nvSpPr>
            <p:cNvPr id="104" name="Rectangle 103">
              <a:extLst>
                <a:ext uri="{FF2B5EF4-FFF2-40B4-BE49-F238E27FC236}">
                  <a16:creationId xmlns:a16="http://schemas.microsoft.com/office/drawing/2014/main" id="{265111D7-17E5-4CFA-90EE-1859A74D094B}"/>
                </a:ext>
              </a:extLst>
            </p:cNvPr>
            <p:cNvSpPr/>
            <p:nvPr/>
          </p:nvSpPr>
          <p:spPr>
            <a:xfrm>
              <a:off x="4719980" y="3480872"/>
              <a:ext cx="753036" cy="256785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1">
              <a:extLst>
                <a:ext uri="{FF2B5EF4-FFF2-40B4-BE49-F238E27FC236}">
                  <a16:creationId xmlns:a16="http://schemas.microsoft.com/office/drawing/2014/main" id="{CAD8E590-95E6-45BC-A133-3757A186F2F7}"/>
                </a:ext>
              </a:extLst>
            </p:cNvPr>
            <p:cNvSpPr>
              <a:spLocks noChangeArrowheads="1"/>
            </p:cNvSpPr>
            <p:nvPr/>
          </p:nvSpPr>
          <p:spPr bwMode="auto">
            <a:xfrm>
              <a:off x="4723208" y="3450751"/>
              <a:ext cx="749808" cy="66298"/>
            </a:xfrm>
            <a:prstGeom prst="ellipse">
              <a:avLst/>
            </a:prstGeom>
            <a:solidFill>
              <a:srgbClr val="ECAC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4" name="Group 133">
            <a:extLst>
              <a:ext uri="{FF2B5EF4-FFF2-40B4-BE49-F238E27FC236}">
                <a16:creationId xmlns:a16="http://schemas.microsoft.com/office/drawing/2014/main" id="{98EEF6B9-73E7-4444-8E54-661F22C74786}"/>
              </a:ext>
            </a:extLst>
          </p:cNvPr>
          <p:cNvGrpSpPr/>
          <p:nvPr/>
        </p:nvGrpSpPr>
        <p:grpSpPr>
          <a:xfrm>
            <a:off x="6571243" y="2906606"/>
            <a:ext cx="759961" cy="3142116"/>
            <a:chOff x="6571243" y="2906606"/>
            <a:chExt cx="759961" cy="3142116"/>
          </a:xfrm>
          <a:solidFill>
            <a:srgbClr val="E76C0F"/>
          </a:solidFill>
        </p:grpSpPr>
        <p:sp>
          <p:nvSpPr>
            <p:cNvPr id="10" name="Rectangle 9">
              <a:extLst>
                <a:ext uri="{FF2B5EF4-FFF2-40B4-BE49-F238E27FC236}">
                  <a16:creationId xmlns:a16="http://schemas.microsoft.com/office/drawing/2014/main" id="{3D111E01-5214-4B1D-A9E4-97CFA2147EF0}"/>
                </a:ext>
              </a:extLst>
            </p:cNvPr>
            <p:cNvSpPr/>
            <p:nvPr/>
          </p:nvSpPr>
          <p:spPr>
            <a:xfrm>
              <a:off x="6571243" y="2939755"/>
              <a:ext cx="753036" cy="31089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1">
              <a:extLst>
                <a:ext uri="{FF2B5EF4-FFF2-40B4-BE49-F238E27FC236}">
                  <a16:creationId xmlns:a16="http://schemas.microsoft.com/office/drawing/2014/main" id="{E4BDDE5D-931F-4705-93D3-1B89D028B907}"/>
                </a:ext>
              </a:extLst>
            </p:cNvPr>
            <p:cNvSpPr>
              <a:spLocks noChangeArrowheads="1"/>
            </p:cNvSpPr>
            <p:nvPr/>
          </p:nvSpPr>
          <p:spPr bwMode="auto">
            <a:xfrm>
              <a:off x="6581396" y="2906606"/>
              <a:ext cx="749808" cy="66298"/>
            </a:xfrm>
            <a:prstGeom prst="ellipse">
              <a:avLst/>
            </a:prstGeom>
            <a:solidFill>
              <a:srgbClr val="FF8A2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44363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6"/>
                                        </p:tgtEl>
                                        <p:attrNameLst>
                                          <p:attrName>style.visibility</p:attrName>
                                        </p:attrNameLst>
                                      </p:cBhvr>
                                      <p:to>
                                        <p:strVal val="visible"/>
                                      </p:to>
                                    </p:set>
                                    <p:animEffect transition="in" filter="wipe(left)">
                                      <p:cBhvr>
                                        <p:cTn id="7" dur="500"/>
                                        <p:tgtEl>
                                          <p:spTgt spid="12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22"/>
                                        </p:tgtEl>
                                        <p:attrNameLst>
                                          <p:attrName>style.visibility</p:attrName>
                                        </p:attrNameLst>
                                      </p:cBhvr>
                                      <p:to>
                                        <p:strVal val="visible"/>
                                      </p:to>
                                    </p:set>
                                    <p:animEffect transition="in" filter="fade">
                                      <p:cBhvr>
                                        <p:cTn id="11" dur="1000"/>
                                        <p:tgtEl>
                                          <p:spTgt spid="122"/>
                                        </p:tgtEl>
                                      </p:cBhvr>
                                    </p:animEffect>
                                    <p:anim calcmode="lin" valueType="num">
                                      <p:cBhvr>
                                        <p:cTn id="12" dur="1000" fill="hold"/>
                                        <p:tgtEl>
                                          <p:spTgt spid="122"/>
                                        </p:tgtEl>
                                        <p:attrNameLst>
                                          <p:attrName>ppt_x</p:attrName>
                                        </p:attrNameLst>
                                      </p:cBhvr>
                                      <p:tavLst>
                                        <p:tav tm="0">
                                          <p:val>
                                            <p:strVal val="#ppt_x"/>
                                          </p:val>
                                        </p:tav>
                                        <p:tav tm="100000">
                                          <p:val>
                                            <p:strVal val="#ppt_x"/>
                                          </p:val>
                                        </p:tav>
                                      </p:tavLst>
                                    </p:anim>
                                    <p:anim calcmode="lin" valueType="num">
                                      <p:cBhvr>
                                        <p:cTn id="13" dur="1000" fill="hold"/>
                                        <p:tgtEl>
                                          <p:spTgt spid="12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21"/>
                                        </p:tgtEl>
                                        <p:attrNameLst>
                                          <p:attrName>style.visibility</p:attrName>
                                        </p:attrNameLst>
                                      </p:cBhvr>
                                      <p:to>
                                        <p:strVal val="visible"/>
                                      </p:to>
                                    </p:set>
                                    <p:animEffect transition="in" filter="wipe(up)">
                                      <p:cBhvr>
                                        <p:cTn id="17" dur="1000"/>
                                        <p:tgtEl>
                                          <p:spTgt spid="121"/>
                                        </p:tgtEl>
                                      </p:cBhvr>
                                    </p:animEffect>
                                  </p:childTnLst>
                                </p:cTn>
                              </p:par>
                            </p:childTnLst>
                          </p:cTn>
                        </p:par>
                        <p:par>
                          <p:cTn id="18" fill="hold">
                            <p:stCondLst>
                              <p:cond delay="2500"/>
                            </p:stCondLst>
                            <p:childTnLst>
                              <p:par>
                                <p:cTn id="19" presetID="31" presetClass="entr" presetSubtype="0" fill="hold"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p:cTn id="21" dur="1000" fill="hold"/>
                                        <p:tgtEl>
                                          <p:spTgt spid="102"/>
                                        </p:tgtEl>
                                        <p:attrNameLst>
                                          <p:attrName>ppt_w</p:attrName>
                                        </p:attrNameLst>
                                      </p:cBhvr>
                                      <p:tavLst>
                                        <p:tav tm="0">
                                          <p:val>
                                            <p:fltVal val="0"/>
                                          </p:val>
                                        </p:tav>
                                        <p:tav tm="100000">
                                          <p:val>
                                            <p:strVal val="#ppt_w"/>
                                          </p:val>
                                        </p:tav>
                                      </p:tavLst>
                                    </p:anim>
                                    <p:anim calcmode="lin" valueType="num">
                                      <p:cBhvr>
                                        <p:cTn id="22" dur="1000" fill="hold"/>
                                        <p:tgtEl>
                                          <p:spTgt spid="102"/>
                                        </p:tgtEl>
                                        <p:attrNameLst>
                                          <p:attrName>ppt_h</p:attrName>
                                        </p:attrNameLst>
                                      </p:cBhvr>
                                      <p:tavLst>
                                        <p:tav tm="0">
                                          <p:val>
                                            <p:fltVal val="0"/>
                                          </p:val>
                                        </p:tav>
                                        <p:tav tm="100000">
                                          <p:val>
                                            <p:strVal val="#ppt_h"/>
                                          </p:val>
                                        </p:tav>
                                      </p:tavLst>
                                    </p:anim>
                                    <p:anim calcmode="lin" valueType="num">
                                      <p:cBhvr>
                                        <p:cTn id="23" dur="1000" fill="hold"/>
                                        <p:tgtEl>
                                          <p:spTgt spid="102"/>
                                        </p:tgtEl>
                                        <p:attrNameLst>
                                          <p:attrName>style.rotation</p:attrName>
                                        </p:attrNameLst>
                                      </p:cBhvr>
                                      <p:tavLst>
                                        <p:tav tm="0">
                                          <p:val>
                                            <p:fltVal val="90"/>
                                          </p:val>
                                        </p:tav>
                                        <p:tav tm="100000">
                                          <p:val>
                                            <p:fltVal val="0"/>
                                          </p:val>
                                        </p:tav>
                                      </p:tavLst>
                                    </p:anim>
                                    <p:animEffect transition="in" filter="fade">
                                      <p:cBhvr>
                                        <p:cTn id="24" dur="1000"/>
                                        <p:tgtEl>
                                          <p:spTgt spid="102"/>
                                        </p:tgtEl>
                                      </p:cBhvr>
                                    </p:animEffect>
                                  </p:childTnLst>
                                </p:cTn>
                              </p:par>
                            </p:childTnLst>
                          </p:cTn>
                        </p:par>
                        <p:par>
                          <p:cTn id="25" fill="hold">
                            <p:stCondLst>
                              <p:cond delay="3500"/>
                            </p:stCondLst>
                            <p:childTnLst>
                              <p:par>
                                <p:cTn id="26" presetID="22" presetClass="entr" presetSubtype="4" fill="hold" grpId="0" nodeType="after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wipe(down)">
                                      <p:cBhvr>
                                        <p:cTn id="28" dur="500"/>
                                        <p:tgtEl>
                                          <p:spTgt spid="103"/>
                                        </p:tgtEl>
                                      </p:cBhvr>
                                    </p:animEffect>
                                  </p:childTnLst>
                                </p:cTn>
                              </p:par>
                              <p:par>
                                <p:cTn id="29" presetID="22" presetClass="entr" presetSubtype="4" fill="hold" nodeType="withEffect">
                                  <p:stCondLst>
                                    <p:cond delay="250"/>
                                  </p:stCondLst>
                                  <p:childTnLst>
                                    <p:set>
                                      <p:cBhvr>
                                        <p:cTn id="30" dur="1" fill="hold">
                                          <p:stCondLst>
                                            <p:cond delay="0"/>
                                          </p:stCondLst>
                                        </p:cTn>
                                        <p:tgtEl>
                                          <p:spTgt spid="133"/>
                                        </p:tgtEl>
                                        <p:attrNameLst>
                                          <p:attrName>style.visibility</p:attrName>
                                        </p:attrNameLst>
                                      </p:cBhvr>
                                      <p:to>
                                        <p:strVal val="visible"/>
                                      </p:to>
                                    </p:set>
                                    <p:animEffect transition="in" filter="wipe(down)">
                                      <p:cBhvr>
                                        <p:cTn id="31" dur="500"/>
                                        <p:tgtEl>
                                          <p:spTgt spid="133"/>
                                        </p:tgtEl>
                                      </p:cBhvr>
                                    </p:animEffect>
                                  </p:childTnLst>
                                </p:cTn>
                              </p:par>
                            </p:childTnLst>
                          </p:cTn>
                        </p:par>
                        <p:par>
                          <p:cTn id="32" fill="hold">
                            <p:stCondLst>
                              <p:cond delay="4250"/>
                            </p:stCondLst>
                            <p:childTnLst>
                              <p:par>
                                <p:cTn id="33" presetID="53" presetClass="entr" presetSubtype="16" fill="hold" grpId="0" nodeType="afterEffect">
                                  <p:stCondLst>
                                    <p:cond delay="0"/>
                                  </p:stCondLst>
                                  <p:childTnLst>
                                    <p:set>
                                      <p:cBhvr>
                                        <p:cTn id="34" dur="1" fill="hold">
                                          <p:stCondLst>
                                            <p:cond delay="0"/>
                                          </p:stCondLst>
                                        </p:cTn>
                                        <p:tgtEl>
                                          <p:spTgt spid="105"/>
                                        </p:tgtEl>
                                        <p:attrNameLst>
                                          <p:attrName>style.visibility</p:attrName>
                                        </p:attrNameLst>
                                      </p:cBhvr>
                                      <p:to>
                                        <p:strVal val="visible"/>
                                      </p:to>
                                    </p:set>
                                    <p:anim calcmode="lin" valueType="num">
                                      <p:cBhvr>
                                        <p:cTn id="35" dur="500" fill="hold"/>
                                        <p:tgtEl>
                                          <p:spTgt spid="105"/>
                                        </p:tgtEl>
                                        <p:attrNameLst>
                                          <p:attrName>ppt_w</p:attrName>
                                        </p:attrNameLst>
                                      </p:cBhvr>
                                      <p:tavLst>
                                        <p:tav tm="0">
                                          <p:val>
                                            <p:fltVal val="0"/>
                                          </p:val>
                                        </p:tav>
                                        <p:tav tm="100000">
                                          <p:val>
                                            <p:strVal val="#ppt_w"/>
                                          </p:val>
                                        </p:tav>
                                      </p:tavLst>
                                    </p:anim>
                                    <p:anim calcmode="lin" valueType="num">
                                      <p:cBhvr>
                                        <p:cTn id="36" dur="500" fill="hold"/>
                                        <p:tgtEl>
                                          <p:spTgt spid="105"/>
                                        </p:tgtEl>
                                        <p:attrNameLst>
                                          <p:attrName>ppt_h</p:attrName>
                                        </p:attrNameLst>
                                      </p:cBhvr>
                                      <p:tavLst>
                                        <p:tav tm="0">
                                          <p:val>
                                            <p:fltVal val="0"/>
                                          </p:val>
                                        </p:tav>
                                        <p:tav tm="100000">
                                          <p:val>
                                            <p:strVal val="#ppt_h"/>
                                          </p:val>
                                        </p:tav>
                                      </p:tavLst>
                                    </p:anim>
                                    <p:animEffect transition="in" filter="fade">
                                      <p:cBhvr>
                                        <p:cTn id="37" dur="500"/>
                                        <p:tgtEl>
                                          <p:spTgt spid="105"/>
                                        </p:tgtEl>
                                      </p:cBhvr>
                                    </p:animEffect>
                                  </p:childTnLst>
                                </p:cTn>
                              </p:par>
                            </p:childTnLst>
                          </p:cTn>
                        </p:par>
                        <p:par>
                          <p:cTn id="38" fill="hold">
                            <p:stCondLst>
                              <p:cond delay="4750"/>
                            </p:stCondLst>
                            <p:childTnLst>
                              <p:par>
                                <p:cTn id="39" presetID="42" presetClass="entr" presetSubtype="0" fill="hold" nodeType="afterEffect">
                                  <p:stCondLst>
                                    <p:cond delay="0"/>
                                  </p:stCondLst>
                                  <p:childTnLst>
                                    <p:set>
                                      <p:cBhvr>
                                        <p:cTn id="40" dur="1" fill="hold">
                                          <p:stCondLst>
                                            <p:cond delay="0"/>
                                          </p:stCondLst>
                                        </p:cTn>
                                        <p:tgtEl>
                                          <p:spTgt spid="127"/>
                                        </p:tgtEl>
                                        <p:attrNameLst>
                                          <p:attrName>style.visibility</p:attrName>
                                        </p:attrNameLst>
                                      </p:cBhvr>
                                      <p:to>
                                        <p:strVal val="visible"/>
                                      </p:to>
                                    </p:set>
                                    <p:animEffect transition="in" filter="fade">
                                      <p:cBhvr>
                                        <p:cTn id="41" dur="1000"/>
                                        <p:tgtEl>
                                          <p:spTgt spid="127"/>
                                        </p:tgtEl>
                                      </p:cBhvr>
                                    </p:animEffect>
                                    <p:anim calcmode="lin" valueType="num">
                                      <p:cBhvr>
                                        <p:cTn id="42" dur="1000" fill="hold"/>
                                        <p:tgtEl>
                                          <p:spTgt spid="127"/>
                                        </p:tgtEl>
                                        <p:attrNameLst>
                                          <p:attrName>ppt_x</p:attrName>
                                        </p:attrNameLst>
                                      </p:cBhvr>
                                      <p:tavLst>
                                        <p:tav tm="0">
                                          <p:val>
                                            <p:strVal val="#ppt_x"/>
                                          </p:val>
                                        </p:tav>
                                        <p:tav tm="100000">
                                          <p:val>
                                            <p:strVal val="#ppt_x"/>
                                          </p:val>
                                        </p:tav>
                                      </p:tavLst>
                                    </p:anim>
                                    <p:anim calcmode="lin" valueType="num">
                                      <p:cBhvr>
                                        <p:cTn id="43" dur="1000" fill="hold"/>
                                        <p:tgtEl>
                                          <p:spTgt spid="127"/>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30"/>
                                        </p:tgtEl>
                                        <p:attrNameLst>
                                          <p:attrName>style.visibility</p:attrName>
                                        </p:attrNameLst>
                                      </p:cBhvr>
                                      <p:to>
                                        <p:strVal val="visible"/>
                                      </p:to>
                                    </p:set>
                                    <p:animEffect transition="in" filter="wipe(up)">
                                      <p:cBhvr>
                                        <p:cTn id="47" dur="1000"/>
                                        <p:tgtEl>
                                          <p:spTgt spid="130"/>
                                        </p:tgtEl>
                                      </p:cBhvr>
                                    </p:animEffect>
                                  </p:childTnLst>
                                </p:cTn>
                              </p:par>
                            </p:childTnLst>
                          </p:cTn>
                        </p:par>
                        <p:par>
                          <p:cTn id="48" fill="hold">
                            <p:stCondLst>
                              <p:cond delay="6750"/>
                            </p:stCondLst>
                            <p:childTnLst>
                              <p:par>
                                <p:cTn id="49" presetID="31" presetClass="entr" presetSubtype="0" fill="hold" nodeType="afterEffect">
                                  <p:stCondLst>
                                    <p:cond delay="0"/>
                                  </p:stCondLst>
                                  <p:childTnLst>
                                    <p:set>
                                      <p:cBhvr>
                                        <p:cTn id="50" dur="1" fill="hold">
                                          <p:stCondLst>
                                            <p:cond delay="0"/>
                                          </p:stCondLst>
                                        </p:cTn>
                                        <p:tgtEl>
                                          <p:spTgt spid="96"/>
                                        </p:tgtEl>
                                        <p:attrNameLst>
                                          <p:attrName>style.visibility</p:attrName>
                                        </p:attrNameLst>
                                      </p:cBhvr>
                                      <p:to>
                                        <p:strVal val="visible"/>
                                      </p:to>
                                    </p:set>
                                    <p:anim calcmode="lin" valueType="num">
                                      <p:cBhvr>
                                        <p:cTn id="51" dur="1000" fill="hold"/>
                                        <p:tgtEl>
                                          <p:spTgt spid="96"/>
                                        </p:tgtEl>
                                        <p:attrNameLst>
                                          <p:attrName>ppt_w</p:attrName>
                                        </p:attrNameLst>
                                      </p:cBhvr>
                                      <p:tavLst>
                                        <p:tav tm="0">
                                          <p:val>
                                            <p:fltVal val="0"/>
                                          </p:val>
                                        </p:tav>
                                        <p:tav tm="100000">
                                          <p:val>
                                            <p:strVal val="#ppt_w"/>
                                          </p:val>
                                        </p:tav>
                                      </p:tavLst>
                                    </p:anim>
                                    <p:anim calcmode="lin" valueType="num">
                                      <p:cBhvr>
                                        <p:cTn id="52" dur="1000" fill="hold"/>
                                        <p:tgtEl>
                                          <p:spTgt spid="96"/>
                                        </p:tgtEl>
                                        <p:attrNameLst>
                                          <p:attrName>ppt_h</p:attrName>
                                        </p:attrNameLst>
                                      </p:cBhvr>
                                      <p:tavLst>
                                        <p:tav tm="0">
                                          <p:val>
                                            <p:fltVal val="0"/>
                                          </p:val>
                                        </p:tav>
                                        <p:tav tm="100000">
                                          <p:val>
                                            <p:strVal val="#ppt_h"/>
                                          </p:val>
                                        </p:tav>
                                      </p:tavLst>
                                    </p:anim>
                                    <p:anim calcmode="lin" valueType="num">
                                      <p:cBhvr>
                                        <p:cTn id="53" dur="1000" fill="hold"/>
                                        <p:tgtEl>
                                          <p:spTgt spid="96"/>
                                        </p:tgtEl>
                                        <p:attrNameLst>
                                          <p:attrName>style.rotation</p:attrName>
                                        </p:attrNameLst>
                                      </p:cBhvr>
                                      <p:tavLst>
                                        <p:tav tm="0">
                                          <p:val>
                                            <p:fltVal val="90"/>
                                          </p:val>
                                        </p:tav>
                                        <p:tav tm="100000">
                                          <p:val>
                                            <p:fltVal val="0"/>
                                          </p:val>
                                        </p:tav>
                                      </p:tavLst>
                                    </p:anim>
                                    <p:animEffect transition="in" filter="fade">
                                      <p:cBhvr>
                                        <p:cTn id="54" dur="1000"/>
                                        <p:tgtEl>
                                          <p:spTgt spid="96"/>
                                        </p:tgtEl>
                                      </p:cBhvr>
                                    </p:animEffect>
                                  </p:childTnLst>
                                </p:cTn>
                              </p:par>
                            </p:childTnLst>
                          </p:cTn>
                        </p:par>
                        <p:par>
                          <p:cTn id="55" fill="hold">
                            <p:stCondLst>
                              <p:cond delay="7750"/>
                            </p:stCondLst>
                            <p:childTnLst>
                              <p:par>
                                <p:cTn id="56" presetID="22" presetClass="entr" presetSubtype="4" fill="hold" grpId="0" nodeType="after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wipe(down)">
                                      <p:cBhvr>
                                        <p:cTn id="58" dur="500"/>
                                        <p:tgtEl>
                                          <p:spTgt spid="9"/>
                                        </p:tgtEl>
                                      </p:cBhvr>
                                    </p:animEffect>
                                  </p:childTnLst>
                                </p:cTn>
                              </p:par>
                              <p:par>
                                <p:cTn id="59" presetID="22" presetClass="entr" presetSubtype="4" fill="hold" nodeType="withEffect">
                                  <p:stCondLst>
                                    <p:cond delay="250"/>
                                  </p:stCondLst>
                                  <p:childTnLst>
                                    <p:set>
                                      <p:cBhvr>
                                        <p:cTn id="60" dur="1" fill="hold">
                                          <p:stCondLst>
                                            <p:cond delay="0"/>
                                          </p:stCondLst>
                                        </p:cTn>
                                        <p:tgtEl>
                                          <p:spTgt spid="134"/>
                                        </p:tgtEl>
                                        <p:attrNameLst>
                                          <p:attrName>style.visibility</p:attrName>
                                        </p:attrNameLst>
                                      </p:cBhvr>
                                      <p:to>
                                        <p:strVal val="visible"/>
                                      </p:to>
                                    </p:set>
                                    <p:animEffect transition="in" filter="wipe(down)">
                                      <p:cBhvr>
                                        <p:cTn id="61" dur="500"/>
                                        <p:tgtEl>
                                          <p:spTgt spid="134"/>
                                        </p:tgtEl>
                                      </p:cBhvr>
                                    </p:animEffect>
                                  </p:childTnLst>
                                </p:cTn>
                              </p:par>
                            </p:childTnLst>
                          </p:cTn>
                        </p:par>
                        <p:par>
                          <p:cTn id="62" fill="hold">
                            <p:stCondLst>
                              <p:cond delay="8500"/>
                            </p:stCondLst>
                            <p:childTnLst>
                              <p:par>
                                <p:cTn id="63" presetID="53" presetClass="entr" presetSubtype="16" fill="hold" grpId="0" nodeType="afterEffect">
                                  <p:stCondLst>
                                    <p:cond delay="0"/>
                                  </p:stCondLst>
                                  <p:childTnLst>
                                    <p:set>
                                      <p:cBhvr>
                                        <p:cTn id="64" dur="1" fill="hold">
                                          <p:stCondLst>
                                            <p:cond delay="0"/>
                                          </p:stCondLst>
                                        </p:cTn>
                                        <p:tgtEl>
                                          <p:spTgt spid="92"/>
                                        </p:tgtEl>
                                        <p:attrNameLst>
                                          <p:attrName>style.visibility</p:attrName>
                                        </p:attrNameLst>
                                      </p:cBhvr>
                                      <p:to>
                                        <p:strVal val="visible"/>
                                      </p:to>
                                    </p:set>
                                    <p:anim calcmode="lin" valueType="num">
                                      <p:cBhvr>
                                        <p:cTn id="65" dur="500" fill="hold"/>
                                        <p:tgtEl>
                                          <p:spTgt spid="92"/>
                                        </p:tgtEl>
                                        <p:attrNameLst>
                                          <p:attrName>ppt_w</p:attrName>
                                        </p:attrNameLst>
                                      </p:cBhvr>
                                      <p:tavLst>
                                        <p:tav tm="0">
                                          <p:val>
                                            <p:fltVal val="0"/>
                                          </p:val>
                                        </p:tav>
                                        <p:tav tm="100000">
                                          <p:val>
                                            <p:strVal val="#ppt_w"/>
                                          </p:val>
                                        </p:tav>
                                      </p:tavLst>
                                    </p:anim>
                                    <p:anim calcmode="lin" valueType="num">
                                      <p:cBhvr>
                                        <p:cTn id="66" dur="500" fill="hold"/>
                                        <p:tgtEl>
                                          <p:spTgt spid="92"/>
                                        </p:tgtEl>
                                        <p:attrNameLst>
                                          <p:attrName>ppt_h</p:attrName>
                                        </p:attrNameLst>
                                      </p:cBhvr>
                                      <p:tavLst>
                                        <p:tav tm="0">
                                          <p:val>
                                            <p:fltVal val="0"/>
                                          </p:val>
                                        </p:tav>
                                        <p:tav tm="100000">
                                          <p:val>
                                            <p:strVal val="#ppt_h"/>
                                          </p:val>
                                        </p:tav>
                                      </p:tavLst>
                                    </p:anim>
                                    <p:animEffect transition="in" filter="fade">
                                      <p:cBhvr>
                                        <p:cTn id="67"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2" grpId="0"/>
      <p:bldP spid="103" grpId="0" animBg="1"/>
      <p:bldP spid="105" grpId="0"/>
      <p:bldP spid="121" grpId="0"/>
      <p:bldP spid="126" grpId="0"/>
      <p:bldP spid="13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8912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rgbClr val="F89120"/>
                </a:solidFill>
                <a:latin typeface="Bernard MT Condensed" panose="02050806060905020404" pitchFamily="18" charset="0"/>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ea typeface="Open Sans" pitchFamily="34" charset="0"/>
                <a:cs typeface="Open Sans" pitchFamily="34" charset="0"/>
              </a:rPr>
              <a:t>Lorem Ipsum Dolor</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CE8E4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rgbClr val="CE8E40"/>
                </a:solidFill>
                <a:latin typeface="Bernard MT Condensed" panose="02050806060905020404" pitchFamily="18" charset="0"/>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E76C0F"/>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a:t>
            </a:r>
          </a:p>
          <a:p>
            <a:pPr algn="ctr" defTabSz="1219170">
              <a:spcBef>
                <a:spcPct val="20000"/>
              </a:spcBef>
              <a:defRPr/>
            </a:pPr>
            <a:endParaRPr lang="en-US" sz="800" b="1" dirty="0">
              <a:solidFill>
                <a:schemeClr val="bg1"/>
              </a:solidFill>
              <a:latin typeface="Candara" panose="020E0502030303020204" pitchFamily="34" charset="0"/>
            </a:endParaRP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rgbClr val="E76C0F"/>
                </a:solidFill>
                <a:latin typeface="Bernard MT Condensed" panose="02050806060905020404" pitchFamily="18" charset="0"/>
              </a:rPr>
              <a:t>79%</a:t>
            </a:r>
          </a:p>
        </p:txBody>
      </p:sp>
    </p:spTree>
    <p:extLst>
      <p:ext uri="{BB962C8B-B14F-4D97-AF65-F5344CB8AC3E}">
        <p14:creationId xmlns:p14="http://schemas.microsoft.com/office/powerpoint/2010/main" val="301352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57974" y="2578253"/>
            <a:ext cx="1188720" cy="118872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020612" y="2746327"/>
            <a:ext cx="1828800" cy="954107"/>
          </a:xfrm>
          <a:prstGeom prst="rect">
            <a:avLst/>
          </a:prstGeom>
          <a:noFill/>
        </p:spPr>
        <p:txBody>
          <a:bodyPr wrap="square" rtlCol="0">
            <a:spAutoFit/>
          </a:bodyPr>
          <a:lstStyle/>
          <a:p>
            <a:pPr algn="ctr"/>
            <a:r>
              <a:rPr lang="en-US" sz="5400" dirty="0">
                <a:solidFill>
                  <a:srgbClr val="4D4D4D"/>
                </a:solidFill>
                <a:latin typeface="Bernard MT Condensed" panose="02050806060905020404" pitchFamily="18"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99754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dirty="0">
                <a:solidFill>
                  <a:srgbClr val="CE8E40"/>
                </a:solidFill>
                <a:latin typeface="Bernard MT Condensed" panose="02050806060905020404" pitchFamily="18" charset="0"/>
              </a:rPr>
              <a:t>LOREM IPSUM</a:t>
            </a: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dirty="0">
                <a:solidFill>
                  <a:srgbClr val="E76C0F"/>
                </a:solidFill>
                <a:latin typeface="Bernard MT Condensed" panose="02050806060905020404" pitchFamily="18" charset="0"/>
              </a:rPr>
              <a:t>LOREM IPSUM</a:t>
            </a: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dirty="0">
                <a:solidFill>
                  <a:srgbClr val="E04621"/>
                </a:solidFill>
                <a:latin typeface="Bernard MT Condensed" panose="02050806060905020404" pitchFamily="18" charset="0"/>
              </a:rPr>
              <a:t>LOREM IPSUM</a:t>
            </a: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E76C0F"/>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CE8E40"/>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E04621"/>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357493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87771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31649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BF250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1692537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323659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rgbClr val="CE8E4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rgbClr val="E0462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rgbClr val="E76C0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rgbClr val="CF351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Tree>
    <p:extLst>
      <p:ext uri="{BB962C8B-B14F-4D97-AF65-F5344CB8AC3E}">
        <p14:creationId xmlns:p14="http://schemas.microsoft.com/office/powerpoint/2010/main" val="526227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arn(inVertical)">
                                      <p:cBhvr>
                                        <p:cTn id="11" dur="750"/>
                                        <p:tgtEl>
                                          <p:spTgt spid="4"/>
                                        </p:tgtEl>
                                      </p:cBhvr>
                                    </p:animEffect>
                                  </p:childTnLst>
                                </p:cTn>
                              </p:par>
                            </p:childTnLst>
                          </p:cTn>
                        </p:par>
                        <p:par>
                          <p:cTn id="12" fill="hold">
                            <p:stCondLst>
                              <p:cond delay="1250"/>
                            </p:stCondLst>
                            <p:childTnLst>
                              <p:par>
                                <p:cTn id="13" presetID="31" presetClass="entr" presetSubtype="0"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ppt_w</p:attrName>
                                        </p:attrNameLst>
                                      </p:cBhvr>
                                      <p:tavLst>
                                        <p:tav tm="0">
                                          <p:val>
                                            <p:fltVal val="0"/>
                                          </p:val>
                                        </p:tav>
                                        <p:tav tm="100000">
                                          <p:val>
                                            <p:strVal val="#ppt_w"/>
                                          </p:val>
                                        </p:tav>
                                      </p:tavLst>
                                    </p:anim>
                                    <p:anim calcmode="lin" valueType="num">
                                      <p:cBhvr>
                                        <p:cTn id="16" dur="1000" fill="hold"/>
                                        <p:tgtEl>
                                          <p:spTgt spid="10"/>
                                        </p:tgtEl>
                                        <p:attrNameLst>
                                          <p:attrName>ppt_h</p:attrName>
                                        </p:attrNameLst>
                                      </p:cBhvr>
                                      <p:tavLst>
                                        <p:tav tm="0">
                                          <p:val>
                                            <p:fltVal val="0"/>
                                          </p:val>
                                        </p:tav>
                                        <p:tav tm="100000">
                                          <p:val>
                                            <p:strVal val="#ppt_h"/>
                                          </p:val>
                                        </p:tav>
                                      </p:tavLst>
                                    </p:anim>
                                    <p:anim calcmode="lin" valueType="num">
                                      <p:cBhvr>
                                        <p:cTn id="17" dur="1000" fill="hold"/>
                                        <p:tgtEl>
                                          <p:spTgt spid="10"/>
                                        </p:tgtEl>
                                        <p:attrNameLst>
                                          <p:attrName>style.rotation</p:attrName>
                                        </p:attrNameLst>
                                      </p:cBhvr>
                                      <p:tavLst>
                                        <p:tav tm="0">
                                          <p:val>
                                            <p:fltVal val="90"/>
                                          </p:val>
                                        </p:tav>
                                        <p:tav tm="100000">
                                          <p:val>
                                            <p:fltVal val="0"/>
                                          </p:val>
                                        </p:tav>
                                      </p:tavLst>
                                    </p:anim>
                                    <p:animEffect transition="in" filter="fade">
                                      <p:cBhvr>
                                        <p:cTn id="18" dur="1000"/>
                                        <p:tgtEl>
                                          <p:spTgt spid="10"/>
                                        </p:tgtEl>
                                      </p:cBhvr>
                                    </p:animEffect>
                                  </p:childTnLst>
                                </p:cTn>
                              </p:par>
                              <p:par>
                                <p:cTn id="19" presetID="31" presetClass="entr" presetSubtype="0" fill="hold" grpId="0" nodeType="withEffect">
                                  <p:stCondLst>
                                    <p:cond delay="0"/>
                                  </p:stCondLst>
                                  <p:childTnLst>
                                    <p:set>
                                      <p:cBhvr>
                                        <p:cTn id="20" dur="1" fill="hold">
                                          <p:stCondLst>
                                            <p:cond delay="0"/>
                                          </p:stCondLst>
                                        </p:cTn>
                                        <p:tgtEl>
                                          <p:spTgt spid="13"/>
                                        </p:tgtEl>
                                        <p:attrNameLst>
                                          <p:attrName>style.visibility</p:attrName>
                                        </p:attrNameLst>
                                      </p:cBhvr>
                                      <p:to>
                                        <p:strVal val="visible"/>
                                      </p:to>
                                    </p:set>
                                    <p:anim calcmode="lin" valueType="num">
                                      <p:cBhvr>
                                        <p:cTn id="21" dur="1000" fill="hold"/>
                                        <p:tgtEl>
                                          <p:spTgt spid="13"/>
                                        </p:tgtEl>
                                        <p:attrNameLst>
                                          <p:attrName>ppt_w</p:attrName>
                                        </p:attrNameLst>
                                      </p:cBhvr>
                                      <p:tavLst>
                                        <p:tav tm="0">
                                          <p:val>
                                            <p:fltVal val="0"/>
                                          </p:val>
                                        </p:tav>
                                        <p:tav tm="100000">
                                          <p:val>
                                            <p:strVal val="#ppt_w"/>
                                          </p:val>
                                        </p:tav>
                                      </p:tavLst>
                                    </p:anim>
                                    <p:anim calcmode="lin" valueType="num">
                                      <p:cBhvr>
                                        <p:cTn id="22" dur="1000" fill="hold"/>
                                        <p:tgtEl>
                                          <p:spTgt spid="13"/>
                                        </p:tgtEl>
                                        <p:attrNameLst>
                                          <p:attrName>ppt_h</p:attrName>
                                        </p:attrNameLst>
                                      </p:cBhvr>
                                      <p:tavLst>
                                        <p:tav tm="0">
                                          <p:val>
                                            <p:fltVal val="0"/>
                                          </p:val>
                                        </p:tav>
                                        <p:tav tm="100000">
                                          <p:val>
                                            <p:strVal val="#ppt_h"/>
                                          </p:val>
                                        </p:tav>
                                      </p:tavLst>
                                    </p:anim>
                                    <p:anim calcmode="lin" valueType="num">
                                      <p:cBhvr>
                                        <p:cTn id="23" dur="1000" fill="hold"/>
                                        <p:tgtEl>
                                          <p:spTgt spid="13"/>
                                        </p:tgtEl>
                                        <p:attrNameLst>
                                          <p:attrName>style.rotation</p:attrName>
                                        </p:attrNameLst>
                                      </p:cBhvr>
                                      <p:tavLst>
                                        <p:tav tm="0">
                                          <p:val>
                                            <p:fltVal val="90"/>
                                          </p:val>
                                        </p:tav>
                                        <p:tav tm="100000">
                                          <p:val>
                                            <p:fltVal val="0"/>
                                          </p:val>
                                        </p:tav>
                                      </p:tavLst>
                                    </p:anim>
                                    <p:animEffect transition="in" filter="fade">
                                      <p:cBhvr>
                                        <p:cTn id="24" dur="1000"/>
                                        <p:tgtEl>
                                          <p:spTgt spid="13"/>
                                        </p:tgtEl>
                                      </p:cBhvr>
                                    </p:animEffect>
                                  </p:childTnLst>
                                </p:cTn>
                              </p:par>
                              <p:par>
                                <p:cTn id="25" presetID="31" presetClass="entr" presetSubtype="0"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p:cTn id="27" dur="1000" fill="hold"/>
                                        <p:tgtEl>
                                          <p:spTgt spid="12"/>
                                        </p:tgtEl>
                                        <p:attrNameLst>
                                          <p:attrName>ppt_w</p:attrName>
                                        </p:attrNameLst>
                                      </p:cBhvr>
                                      <p:tavLst>
                                        <p:tav tm="0">
                                          <p:val>
                                            <p:fltVal val="0"/>
                                          </p:val>
                                        </p:tav>
                                        <p:tav tm="100000">
                                          <p:val>
                                            <p:strVal val="#ppt_w"/>
                                          </p:val>
                                        </p:tav>
                                      </p:tavLst>
                                    </p:anim>
                                    <p:anim calcmode="lin" valueType="num">
                                      <p:cBhvr>
                                        <p:cTn id="28" dur="1000" fill="hold"/>
                                        <p:tgtEl>
                                          <p:spTgt spid="12"/>
                                        </p:tgtEl>
                                        <p:attrNameLst>
                                          <p:attrName>ppt_h</p:attrName>
                                        </p:attrNameLst>
                                      </p:cBhvr>
                                      <p:tavLst>
                                        <p:tav tm="0">
                                          <p:val>
                                            <p:fltVal val="0"/>
                                          </p:val>
                                        </p:tav>
                                        <p:tav tm="100000">
                                          <p:val>
                                            <p:strVal val="#ppt_h"/>
                                          </p:val>
                                        </p:tav>
                                      </p:tavLst>
                                    </p:anim>
                                    <p:anim calcmode="lin" valueType="num">
                                      <p:cBhvr>
                                        <p:cTn id="29" dur="1000" fill="hold"/>
                                        <p:tgtEl>
                                          <p:spTgt spid="12"/>
                                        </p:tgtEl>
                                        <p:attrNameLst>
                                          <p:attrName>style.rotation</p:attrName>
                                        </p:attrNameLst>
                                      </p:cBhvr>
                                      <p:tavLst>
                                        <p:tav tm="0">
                                          <p:val>
                                            <p:fltVal val="90"/>
                                          </p:val>
                                        </p:tav>
                                        <p:tav tm="100000">
                                          <p:val>
                                            <p:fltVal val="0"/>
                                          </p:val>
                                        </p:tav>
                                      </p:tavLst>
                                    </p:anim>
                                    <p:animEffect transition="in" filter="fade">
                                      <p:cBhvr>
                                        <p:cTn id="30" dur="1000"/>
                                        <p:tgtEl>
                                          <p:spTgt spid="12"/>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1000" fill="hold"/>
                                        <p:tgtEl>
                                          <p:spTgt spid="14"/>
                                        </p:tgtEl>
                                        <p:attrNameLst>
                                          <p:attrName>ppt_w</p:attrName>
                                        </p:attrNameLst>
                                      </p:cBhvr>
                                      <p:tavLst>
                                        <p:tav tm="0">
                                          <p:val>
                                            <p:fltVal val="0"/>
                                          </p:val>
                                        </p:tav>
                                        <p:tav tm="100000">
                                          <p:val>
                                            <p:strVal val="#ppt_w"/>
                                          </p:val>
                                        </p:tav>
                                      </p:tavLst>
                                    </p:anim>
                                    <p:anim calcmode="lin" valueType="num">
                                      <p:cBhvr>
                                        <p:cTn id="34" dur="1000" fill="hold"/>
                                        <p:tgtEl>
                                          <p:spTgt spid="14"/>
                                        </p:tgtEl>
                                        <p:attrNameLst>
                                          <p:attrName>ppt_h</p:attrName>
                                        </p:attrNameLst>
                                      </p:cBhvr>
                                      <p:tavLst>
                                        <p:tav tm="0">
                                          <p:val>
                                            <p:fltVal val="0"/>
                                          </p:val>
                                        </p:tav>
                                        <p:tav tm="100000">
                                          <p:val>
                                            <p:strVal val="#ppt_h"/>
                                          </p:val>
                                        </p:tav>
                                      </p:tavLst>
                                    </p:anim>
                                    <p:anim calcmode="lin" valueType="num">
                                      <p:cBhvr>
                                        <p:cTn id="35" dur="1000" fill="hold"/>
                                        <p:tgtEl>
                                          <p:spTgt spid="14"/>
                                        </p:tgtEl>
                                        <p:attrNameLst>
                                          <p:attrName>style.rotation</p:attrName>
                                        </p:attrNameLst>
                                      </p:cBhvr>
                                      <p:tavLst>
                                        <p:tav tm="0">
                                          <p:val>
                                            <p:fltVal val="90"/>
                                          </p:val>
                                        </p:tav>
                                        <p:tav tm="100000">
                                          <p:val>
                                            <p:fltVal val="0"/>
                                          </p:val>
                                        </p:tav>
                                      </p:tavLst>
                                    </p:anim>
                                    <p:animEffect transition="in" filter="fade">
                                      <p:cBhvr>
                                        <p:cTn id="36" dur="1000"/>
                                        <p:tgtEl>
                                          <p:spTgt spid="14"/>
                                        </p:tgtEl>
                                      </p:cBhvr>
                                    </p:animEffect>
                                  </p:childTnLst>
                                </p:cTn>
                              </p:par>
                            </p:childTnLst>
                          </p:cTn>
                        </p:par>
                        <p:par>
                          <p:cTn id="37" fill="hold">
                            <p:stCondLst>
                              <p:cond delay="225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2750"/>
                            </p:stCondLst>
                            <p:childTnLst>
                              <p:par>
                                <p:cTn id="44" presetID="53" presetClass="entr" presetSubtype="16" fill="hold" nodeType="afterEffect">
                                  <p:stCondLst>
                                    <p:cond delay="0"/>
                                  </p:stCondLst>
                                  <p:childTnLst>
                                    <p:set>
                                      <p:cBhvr>
                                        <p:cTn id="45" dur="1" fill="hold">
                                          <p:stCondLst>
                                            <p:cond delay="0"/>
                                          </p:stCondLst>
                                        </p:cTn>
                                        <p:tgtEl>
                                          <p:spTgt spid="22"/>
                                        </p:tgtEl>
                                        <p:attrNameLst>
                                          <p:attrName>style.visibility</p:attrName>
                                        </p:attrNameLst>
                                      </p:cBhvr>
                                      <p:to>
                                        <p:strVal val="visible"/>
                                      </p:to>
                                    </p:set>
                                    <p:anim calcmode="lin" valueType="num">
                                      <p:cBhvr>
                                        <p:cTn id="46" dur="500" fill="hold"/>
                                        <p:tgtEl>
                                          <p:spTgt spid="22"/>
                                        </p:tgtEl>
                                        <p:attrNameLst>
                                          <p:attrName>ppt_w</p:attrName>
                                        </p:attrNameLst>
                                      </p:cBhvr>
                                      <p:tavLst>
                                        <p:tav tm="0">
                                          <p:val>
                                            <p:fltVal val="0"/>
                                          </p:val>
                                        </p:tav>
                                        <p:tav tm="100000">
                                          <p:val>
                                            <p:strVal val="#ppt_w"/>
                                          </p:val>
                                        </p:tav>
                                      </p:tavLst>
                                    </p:anim>
                                    <p:anim calcmode="lin" valueType="num">
                                      <p:cBhvr>
                                        <p:cTn id="47" dur="500" fill="hold"/>
                                        <p:tgtEl>
                                          <p:spTgt spid="22"/>
                                        </p:tgtEl>
                                        <p:attrNameLst>
                                          <p:attrName>ppt_h</p:attrName>
                                        </p:attrNameLst>
                                      </p:cBhvr>
                                      <p:tavLst>
                                        <p:tav tm="0">
                                          <p:val>
                                            <p:fltVal val="0"/>
                                          </p:val>
                                        </p:tav>
                                        <p:tav tm="100000">
                                          <p:val>
                                            <p:strVal val="#ppt_h"/>
                                          </p:val>
                                        </p:tav>
                                      </p:tavLst>
                                    </p:anim>
                                    <p:animEffect transition="in" filter="fade">
                                      <p:cBhvr>
                                        <p:cTn id="48" dur="500"/>
                                        <p:tgtEl>
                                          <p:spTgt spid="22"/>
                                        </p:tgtEl>
                                      </p:cBhvr>
                                    </p:animEffect>
                                  </p:childTnLst>
                                </p:cTn>
                              </p:par>
                            </p:childTnLst>
                          </p:cTn>
                        </p:par>
                        <p:par>
                          <p:cTn id="49" fill="hold">
                            <p:stCondLst>
                              <p:cond delay="3250"/>
                            </p:stCondLst>
                            <p:childTnLst>
                              <p:par>
                                <p:cTn id="50" presetID="47" presetClass="entr" presetSubtype="0" fill="hold" grpId="0"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childTnLst>
                          </p:cTn>
                        </p:par>
                        <p:par>
                          <p:cTn id="55" fill="hold">
                            <p:stCondLst>
                              <p:cond delay="4250"/>
                            </p:stCondLst>
                            <p:childTnLst>
                              <p:par>
                                <p:cTn id="56" presetID="42" presetClass="entr" presetSubtype="0" fill="hold" grpId="0"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5250"/>
                            </p:stCondLst>
                            <p:childTnLst>
                              <p:par>
                                <p:cTn id="62" presetID="53" presetClass="entr" presetSubtype="16"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childTnLst>
                                </p:cTn>
                              </p:par>
                              <p:par>
                                <p:cTn id="67" presetID="53" presetClass="entr" presetSubtype="16" fill="hold" nodeType="withEffect">
                                  <p:stCondLst>
                                    <p:cond delay="0"/>
                                  </p:stCondLst>
                                  <p:childTnLst>
                                    <p:set>
                                      <p:cBhvr>
                                        <p:cTn id="68" dur="1" fill="hold">
                                          <p:stCondLst>
                                            <p:cond delay="0"/>
                                          </p:stCondLst>
                                        </p:cTn>
                                        <p:tgtEl>
                                          <p:spTgt spid="28"/>
                                        </p:tgtEl>
                                        <p:attrNameLst>
                                          <p:attrName>style.visibility</p:attrName>
                                        </p:attrNameLst>
                                      </p:cBhvr>
                                      <p:to>
                                        <p:strVal val="visible"/>
                                      </p:to>
                                    </p:set>
                                    <p:anim calcmode="lin" valueType="num">
                                      <p:cBhvr>
                                        <p:cTn id="69" dur="500" fill="hold"/>
                                        <p:tgtEl>
                                          <p:spTgt spid="28"/>
                                        </p:tgtEl>
                                        <p:attrNameLst>
                                          <p:attrName>ppt_w</p:attrName>
                                        </p:attrNameLst>
                                      </p:cBhvr>
                                      <p:tavLst>
                                        <p:tav tm="0">
                                          <p:val>
                                            <p:fltVal val="0"/>
                                          </p:val>
                                        </p:tav>
                                        <p:tav tm="100000">
                                          <p:val>
                                            <p:strVal val="#ppt_w"/>
                                          </p:val>
                                        </p:tav>
                                      </p:tavLst>
                                    </p:anim>
                                    <p:anim calcmode="lin" valueType="num">
                                      <p:cBhvr>
                                        <p:cTn id="70" dur="500" fill="hold"/>
                                        <p:tgtEl>
                                          <p:spTgt spid="28"/>
                                        </p:tgtEl>
                                        <p:attrNameLst>
                                          <p:attrName>ppt_h</p:attrName>
                                        </p:attrNameLst>
                                      </p:cBhvr>
                                      <p:tavLst>
                                        <p:tav tm="0">
                                          <p:val>
                                            <p:fltVal val="0"/>
                                          </p:val>
                                        </p:tav>
                                        <p:tav tm="100000">
                                          <p:val>
                                            <p:strVal val="#ppt_h"/>
                                          </p:val>
                                        </p:tav>
                                      </p:tavLst>
                                    </p:anim>
                                    <p:animEffect transition="in" filter="fade">
                                      <p:cBhvr>
                                        <p:cTn id="71" dur="500"/>
                                        <p:tgtEl>
                                          <p:spTgt spid="28"/>
                                        </p:tgtEl>
                                      </p:cBhvr>
                                    </p:animEffect>
                                  </p:childTnLst>
                                </p:cTn>
                              </p:par>
                            </p:childTnLst>
                          </p:cTn>
                        </p:par>
                        <p:par>
                          <p:cTn id="72" fill="hold">
                            <p:stCondLst>
                              <p:cond delay="575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750"/>
                            </p:stCondLst>
                            <p:childTnLst>
                              <p:par>
                                <p:cTn id="79" presetID="47" presetClass="entr" presetSubtype="0"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fade">
                                      <p:cBhvr>
                                        <p:cTn id="81" dur="1000"/>
                                        <p:tgtEl>
                                          <p:spTgt spid="36"/>
                                        </p:tgtEl>
                                      </p:cBhvr>
                                    </p:animEffect>
                                    <p:anim calcmode="lin" valueType="num">
                                      <p:cBhvr>
                                        <p:cTn id="82" dur="1000" fill="hold"/>
                                        <p:tgtEl>
                                          <p:spTgt spid="36"/>
                                        </p:tgtEl>
                                        <p:attrNameLst>
                                          <p:attrName>ppt_x</p:attrName>
                                        </p:attrNameLst>
                                      </p:cBhvr>
                                      <p:tavLst>
                                        <p:tav tm="0">
                                          <p:val>
                                            <p:strVal val="#ppt_x"/>
                                          </p:val>
                                        </p:tav>
                                        <p:tav tm="100000">
                                          <p:val>
                                            <p:strVal val="#ppt_x"/>
                                          </p:val>
                                        </p:tav>
                                      </p:tavLst>
                                    </p:anim>
                                    <p:anim calcmode="lin" valueType="num">
                                      <p:cBhvr>
                                        <p:cTn id="83" dur="1000" fill="hold"/>
                                        <p:tgtEl>
                                          <p:spTgt spid="36"/>
                                        </p:tgtEl>
                                        <p:attrNameLst>
                                          <p:attrName>ppt_y</p:attrName>
                                        </p:attrNameLst>
                                      </p:cBhvr>
                                      <p:tavLst>
                                        <p:tav tm="0">
                                          <p:val>
                                            <p:strVal val="#ppt_y-.1"/>
                                          </p:val>
                                        </p:tav>
                                        <p:tav tm="100000">
                                          <p:val>
                                            <p:strVal val="#ppt_y"/>
                                          </p:val>
                                        </p:tav>
                                      </p:tavLst>
                                    </p:anim>
                                  </p:childTnLst>
                                </p:cTn>
                              </p:par>
                            </p:childTnLst>
                          </p:cTn>
                        </p:par>
                        <p:par>
                          <p:cTn id="84" fill="hold">
                            <p:stCondLst>
                              <p:cond delay="7750"/>
                            </p:stCondLst>
                            <p:childTnLst>
                              <p:par>
                                <p:cTn id="85" presetID="53" presetClass="entr" presetSubtype="1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fltVal val="0"/>
                                          </p:val>
                                        </p:tav>
                                        <p:tav tm="100000">
                                          <p:val>
                                            <p:strVal val="#ppt_w"/>
                                          </p:val>
                                        </p:tav>
                                      </p:tavLst>
                                    </p:anim>
                                    <p:anim calcmode="lin" valueType="num">
                                      <p:cBhvr>
                                        <p:cTn id="88" dur="500" fill="hold"/>
                                        <p:tgtEl>
                                          <p:spTgt spid="23"/>
                                        </p:tgtEl>
                                        <p:attrNameLst>
                                          <p:attrName>ppt_h</p:attrName>
                                        </p:attrNameLst>
                                      </p:cBhvr>
                                      <p:tavLst>
                                        <p:tav tm="0">
                                          <p:val>
                                            <p:fltVal val="0"/>
                                          </p:val>
                                        </p:tav>
                                        <p:tav tm="100000">
                                          <p:val>
                                            <p:strVal val="#ppt_h"/>
                                          </p:val>
                                        </p:tav>
                                      </p:tavLst>
                                    </p:anim>
                                    <p:animEffect transition="in" filter="fade">
                                      <p:cBhvr>
                                        <p:cTn id="89" dur="500"/>
                                        <p:tgtEl>
                                          <p:spTgt spid="23"/>
                                        </p:tgtEl>
                                      </p:cBhvr>
                                    </p:animEffect>
                                  </p:childTnLst>
                                </p:cTn>
                              </p:par>
                              <p:par>
                                <p:cTn id="90" presetID="53" presetClass="entr" presetSubtype="16" fill="hold" nodeType="withEffect">
                                  <p:stCondLst>
                                    <p:cond delay="0"/>
                                  </p:stCondLst>
                                  <p:childTnLst>
                                    <p:set>
                                      <p:cBhvr>
                                        <p:cTn id="91" dur="1" fill="hold">
                                          <p:stCondLst>
                                            <p:cond delay="0"/>
                                          </p:stCondLst>
                                        </p:cTn>
                                        <p:tgtEl>
                                          <p:spTgt spid="24"/>
                                        </p:tgtEl>
                                        <p:attrNameLst>
                                          <p:attrName>style.visibility</p:attrName>
                                        </p:attrNameLst>
                                      </p:cBhvr>
                                      <p:to>
                                        <p:strVal val="visible"/>
                                      </p:to>
                                    </p:set>
                                    <p:anim calcmode="lin" valueType="num">
                                      <p:cBhvr>
                                        <p:cTn id="92" dur="500" fill="hold"/>
                                        <p:tgtEl>
                                          <p:spTgt spid="24"/>
                                        </p:tgtEl>
                                        <p:attrNameLst>
                                          <p:attrName>ppt_w</p:attrName>
                                        </p:attrNameLst>
                                      </p:cBhvr>
                                      <p:tavLst>
                                        <p:tav tm="0">
                                          <p:val>
                                            <p:fltVal val="0"/>
                                          </p:val>
                                        </p:tav>
                                        <p:tav tm="100000">
                                          <p:val>
                                            <p:strVal val="#ppt_w"/>
                                          </p:val>
                                        </p:tav>
                                      </p:tavLst>
                                    </p:anim>
                                    <p:anim calcmode="lin" valueType="num">
                                      <p:cBhvr>
                                        <p:cTn id="93" dur="500" fill="hold"/>
                                        <p:tgtEl>
                                          <p:spTgt spid="24"/>
                                        </p:tgtEl>
                                        <p:attrNameLst>
                                          <p:attrName>ppt_h</p:attrName>
                                        </p:attrNameLst>
                                      </p:cBhvr>
                                      <p:tavLst>
                                        <p:tav tm="0">
                                          <p:val>
                                            <p:fltVal val="0"/>
                                          </p:val>
                                        </p:tav>
                                        <p:tav tm="100000">
                                          <p:val>
                                            <p:strVal val="#ppt_h"/>
                                          </p:val>
                                        </p:tav>
                                      </p:tavLst>
                                    </p:anim>
                                    <p:animEffect transition="in" filter="fade">
                                      <p:cBhvr>
                                        <p:cTn id="94" dur="500"/>
                                        <p:tgtEl>
                                          <p:spTgt spid="24"/>
                                        </p:tgtEl>
                                      </p:cBhvr>
                                    </p:animEffect>
                                  </p:childTnLst>
                                </p:cTn>
                              </p:par>
                            </p:childTnLst>
                          </p:cTn>
                        </p:par>
                        <p:par>
                          <p:cTn id="95" fill="hold">
                            <p:stCondLst>
                              <p:cond delay="8250"/>
                            </p:stCondLst>
                            <p:childTnLst>
                              <p:par>
                                <p:cTn id="96" presetID="47" presetClass="entr" presetSubtype="0" fill="hold" grpId="0" nodeType="afterEffect">
                                  <p:stCondLst>
                                    <p:cond delay="0"/>
                                  </p:stCondLst>
                                  <p:childTnLst>
                                    <p:set>
                                      <p:cBhvr>
                                        <p:cTn id="97" dur="1" fill="hold">
                                          <p:stCondLst>
                                            <p:cond delay="0"/>
                                          </p:stCondLst>
                                        </p:cTn>
                                        <p:tgtEl>
                                          <p:spTgt spid="21"/>
                                        </p:tgtEl>
                                        <p:attrNameLst>
                                          <p:attrName>style.visibility</p:attrName>
                                        </p:attrNameLst>
                                      </p:cBhvr>
                                      <p:to>
                                        <p:strVal val="visible"/>
                                      </p:to>
                                    </p:set>
                                    <p:animEffect transition="in" filter="fade">
                                      <p:cBhvr>
                                        <p:cTn id="98" dur="1000"/>
                                        <p:tgtEl>
                                          <p:spTgt spid="21"/>
                                        </p:tgtEl>
                                      </p:cBhvr>
                                    </p:animEffect>
                                    <p:anim calcmode="lin" valueType="num">
                                      <p:cBhvr>
                                        <p:cTn id="99" dur="1000" fill="hold"/>
                                        <p:tgtEl>
                                          <p:spTgt spid="21"/>
                                        </p:tgtEl>
                                        <p:attrNameLst>
                                          <p:attrName>ppt_x</p:attrName>
                                        </p:attrNameLst>
                                      </p:cBhvr>
                                      <p:tavLst>
                                        <p:tav tm="0">
                                          <p:val>
                                            <p:strVal val="#ppt_x"/>
                                          </p:val>
                                        </p:tav>
                                        <p:tav tm="100000">
                                          <p:val>
                                            <p:strVal val="#ppt_x"/>
                                          </p:val>
                                        </p:tav>
                                      </p:tavLst>
                                    </p:anim>
                                    <p:anim calcmode="lin" valueType="num">
                                      <p:cBhvr>
                                        <p:cTn id="100" dur="1000" fill="hold"/>
                                        <p:tgtEl>
                                          <p:spTgt spid="21"/>
                                        </p:tgtEl>
                                        <p:attrNameLst>
                                          <p:attrName>ppt_y</p:attrName>
                                        </p:attrNameLst>
                                      </p:cBhvr>
                                      <p:tavLst>
                                        <p:tav tm="0">
                                          <p:val>
                                            <p:strVal val="#ppt_y-.1"/>
                                          </p:val>
                                        </p:tav>
                                        <p:tav tm="100000">
                                          <p:val>
                                            <p:strVal val="#ppt_y"/>
                                          </p:val>
                                        </p:tav>
                                      </p:tavLst>
                                    </p:anim>
                                  </p:childTnLst>
                                </p:cTn>
                              </p:par>
                            </p:childTnLst>
                          </p:cTn>
                        </p:par>
                        <p:par>
                          <p:cTn id="101" fill="hold">
                            <p:stCondLst>
                              <p:cond delay="9250"/>
                            </p:stCondLst>
                            <p:childTnLst>
                              <p:par>
                                <p:cTn id="102" presetID="42" presetClass="entr" presetSubtype="0"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fade">
                                      <p:cBhvr>
                                        <p:cTn id="104" dur="1000"/>
                                        <p:tgtEl>
                                          <p:spTgt spid="20"/>
                                        </p:tgtEl>
                                      </p:cBhvr>
                                    </p:animEffect>
                                    <p:anim calcmode="lin" valueType="num">
                                      <p:cBhvr>
                                        <p:cTn id="105" dur="1000" fill="hold"/>
                                        <p:tgtEl>
                                          <p:spTgt spid="20"/>
                                        </p:tgtEl>
                                        <p:attrNameLst>
                                          <p:attrName>ppt_x</p:attrName>
                                        </p:attrNameLst>
                                      </p:cBhvr>
                                      <p:tavLst>
                                        <p:tav tm="0">
                                          <p:val>
                                            <p:strVal val="#ppt_x"/>
                                          </p:val>
                                        </p:tav>
                                        <p:tav tm="100000">
                                          <p:val>
                                            <p:strVal val="#ppt_x"/>
                                          </p:val>
                                        </p:tav>
                                      </p:tavLst>
                                    </p:anim>
                                    <p:anim calcmode="lin" valueType="num">
                                      <p:cBhvr>
                                        <p:cTn id="106" dur="1000" fill="hold"/>
                                        <p:tgtEl>
                                          <p:spTgt spid="20"/>
                                        </p:tgtEl>
                                        <p:attrNameLst>
                                          <p:attrName>ppt_y</p:attrName>
                                        </p:attrNameLst>
                                      </p:cBhvr>
                                      <p:tavLst>
                                        <p:tav tm="0">
                                          <p:val>
                                            <p:strVal val="#ppt_y+.1"/>
                                          </p:val>
                                        </p:tav>
                                        <p:tav tm="100000">
                                          <p:val>
                                            <p:strVal val="#ppt_y"/>
                                          </p:val>
                                        </p:tav>
                                      </p:tavLst>
                                    </p:anim>
                                  </p:childTnLst>
                                </p:cTn>
                              </p:par>
                            </p:childTnLst>
                          </p:cTn>
                        </p:par>
                        <p:par>
                          <p:cTn id="107" fill="hold">
                            <p:stCondLst>
                              <p:cond delay="10250"/>
                            </p:stCondLst>
                            <p:childTnLst>
                              <p:par>
                                <p:cTn id="108" presetID="53" presetClass="entr" presetSubtype="16" fill="hold" grpId="0" nodeType="afterEffect">
                                  <p:stCondLst>
                                    <p:cond delay="0"/>
                                  </p:stCondLst>
                                  <p:childTnLst>
                                    <p:set>
                                      <p:cBhvr>
                                        <p:cTn id="109" dur="1" fill="hold">
                                          <p:stCondLst>
                                            <p:cond delay="0"/>
                                          </p:stCondLst>
                                        </p:cTn>
                                        <p:tgtEl>
                                          <p:spTgt spid="31"/>
                                        </p:tgtEl>
                                        <p:attrNameLst>
                                          <p:attrName>style.visibility</p:attrName>
                                        </p:attrNameLst>
                                      </p:cBhvr>
                                      <p:to>
                                        <p:strVal val="visible"/>
                                      </p:to>
                                    </p:set>
                                    <p:anim calcmode="lin" valueType="num">
                                      <p:cBhvr>
                                        <p:cTn id="110" dur="500" fill="hold"/>
                                        <p:tgtEl>
                                          <p:spTgt spid="31"/>
                                        </p:tgtEl>
                                        <p:attrNameLst>
                                          <p:attrName>ppt_w</p:attrName>
                                        </p:attrNameLst>
                                      </p:cBhvr>
                                      <p:tavLst>
                                        <p:tav tm="0">
                                          <p:val>
                                            <p:fltVal val="0"/>
                                          </p:val>
                                        </p:tav>
                                        <p:tav tm="100000">
                                          <p:val>
                                            <p:strVal val="#ppt_w"/>
                                          </p:val>
                                        </p:tav>
                                      </p:tavLst>
                                    </p:anim>
                                    <p:anim calcmode="lin" valueType="num">
                                      <p:cBhvr>
                                        <p:cTn id="111" dur="500" fill="hold"/>
                                        <p:tgtEl>
                                          <p:spTgt spid="31"/>
                                        </p:tgtEl>
                                        <p:attrNameLst>
                                          <p:attrName>ppt_h</p:attrName>
                                        </p:attrNameLst>
                                      </p:cBhvr>
                                      <p:tavLst>
                                        <p:tav tm="0">
                                          <p:val>
                                            <p:fltVal val="0"/>
                                          </p:val>
                                        </p:tav>
                                        <p:tav tm="100000">
                                          <p:val>
                                            <p:strVal val="#ppt_h"/>
                                          </p:val>
                                        </p:tav>
                                      </p:tavLst>
                                    </p:anim>
                                    <p:animEffect transition="in" filter="fade">
                                      <p:cBhvr>
                                        <p:cTn id="112" dur="500"/>
                                        <p:tgtEl>
                                          <p:spTgt spid="31"/>
                                        </p:tgtEl>
                                      </p:cBhvr>
                                    </p:animEffect>
                                  </p:childTnLst>
                                </p:cTn>
                              </p:par>
                              <p:par>
                                <p:cTn id="113" presetID="53" presetClass="entr" presetSubtype="16" fill="hold" nodeType="with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fill="hold"/>
                                        <p:tgtEl>
                                          <p:spTgt spid="32"/>
                                        </p:tgtEl>
                                        <p:attrNameLst>
                                          <p:attrName>ppt_w</p:attrName>
                                        </p:attrNameLst>
                                      </p:cBhvr>
                                      <p:tavLst>
                                        <p:tav tm="0">
                                          <p:val>
                                            <p:fltVal val="0"/>
                                          </p:val>
                                        </p:tav>
                                        <p:tav tm="100000">
                                          <p:val>
                                            <p:strVal val="#ppt_w"/>
                                          </p:val>
                                        </p:tav>
                                      </p:tavLst>
                                    </p:anim>
                                    <p:anim calcmode="lin" valueType="num">
                                      <p:cBhvr>
                                        <p:cTn id="116" dur="500" fill="hold"/>
                                        <p:tgtEl>
                                          <p:spTgt spid="32"/>
                                        </p:tgtEl>
                                        <p:attrNameLst>
                                          <p:attrName>ppt_h</p:attrName>
                                        </p:attrNameLst>
                                      </p:cBhvr>
                                      <p:tavLst>
                                        <p:tav tm="0">
                                          <p:val>
                                            <p:fltVal val="0"/>
                                          </p:val>
                                        </p:tav>
                                        <p:tav tm="100000">
                                          <p:val>
                                            <p:strVal val="#ppt_h"/>
                                          </p:val>
                                        </p:tav>
                                      </p:tavLst>
                                    </p:anim>
                                    <p:animEffect transition="in" filter="fade">
                                      <p:cBhvr>
                                        <p:cTn id="117" dur="500"/>
                                        <p:tgtEl>
                                          <p:spTgt spid="32"/>
                                        </p:tgtEl>
                                      </p:cBhvr>
                                    </p:animEffect>
                                  </p:childTnLst>
                                </p:cTn>
                              </p:par>
                            </p:childTnLst>
                          </p:cTn>
                        </p:par>
                        <p:par>
                          <p:cTn id="118" fill="hold">
                            <p:stCondLst>
                              <p:cond delay="10750"/>
                            </p:stCondLst>
                            <p:childTnLst>
                              <p:par>
                                <p:cTn id="119" presetID="42" presetClass="entr" presetSubtype="0" fill="hold" grpId="0" nodeType="afterEffect">
                                  <p:stCondLst>
                                    <p:cond delay="0"/>
                                  </p:stCondLst>
                                  <p:childTnLst>
                                    <p:set>
                                      <p:cBhvr>
                                        <p:cTn id="120" dur="1" fill="hold">
                                          <p:stCondLst>
                                            <p:cond delay="0"/>
                                          </p:stCondLst>
                                        </p:cTn>
                                        <p:tgtEl>
                                          <p:spTgt spid="37"/>
                                        </p:tgtEl>
                                        <p:attrNameLst>
                                          <p:attrName>style.visibility</p:attrName>
                                        </p:attrNameLst>
                                      </p:cBhvr>
                                      <p:to>
                                        <p:strVal val="visible"/>
                                      </p:to>
                                    </p:set>
                                    <p:animEffect transition="in" filter="fade">
                                      <p:cBhvr>
                                        <p:cTn id="121" dur="1000"/>
                                        <p:tgtEl>
                                          <p:spTgt spid="37"/>
                                        </p:tgtEl>
                                      </p:cBhvr>
                                    </p:animEffect>
                                    <p:anim calcmode="lin" valueType="num">
                                      <p:cBhvr>
                                        <p:cTn id="122" dur="1000" fill="hold"/>
                                        <p:tgtEl>
                                          <p:spTgt spid="37"/>
                                        </p:tgtEl>
                                        <p:attrNameLst>
                                          <p:attrName>ppt_x</p:attrName>
                                        </p:attrNameLst>
                                      </p:cBhvr>
                                      <p:tavLst>
                                        <p:tav tm="0">
                                          <p:val>
                                            <p:strVal val="#ppt_x"/>
                                          </p:val>
                                        </p:tav>
                                        <p:tav tm="100000">
                                          <p:val>
                                            <p:strVal val="#ppt_x"/>
                                          </p:val>
                                        </p:tav>
                                      </p:tavLst>
                                    </p:anim>
                                    <p:anim calcmode="lin" valueType="num">
                                      <p:cBhvr>
                                        <p:cTn id="123" dur="1000" fill="hold"/>
                                        <p:tgtEl>
                                          <p:spTgt spid="37"/>
                                        </p:tgtEl>
                                        <p:attrNameLst>
                                          <p:attrName>ppt_y</p:attrName>
                                        </p:attrNameLst>
                                      </p:cBhvr>
                                      <p:tavLst>
                                        <p:tav tm="0">
                                          <p:val>
                                            <p:strVal val="#ppt_y+.1"/>
                                          </p:val>
                                        </p:tav>
                                        <p:tav tm="100000">
                                          <p:val>
                                            <p:strVal val="#ppt_y"/>
                                          </p:val>
                                        </p:tav>
                                      </p:tavLst>
                                    </p:anim>
                                  </p:childTnLst>
                                </p:cTn>
                              </p:par>
                            </p:childTnLst>
                          </p:cTn>
                        </p:par>
                        <p:par>
                          <p:cTn id="124" fill="hold">
                            <p:stCondLst>
                              <p:cond delay="11750"/>
                            </p:stCondLst>
                            <p:childTnLst>
                              <p:par>
                                <p:cTn id="125" presetID="4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E76C0F"/>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CE8E4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E0462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CF351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BF2500"/>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1581863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D33914"/>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772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AA3548F9-DC53-4E95-8D13-C48290FBCF70}"/>
              </a:ext>
            </a:extLst>
          </p:cNvPr>
          <p:cNvGrpSpPr/>
          <p:nvPr/>
        </p:nvGrpSpPr>
        <p:grpSpPr>
          <a:xfrm>
            <a:off x="9318702" y="2258568"/>
            <a:ext cx="1561376" cy="1607502"/>
            <a:chOff x="9318702" y="2258568"/>
            <a:chExt cx="1561376" cy="1607502"/>
          </a:xfrm>
        </p:grpSpPr>
        <p:sp>
          <p:nvSpPr>
            <p:cNvPr id="16" name="Freeform: Shape 15">
              <a:extLst>
                <a:ext uri="{FF2B5EF4-FFF2-40B4-BE49-F238E27FC236}">
                  <a16:creationId xmlns:a16="http://schemas.microsoft.com/office/drawing/2014/main" id="{E752A4E4-B795-4EE3-897A-C570792F0710}"/>
                </a:ext>
              </a:extLst>
            </p:cNvPr>
            <p:cNvSpPr>
              <a:spLocks noChangeAspect="1"/>
            </p:cNvSpPr>
            <p:nvPr/>
          </p:nvSpPr>
          <p:spPr>
            <a:xfrm rot="2973270">
              <a:off x="9341859" y="232785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3" name="TextBox 42">
              <a:extLst>
                <a:ext uri="{FF2B5EF4-FFF2-40B4-BE49-F238E27FC236}">
                  <a16:creationId xmlns:a16="http://schemas.microsoft.com/office/drawing/2014/main" id="{445709D7-002E-467D-A177-A1A07E572D00}"/>
                </a:ext>
              </a:extLst>
            </p:cNvPr>
            <p:cNvSpPr txBox="1"/>
            <p:nvPr/>
          </p:nvSpPr>
          <p:spPr>
            <a:xfrm>
              <a:off x="10104120" y="225856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07</a:t>
              </a:r>
            </a:p>
          </p:txBody>
        </p:sp>
      </p:grpSp>
      <p:grpSp>
        <p:nvGrpSpPr>
          <p:cNvPr id="19" name="Group 18">
            <a:extLst>
              <a:ext uri="{FF2B5EF4-FFF2-40B4-BE49-F238E27FC236}">
                <a16:creationId xmlns:a16="http://schemas.microsoft.com/office/drawing/2014/main" id="{54E5CA7B-03DF-4C8F-8897-A448CDD8E52C}"/>
              </a:ext>
            </a:extLst>
          </p:cNvPr>
          <p:cNvGrpSpPr/>
          <p:nvPr/>
        </p:nvGrpSpPr>
        <p:grpSpPr>
          <a:xfrm>
            <a:off x="8439269" y="1189434"/>
            <a:ext cx="1515062" cy="1561376"/>
            <a:chOff x="8439269" y="1189434"/>
            <a:chExt cx="1515062" cy="1561376"/>
          </a:xfrm>
        </p:grpSpPr>
        <p:sp>
          <p:nvSpPr>
            <p:cNvPr id="14" name="Freeform: Shape 13">
              <a:extLst>
                <a:ext uri="{FF2B5EF4-FFF2-40B4-BE49-F238E27FC236}">
                  <a16:creationId xmlns:a16="http://schemas.microsoft.com/office/drawing/2014/main" id="{B07B80C8-F40D-4C36-8851-4E572C5BB360}"/>
                </a:ext>
              </a:extLst>
            </p:cNvPr>
            <p:cNvSpPr>
              <a:spLocks noChangeAspect="1"/>
            </p:cNvSpPr>
            <p:nvPr/>
          </p:nvSpPr>
          <p:spPr>
            <a:xfrm rot="150046">
              <a:off x="8439269" y="1189434"/>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2" name="TextBox 41">
              <a:extLst>
                <a:ext uri="{FF2B5EF4-FFF2-40B4-BE49-F238E27FC236}">
                  <a16:creationId xmlns:a16="http://schemas.microsoft.com/office/drawing/2014/main" id="{79CAC416-CB73-46EB-9685-C3ACCE246D22}"/>
                </a:ext>
              </a:extLst>
            </p:cNvPr>
            <p:cNvSpPr txBox="1"/>
            <p:nvPr/>
          </p:nvSpPr>
          <p:spPr>
            <a:xfrm>
              <a:off x="8628901" y="1218593"/>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06</a:t>
              </a:r>
            </a:p>
          </p:txBody>
        </p:sp>
      </p:grpSp>
      <p:grpSp>
        <p:nvGrpSpPr>
          <p:cNvPr id="18" name="Group 17">
            <a:extLst>
              <a:ext uri="{FF2B5EF4-FFF2-40B4-BE49-F238E27FC236}">
                <a16:creationId xmlns:a16="http://schemas.microsoft.com/office/drawing/2014/main" id="{A5625016-FF55-41FF-B249-CAC852B0DB3E}"/>
              </a:ext>
            </a:extLst>
          </p:cNvPr>
          <p:cNvGrpSpPr/>
          <p:nvPr/>
        </p:nvGrpSpPr>
        <p:grpSpPr>
          <a:xfrm>
            <a:off x="6918937" y="1054840"/>
            <a:ext cx="1619929" cy="1561376"/>
            <a:chOff x="6918937" y="1054840"/>
            <a:chExt cx="1619929" cy="1561376"/>
          </a:xfrm>
        </p:grpSpPr>
        <p:sp>
          <p:nvSpPr>
            <p:cNvPr id="13" name="Freeform: Shape 12">
              <a:extLst>
                <a:ext uri="{FF2B5EF4-FFF2-40B4-BE49-F238E27FC236}">
                  <a16:creationId xmlns:a16="http://schemas.microsoft.com/office/drawing/2014/main" id="{89BDF492-E111-4B65-A50C-13EC514D99F7}"/>
                </a:ext>
              </a:extLst>
            </p:cNvPr>
            <p:cNvSpPr>
              <a:spLocks noChangeAspect="1"/>
            </p:cNvSpPr>
            <p:nvPr/>
          </p:nvSpPr>
          <p:spPr>
            <a:xfrm rot="18929779">
              <a:off x="7023804" y="105484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TextBox 40">
              <a:extLst>
                <a:ext uri="{FF2B5EF4-FFF2-40B4-BE49-F238E27FC236}">
                  <a16:creationId xmlns:a16="http://schemas.microsoft.com/office/drawing/2014/main" id="{F2CA594F-FCE9-4FAB-B9BC-E00A5E94B664}"/>
                </a:ext>
              </a:extLst>
            </p:cNvPr>
            <p:cNvSpPr txBox="1"/>
            <p:nvPr/>
          </p:nvSpPr>
          <p:spPr>
            <a:xfrm>
              <a:off x="6918937" y="1532720"/>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05</a:t>
              </a:r>
            </a:p>
          </p:txBody>
        </p:sp>
      </p:grpSp>
      <p:grpSp>
        <p:nvGrpSpPr>
          <p:cNvPr id="8" name="Group 7">
            <a:extLst>
              <a:ext uri="{FF2B5EF4-FFF2-40B4-BE49-F238E27FC236}">
                <a16:creationId xmlns:a16="http://schemas.microsoft.com/office/drawing/2014/main" id="{DC8D0883-03C0-4D67-B881-BB9301A604C4}"/>
              </a:ext>
            </a:extLst>
          </p:cNvPr>
          <p:cNvGrpSpPr/>
          <p:nvPr/>
        </p:nvGrpSpPr>
        <p:grpSpPr>
          <a:xfrm>
            <a:off x="5913145" y="2025590"/>
            <a:ext cx="1561376" cy="1515062"/>
            <a:chOff x="5913145" y="2025590"/>
            <a:chExt cx="1561376" cy="1515062"/>
          </a:xfrm>
        </p:grpSpPr>
        <p:sp>
          <p:nvSpPr>
            <p:cNvPr id="9" name="Freeform: Shape 8">
              <a:extLst>
                <a:ext uri="{FF2B5EF4-FFF2-40B4-BE49-F238E27FC236}">
                  <a16:creationId xmlns:a16="http://schemas.microsoft.com/office/drawing/2014/main" id="{A02CAAF3-B503-43F2-8836-E52CDCF391E6}"/>
                </a:ext>
              </a:extLst>
            </p:cNvPr>
            <p:cNvSpPr>
              <a:spLocks noChangeAspect="1"/>
            </p:cNvSpPr>
            <p:nvPr/>
          </p:nvSpPr>
          <p:spPr>
            <a:xfrm rot="16200000">
              <a:off x="5936302" y="2002433"/>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TextBox 39">
              <a:extLst>
                <a:ext uri="{FF2B5EF4-FFF2-40B4-BE49-F238E27FC236}">
                  <a16:creationId xmlns:a16="http://schemas.microsoft.com/office/drawing/2014/main" id="{8CFDCC5C-CEA2-450A-8CA5-99C9CC7AEC0E}"/>
                </a:ext>
              </a:extLst>
            </p:cNvPr>
            <p:cNvSpPr txBox="1"/>
            <p:nvPr/>
          </p:nvSpPr>
          <p:spPr>
            <a:xfrm>
              <a:off x="5930237" y="3014119"/>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04</a:t>
              </a:r>
            </a:p>
          </p:txBody>
        </p:sp>
      </p:grpSp>
      <p:grpSp>
        <p:nvGrpSpPr>
          <p:cNvPr id="7" name="Group 6">
            <a:extLst>
              <a:ext uri="{FF2B5EF4-FFF2-40B4-BE49-F238E27FC236}">
                <a16:creationId xmlns:a16="http://schemas.microsoft.com/office/drawing/2014/main" id="{19BE7B98-BDC0-409A-B7FF-36844B1B7E80}"/>
              </a:ext>
            </a:extLst>
          </p:cNvPr>
          <p:cNvGrpSpPr/>
          <p:nvPr/>
        </p:nvGrpSpPr>
        <p:grpSpPr>
          <a:xfrm>
            <a:off x="5740369" y="3730713"/>
            <a:ext cx="1571000" cy="1515062"/>
            <a:chOff x="5740369" y="3730713"/>
            <a:chExt cx="1571000" cy="1515062"/>
          </a:xfrm>
        </p:grpSpPr>
        <p:sp>
          <p:nvSpPr>
            <p:cNvPr id="12" name="Freeform: Shape 11">
              <a:extLst>
                <a:ext uri="{FF2B5EF4-FFF2-40B4-BE49-F238E27FC236}">
                  <a16:creationId xmlns:a16="http://schemas.microsoft.com/office/drawing/2014/main" id="{04BE5680-0CC7-45ED-866C-2E3F68720CAF}"/>
                </a:ext>
              </a:extLst>
            </p:cNvPr>
            <p:cNvSpPr>
              <a:spLocks noChangeAspect="1"/>
            </p:cNvSpPr>
            <p:nvPr/>
          </p:nvSpPr>
          <p:spPr>
            <a:xfrm rot="5400000">
              <a:off x="5763526" y="3707556"/>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76C0F"/>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TextBox 38">
              <a:extLst>
                <a:ext uri="{FF2B5EF4-FFF2-40B4-BE49-F238E27FC236}">
                  <a16:creationId xmlns:a16="http://schemas.microsoft.com/office/drawing/2014/main" id="{F217C1D3-60CB-40B1-864F-B9542DDD488C}"/>
                </a:ext>
              </a:extLst>
            </p:cNvPr>
            <p:cNvSpPr txBox="1"/>
            <p:nvPr/>
          </p:nvSpPr>
          <p:spPr>
            <a:xfrm>
              <a:off x="6918937" y="39353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03</a:t>
              </a:r>
            </a:p>
          </p:txBody>
        </p:sp>
      </p:grpSp>
      <p:grpSp>
        <p:nvGrpSpPr>
          <p:cNvPr id="6" name="Group 5">
            <a:extLst>
              <a:ext uri="{FF2B5EF4-FFF2-40B4-BE49-F238E27FC236}">
                <a16:creationId xmlns:a16="http://schemas.microsoft.com/office/drawing/2014/main" id="{68482770-7A97-41CE-851C-15B537DA3D3E}"/>
              </a:ext>
            </a:extLst>
          </p:cNvPr>
          <p:cNvGrpSpPr/>
          <p:nvPr/>
        </p:nvGrpSpPr>
        <p:grpSpPr>
          <a:xfrm>
            <a:off x="4675932" y="4665150"/>
            <a:ext cx="1666275" cy="1561376"/>
            <a:chOff x="4675932" y="4665150"/>
            <a:chExt cx="1666275" cy="1561376"/>
          </a:xfrm>
        </p:grpSpPr>
        <p:sp>
          <p:nvSpPr>
            <p:cNvPr id="11" name="Freeform: Shape 10">
              <a:extLst>
                <a:ext uri="{FF2B5EF4-FFF2-40B4-BE49-F238E27FC236}">
                  <a16:creationId xmlns:a16="http://schemas.microsoft.com/office/drawing/2014/main" id="{87D00785-847E-4152-A4F6-129B4436BF04}"/>
                </a:ext>
              </a:extLst>
            </p:cNvPr>
            <p:cNvSpPr>
              <a:spLocks noChangeAspect="1"/>
            </p:cNvSpPr>
            <p:nvPr/>
          </p:nvSpPr>
          <p:spPr>
            <a:xfrm rot="8134372">
              <a:off x="4675932" y="46651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CE8E4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A04DF2BE-1EF0-4AD3-9D48-23C996728ACE}"/>
                </a:ext>
              </a:extLst>
            </p:cNvPr>
            <p:cNvSpPr txBox="1"/>
            <p:nvPr/>
          </p:nvSpPr>
          <p:spPr>
            <a:xfrm>
              <a:off x="5949775" y="5455576"/>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02</a:t>
              </a:r>
            </a:p>
          </p:txBody>
        </p:sp>
      </p:grpSp>
      <p:grpSp>
        <p:nvGrpSpPr>
          <p:cNvPr id="5" name="Group 4">
            <a:extLst>
              <a:ext uri="{FF2B5EF4-FFF2-40B4-BE49-F238E27FC236}">
                <a16:creationId xmlns:a16="http://schemas.microsoft.com/office/drawing/2014/main" id="{D6018AAB-D745-4376-88BD-045273BF9237}"/>
              </a:ext>
            </a:extLst>
          </p:cNvPr>
          <p:cNvGrpSpPr/>
          <p:nvPr/>
        </p:nvGrpSpPr>
        <p:grpSpPr>
          <a:xfrm>
            <a:off x="3199118" y="4575750"/>
            <a:ext cx="1515062" cy="1561376"/>
            <a:chOff x="3199118" y="4575750"/>
            <a:chExt cx="1515062" cy="1561376"/>
          </a:xfrm>
        </p:grpSpPr>
        <p:sp>
          <p:nvSpPr>
            <p:cNvPr id="10" name="Freeform: Shape 9">
              <a:extLst>
                <a:ext uri="{FF2B5EF4-FFF2-40B4-BE49-F238E27FC236}">
                  <a16:creationId xmlns:a16="http://schemas.microsoft.com/office/drawing/2014/main" id="{37078A67-1E61-475C-9B5B-72104CDDD847}"/>
                </a:ext>
              </a:extLst>
            </p:cNvPr>
            <p:cNvSpPr>
              <a:spLocks noChangeAspect="1"/>
            </p:cNvSpPr>
            <p:nvPr/>
          </p:nvSpPr>
          <p:spPr>
            <a:xfrm rot="10800000">
              <a:off x="3199118" y="4575750"/>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F89120"/>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TextBox 34">
              <a:extLst>
                <a:ext uri="{FF2B5EF4-FFF2-40B4-BE49-F238E27FC236}">
                  <a16:creationId xmlns:a16="http://schemas.microsoft.com/office/drawing/2014/main" id="{C716A814-4F51-48F3-B5ED-C76D57548242}"/>
                </a:ext>
              </a:extLst>
            </p:cNvPr>
            <p:cNvSpPr txBox="1"/>
            <p:nvPr/>
          </p:nvSpPr>
          <p:spPr>
            <a:xfrm>
              <a:off x="4163115" y="5774694"/>
              <a:ext cx="365760"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60C03A7D-4E68-413E-8923-C40BB7FB2002}"/>
              </a:ext>
            </a:extLst>
          </p:cNvPr>
          <p:cNvSpPr txBox="1"/>
          <p:nvPr/>
        </p:nvSpPr>
        <p:spPr>
          <a:xfrm>
            <a:off x="6114474" y="236568"/>
            <a:ext cx="2175006" cy="1034129"/>
          </a:xfrm>
          <a:prstGeom prst="rect">
            <a:avLst/>
          </a:prstGeom>
          <a:noFill/>
        </p:spPr>
        <p:txBody>
          <a:bodyPr wrap="square" rtlCol="0">
            <a:spAutoFit/>
          </a:bodyPr>
          <a:lstStyle/>
          <a:p>
            <a:pPr algn="r" defTabSz="1219170">
              <a:spcBef>
                <a:spcPct val="20000"/>
              </a:spcBef>
              <a:defRPr/>
            </a:pPr>
            <a:r>
              <a:rPr lang="en-US" dirty="0">
                <a:solidFill>
                  <a:srgbClr val="F89120"/>
                </a:solidFill>
                <a:latin typeface="Bernard MT Condensed" panose="02050806060905020404" pitchFamily="18" charset="0"/>
              </a:rPr>
              <a:t>$1,234</a:t>
            </a:r>
          </a:p>
          <a:p>
            <a:pPr algn="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5" name="TextBox 24">
            <a:extLst>
              <a:ext uri="{FF2B5EF4-FFF2-40B4-BE49-F238E27FC236}">
                <a16:creationId xmlns:a16="http://schemas.microsoft.com/office/drawing/2014/main" id="{252E8A12-D1BC-4846-A71E-FCD3104BCBA3}"/>
              </a:ext>
            </a:extLst>
          </p:cNvPr>
          <p:cNvSpPr txBox="1"/>
          <p:nvPr/>
        </p:nvSpPr>
        <p:spPr>
          <a:xfrm>
            <a:off x="10397321" y="4574245"/>
            <a:ext cx="1670500" cy="1218795"/>
          </a:xfrm>
          <a:prstGeom prst="rect">
            <a:avLst/>
          </a:prstGeom>
          <a:noFill/>
        </p:spPr>
        <p:txBody>
          <a:bodyPr wrap="square" rtlCol="0">
            <a:spAutoFit/>
          </a:bodyPr>
          <a:lstStyle/>
          <a:p>
            <a:pPr defTabSz="1219170">
              <a:spcBef>
                <a:spcPct val="20000"/>
              </a:spcBef>
              <a:defRPr/>
            </a:pPr>
            <a:r>
              <a:rPr lang="en-US" dirty="0">
                <a:solidFill>
                  <a:srgbClr val="E04621"/>
                </a:solidFill>
                <a:latin typeface="Bernard MT Condensed" panose="02050806060905020404" pitchFamily="18" charset="0"/>
              </a:rPr>
              <a:t>$1,234</a:t>
            </a:r>
          </a:p>
          <a:p>
            <a:pP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6" name="TextBox 25">
            <a:extLst>
              <a:ext uri="{FF2B5EF4-FFF2-40B4-BE49-F238E27FC236}">
                <a16:creationId xmlns:a16="http://schemas.microsoft.com/office/drawing/2014/main" id="{5096B22F-1D70-4487-B309-BBF836C33A01}"/>
              </a:ext>
            </a:extLst>
          </p:cNvPr>
          <p:cNvSpPr txBox="1"/>
          <p:nvPr/>
        </p:nvSpPr>
        <p:spPr>
          <a:xfrm>
            <a:off x="2548886" y="5697757"/>
            <a:ext cx="2070035" cy="1034129"/>
          </a:xfrm>
          <a:prstGeom prst="rect">
            <a:avLst/>
          </a:prstGeom>
          <a:noFill/>
        </p:spPr>
        <p:txBody>
          <a:bodyPr wrap="square" rtlCol="0">
            <a:spAutoFit/>
          </a:bodyPr>
          <a:lstStyle/>
          <a:p>
            <a:pPr defTabSz="1219170">
              <a:spcBef>
                <a:spcPct val="20000"/>
              </a:spcBef>
              <a:defRPr/>
            </a:pPr>
            <a:r>
              <a:rPr lang="en-US" dirty="0">
                <a:solidFill>
                  <a:srgbClr val="F89120"/>
                </a:solidFill>
                <a:latin typeface="Bernard MT Condensed" panose="02050806060905020404" pitchFamily="18" charset="0"/>
              </a:rPr>
              <a:t>$1,234</a:t>
            </a:r>
          </a:p>
          <a:p>
            <a:pPr defTabSz="1219170">
              <a:spcBef>
                <a:spcPct val="20000"/>
              </a:spcBef>
              <a:defRPr/>
            </a:pPr>
            <a:r>
              <a:rPr lang="en-US" sz="1400" dirty="0">
                <a:solidFill>
                  <a:srgbClr val="F89120"/>
                </a:solidFill>
                <a:latin typeface="Bernard MT Condensed" panose="02050806060905020404" pitchFamily="18" charset="0"/>
              </a:rPr>
              <a:t>LOREM IPSUM</a:t>
            </a:r>
            <a:endParaRPr lang="en-US" sz="400" dirty="0">
              <a:solidFill>
                <a:srgbClr val="F8912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7" name="TextBox 26">
            <a:extLst>
              <a:ext uri="{FF2B5EF4-FFF2-40B4-BE49-F238E27FC236}">
                <a16:creationId xmlns:a16="http://schemas.microsoft.com/office/drawing/2014/main" id="{BB724785-A979-4FC0-BB9E-D079279DD007}"/>
              </a:ext>
            </a:extLst>
          </p:cNvPr>
          <p:cNvSpPr txBox="1"/>
          <p:nvPr/>
        </p:nvSpPr>
        <p:spPr>
          <a:xfrm>
            <a:off x="5898259" y="5774694"/>
            <a:ext cx="2119162"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28" name="TextBox 27">
            <a:extLst>
              <a:ext uri="{FF2B5EF4-FFF2-40B4-BE49-F238E27FC236}">
                <a16:creationId xmlns:a16="http://schemas.microsoft.com/office/drawing/2014/main" id="{29E5C560-CD2F-4ACE-887E-5B87D9145A2E}"/>
              </a:ext>
            </a:extLst>
          </p:cNvPr>
          <p:cNvSpPr txBox="1"/>
          <p:nvPr/>
        </p:nvSpPr>
        <p:spPr>
          <a:xfrm>
            <a:off x="4068260" y="1528636"/>
            <a:ext cx="2293527" cy="1034129"/>
          </a:xfrm>
          <a:prstGeom prst="rect">
            <a:avLst/>
          </a:prstGeom>
          <a:noFill/>
        </p:spPr>
        <p:txBody>
          <a:bodyPr wrap="square" rtlCol="0">
            <a:spAutoFit/>
          </a:bodyPr>
          <a:lstStyle/>
          <a:p>
            <a:pPr algn="r" defTabSz="1219170">
              <a:spcBef>
                <a:spcPct val="20000"/>
              </a:spcBef>
              <a:defRPr/>
            </a:pPr>
            <a:r>
              <a:rPr lang="en-US" dirty="0">
                <a:solidFill>
                  <a:srgbClr val="E04621"/>
                </a:solidFill>
                <a:latin typeface="Bernard MT Condensed" panose="02050806060905020404" pitchFamily="18" charset="0"/>
              </a:rPr>
              <a:t>$1,234</a:t>
            </a:r>
          </a:p>
          <a:p>
            <a:pPr algn="r" defTabSz="1219170">
              <a:spcBef>
                <a:spcPct val="20000"/>
              </a:spcBef>
              <a:defRPr/>
            </a:pPr>
            <a:r>
              <a:rPr lang="en-US" sz="1400" dirty="0">
                <a:solidFill>
                  <a:srgbClr val="E04621"/>
                </a:solidFill>
                <a:latin typeface="Bernard MT Condensed" panose="02050806060905020404" pitchFamily="18" charset="0"/>
              </a:rPr>
              <a:t>LOREM IPSUM</a:t>
            </a:r>
            <a:endParaRPr lang="en-US" sz="400" dirty="0">
              <a:solidFill>
                <a:srgbClr val="E04621"/>
              </a:solidFill>
              <a:latin typeface="Bernard MT Condensed" panose="02050806060905020404" pitchFamily="18"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0" name="TextBox 29">
            <a:extLst>
              <a:ext uri="{FF2B5EF4-FFF2-40B4-BE49-F238E27FC236}">
                <a16:creationId xmlns:a16="http://schemas.microsoft.com/office/drawing/2014/main" id="{1F338E7F-EF0B-4220-AD92-2943D1DED707}"/>
              </a:ext>
            </a:extLst>
          </p:cNvPr>
          <p:cNvSpPr txBox="1"/>
          <p:nvPr/>
        </p:nvSpPr>
        <p:spPr>
          <a:xfrm>
            <a:off x="9216298" y="413250"/>
            <a:ext cx="2088923" cy="1034129"/>
          </a:xfrm>
          <a:prstGeom prst="rect">
            <a:avLst/>
          </a:prstGeom>
          <a:noFill/>
        </p:spPr>
        <p:txBody>
          <a:bodyPr wrap="square" rtlCol="0">
            <a:spAutoFit/>
          </a:bodyPr>
          <a:lstStyle/>
          <a:p>
            <a:pPr defTabSz="1219170">
              <a:spcBef>
                <a:spcPct val="20000"/>
              </a:spcBef>
              <a:defRPr/>
            </a:pPr>
            <a:r>
              <a:rPr lang="en-US" dirty="0">
                <a:solidFill>
                  <a:srgbClr val="CE8E40"/>
                </a:solidFill>
                <a:latin typeface="Bernard MT Condensed" panose="02050806060905020404" pitchFamily="18" charset="0"/>
              </a:rPr>
              <a:t>$1,234</a:t>
            </a:r>
          </a:p>
          <a:p>
            <a:pPr defTabSz="1219170">
              <a:spcBef>
                <a:spcPct val="20000"/>
              </a:spcBef>
              <a:defRPr/>
            </a:pPr>
            <a:r>
              <a:rPr lang="en-US" sz="1400" dirty="0">
                <a:solidFill>
                  <a:srgbClr val="CE8E40"/>
                </a:solidFill>
                <a:latin typeface="Bernard MT Condensed" panose="02050806060905020404" pitchFamily="18" charset="0"/>
              </a:rPr>
              <a:t>LOREM IPSUM</a:t>
            </a:r>
            <a:endParaRPr lang="en-US" sz="400" dirty="0">
              <a:solidFill>
                <a:srgbClr val="CE8E40"/>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1" name="TextBox 30">
            <a:extLst>
              <a:ext uri="{FF2B5EF4-FFF2-40B4-BE49-F238E27FC236}">
                <a16:creationId xmlns:a16="http://schemas.microsoft.com/office/drawing/2014/main" id="{48809AD6-C8DD-408E-8E23-A5F4ED26E28B}"/>
              </a:ext>
            </a:extLst>
          </p:cNvPr>
          <p:cNvSpPr txBox="1"/>
          <p:nvPr/>
        </p:nvSpPr>
        <p:spPr>
          <a:xfrm>
            <a:off x="10608673" y="2229779"/>
            <a:ext cx="1670500" cy="1218795"/>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2" name="TextBox 31">
            <a:extLst>
              <a:ext uri="{FF2B5EF4-FFF2-40B4-BE49-F238E27FC236}">
                <a16:creationId xmlns:a16="http://schemas.microsoft.com/office/drawing/2014/main" id="{BF403FB5-5FC7-4DB5-9942-59AB11AD5322}"/>
              </a:ext>
            </a:extLst>
          </p:cNvPr>
          <p:cNvSpPr txBox="1"/>
          <p:nvPr/>
        </p:nvSpPr>
        <p:spPr>
          <a:xfrm>
            <a:off x="7052954" y="4392145"/>
            <a:ext cx="2065029" cy="1034129"/>
          </a:xfrm>
          <a:prstGeom prst="rect">
            <a:avLst/>
          </a:prstGeom>
          <a:noFill/>
        </p:spPr>
        <p:txBody>
          <a:bodyPr wrap="square" rtlCol="0">
            <a:spAutoFit/>
          </a:bodyPr>
          <a:lstStyle/>
          <a:p>
            <a:pPr defTabSz="1219170">
              <a:spcBef>
                <a:spcPct val="20000"/>
              </a:spcBef>
              <a:defRPr/>
            </a:pPr>
            <a:r>
              <a:rPr lang="en-US" dirty="0">
                <a:solidFill>
                  <a:srgbClr val="E76C0F"/>
                </a:solidFill>
                <a:latin typeface="Bernard MT Condensed" panose="02050806060905020404" pitchFamily="18" charset="0"/>
              </a:rPr>
              <a:t>$1,234</a:t>
            </a:r>
          </a:p>
          <a:p>
            <a:pPr defTabSz="1219170">
              <a:spcBef>
                <a:spcPct val="20000"/>
              </a:spcBef>
              <a:defRPr/>
            </a:pPr>
            <a:r>
              <a:rPr lang="en-US" sz="1400" dirty="0">
                <a:solidFill>
                  <a:srgbClr val="E76C0F"/>
                </a:solidFill>
                <a:latin typeface="Bernard MT Condensed" panose="02050806060905020404" pitchFamily="18" charset="0"/>
              </a:rPr>
              <a:t>LOREM IPSUM</a:t>
            </a:r>
            <a:endParaRPr lang="en-US" sz="400" dirty="0">
              <a:solidFill>
                <a:srgbClr val="E76C0F"/>
              </a:solidFill>
              <a:latin typeface="Bernard MT Condensed" panose="02050806060905020404" pitchFamily="18"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endParaRPr lang="en-US" sz="1200" dirty="0">
              <a:solidFill>
                <a:schemeClr val="bg1"/>
              </a:solidFill>
            </a:endParaRPr>
          </a:p>
        </p:txBody>
      </p:sp>
      <p:sp>
        <p:nvSpPr>
          <p:cNvPr id="33" name="TextBox 32">
            <a:extLst>
              <a:ext uri="{FF2B5EF4-FFF2-40B4-BE49-F238E27FC236}">
                <a16:creationId xmlns:a16="http://schemas.microsoft.com/office/drawing/2014/main" id="{15C1CA7D-3519-47E0-A4BA-454A601437DE}"/>
              </a:ext>
            </a:extLst>
          </p:cNvPr>
          <p:cNvSpPr txBox="1"/>
          <p:nvPr/>
        </p:nvSpPr>
        <p:spPr>
          <a:xfrm>
            <a:off x="387495" y="305067"/>
            <a:ext cx="3803505" cy="1415772"/>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t>
            </a:r>
            <a:endParaRPr lang="en-US" dirty="0">
              <a:solidFill>
                <a:schemeClr val="bg1"/>
              </a:solidFill>
            </a:endParaRPr>
          </a:p>
        </p:txBody>
      </p:sp>
      <p:pic>
        <p:nvPicPr>
          <p:cNvPr id="46" name="Graphic 45" descr="Brain">
            <a:extLst>
              <a:ext uri="{FF2B5EF4-FFF2-40B4-BE49-F238E27FC236}">
                <a16:creationId xmlns:a16="http://schemas.microsoft.com/office/drawing/2014/main" id="{1752C00F-56DF-4B5E-AEF8-FC9616C06F2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596215" y="2705156"/>
            <a:ext cx="640080" cy="640080"/>
          </a:xfrm>
          <a:prstGeom prst="rect">
            <a:avLst/>
          </a:prstGeom>
        </p:spPr>
      </p:pic>
      <p:pic>
        <p:nvPicPr>
          <p:cNvPr id="48" name="Graphic 47" descr="Brain in head">
            <a:extLst>
              <a:ext uri="{FF2B5EF4-FFF2-40B4-BE49-F238E27FC236}">
                <a16:creationId xmlns:a16="http://schemas.microsoft.com/office/drawing/2014/main" id="{76C7B820-1BC0-4F03-B8FB-BEDC7402056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03172" y="3954532"/>
            <a:ext cx="640080" cy="640080"/>
          </a:xfrm>
          <a:prstGeom prst="rect">
            <a:avLst/>
          </a:prstGeom>
        </p:spPr>
      </p:pic>
      <p:pic>
        <p:nvPicPr>
          <p:cNvPr id="50" name="Graphic 49" descr="Heartbeat">
            <a:extLst>
              <a:ext uri="{FF2B5EF4-FFF2-40B4-BE49-F238E27FC236}">
                <a16:creationId xmlns:a16="http://schemas.microsoft.com/office/drawing/2014/main" id="{A11C6E43-ACDE-4DC7-AB70-3B2A58CD98C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444791" y="2607124"/>
            <a:ext cx="640080" cy="640080"/>
          </a:xfrm>
          <a:prstGeom prst="rect">
            <a:avLst/>
          </a:prstGeom>
        </p:spPr>
      </p:pic>
      <p:pic>
        <p:nvPicPr>
          <p:cNvPr id="54" name="Graphic 53" descr="Needle">
            <a:extLst>
              <a:ext uri="{FF2B5EF4-FFF2-40B4-BE49-F238E27FC236}">
                <a16:creationId xmlns:a16="http://schemas.microsoft.com/office/drawing/2014/main" id="{A3678E3E-3533-460A-A925-76C1CBD31EA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85722" y="4948346"/>
            <a:ext cx="640080" cy="640080"/>
          </a:xfrm>
          <a:prstGeom prst="rect">
            <a:avLst/>
          </a:prstGeom>
        </p:spPr>
      </p:pic>
      <p:pic>
        <p:nvPicPr>
          <p:cNvPr id="56" name="Graphic 55" descr="Stethoscope">
            <a:extLst>
              <a:ext uri="{FF2B5EF4-FFF2-40B4-BE49-F238E27FC236}">
                <a16:creationId xmlns:a16="http://schemas.microsoft.com/office/drawing/2014/main" id="{C7D951BA-A971-4055-AC2C-DE04481CF28E}"/>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754321" y="4911719"/>
            <a:ext cx="640080" cy="640080"/>
          </a:xfrm>
          <a:prstGeom prst="rect">
            <a:avLst/>
          </a:prstGeom>
        </p:spPr>
      </p:pic>
      <p:pic>
        <p:nvPicPr>
          <p:cNvPr id="58" name="Graphic 57" descr="IV">
            <a:extLst>
              <a:ext uri="{FF2B5EF4-FFF2-40B4-BE49-F238E27FC236}">
                <a16:creationId xmlns:a16="http://schemas.microsoft.com/office/drawing/2014/main" id="{A73B133E-5521-4EA7-9B38-B6D1E6FEE3DC}"/>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399621" y="1672292"/>
            <a:ext cx="640080" cy="640080"/>
          </a:xfrm>
          <a:prstGeom prst="rect">
            <a:avLst/>
          </a:prstGeom>
        </p:spPr>
      </p:pic>
      <p:pic>
        <p:nvPicPr>
          <p:cNvPr id="62" name="Graphic 61" descr="Medicine">
            <a:extLst>
              <a:ext uri="{FF2B5EF4-FFF2-40B4-BE49-F238E27FC236}">
                <a16:creationId xmlns:a16="http://schemas.microsoft.com/office/drawing/2014/main" id="{ED86E540-748E-46E1-863E-6BCA555F26E5}"/>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790103" y="1671919"/>
            <a:ext cx="640080" cy="640080"/>
          </a:xfrm>
          <a:prstGeom prst="rect">
            <a:avLst/>
          </a:prstGeom>
        </p:spPr>
      </p:pic>
      <p:grpSp>
        <p:nvGrpSpPr>
          <p:cNvPr id="2" name="Group 1">
            <a:extLst>
              <a:ext uri="{FF2B5EF4-FFF2-40B4-BE49-F238E27FC236}">
                <a16:creationId xmlns:a16="http://schemas.microsoft.com/office/drawing/2014/main" id="{48F81FD1-D681-4955-AF8F-9439FCAE7CF6}"/>
              </a:ext>
            </a:extLst>
          </p:cNvPr>
          <p:cNvGrpSpPr/>
          <p:nvPr/>
        </p:nvGrpSpPr>
        <p:grpSpPr>
          <a:xfrm>
            <a:off x="3949243" y="2783120"/>
            <a:ext cx="1709337" cy="1709336"/>
            <a:chOff x="3949243" y="2783120"/>
            <a:chExt cx="1709337" cy="1709336"/>
          </a:xfrm>
        </p:grpSpPr>
        <p:sp>
          <p:nvSpPr>
            <p:cNvPr id="3" name="Oval 2">
              <a:extLst>
                <a:ext uri="{FF2B5EF4-FFF2-40B4-BE49-F238E27FC236}">
                  <a16:creationId xmlns:a16="http://schemas.microsoft.com/office/drawing/2014/main" id="{F6113DB5-CEB9-47E2-966C-3B1A79CF7BD2}"/>
                </a:ext>
              </a:extLst>
            </p:cNvPr>
            <p:cNvSpPr>
              <a:spLocks noChangeAspect="1"/>
            </p:cNvSpPr>
            <p:nvPr/>
          </p:nvSpPr>
          <p:spPr>
            <a:xfrm>
              <a:off x="3949243" y="278312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 Box 10">
              <a:extLst>
                <a:ext uri="{FF2B5EF4-FFF2-40B4-BE49-F238E27FC236}">
                  <a16:creationId xmlns:a16="http://schemas.microsoft.com/office/drawing/2014/main" id="{E59C2EC0-0ACD-41BF-A88C-A2D36972A56E}"/>
                </a:ext>
              </a:extLst>
            </p:cNvPr>
            <p:cNvSpPr txBox="1">
              <a:spLocks noChangeArrowheads="1"/>
            </p:cNvSpPr>
            <p:nvPr/>
          </p:nvSpPr>
          <p:spPr bwMode="auto">
            <a:xfrm>
              <a:off x="4165149" y="3024082"/>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pic>
          <p:nvPicPr>
            <p:cNvPr id="52" name="Graphic 51" descr="Medical">
              <a:extLst>
                <a:ext uri="{FF2B5EF4-FFF2-40B4-BE49-F238E27FC236}">
                  <a16:creationId xmlns:a16="http://schemas.microsoft.com/office/drawing/2014/main" id="{2AA17AE5-9E50-4506-A90D-41103092660D}"/>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4423819" y="3264783"/>
              <a:ext cx="731520" cy="731520"/>
            </a:xfrm>
            <a:prstGeom prst="rect">
              <a:avLst/>
            </a:prstGeom>
          </p:spPr>
        </p:pic>
      </p:grpSp>
      <p:grpSp>
        <p:nvGrpSpPr>
          <p:cNvPr id="4" name="Group 3">
            <a:extLst>
              <a:ext uri="{FF2B5EF4-FFF2-40B4-BE49-F238E27FC236}">
                <a16:creationId xmlns:a16="http://schemas.microsoft.com/office/drawing/2014/main" id="{128FABB8-36EF-4CF7-B15F-99705A1C91E7}"/>
              </a:ext>
            </a:extLst>
          </p:cNvPr>
          <p:cNvGrpSpPr/>
          <p:nvPr/>
        </p:nvGrpSpPr>
        <p:grpSpPr>
          <a:xfrm>
            <a:off x="7514500" y="2784880"/>
            <a:ext cx="1709337" cy="1709336"/>
            <a:chOff x="7514500" y="2784880"/>
            <a:chExt cx="1709337" cy="1709336"/>
          </a:xfrm>
        </p:grpSpPr>
        <p:sp>
          <p:nvSpPr>
            <p:cNvPr id="17" name="Oval 16">
              <a:extLst>
                <a:ext uri="{FF2B5EF4-FFF2-40B4-BE49-F238E27FC236}">
                  <a16:creationId xmlns:a16="http://schemas.microsoft.com/office/drawing/2014/main" id="{9C992709-75F3-4C38-B06D-76666D1E608F}"/>
                </a:ext>
              </a:extLst>
            </p:cNvPr>
            <p:cNvSpPr>
              <a:spLocks noChangeAspect="1"/>
            </p:cNvSpPr>
            <p:nvPr/>
          </p:nvSpPr>
          <p:spPr>
            <a:xfrm>
              <a:off x="7514500" y="2784880"/>
              <a:ext cx="1709337" cy="1709336"/>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 Box 10">
              <a:extLst>
                <a:ext uri="{FF2B5EF4-FFF2-40B4-BE49-F238E27FC236}">
                  <a16:creationId xmlns:a16="http://schemas.microsoft.com/office/drawing/2014/main" id="{8E702805-87D4-47D7-8751-DAF8B9C5888B}"/>
                </a:ext>
              </a:extLst>
            </p:cNvPr>
            <p:cNvSpPr txBox="1">
              <a:spLocks noChangeArrowheads="1"/>
            </p:cNvSpPr>
            <p:nvPr/>
          </p:nvSpPr>
          <p:spPr bwMode="auto">
            <a:xfrm>
              <a:off x="7729088" y="3019816"/>
              <a:ext cx="1280160" cy="1312272"/>
            </a:xfrm>
            <a:prstGeom prst="rect">
              <a:avLst/>
            </a:prstGeom>
            <a:noFill/>
            <a:ln w="9525">
              <a:noFill/>
              <a:miter lim="800000"/>
              <a:headEnd/>
              <a:tailEnd/>
            </a:ln>
          </p:spPr>
          <p:txBody>
            <a:bodyPr wrap="square" lIns="60960" tIns="30480" rIns="60960" bIns="30480">
              <a:prstTxWarp prst="textArchUp">
                <a:avLst>
                  <a:gd name="adj" fmla="val 10768615"/>
                </a:avLst>
              </a:prstTxWarp>
              <a:spAutoFit/>
            </a:bodyPr>
            <a:lstStyle/>
            <a:p>
              <a:pPr algn="ctr" defTabSz="1219170">
                <a:spcBef>
                  <a:spcPct val="20000"/>
                </a:spcBef>
                <a:defRPr/>
              </a:pPr>
              <a:r>
                <a:rPr lang="en-US" sz="1600" dirty="0">
                  <a:solidFill>
                    <a:srgbClr val="4D4D4D"/>
                  </a:solidFill>
                  <a:latin typeface="Bernard MT Condensed" panose="02050806060905020404" pitchFamily="18" charset="0"/>
                </a:rPr>
                <a:t>LOREM IPSUM DOLOR</a:t>
              </a:r>
            </a:p>
          </p:txBody>
        </p:sp>
        <p:sp>
          <p:nvSpPr>
            <p:cNvPr id="63" name="Freeform 110">
              <a:extLst>
                <a:ext uri="{FF2B5EF4-FFF2-40B4-BE49-F238E27FC236}">
                  <a16:creationId xmlns:a16="http://schemas.microsoft.com/office/drawing/2014/main" id="{C72E8521-873A-416B-9F02-E3E118FE434F}"/>
                </a:ext>
              </a:extLst>
            </p:cNvPr>
            <p:cNvSpPr>
              <a:spLocks noChangeAspect="1" noEditPoints="1"/>
            </p:cNvSpPr>
            <p:nvPr/>
          </p:nvSpPr>
          <p:spPr bwMode="auto">
            <a:xfrm>
              <a:off x="8003408" y="3371772"/>
              <a:ext cx="731520" cy="500932"/>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D4D4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a:extLst>
              <a:ext uri="{FF2B5EF4-FFF2-40B4-BE49-F238E27FC236}">
                <a16:creationId xmlns:a16="http://schemas.microsoft.com/office/drawing/2014/main" id="{D76B3390-9551-4619-981F-60E912E9197B}"/>
              </a:ext>
            </a:extLst>
          </p:cNvPr>
          <p:cNvSpPr txBox="1"/>
          <p:nvPr/>
        </p:nvSpPr>
        <p:spPr>
          <a:xfrm>
            <a:off x="413096" y="2296466"/>
            <a:ext cx="2460906" cy="3277820"/>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21" name="Group 20">
            <a:extLst>
              <a:ext uri="{FF2B5EF4-FFF2-40B4-BE49-F238E27FC236}">
                <a16:creationId xmlns:a16="http://schemas.microsoft.com/office/drawing/2014/main" id="{D7DB1385-C1D0-42E7-8288-BA2BDDE19193}"/>
              </a:ext>
            </a:extLst>
          </p:cNvPr>
          <p:cNvGrpSpPr/>
          <p:nvPr/>
        </p:nvGrpSpPr>
        <p:grpSpPr>
          <a:xfrm>
            <a:off x="9061521" y="3818218"/>
            <a:ext cx="1610689" cy="1515062"/>
            <a:chOff x="9061521" y="3818218"/>
            <a:chExt cx="1610689" cy="1515062"/>
          </a:xfrm>
        </p:grpSpPr>
        <p:sp>
          <p:nvSpPr>
            <p:cNvPr id="15" name="Freeform: Shape 14">
              <a:extLst>
                <a:ext uri="{FF2B5EF4-FFF2-40B4-BE49-F238E27FC236}">
                  <a16:creationId xmlns:a16="http://schemas.microsoft.com/office/drawing/2014/main" id="{4B8B9AC8-ADE0-48B8-B019-AA76F319BA41}"/>
                </a:ext>
              </a:extLst>
            </p:cNvPr>
            <p:cNvSpPr>
              <a:spLocks noChangeAspect="1"/>
            </p:cNvSpPr>
            <p:nvPr/>
          </p:nvSpPr>
          <p:spPr>
            <a:xfrm rot="5929558">
              <a:off x="9084678" y="3795061"/>
              <a:ext cx="1515062" cy="1561376"/>
            </a:xfrm>
            <a:custGeom>
              <a:avLst/>
              <a:gdLst>
                <a:gd name="connsiteX0" fmla="*/ 1620948 w 1620948"/>
                <a:gd name="connsiteY0" fmla="*/ 853569 h 1670499"/>
                <a:gd name="connsiteX1" fmla="*/ 804018 w 1620948"/>
                <a:gd name="connsiteY1" fmla="*/ 1670499 h 1670499"/>
                <a:gd name="connsiteX2" fmla="*/ 796677 w 1620948"/>
                <a:gd name="connsiteY2" fmla="*/ 1662423 h 1670499"/>
                <a:gd name="connsiteX3" fmla="*/ 629967 w 1620948"/>
                <a:gd name="connsiteY3" fmla="*/ 1524874 h 1670499"/>
                <a:gd name="connsiteX4" fmla="*/ 571104 w 1620948"/>
                <a:gd name="connsiteY4" fmla="*/ 1489114 h 1670499"/>
                <a:gd name="connsiteX5" fmla="*/ 358184 w 1620948"/>
                <a:gd name="connsiteY5" fmla="*/ 1601126 h 1670499"/>
                <a:gd name="connsiteX6" fmla="*/ 275365 w 1620948"/>
                <a:gd name="connsiteY6" fmla="*/ 1367770 h 1670499"/>
                <a:gd name="connsiteX7" fmla="*/ 227181 w 1620948"/>
                <a:gd name="connsiteY7" fmla="*/ 1355380 h 1670499"/>
                <a:gd name="connsiteX8" fmla="*/ 164 w 1620948"/>
                <a:gd name="connsiteY8" fmla="*/ 1332495 h 1670499"/>
                <a:gd name="connsiteX9" fmla="*/ 0 w 1620948"/>
                <a:gd name="connsiteY9" fmla="*/ 1332507 h 1670499"/>
                <a:gd name="connsiteX10" fmla="*/ 0 w 1620948"/>
                <a:gd name="connsiteY10" fmla="*/ 183493 h 1670499"/>
                <a:gd name="connsiteX11" fmla="*/ 172458 w 1620948"/>
                <a:gd name="connsiteY11" fmla="*/ 191116 h 1670499"/>
                <a:gd name="connsiteX12" fmla="*/ 174288 w 1620948"/>
                <a:gd name="connsiteY12" fmla="*/ 172966 h 1670499"/>
                <a:gd name="connsiteX13" fmla="*/ 386510 w 1620948"/>
                <a:gd name="connsiteY13" fmla="*/ 0 h 1670499"/>
                <a:gd name="connsiteX14" fmla="*/ 603133 w 1620948"/>
                <a:gd name="connsiteY14" fmla="*/ 216624 h 1670499"/>
                <a:gd name="connsiteX15" fmla="*/ 598732 w 1620948"/>
                <a:gd name="connsiteY15" fmla="*/ 260281 h 1670499"/>
                <a:gd name="connsiteX16" fmla="*/ 598102 w 1620948"/>
                <a:gd name="connsiteY16" fmla="*/ 262311 h 1670499"/>
                <a:gd name="connsiteX17" fmla="*/ 601304 w 1620948"/>
                <a:gd name="connsiteY17" fmla="*/ 263028 h 1670499"/>
                <a:gd name="connsiteX18" fmla="*/ 1460601 w 1620948"/>
                <a:gd name="connsiteY18" fmla="*/ 707836 h 1670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20948" h="1670499">
                  <a:moveTo>
                    <a:pt x="1620948" y="853569"/>
                  </a:moveTo>
                  <a:lnTo>
                    <a:pt x="804018" y="1670499"/>
                  </a:lnTo>
                  <a:lnTo>
                    <a:pt x="796677" y="1662423"/>
                  </a:lnTo>
                  <a:cubicBezTo>
                    <a:pt x="745716" y="1611461"/>
                    <a:pt x="689894" y="1565360"/>
                    <a:pt x="629967" y="1524874"/>
                  </a:cubicBezTo>
                  <a:lnTo>
                    <a:pt x="571104" y="1489114"/>
                  </a:lnTo>
                  <a:lnTo>
                    <a:pt x="358184" y="1601126"/>
                  </a:lnTo>
                  <a:lnTo>
                    <a:pt x="275365" y="1367770"/>
                  </a:lnTo>
                  <a:lnTo>
                    <a:pt x="227181" y="1355380"/>
                  </a:lnTo>
                  <a:cubicBezTo>
                    <a:pt x="153852" y="1340375"/>
                    <a:pt x="77928" y="1332495"/>
                    <a:pt x="164" y="1332495"/>
                  </a:cubicBezTo>
                  <a:lnTo>
                    <a:pt x="0" y="1332507"/>
                  </a:lnTo>
                  <a:lnTo>
                    <a:pt x="0" y="183493"/>
                  </a:lnTo>
                  <a:lnTo>
                    <a:pt x="172458" y="191116"/>
                  </a:lnTo>
                  <a:lnTo>
                    <a:pt x="174288" y="172966"/>
                  </a:lnTo>
                  <a:cubicBezTo>
                    <a:pt x="194487" y="74255"/>
                    <a:pt x="281827" y="0"/>
                    <a:pt x="386510" y="0"/>
                  </a:cubicBezTo>
                  <a:cubicBezTo>
                    <a:pt x="506147" y="0"/>
                    <a:pt x="603133" y="96986"/>
                    <a:pt x="603133" y="216624"/>
                  </a:cubicBezTo>
                  <a:cubicBezTo>
                    <a:pt x="603133" y="231579"/>
                    <a:pt x="601618" y="246180"/>
                    <a:pt x="598732" y="260281"/>
                  </a:cubicBezTo>
                  <a:lnTo>
                    <a:pt x="598102" y="262311"/>
                  </a:lnTo>
                  <a:lnTo>
                    <a:pt x="601304" y="263028"/>
                  </a:lnTo>
                  <a:cubicBezTo>
                    <a:pt x="920724" y="349467"/>
                    <a:pt x="1212527" y="503106"/>
                    <a:pt x="1460601" y="707836"/>
                  </a:cubicBezTo>
                  <a:close/>
                </a:path>
              </a:pathLst>
            </a:custGeom>
            <a:solidFill>
              <a:srgbClr val="E04621"/>
            </a:solidFill>
            <a:ln>
              <a:noFill/>
            </a:ln>
            <a:effectLst>
              <a:outerShdw blurRad="254000" dist="165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a:extLst>
                <a:ext uri="{FF2B5EF4-FFF2-40B4-BE49-F238E27FC236}">
                  <a16:creationId xmlns:a16="http://schemas.microsoft.com/office/drawing/2014/main" id="{71C566B3-31ED-4772-A5A9-0368505D7B39}"/>
                </a:ext>
              </a:extLst>
            </p:cNvPr>
            <p:cNvSpPr txBox="1"/>
            <p:nvPr/>
          </p:nvSpPr>
          <p:spPr>
            <a:xfrm>
              <a:off x="10279778" y="4096958"/>
              <a:ext cx="392432" cy="323165"/>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08</a:t>
              </a:r>
            </a:p>
          </p:txBody>
        </p:sp>
      </p:grpSp>
      <p:pic>
        <p:nvPicPr>
          <p:cNvPr id="60" name="Graphic 59" descr="DNA">
            <a:extLst>
              <a:ext uri="{FF2B5EF4-FFF2-40B4-BE49-F238E27FC236}">
                <a16:creationId xmlns:a16="http://schemas.microsoft.com/office/drawing/2014/main" id="{6EFFF020-4E40-45A2-A734-CDE122E11583}"/>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9450913" y="4113350"/>
            <a:ext cx="640080" cy="640080"/>
          </a:xfrm>
          <a:prstGeom prst="rect">
            <a:avLst/>
          </a:prstGeom>
        </p:spPr>
      </p:pic>
    </p:spTree>
    <p:extLst>
      <p:ext uri="{BB962C8B-B14F-4D97-AF65-F5344CB8AC3E}">
        <p14:creationId xmlns:p14="http://schemas.microsoft.com/office/powerpoint/2010/main" val="2445418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6"/>
                                        </p:tgtEl>
                                        <p:attrNameLst>
                                          <p:attrName>style.visibility</p:attrName>
                                        </p:attrNameLst>
                                      </p:cBhvr>
                                      <p:to>
                                        <p:strVal val="visible"/>
                                      </p:to>
                                    </p:set>
                                    <p:animEffect transition="in" filter="wipe(up)">
                                      <p:cBhvr>
                                        <p:cTn id="11" dur="1000"/>
                                        <p:tgtEl>
                                          <p:spTgt spid="66"/>
                                        </p:tgtEl>
                                      </p:cBhvr>
                                    </p:animEffect>
                                  </p:childTnLst>
                                </p:cTn>
                              </p:par>
                            </p:childTnLst>
                          </p:cTn>
                        </p:par>
                        <p:par>
                          <p:cTn id="12" fill="hold">
                            <p:stCondLst>
                              <p:cond delay="2000"/>
                            </p:stCondLst>
                            <p:childTnLst>
                              <p:par>
                                <p:cTn id="13" presetID="37" presetClass="entr" presetSubtype="0"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1000"/>
                                        <p:tgtEl>
                                          <p:spTgt spid="2"/>
                                        </p:tgtEl>
                                      </p:cBhvr>
                                    </p:animEffect>
                                    <p:anim calcmode="lin" valueType="num">
                                      <p:cBhvr>
                                        <p:cTn id="16" dur="1000" fill="hold"/>
                                        <p:tgtEl>
                                          <p:spTgt spid="2"/>
                                        </p:tgtEl>
                                        <p:attrNameLst>
                                          <p:attrName>ppt_x</p:attrName>
                                        </p:attrNameLst>
                                      </p:cBhvr>
                                      <p:tavLst>
                                        <p:tav tm="0">
                                          <p:val>
                                            <p:strVal val="#ppt_x"/>
                                          </p:val>
                                        </p:tav>
                                        <p:tav tm="100000">
                                          <p:val>
                                            <p:strVal val="#ppt_x"/>
                                          </p:val>
                                        </p:tav>
                                      </p:tavLst>
                                    </p:anim>
                                    <p:anim calcmode="lin" valueType="num">
                                      <p:cBhvr>
                                        <p:cTn id="17" dur="900" decel="100000" fill="hold"/>
                                        <p:tgtEl>
                                          <p:spTgt spid="2"/>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900" decel="100000" fill="hold"/>
                                        <p:tgtEl>
                                          <p:spTgt spid="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4"/>
                                        </p:tgtEl>
                                        <p:attrNameLst>
                                          <p:attrName>ppt_y</p:attrName>
                                        </p:attrNameLst>
                                      </p:cBhvr>
                                      <p:tavLst>
                                        <p:tav tm="0">
                                          <p:val>
                                            <p:strVal val="#ppt_y-.03"/>
                                          </p:val>
                                        </p:tav>
                                        <p:tav tm="100000">
                                          <p:val>
                                            <p:strVal val="#ppt_y"/>
                                          </p:val>
                                        </p:tav>
                                      </p:tavLst>
                                    </p:anim>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5"/>
                                        </p:tgtEl>
                                        <p:attrNameLst>
                                          <p:attrName>style.visibility</p:attrName>
                                        </p:attrNameLst>
                                      </p:cBhvr>
                                      <p:to>
                                        <p:strVal val="visible"/>
                                      </p:to>
                                    </p:set>
                                    <p:anim calcmode="lin" valueType="num">
                                      <p:cBhvr>
                                        <p:cTn id="28" dur="1000" fill="hold"/>
                                        <p:tgtEl>
                                          <p:spTgt spid="5"/>
                                        </p:tgtEl>
                                        <p:attrNameLst>
                                          <p:attrName>ppt_w</p:attrName>
                                        </p:attrNameLst>
                                      </p:cBhvr>
                                      <p:tavLst>
                                        <p:tav tm="0">
                                          <p:val>
                                            <p:fltVal val="0"/>
                                          </p:val>
                                        </p:tav>
                                        <p:tav tm="100000">
                                          <p:val>
                                            <p:strVal val="#ppt_w"/>
                                          </p:val>
                                        </p:tav>
                                      </p:tavLst>
                                    </p:anim>
                                    <p:anim calcmode="lin" valueType="num">
                                      <p:cBhvr>
                                        <p:cTn id="29" dur="1000" fill="hold"/>
                                        <p:tgtEl>
                                          <p:spTgt spid="5"/>
                                        </p:tgtEl>
                                        <p:attrNameLst>
                                          <p:attrName>ppt_h</p:attrName>
                                        </p:attrNameLst>
                                      </p:cBhvr>
                                      <p:tavLst>
                                        <p:tav tm="0">
                                          <p:val>
                                            <p:fltVal val="0"/>
                                          </p:val>
                                        </p:tav>
                                        <p:tav tm="100000">
                                          <p:val>
                                            <p:strVal val="#ppt_h"/>
                                          </p:val>
                                        </p:tav>
                                      </p:tavLst>
                                    </p:anim>
                                    <p:anim calcmode="lin" valueType="num">
                                      <p:cBhvr>
                                        <p:cTn id="30" dur="1000" fill="hold"/>
                                        <p:tgtEl>
                                          <p:spTgt spid="5"/>
                                        </p:tgtEl>
                                        <p:attrNameLst>
                                          <p:attrName>style.rotation</p:attrName>
                                        </p:attrNameLst>
                                      </p:cBhvr>
                                      <p:tavLst>
                                        <p:tav tm="0">
                                          <p:val>
                                            <p:fltVal val="90"/>
                                          </p:val>
                                        </p:tav>
                                        <p:tav tm="100000">
                                          <p:val>
                                            <p:fltVal val="0"/>
                                          </p:val>
                                        </p:tav>
                                      </p:tavLst>
                                    </p:anim>
                                    <p:animEffect transition="in" filter="fade">
                                      <p:cBhvr>
                                        <p:cTn id="31" dur="1000"/>
                                        <p:tgtEl>
                                          <p:spTgt spid="5"/>
                                        </p:tgtEl>
                                      </p:cBhvr>
                                    </p:animEffect>
                                  </p:childTnLst>
                                </p:cTn>
                              </p:par>
                              <p:par>
                                <p:cTn id="32" presetID="31" presetClass="entr" presetSubtype="0"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1000" fill="hold"/>
                                        <p:tgtEl>
                                          <p:spTgt spid="56"/>
                                        </p:tgtEl>
                                        <p:attrNameLst>
                                          <p:attrName>ppt_w</p:attrName>
                                        </p:attrNameLst>
                                      </p:cBhvr>
                                      <p:tavLst>
                                        <p:tav tm="0">
                                          <p:val>
                                            <p:fltVal val="0"/>
                                          </p:val>
                                        </p:tav>
                                        <p:tav tm="100000">
                                          <p:val>
                                            <p:strVal val="#ppt_w"/>
                                          </p:val>
                                        </p:tav>
                                      </p:tavLst>
                                    </p:anim>
                                    <p:anim calcmode="lin" valueType="num">
                                      <p:cBhvr>
                                        <p:cTn id="35" dur="1000" fill="hold"/>
                                        <p:tgtEl>
                                          <p:spTgt spid="56"/>
                                        </p:tgtEl>
                                        <p:attrNameLst>
                                          <p:attrName>ppt_h</p:attrName>
                                        </p:attrNameLst>
                                      </p:cBhvr>
                                      <p:tavLst>
                                        <p:tav tm="0">
                                          <p:val>
                                            <p:fltVal val="0"/>
                                          </p:val>
                                        </p:tav>
                                        <p:tav tm="100000">
                                          <p:val>
                                            <p:strVal val="#ppt_h"/>
                                          </p:val>
                                        </p:tav>
                                      </p:tavLst>
                                    </p:anim>
                                    <p:anim calcmode="lin" valueType="num">
                                      <p:cBhvr>
                                        <p:cTn id="36" dur="1000" fill="hold"/>
                                        <p:tgtEl>
                                          <p:spTgt spid="56"/>
                                        </p:tgtEl>
                                        <p:attrNameLst>
                                          <p:attrName>style.rotation</p:attrName>
                                        </p:attrNameLst>
                                      </p:cBhvr>
                                      <p:tavLst>
                                        <p:tav tm="0">
                                          <p:val>
                                            <p:fltVal val="90"/>
                                          </p:val>
                                        </p:tav>
                                        <p:tav tm="100000">
                                          <p:val>
                                            <p:fltVal val="0"/>
                                          </p:val>
                                        </p:tav>
                                      </p:tavLst>
                                    </p:anim>
                                    <p:animEffect transition="in" filter="fade">
                                      <p:cBhvr>
                                        <p:cTn id="37" dur="1000"/>
                                        <p:tgtEl>
                                          <p:spTgt spid="56"/>
                                        </p:tgtEl>
                                      </p:cBhvr>
                                    </p:animEffect>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fade">
                                      <p:cBhvr>
                                        <p:cTn id="41" dur="1000"/>
                                        <p:tgtEl>
                                          <p:spTgt spid="26"/>
                                        </p:tgtEl>
                                      </p:cBhvr>
                                    </p:animEffect>
                                    <p:anim calcmode="lin" valueType="num">
                                      <p:cBhvr>
                                        <p:cTn id="42" dur="1000" fill="hold"/>
                                        <p:tgtEl>
                                          <p:spTgt spid="26"/>
                                        </p:tgtEl>
                                        <p:attrNameLst>
                                          <p:attrName>ppt_x</p:attrName>
                                        </p:attrNameLst>
                                      </p:cBhvr>
                                      <p:tavLst>
                                        <p:tav tm="0">
                                          <p:val>
                                            <p:strVal val="#ppt_x"/>
                                          </p:val>
                                        </p:tav>
                                        <p:tav tm="100000">
                                          <p:val>
                                            <p:strVal val="#ppt_x"/>
                                          </p:val>
                                        </p:tav>
                                      </p:tavLst>
                                    </p:anim>
                                    <p:anim calcmode="lin" valueType="num">
                                      <p:cBhvr>
                                        <p:cTn id="43" dur="1000" fill="hold"/>
                                        <p:tgtEl>
                                          <p:spTgt spid="26"/>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31" presetClass="entr" presetSubtype="0" fill="hold" nodeType="afterEffect">
                                  <p:stCondLst>
                                    <p:cond delay="0"/>
                                  </p:stCondLst>
                                  <p:childTnLst>
                                    <p:set>
                                      <p:cBhvr>
                                        <p:cTn id="46" dur="1" fill="hold">
                                          <p:stCondLst>
                                            <p:cond delay="0"/>
                                          </p:stCondLst>
                                        </p:cTn>
                                        <p:tgtEl>
                                          <p:spTgt spid="6"/>
                                        </p:tgtEl>
                                        <p:attrNameLst>
                                          <p:attrName>style.visibility</p:attrName>
                                        </p:attrNameLst>
                                      </p:cBhvr>
                                      <p:to>
                                        <p:strVal val="visible"/>
                                      </p:to>
                                    </p:set>
                                    <p:anim calcmode="lin" valueType="num">
                                      <p:cBhvr>
                                        <p:cTn id="47" dur="1000" fill="hold"/>
                                        <p:tgtEl>
                                          <p:spTgt spid="6"/>
                                        </p:tgtEl>
                                        <p:attrNameLst>
                                          <p:attrName>ppt_w</p:attrName>
                                        </p:attrNameLst>
                                      </p:cBhvr>
                                      <p:tavLst>
                                        <p:tav tm="0">
                                          <p:val>
                                            <p:fltVal val="0"/>
                                          </p:val>
                                        </p:tav>
                                        <p:tav tm="100000">
                                          <p:val>
                                            <p:strVal val="#ppt_w"/>
                                          </p:val>
                                        </p:tav>
                                      </p:tavLst>
                                    </p:anim>
                                    <p:anim calcmode="lin" valueType="num">
                                      <p:cBhvr>
                                        <p:cTn id="48" dur="1000" fill="hold"/>
                                        <p:tgtEl>
                                          <p:spTgt spid="6"/>
                                        </p:tgtEl>
                                        <p:attrNameLst>
                                          <p:attrName>ppt_h</p:attrName>
                                        </p:attrNameLst>
                                      </p:cBhvr>
                                      <p:tavLst>
                                        <p:tav tm="0">
                                          <p:val>
                                            <p:fltVal val="0"/>
                                          </p:val>
                                        </p:tav>
                                        <p:tav tm="100000">
                                          <p:val>
                                            <p:strVal val="#ppt_h"/>
                                          </p:val>
                                        </p:tav>
                                      </p:tavLst>
                                    </p:anim>
                                    <p:anim calcmode="lin" valueType="num">
                                      <p:cBhvr>
                                        <p:cTn id="49" dur="1000" fill="hold"/>
                                        <p:tgtEl>
                                          <p:spTgt spid="6"/>
                                        </p:tgtEl>
                                        <p:attrNameLst>
                                          <p:attrName>style.rotation</p:attrName>
                                        </p:attrNameLst>
                                      </p:cBhvr>
                                      <p:tavLst>
                                        <p:tav tm="0">
                                          <p:val>
                                            <p:fltVal val="90"/>
                                          </p:val>
                                        </p:tav>
                                        <p:tav tm="100000">
                                          <p:val>
                                            <p:fltVal val="0"/>
                                          </p:val>
                                        </p:tav>
                                      </p:tavLst>
                                    </p:anim>
                                    <p:animEffect transition="in" filter="fade">
                                      <p:cBhvr>
                                        <p:cTn id="50" dur="1000"/>
                                        <p:tgtEl>
                                          <p:spTgt spid="6"/>
                                        </p:tgtEl>
                                      </p:cBhvr>
                                    </p:animEffect>
                                  </p:childTnLst>
                                </p:cTn>
                              </p:par>
                              <p:par>
                                <p:cTn id="51" presetID="31" presetClass="entr" presetSubtype="0" fill="hold" nodeType="withEffect">
                                  <p:stCondLst>
                                    <p:cond delay="0"/>
                                  </p:stCondLst>
                                  <p:childTnLst>
                                    <p:set>
                                      <p:cBhvr>
                                        <p:cTn id="52" dur="1" fill="hold">
                                          <p:stCondLst>
                                            <p:cond delay="0"/>
                                          </p:stCondLst>
                                        </p:cTn>
                                        <p:tgtEl>
                                          <p:spTgt spid="54"/>
                                        </p:tgtEl>
                                        <p:attrNameLst>
                                          <p:attrName>style.visibility</p:attrName>
                                        </p:attrNameLst>
                                      </p:cBhvr>
                                      <p:to>
                                        <p:strVal val="visible"/>
                                      </p:to>
                                    </p:set>
                                    <p:anim calcmode="lin" valueType="num">
                                      <p:cBhvr>
                                        <p:cTn id="53" dur="1000" fill="hold"/>
                                        <p:tgtEl>
                                          <p:spTgt spid="54"/>
                                        </p:tgtEl>
                                        <p:attrNameLst>
                                          <p:attrName>ppt_w</p:attrName>
                                        </p:attrNameLst>
                                      </p:cBhvr>
                                      <p:tavLst>
                                        <p:tav tm="0">
                                          <p:val>
                                            <p:fltVal val="0"/>
                                          </p:val>
                                        </p:tav>
                                        <p:tav tm="100000">
                                          <p:val>
                                            <p:strVal val="#ppt_w"/>
                                          </p:val>
                                        </p:tav>
                                      </p:tavLst>
                                    </p:anim>
                                    <p:anim calcmode="lin" valueType="num">
                                      <p:cBhvr>
                                        <p:cTn id="54" dur="1000" fill="hold"/>
                                        <p:tgtEl>
                                          <p:spTgt spid="54"/>
                                        </p:tgtEl>
                                        <p:attrNameLst>
                                          <p:attrName>ppt_h</p:attrName>
                                        </p:attrNameLst>
                                      </p:cBhvr>
                                      <p:tavLst>
                                        <p:tav tm="0">
                                          <p:val>
                                            <p:fltVal val="0"/>
                                          </p:val>
                                        </p:tav>
                                        <p:tav tm="100000">
                                          <p:val>
                                            <p:strVal val="#ppt_h"/>
                                          </p:val>
                                        </p:tav>
                                      </p:tavLst>
                                    </p:anim>
                                    <p:anim calcmode="lin" valueType="num">
                                      <p:cBhvr>
                                        <p:cTn id="55" dur="1000" fill="hold"/>
                                        <p:tgtEl>
                                          <p:spTgt spid="54"/>
                                        </p:tgtEl>
                                        <p:attrNameLst>
                                          <p:attrName>style.rotation</p:attrName>
                                        </p:attrNameLst>
                                      </p:cBhvr>
                                      <p:tavLst>
                                        <p:tav tm="0">
                                          <p:val>
                                            <p:fltVal val="90"/>
                                          </p:val>
                                        </p:tav>
                                        <p:tav tm="100000">
                                          <p:val>
                                            <p:fltVal val="0"/>
                                          </p:val>
                                        </p:tav>
                                      </p:tavLst>
                                    </p:anim>
                                    <p:animEffect transition="in" filter="fade">
                                      <p:cBhvr>
                                        <p:cTn id="56" dur="1000"/>
                                        <p:tgtEl>
                                          <p:spTgt spid="54"/>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31"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 calcmode="lin" valueType="num">
                                      <p:cBhvr>
                                        <p:cTn id="66" dur="1000" fill="hold"/>
                                        <p:tgtEl>
                                          <p:spTgt spid="7"/>
                                        </p:tgtEl>
                                        <p:attrNameLst>
                                          <p:attrName>ppt_w</p:attrName>
                                        </p:attrNameLst>
                                      </p:cBhvr>
                                      <p:tavLst>
                                        <p:tav tm="0">
                                          <p:val>
                                            <p:fltVal val="0"/>
                                          </p:val>
                                        </p:tav>
                                        <p:tav tm="100000">
                                          <p:val>
                                            <p:strVal val="#ppt_w"/>
                                          </p:val>
                                        </p:tav>
                                      </p:tavLst>
                                    </p:anim>
                                    <p:anim calcmode="lin" valueType="num">
                                      <p:cBhvr>
                                        <p:cTn id="67" dur="1000" fill="hold"/>
                                        <p:tgtEl>
                                          <p:spTgt spid="7"/>
                                        </p:tgtEl>
                                        <p:attrNameLst>
                                          <p:attrName>ppt_h</p:attrName>
                                        </p:attrNameLst>
                                      </p:cBhvr>
                                      <p:tavLst>
                                        <p:tav tm="0">
                                          <p:val>
                                            <p:fltVal val="0"/>
                                          </p:val>
                                        </p:tav>
                                        <p:tav tm="100000">
                                          <p:val>
                                            <p:strVal val="#ppt_h"/>
                                          </p:val>
                                        </p:tav>
                                      </p:tavLst>
                                    </p:anim>
                                    <p:anim calcmode="lin" valueType="num">
                                      <p:cBhvr>
                                        <p:cTn id="68" dur="1000" fill="hold"/>
                                        <p:tgtEl>
                                          <p:spTgt spid="7"/>
                                        </p:tgtEl>
                                        <p:attrNameLst>
                                          <p:attrName>style.rotation</p:attrName>
                                        </p:attrNameLst>
                                      </p:cBhvr>
                                      <p:tavLst>
                                        <p:tav tm="0">
                                          <p:val>
                                            <p:fltVal val="90"/>
                                          </p:val>
                                        </p:tav>
                                        <p:tav tm="100000">
                                          <p:val>
                                            <p:fltVal val="0"/>
                                          </p:val>
                                        </p:tav>
                                      </p:tavLst>
                                    </p:anim>
                                    <p:animEffect transition="in" filter="fade">
                                      <p:cBhvr>
                                        <p:cTn id="69" dur="1000"/>
                                        <p:tgtEl>
                                          <p:spTgt spid="7"/>
                                        </p:tgtEl>
                                      </p:cBhvr>
                                    </p:animEffect>
                                  </p:childTnLst>
                                </p:cTn>
                              </p:par>
                              <p:par>
                                <p:cTn id="70" presetID="31" presetClass="entr" presetSubtype="0" fill="hold" nodeType="withEffect">
                                  <p:stCondLst>
                                    <p:cond delay="0"/>
                                  </p:stCondLst>
                                  <p:childTnLst>
                                    <p:set>
                                      <p:cBhvr>
                                        <p:cTn id="71" dur="1" fill="hold">
                                          <p:stCondLst>
                                            <p:cond delay="0"/>
                                          </p:stCondLst>
                                        </p:cTn>
                                        <p:tgtEl>
                                          <p:spTgt spid="48"/>
                                        </p:tgtEl>
                                        <p:attrNameLst>
                                          <p:attrName>style.visibility</p:attrName>
                                        </p:attrNameLst>
                                      </p:cBhvr>
                                      <p:to>
                                        <p:strVal val="visible"/>
                                      </p:to>
                                    </p:set>
                                    <p:anim calcmode="lin" valueType="num">
                                      <p:cBhvr>
                                        <p:cTn id="72" dur="1000" fill="hold"/>
                                        <p:tgtEl>
                                          <p:spTgt spid="48"/>
                                        </p:tgtEl>
                                        <p:attrNameLst>
                                          <p:attrName>ppt_w</p:attrName>
                                        </p:attrNameLst>
                                      </p:cBhvr>
                                      <p:tavLst>
                                        <p:tav tm="0">
                                          <p:val>
                                            <p:fltVal val="0"/>
                                          </p:val>
                                        </p:tav>
                                        <p:tav tm="100000">
                                          <p:val>
                                            <p:strVal val="#ppt_w"/>
                                          </p:val>
                                        </p:tav>
                                      </p:tavLst>
                                    </p:anim>
                                    <p:anim calcmode="lin" valueType="num">
                                      <p:cBhvr>
                                        <p:cTn id="73" dur="1000" fill="hold"/>
                                        <p:tgtEl>
                                          <p:spTgt spid="48"/>
                                        </p:tgtEl>
                                        <p:attrNameLst>
                                          <p:attrName>ppt_h</p:attrName>
                                        </p:attrNameLst>
                                      </p:cBhvr>
                                      <p:tavLst>
                                        <p:tav tm="0">
                                          <p:val>
                                            <p:fltVal val="0"/>
                                          </p:val>
                                        </p:tav>
                                        <p:tav tm="100000">
                                          <p:val>
                                            <p:strVal val="#ppt_h"/>
                                          </p:val>
                                        </p:tav>
                                      </p:tavLst>
                                    </p:anim>
                                    <p:anim calcmode="lin" valueType="num">
                                      <p:cBhvr>
                                        <p:cTn id="74" dur="1000" fill="hold"/>
                                        <p:tgtEl>
                                          <p:spTgt spid="48"/>
                                        </p:tgtEl>
                                        <p:attrNameLst>
                                          <p:attrName>style.rotation</p:attrName>
                                        </p:attrNameLst>
                                      </p:cBhvr>
                                      <p:tavLst>
                                        <p:tav tm="0">
                                          <p:val>
                                            <p:fltVal val="90"/>
                                          </p:val>
                                        </p:tav>
                                        <p:tav tm="100000">
                                          <p:val>
                                            <p:fltVal val="0"/>
                                          </p:val>
                                        </p:tav>
                                      </p:tavLst>
                                    </p:anim>
                                    <p:animEffect transition="in" filter="fade">
                                      <p:cBhvr>
                                        <p:cTn id="75" dur="1000"/>
                                        <p:tgtEl>
                                          <p:spTgt spid="48"/>
                                        </p:tgtEl>
                                      </p:cBhvr>
                                    </p:animEffect>
                                  </p:childTnLst>
                                </p:cTn>
                              </p:par>
                            </p:childTnLst>
                          </p:cTn>
                        </p:par>
                        <p:par>
                          <p:cTn id="76" fill="hold">
                            <p:stCondLst>
                              <p:cond delay="8000"/>
                            </p:stCondLst>
                            <p:childTnLst>
                              <p:par>
                                <p:cTn id="77" presetID="42" presetClass="entr" presetSubtype="0"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fade">
                                      <p:cBhvr>
                                        <p:cTn id="79" dur="1000"/>
                                        <p:tgtEl>
                                          <p:spTgt spid="32"/>
                                        </p:tgtEl>
                                      </p:cBhvr>
                                    </p:animEffect>
                                    <p:anim calcmode="lin" valueType="num">
                                      <p:cBhvr>
                                        <p:cTn id="80" dur="1000" fill="hold"/>
                                        <p:tgtEl>
                                          <p:spTgt spid="32"/>
                                        </p:tgtEl>
                                        <p:attrNameLst>
                                          <p:attrName>ppt_x</p:attrName>
                                        </p:attrNameLst>
                                      </p:cBhvr>
                                      <p:tavLst>
                                        <p:tav tm="0">
                                          <p:val>
                                            <p:strVal val="#ppt_x"/>
                                          </p:val>
                                        </p:tav>
                                        <p:tav tm="100000">
                                          <p:val>
                                            <p:strVal val="#ppt_x"/>
                                          </p:val>
                                        </p:tav>
                                      </p:tavLst>
                                    </p:anim>
                                    <p:anim calcmode="lin" valueType="num">
                                      <p:cBhvr>
                                        <p:cTn id="81" dur="1000" fill="hold"/>
                                        <p:tgtEl>
                                          <p:spTgt spid="32"/>
                                        </p:tgtEl>
                                        <p:attrNameLst>
                                          <p:attrName>ppt_y</p:attrName>
                                        </p:attrNameLst>
                                      </p:cBhvr>
                                      <p:tavLst>
                                        <p:tav tm="0">
                                          <p:val>
                                            <p:strVal val="#ppt_y+.1"/>
                                          </p:val>
                                        </p:tav>
                                        <p:tav tm="100000">
                                          <p:val>
                                            <p:strVal val="#ppt_y"/>
                                          </p:val>
                                        </p:tav>
                                      </p:tavLst>
                                    </p:anim>
                                  </p:childTnLst>
                                </p:cTn>
                              </p:par>
                            </p:childTnLst>
                          </p:cTn>
                        </p:par>
                        <p:par>
                          <p:cTn id="82" fill="hold">
                            <p:stCondLst>
                              <p:cond delay="9000"/>
                            </p:stCondLst>
                            <p:childTnLst>
                              <p:par>
                                <p:cTn id="83" presetID="31" presetClass="entr" presetSubtype="0" fill="hold" nodeType="afterEffect">
                                  <p:stCondLst>
                                    <p:cond delay="0"/>
                                  </p:stCondLst>
                                  <p:childTnLst>
                                    <p:set>
                                      <p:cBhvr>
                                        <p:cTn id="84" dur="1" fill="hold">
                                          <p:stCondLst>
                                            <p:cond delay="0"/>
                                          </p:stCondLst>
                                        </p:cTn>
                                        <p:tgtEl>
                                          <p:spTgt spid="8"/>
                                        </p:tgtEl>
                                        <p:attrNameLst>
                                          <p:attrName>style.visibility</p:attrName>
                                        </p:attrNameLst>
                                      </p:cBhvr>
                                      <p:to>
                                        <p:strVal val="visible"/>
                                      </p:to>
                                    </p:set>
                                    <p:anim calcmode="lin" valueType="num">
                                      <p:cBhvr>
                                        <p:cTn id="85" dur="1000" fill="hold"/>
                                        <p:tgtEl>
                                          <p:spTgt spid="8"/>
                                        </p:tgtEl>
                                        <p:attrNameLst>
                                          <p:attrName>ppt_w</p:attrName>
                                        </p:attrNameLst>
                                      </p:cBhvr>
                                      <p:tavLst>
                                        <p:tav tm="0">
                                          <p:val>
                                            <p:fltVal val="0"/>
                                          </p:val>
                                        </p:tav>
                                        <p:tav tm="100000">
                                          <p:val>
                                            <p:strVal val="#ppt_w"/>
                                          </p:val>
                                        </p:tav>
                                      </p:tavLst>
                                    </p:anim>
                                    <p:anim calcmode="lin" valueType="num">
                                      <p:cBhvr>
                                        <p:cTn id="86" dur="1000" fill="hold"/>
                                        <p:tgtEl>
                                          <p:spTgt spid="8"/>
                                        </p:tgtEl>
                                        <p:attrNameLst>
                                          <p:attrName>ppt_h</p:attrName>
                                        </p:attrNameLst>
                                      </p:cBhvr>
                                      <p:tavLst>
                                        <p:tav tm="0">
                                          <p:val>
                                            <p:fltVal val="0"/>
                                          </p:val>
                                        </p:tav>
                                        <p:tav tm="100000">
                                          <p:val>
                                            <p:strVal val="#ppt_h"/>
                                          </p:val>
                                        </p:tav>
                                      </p:tavLst>
                                    </p:anim>
                                    <p:anim calcmode="lin" valueType="num">
                                      <p:cBhvr>
                                        <p:cTn id="87" dur="1000" fill="hold"/>
                                        <p:tgtEl>
                                          <p:spTgt spid="8"/>
                                        </p:tgtEl>
                                        <p:attrNameLst>
                                          <p:attrName>style.rotation</p:attrName>
                                        </p:attrNameLst>
                                      </p:cBhvr>
                                      <p:tavLst>
                                        <p:tav tm="0">
                                          <p:val>
                                            <p:fltVal val="90"/>
                                          </p:val>
                                        </p:tav>
                                        <p:tav tm="100000">
                                          <p:val>
                                            <p:fltVal val="0"/>
                                          </p:val>
                                        </p:tav>
                                      </p:tavLst>
                                    </p:anim>
                                    <p:animEffect transition="in" filter="fade">
                                      <p:cBhvr>
                                        <p:cTn id="88" dur="1000"/>
                                        <p:tgtEl>
                                          <p:spTgt spid="8"/>
                                        </p:tgtEl>
                                      </p:cBhvr>
                                    </p:animEffect>
                                  </p:childTnLst>
                                </p:cTn>
                              </p:par>
                              <p:par>
                                <p:cTn id="89" presetID="31" presetClass="entr" presetSubtype="0" fill="hold" nodeType="withEffect">
                                  <p:stCondLst>
                                    <p:cond delay="0"/>
                                  </p:stCondLst>
                                  <p:childTnLst>
                                    <p:set>
                                      <p:cBhvr>
                                        <p:cTn id="90" dur="1" fill="hold">
                                          <p:stCondLst>
                                            <p:cond delay="0"/>
                                          </p:stCondLst>
                                        </p:cTn>
                                        <p:tgtEl>
                                          <p:spTgt spid="50"/>
                                        </p:tgtEl>
                                        <p:attrNameLst>
                                          <p:attrName>style.visibility</p:attrName>
                                        </p:attrNameLst>
                                      </p:cBhvr>
                                      <p:to>
                                        <p:strVal val="visible"/>
                                      </p:to>
                                    </p:set>
                                    <p:anim calcmode="lin" valueType="num">
                                      <p:cBhvr>
                                        <p:cTn id="91" dur="1000" fill="hold"/>
                                        <p:tgtEl>
                                          <p:spTgt spid="50"/>
                                        </p:tgtEl>
                                        <p:attrNameLst>
                                          <p:attrName>ppt_w</p:attrName>
                                        </p:attrNameLst>
                                      </p:cBhvr>
                                      <p:tavLst>
                                        <p:tav tm="0">
                                          <p:val>
                                            <p:fltVal val="0"/>
                                          </p:val>
                                        </p:tav>
                                        <p:tav tm="100000">
                                          <p:val>
                                            <p:strVal val="#ppt_w"/>
                                          </p:val>
                                        </p:tav>
                                      </p:tavLst>
                                    </p:anim>
                                    <p:anim calcmode="lin" valueType="num">
                                      <p:cBhvr>
                                        <p:cTn id="92" dur="1000" fill="hold"/>
                                        <p:tgtEl>
                                          <p:spTgt spid="50"/>
                                        </p:tgtEl>
                                        <p:attrNameLst>
                                          <p:attrName>ppt_h</p:attrName>
                                        </p:attrNameLst>
                                      </p:cBhvr>
                                      <p:tavLst>
                                        <p:tav tm="0">
                                          <p:val>
                                            <p:fltVal val="0"/>
                                          </p:val>
                                        </p:tav>
                                        <p:tav tm="100000">
                                          <p:val>
                                            <p:strVal val="#ppt_h"/>
                                          </p:val>
                                        </p:tav>
                                      </p:tavLst>
                                    </p:anim>
                                    <p:anim calcmode="lin" valueType="num">
                                      <p:cBhvr>
                                        <p:cTn id="93" dur="1000" fill="hold"/>
                                        <p:tgtEl>
                                          <p:spTgt spid="50"/>
                                        </p:tgtEl>
                                        <p:attrNameLst>
                                          <p:attrName>style.rotation</p:attrName>
                                        </p:attrNameLst>
                                      </p:cBhvr>
                                      <p:tavLst>
                                        <p:tav tm="0">
                                          <p:val>
                                            <p:fltVal val="90"/>
                                          </p:val>
                                        </p:tav>
                                        <p:tav tm="100000">
                                          <p:val>
                                            <p:fltVal val="0"/>
                                          </p:val>
                                        </p:tav>
                                      </p:tavLst>
                                    </p:anim>
                                    <p:animEffect transition="in" filter="fade">
                                      <p:cBhvr>
                                        <p:cTn id="94" dur="1000"/>
                                        <p:tgtEl>
                                          <p:spTgt spid="50"/>
                                        </p:tgtEl>
                                      </p:cBhvr>
                                    </p:animEffect>
                                  </p:childTnLst>
                                </p:cTn>
                              </p:par>
                            </p:childTnLst>
                          </p:cTn>
                        </p:par>
                        <p:par>
                          <p:cTn id="95" fill="hold">
                            <p:stCondLst>
                              <p:cond delay="10000"/>
                            </p:stCondLst>
                            <p:childTnLst>
                              <p:par>
                                <p:cTn id="96" presetID="42" presetClass="entr" presetSubtype="0" fill="hold" grpId="0" nodeType="afterEffect">
                                  <p:stCondLst>
                                    <p:cond delay="0"/>
                                  </p:stCondLst>
                                  <p:childTnLst>
                                    <p:set>
                                      <p:cBhvr>
                                        <p:cTn id="97" dur="1" fill="hold">
                                          <p:stCondLst>
                                            <p:cond delay="0"/>
                                          </p:stCondLst>
                                        </p:cTn>
                                        <p:tgtEl>
                                          <p:spTgt spid="28"/>
                                        </p:tgtEl>
                                        <p:attrNameLst>
                                          <p:attrName>style.visibility</p:attrName>
                                        </p:attrNameLst>
                                      </p:cBhvr>
                                      <p:to>
                                        <p:strVal val="visible"/>
                                      </p:to>
                                    </p:set>
                                    <p:animEffect transition="in" filter="fade">
                                      <p:cBhvr>
                                        <p:cTn id="98" dur="1000"/>
                                        <p:tgtEl>
                                          <p:spTgt spid="28"/>
                                        </p:tgtEl>
                                      </p:cBhvr>
                                    </p:animEffect>
                                    <p:anim calcmode="lin" valueType="num">
                                      <p:cBhvr>
                                        <p:cTn id="99" dur="1000" fill="hold"/>
                                        <p:tgtEl>
                                          <p:spTgt spid="28"/>
                                        </p:tgtEl>
                                        <p:attrNameLst>
                                          <p:attrName>ppt_x</p:attrName>
                                        </p:attrNameLst>
                                      </p:cBhvr>
                                      <p:tavLst>
                                        <p:tav tm="0">
                                          <p:val>
                                            <p:strVal val="#ppt_x"/>
                                          </p:val>
                                        </p:tav>
                                        <p:tav tm="100000">
                                          <p:val>
                                            <p:strVal val="#ppt_x"/>
                                          </p:val>
                                        </p:tav>
                                      </p:tavLst>
                                    </p:anim>
                                    <p:anim calcmode="lin" valueType="num">
                                      <p:cBhvr>
                                        <p:cTn id="100" dur="1000" fill="hold"/>
                                        <p:tgtEl>
                                          <p:spTgt spid="28"/>
                                        </p:tgtEl>
                                        <p:attrNameLst>
                                          <p:attrName>ppt_y</p:attrName>
                                        </p:attrNameLst>
                                      </p:cBhvr>
                                      <p:tavLst>
                                        <p:tav tm="0">
                                          <p:val>
                                            <p:strVal val="#ppt_y+.1"/>
                                          </p:val>
                                        </p:tav>
                                        <p:tav tm="100000">
                                          <p:val>
                                            <p:strVal val="#ppt_y"/>
                                          </p:val>
                                        </p:tav>
                                      </p:tavLst>
                                    </p:anim>
                                  </p:childTnLst>
                                </p:cTn>
                              </p:par>
                            </p:childTnLst>
                          </p:cTn>
                        </p:par>
                        <p:par>
                          <p:cTn id="101" fill="hold">
                            <p:stCondLst>
                              <p:cond delay="11000"/>
                            </p:stCondLst>
                            <p:childTnLst>
                              <p:par>
                                <p:cTn id="102" presetID="31" presetClass="entr" presetSubtype="0" fill="hold" nodeType="afterEffect">
                                  <p:stCondLst>
                                    <p:cond delay="0"/>
                                  </p:stCondLst>
                                  <p:childTnLst>
                                    <p:set>
                                      <p:cBhvr>
                                        <p:cTn id="103" dur="1" fill="hold">
                                          <p:stCondLst>
                                            <p:cond delay="0"/>
                                          </p:stCondLst>
                                        </p:cTn>
                                        <p:tgtEl>
                                          <p:spTgt spid="18"/>
                                        </p:tgtEl>
                                        <p:attrNameLst>
                                          <p:attrName>style.visibility</p:attrName>
                                        </p:attrNameLst>
                                      </p:cBhvr>
                                      <p:to>
                                        <p:strVal val="visible"/>
                                      </p:to>
                                    </p:set>
                                    <p:anim calcmode="lin" valueType="num">
                                      <p:cBhvr>
                                        <p:cTn id="104" dur="1000" fill="hold"/>
                                        <p:tgtEl>
                                          <p:spTgt spid="18"/>
                                        </p:tgtEl>
                                        <p:attrNameLst>
                                          <p:attrName>ppt_w</p:attrName>
                                        </p:attrNameLst>
                                      </p:cBhvr>
                                      <p:tavLst>
                                        <p:tav tm="0">
                                          <p:val>
                                            <p:fltVal val="0"/>
                                          </p:val>
                                        </p:tav>
                                        <p:tav tm="100000">
                                          <p:val>
                                            <p:strVal val="#ppt_w"/>
                                          </p:val>
                                        </p:tav>
                                      </p:tavLst>
                                    </p:anim>
                                    <p:anim calcmode="lin" valueType="num">
                                      <p:cBhvr>
                                        <p:cTn id="105" dur="1000" fill="hold"/>
                                        <p:tgtEl>
                                          <p:spTgt spid="18"/>
                                        </p:tgtEl>
                                        <p:attrNameLst>
                                          <p:attrName>ppt_h</p:attrName>
                                        </p:attrNameLst>
                                      </p:cBhvr>
                                      <p:tavLst>
                                        <p:tav tm="0">
                                          <p:val>
                                            <p:fltVal val="0"/>
                                          </p:val>
                                        </p:tav>
                                        <p:tav tm="100000">
                                          <p:val>
                                            <p:strVal val="#ppt_h"/>
                                          </p:val>
                                        </p:tav>
                                      </p:tavLst>
                                    </p:anim>
                                    <p:anim calcmode="lin" valueType="num">
                                      <p:cBhvr>
                                        <p:cTn id="106" dur="1000" fill="hold"/>
                                        <p:tgtEl>
                                          <p:spTgt spid="18"/>
                                        </p:tgtEl>
                                        <p:attrNameLst>
                                          <p:attrName>style.rotation</p:attrName>
                                        </p:attrNameLst>
                                      </p:cBhvr>
                                      <p:tavLst>
                                        <p:tav tm="0">
                                          <p:val>
                                            <p:fltVal val="90"/>
                                          </p:val>
                                        </p:tav>
                                        <p:tav tm="100000">
                                          <p:val>
                                            <p:fltVal val="0"/>
                                          </p:val>
                                        </p:tav>
                                      </p:tavLst>
                                    </p:anim>
                                    <p:animEffect transition="in" filter="fade">
                                      <p:cBhvr>
                                        <p:cTn id="107" dur="1000"/>
                                        <p:tgtEl>
                                          <p:spTgt spid="18"/>
                                        </p:tgtEl>
                                      </p:cBhvr>
                                    </p:animEffect>
                                  </p:childTnLst>
                                </p:cTn>
                              </p:par>
                              <p:par>
                                <p:cTn id="108" presetID="31" presetClass="entr" presetSubtype="0" fill="hold" nodeType="withEffect">
                                  <p:stCondLst>
                                    <p:cond delay="0"/>
                                  </p:stCondLst>
                                  <p:childTnLst>
                                    <p:set>
                                      <p:cBhvr>
                                        <p:cTn id="109" dur="1" fill="hold">
                                          <p:stCondLst>
                                            <p:cond delay="0"/>
                                          </p:stCondLst>
                                        </p:cTn>
                                        <p:tgtEl>
                                          <p:spTgt spid="58"/>
                                        </p:tgtEl>
                                        <p:attrNameLst>
                                          <p:attrName>style.visibility</p:attrName>
                                        </p:attrNameLst>
                                      </p:cBhvr>
                                      <p:to>
                                        <p:strVal val="visible"/>
                                      </p:to>
                                    </p:set>
                                    <p:anim calcmode="lin" valueType="num">
                                      <p:cBhvr>
                                        <p:cTn id="110" dur="1000" fill="hold"/>
                                        <p:tgtEl>
                                          <p:spTgt spid="58"/>
                                        </p:tgtEl>
                                        <p:attrNameLst>
                                          <p:attrName>ppt_w</p:attrName>
                                        </p:attrNameLst>
                                      </p:cBhvr>
                                      <p:tavLst>
                                        <p:tav tm="0">
                                          <p:val>
                                            <p:fltVal val="0"/>
                                          </p:val>
                                        </p:tav>
                                        <p:tav tm="100000">
                                          <p:val>
                                            <p:strVal val="#ppt_w"/>
                                          </p:val>
                                        </p:tav>
                                      </p:tavLst>
                                    </p:anim>
                                    <p:anim calcmode="lin" valueType="num">
                                      <p:cBhvr>
                                        <p:cTn id="111" dur="1000" fill="hold"/>
                                        <p:tgtEl>
                                          <p:spTgt spid="58"/>
                                        </p:tgtEl>
                                        <p:attrNameLst>
                                          <p:attrName>ppt_h</p:attrName>
                                        </p:attrNameLst>
                                      </p:cBhvr>
                                      <p:tavLst>
                                        <p:tav tm="0">
                                          <p:val>
                                            <p:fltVal val="0"/>
                                          </p:val>
                                        </p:tav>
                                        <p:tav tm="100000">
                                          <p:val>
                                            <p:strVal val="#ppt_h"/>
                                          </p:val>
                                        </p:tav>
                                      </p:tavLst>
                                    </p:anim>
                                    <p:anim calcmode="lin" valueType="num">
                                      <p:cBhvr>
                                        <p:cTn id="112" dur="1000" fill="hold"/>
                                        <p:tgtEl>
                                          <p:spTgt spid="58"/>
                                        </p:tgtEl>
                                        <p:attrNameLst>
                                          <p:attrName>style.rotation</p:attrName>
                                        </p:attrNameLst>
                                      </p:cBhvr>
                                      <p:tavLst>
                                        <p:tav tm="0">
                                          <p:val>
                                            <p:fltVal val="90"/>
                                          </p:val>
                                        </p:tav>
                                        <p:tav tm="100000">
                                          <p:val>
                                            <p:fltVal val="0"/>
                                          </p:val>
                                        </p:tav>
                                      </p:tavLst>
                                    </p:anim>
                                    <p:animEffect transition="in" filter="fade">
                                      <p:cBhvr>
                                        <p:cTn id="113" dur="1000"/>
                                        <p:tgtEl>
                                          <p:spTgt spid="58"/>
                                        </p:tgtEl>
                                      </p:cBhvr>
                                    </p:animEffect>
                                  </p:childTnLst>
                                </p:cTn>
                              </p:par>
                            </p:childTnLst>
                          </p:cTn>
                        </p:par>
                        <p:par>
                          <p:cTn id="114" fill="hold">
                            <p:stCondLst>
                              <p:cond delay="12000"/>
                            </p:stCondLst>
                            <p:childTnLst>
                              <p:par>
                                <p:cTn id="115" presetID="42" presetClass="entr" presetSubtype="0" fill="hold" grpId="0" nodeType="afterEffect">
                                  <p:stCondLst>
                                    <p:cond delay="0"/>
                                  </p:stCondLst>
                                  <p:childTnLst>
                                    <p:set>
                                      <p:cBhvr>
                                        <p:cTn id="116" dur="1" fill="hold">
                                          <p:stCondLst>
                                            <p:cond delay="0"/>
                                          </p:stCondLst>
                                        </p:cTn>
                                        <p:tgtEl>
                                          <p:spTgt spid="29"/>
                                        </p:tgtEl>
                                        <p:attrNameLst>
                                          <p:attrName>style.visibility</p:attrName>
                                        </p:attrNameLst>
                                      </p:cBhvr>
                                      <p:to>
                                        <p:strVal val="visible"/>
                                      </p:to>
                                    </p:set>
                                    <p:animEffect transition="in" filter="fade">
                                      <p:cBhvr>
                                        <p:cTn id="117" dur="1000"/>
                                        <p:tgtEl>
                                          <p:spTgt spid="29"/>
                                        </p:tgtEl>
                                      </p:cBhvr>
                                    </p:animEffect>
                                    <p:anim calcmode="lin" valueType="num">
                                      <p:cBhvr>
                                        <p:cTn id="118" dur="1000" fill="hold"/>
                                        <p:tgtEl>
                                          <p:spTgt spid="29"/>
                                        </p:tgtEl>
                                        <p:attrNameLst>
                                          <p:attrName>ppt_x</p:attrName>
                                        </p:attrNameLst>
                                      </p:cBhvr>
                                      <p:tavLst>
                                        <p:tav tm="0">
                                          <p:val>
                                            <p:strVal val="#ppt_x"/>
                                          </p:val>
                                        </p:tav>
                                        <p:tav tm="100000">
                                          <p:val>
                                            <p:strVal val="#ppt_x"/>
                                          </p:val>
                                        </p:tav>
                                      </p:tavLst>
                                    </p:anim>
                                    <p:anim calcmode="lin" valueType="num">
                                      <p:cBhvr>
                                        <p:cTn id="119" dur="1000" fill="hold"/>
                                        <p:tgtEl>
                                          <p:spTgt spid="29"/>
                                        </p:tgtEl>
                                        <p:attrNameLst>
                                          <p:attrName>ppt_y</p:attrName>
                                        </p:attrNameLst>
                                      </p:cBhvr>
                                      <p:tavLst>
                                        <p:tav tm="0">
                                          <p:val>
                                            <p:strVal val="#ppt_y+.1"/>
                                          </p:val>
                                        </p:tav>
                                        <p:tav tm="100000">
                                          <p:val>
                                            <p:strVal val="#ppt_y"/>
                                          </p:val>
                                        </p:tav>
                                      </p:tavLst>
                                    </p:anim>
                                  </p:childTnLst>
                                </p:cTn>
                              </p:par>
                            </p:childTnLst>
                          </p:cTn>
                        </p:par>
                        <p:par>
                          <p:cTn id="120" fill="hold">
                            <p:stCondLst>
                              <p:cond delay="13000"/>
                            </p:stCondLst>
                            <p:childTnLst>
                              <p:par>
                                <p:cTn id="121" presetID="31" presetClass="entr" presetSubtype="0" fill="hold" nodeType="afterEffect">
                                  <p:stCondLst>
                                    <p:cond delay="0"/>
                                  </p:stCondLst>
                                  <p:childTnLst>
                                    <p:set>
                                      <p:cBhvr>
                                        <p:cTn id="122" dur="1" fill="hold">
                                          <p:stCondLst>
                                            <p:cond delay="0"/>
                                          </p:stCondLst>
                                        </p:cTn>
                                        <p:tgtEl>
                                          <p:spTgt spid="19"/>
                                        </p:tgtEl>
                                        <p:attrNameLst>
                                          <p:attrName>style.visibility</p:attrName>
                                        </p:attrNameLst>
                                      </p:cBhvr>
                                      <p:to>
                                        <p:strVal val="visible"/>
                                      </p:to>
                                    </p:set>
                                    <p:anim calcmode="lin" valueType="num">
                                      <p:cBhvr>
                                        <p:cTn id="123" dur="1000" fill="hold"/>
                                        <p:tgtEl>
                                          <p:spTgt spid="19"/>
                                        </p:tgtEl>
                                        <p:attrNameLst>
                                          <p:attrName>ppt_w</p:attrName>
                                        </p:attrNameLst>
                                      </p:cBhvr>
                                      <p:tavLst>
                                        <p:tav tm="0">
                                          <p:val>
                                            <p:fltVal val="0"/>
                                          </p:val>
                                        </p:tav>
                                        <p:tav tm="100000">
                                          <p:val>
                                            <p:strVal val="#ppt_w"/>
                                          </p:val>
                                        </p:tav>
                                      </p:tavLst>
                                    </p:anim>
                                    <p:anim calcmode="lin" valueType="num">
                                      <p:cBhvr>
                                        <p:cTn id="124" dur="1000" fill="hold"/>
                                        <p:tgtEl>
                                          <p:spTgt spid="19"/>
                                        </p:tgtEl>
                                        <p:attrNameLst>
                                          <p:attrName>ppt_h</p:attrName>
                                        </p:attrNameLst>
                                      </p:cBhvr>
                                      <p:tavLst>
                                        <p:tav tm="0">
                                          <p:val>
                                            <p:fltVal val="0"/>
                                          </p:val>
                                        </p:tav>
                                        <p:tav tm="100000">
                                          <p:val>
                                            <p:strVal val="#ppt_h"/>
                                          </p:val>
                                        </p:tav>
                                      </p:tavLst>
                                    </p:anim>
                                    <p:anim calcmode="lin" valueType="num">
                                      <p:cBhvr>
                                        <p:cTn id="125" dur="1000" fill="hold"/>
                                        <p:tgtEl>
                                          <p:spTgt spid="19"/>
                                        </p:tgtEl>
                                        <p:attrNameLst>
                                          <p:attrName>style.rotation</p:attrName>
                                        </p:attrNameLst>
                                      </p:cBhvr>
                                      <p:tavLst>
                                        <p:tav tm="0">
                                          <p:val>
                                            <p:fltVal val="90"/>
                                          </p:val>
                                        </p:tav>
                                        <p:tav tm="100000">
                                          <p:val>
                                            <p:fltVal val="0"/>
                                          </p:val>
                                        </p:tav>
                                      </p:tavLst>
                                    </p:anim>
                                    <p:animEffect transition="in" filter="fade">
                                      <p:cBhvr>
                                        <p:cTn id="126" dur="1000"/>
                                        <p:tgtEl>
                                          <p:spTgt spid="19"/>
                                        </p:tgtEl>
                                      </p:cBhvr>
                                    </p:animEffect>
                                  </p:childTnLst>
                                </p:cTn>
                              </p:par>
                              <p:par>
                                <p:cTn id="127" presetID="31" presetClass="entr" presetSubtype="0" fill="hold" nodeType="withEffect">
                                  <p:stCondLst>
                                    <p:cond delay="0"/>
                                  </p:stCondLst>
                                  <p:childTnLst>
                                    <p:set>
                                      <p:cBhvr>
                                        <p:cTn id="128" dur="1" fill="hold">
                                          <p:stCondLst>
                                            <p:cond delay="0"/>
                                          </p:stCondLst>
                                        </p:cTn>
                                        <p:tgtEl>
                                          <p:spTgt spid="62"/>
                                        </p:tgtEl>
                                        <p:attrNameLst>
                                          <p:attrName>style.visibility</p:attrName>
                                        </p:attrNameLst>
                                      </p:cBhvr>
                                      <p:to>
                                        <p:strVal val="visible"/>
                                      </p:to>
                                    </p:set>
                                    <p:anim calcmode="lin" valueType="num">
                                      <p:cBhvr>
                                        <p:cTn id="129" dur="1000" fill="hold"/>
                                        <p:tgtEl>
                                          <p:spTgt spid="62"/>
                                        </p:tgtEl>
                                        <p:attrNameLst>
                                          <p:attrName>ppt_w</p:attrName>
                                        </p:attrNameLst>
                                      </p:cBhvr>
                                      <p:tavLst>
                                        <p:tav tm="0">
                                          <p:val>
                                            <p:fltVal val="0"/>
                                          </p:val>
                                        </p:tav>
                                        <p:tav tm="100000">
                                          <p:val>
                                            <p:strVal val="#ppt_w"/>
                                          </p:val>
                                        </p:tav>
                                      </p:tavLst>
                                    </p:anim>
                                    <p:anim calcmode="lin" valueType="num">
                                      <p:cBhvr>
                                        <p:cTn id="130" dur="1000" fill="hold"/>
                                        <p:tgtEl>
                                          <p:spTgt spid="62"/>
                                        </p:tgtEl>
                                        <p:attrNameLst>
                                          <p:attrName>ppt_h</p:attrName>
                                        </p:attrNameLst>
                                      </p:cBhvr>
                                      <p:tavLst>
                                        <p:tav tm="0">
                                          <p:val>
                                            <p:fltVal val="0"/>
                                          </p:val>
                                        </p:tav>
                                        <p:tav tm="100000">
                                          <p:val>
                                            <p:strVal val="#ppt_h"/>
                                          </p:val>
                                        </p:tav>
                                      </p:tavLst>
                                    </p:anim>
                                    <p:anim calcmode="lin" valueType="num">
                                      <p:cBhvr>
                                        <p:cTn id="131" dur="1000" fill="hold"/>
                                        <p:tgtEl>
                                          <p:spTgt spid="62"/>
                                        </p:tgtEl>
                                        <p:attrNameLst>
                                          <p:attrName>style.rotation</p:attrName>
                                        </p:attrNameLst>
                                      </p:cBhvr>
                                      <p:tavLst>
                                        <p:tav tm="0">
                                          <p:val>
                                            <p:fltVal val="90"/>
                                          </p:val>
                                        </p:tav>
                                        <p:tav tm="100000">
                                          <p:val>
                                            <p:fltVal val="0"/>
                                          </p:val>
                                        </p:tav>
                                      </p:tavLst>
                                    </p:anim>
                                    <p:animEffect transition="in" filter="fade">
                                      <p:cBhvr>
                                        <p:cTn id="132" dur="1000"/>
                                        <p:tgtEl>
                                          <p:spTgt spid="62"/>
                                        </p:tgtEl>
                                      </p:cBhvr>
                                    </p:animEffect>
                                  </p:childTnLst>
                                </p:cTn>
                              </p:par>
                            </p:childTnLst>
                          </p:cTn>
                        </p:par>
                        <p:par>
                          <p:cTn id="133" fill="hold">
                            <p:stCondLst>
                              <p:cond delay="14000"/>
                            </p:stCondLst>
                            <p:childTnLst>
                              <p:par>
                                <p:cTn id="134" presetID="42" presetClass="entr" presetSubtype="0"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fade">
                                      <p:cBhvr>
                                        <p:cTn id="136" dur="1000"/>
                                        <p:tgtEl>
                                          <p:spTgt spid="30"/>
                                        </p:tgtEl>
                                      </p:cBhvr>
                                    </p:animEffect>
                                    <p:anim calcmode="lin" valueType="num">
                                      <p:cBhvr>
                                        <p:cTn id="137" dur="1000" fill="hold"/>
                                        <p:tgtEl>
                                          <p:spTgt spid="30"/>
                                        </p:tgtEl>
                                        <p:attrNameLst>
                                          <p:attrName>ppt_x</p:attrName>
                                        </p:attrNameLst>
                                      </p:cBhvr>
                                      <p:tavLst>
                                        <p:tav tm="0">
                                          <p:val>
                                            <p:strVal val="#ppt_x"/>
                                          </p:val>
                                        </p:tav>
                                        <p:tav tm="100000">
                                          <p:val>
                                            <p:strVal val="#ppt_x"/>
                                          </p:val>
                                        </p:tav>
                                      </p:tavLst>
                                    </p:anim>
                                    <p:anim calcmode="lin" valueType="num">
                                      <p:cBhvr>
                                        <p:cTn id="138" dur="1000" fill="hold"/>
                                        <p:tgtEl>
                                          <p:spTgt spid="30"/>
                                        </p:tgtEl>
                                        <p:attrNameLst>
                                          <p:attrName>ppt_y</p:attrName>
                                        </p:attrNameLst>
                                      </p:cBhvr>
                                      <p:tavLst>
                                        <p:tav tm="0">
                                          <p:val>
                                            <p:strVal val="#ppt_y+.1"/>
                                          </p:val>
                                        </p:tav>
                                        <p:tav tm="100000">
                                          <p:val>
                                            <p:strVal val="#ppt_y"/>
                                          </p:val>
                                        </p:tav>
                                      </p:tavLst>
                                    </p:anim>
                                  </p:childTnLst>
                                </p:cTn>
                              </p:par>
                            </p:childTnLst>
                          </p:cTn>
                        </p:par>
                        <p:par>
                          <p:cTn id="139" fill="hold">
                            <p:stCondLst>
                              <p:cond delay="15000"/>
                            </p:stCondLst>
                            <p:childTnLst>
                              <p:par>
                                <p:cTn id="140" presetID="31" presetClass="entr" presetSubtype="0" fill="hold" nodeType="afterEffect">
                                  <p:stCondLst>
                                    <p:cond delay="0"/>
                                  </p:stCondLst>
                                  <p:childTnLst>
                                    <p:set>
                                      <p:cBhvr>
                                        <p:cTn id="141" dur="1" fill="hold">
                                          <p:stCondLst>
                                            <p:cond delay="0"/>
                                          </p:stCondLst>
                                        </p:cTn>
                                        <p:tgtEl>
                                          <p:spTgt spid="20"/>
                                        </p:tgtEl>
                                        <p:attrNameLst>
                                          <p:attrName>style.visibility</p:attrName>
                                        </p:attrNameLst>
                                      </p:cBhvr>
                                      <p:to>
                                        <p:strVal val="visible"/>
                                      </p:to>
                                    </p:set>
                                    <p:anim calcmode="lin" valueType="num">
                                      <p:cBhvr>
                                        <p:cTn id="142" dur="1000" fill="hold"/>
                                        <p:tgtEl>
                                          <p:spTgt spid="20"/>
                                        </p:tgtEl>
                                        <p:attrNameLst>
                                          <p:attrName>ppt_w</p:attrName>
                                        </p:attrNameLst>
                                      </p:cBhvr>
                                      <p:tavLst>
                                        <p:tav tm="0">
                                          <p:val>
                                            <p:fltVal val="0"/>
                                          </p:val>
                                        </p:tav>
                                        <p:tav tm="100000">
                                          <p:val>
                                            <p:strVal val="#ppt_w"/>
                                          </p:val>
                                        </p:tav>
                                      </p:tavLst>
                                    </p:anim>
                                    <p:anim calcmode="lin" valueType="num">
                                      <p:cBhvr>
                                        <p:cTn id="143" dur="1000" fill="hold"/>
                                        <p:tgtEl>
                                          <p:spTgt spid="20"/>
                                        </p:tgtEl>
                                        <p:attrNameLst>
                                          <p:attrName>ppt_h</p:attrName>
                                        </p:attrNameLst>
                                      </p:cBhvr>
                                      <p:tavLst>
                                        <p:tav tm="0">
                                          <p:val>
                                            <p:fltVal val="0"/>
                                          </p:val>
                                        </p:tav>
                                        <p:tav tm="100000">
                                          <p:val>
                                            <p:strVal val="#ppt_h"/>
                                          </p:val>
                                        </p:tav>
                                      </p:tavLst>
                                    </p:anim>
                                    <p:anim calcmode="lin" valueType="num">
                                      <p:cBhvr>
                                        <p:cTn id="144" dur="1000" fill="hold"/>
                                        <p:tgtEl>
                                          <p:spTgt spid="20"/>
                                        </p:tgtEl>
                                        <p:attrNameLst>
                                          <p:attrName>style.rotation</p:attrName>
                                        </p:attrNameLst>
                                      </p:cBhvr>
                                      <p:tavLst>
                                        <p:tav tm="0">
                                          <p:val>
                                            <p:fltVal val="90"/>
                                          </p:val>
                                        </p:tav>
                                        <p:tav tm="100000">
                                          <p:val>
                                            <p:fltVal val="0"/>
                                          </p:val>
                                        </p:tav>
                                      </p:tavLst>
                                    </p:anim>
                                    <p:animEffect transition="in" filter="fade">
                                      <p:cBhvr>
                                        <p:cTn id="145" dur="1000"/>
                                        <p:tgtEl>
                                          <p:spTgt spid="20"/>
                                        </p:tgtEl>
                                      </p:cBhvr>
                                    </p:animEffect>
                                  </p:childTnLst>
                                </p:cTn>
                              </p:par>
                              <p:par>
                                <p:cTn id="146" presetID="31" presetClass="entr" presetSubtype="0" fill="hold" nodeType="withEffect">
                                  <p:stCondLst>
                                    <p:cond delay="0"/>
                                  </p:stCondLst>
                                  <p:childTnLst>
                                    <p:set>
                                      <p:cBhvr>
                                        <p:cTn id="147" dur="1" fill="hold">
                                          <p:stCondLst>
                                            <p:cond delay="0"/>
                                          </p:stCondLst>
                                        </p:cTn>
                                        <p:tgtEl>
                                          <p:spTgt spid="46"/>
                                        </p:tgtEl>
                                        <p:attrNameLst>
                                          <p:attrName>style.visibility</p:attrName>
                                        </p:attrNameLst>
                                      </p:cBhvr>
                                      <p:to>
                                        <p:strVal val="visible"/>
                                      </p:to>
                                    </p:set>
                                    <p:anim calcmode="lin" valueType="num">
                                      <p:cBhvr>
                                        <p:cTn id="148" dur="1000" fill="hold"/>
                                        <p:tgtEl>
                                          <p:spTgt spid="46"/>
                                        </p:tgtEl>
                                        <p:attrNameLst>
                                          <p:attrName>ppt_w</p:attrName>
                                        </p:attrNameLst>
                                      </p:cBhvr>
                                      <p:tavLst>
                                        <p:tav tm="0">
                                          <p:val>
                                            <p:fltVal val="0"/>
                                          </p:val>
                                        </p:tav>
                                        <p:tav tm="100000">
                                          <p:val>
                                            <p:strVal val="#ppt_w"/>
                                          </p:val>
                                        </p:tav>
                                      </p:tavLst>
                                    </p:anim>
                                    <p:anim calcmode="lin" valueType="num">
                                      <p:cBhvr>
                                        <p:cTn id="149" dur="1000" fill="hold"/>
                                        <p:tgtEl>
                                          <p:spTgt spid="46"/>
                                        </p:tgtEl>
                                        <p:attrNameLst>
                                          <p:attrName>ppt_h</p:attrName>
                                        </p:attrNameLst>
                                      </p:cBhvr>
                                      <p:tavLst>
                                        <p:tav tm="0">
                                          <p:val>
                                            <p:fltVal val="0"/>
                                          </p:val>
                                        </p:tav>
                                        <p:tav tm="100000">
                                          <p:val>
                                            <p:strVal val="#ppt_h"/>
                                          </p:val>
                                        </p:tav>
                                      </p:tavLst>
                                    </p:anim>
                                    <p:anim calcmode="lin" valueType="num">
                                      <p:cBhvr>
                                        <p:cTn id="150" dur="1000" fill="hold"/>
                                        <p:tgtEl>
                                          <p:spTgt spid="46"/>
                                        </p:tgtEl>
                                        <p:attrNameLst>
                                          <p:attrName>style.rotation</p:attrName>
                                        </p:attrNameLst>
                                      </p:cBhvr>
                                      <p:tavLst>
                                        <p:tav tm="0">
                                          <p:val>
                                            <p:fltVal val="90"/>
                                          </p:val>
                                        </p:tav>
                                        <p:tav tm="100000">
                                          <p:val>
                                            <p:fltVal val="0"/>
                                          </p:val>
                                        </p:tav>
                                      </p:tavLst>
                                    </p:anim>
                                    <p:animEffect transition="in" filter="fade">
                                      <p:cBhvr>
                                        <p:cTn id="151" dur="1000"/>
                                        <p:tgtEl>
                                          <p:spTgt spid="46"/>
                                        </p:tgtEl>
                                      </p:cBhvr>
                                    </p:animEffect>
                                  </p:childTnLst>
                                </p:cTn>
                              </p:par>
                            </p:childTnLst>
                          </p:cTn>
                        </p:par>
                        <p:par>
                          <p:cTn id="152" fill="hold">
                            <p:stCondLst>
                              <p:cond delay="16000"/>
                            </p:stCondLst>
                            <p:childTnLst>
                              <p:par>
                                <p:cTn id="153" presetID="42" presetClass="entr" presetSubtype="0"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Effect transition="in" filter="fade">
                                      <p:cBhvr>
                                        <p:cTn id="155" dur="1000"/>
                                        <p:tgtEl>
                                          <p:spTgt spid="31"/>
                                        </p:tgtEl>
                                      </p:cBhvr>
                                    </p:animEffect>
                                    <p:anim calcmode="lin" valueType="num">
                                      <p:cBhvr>
                                        <p:cTn id="156" dur="1000" fill="hold"/>
                                        <p:tgtEl>
                                          <p:spTgt spid="31"/>
                                        </p:tgtEl>
                                        <p:attrNameLst>
                                          <p:attrName>ppt_x</p:attrName>
                                        </p:attrNameLst>
                                      </p:cBhvr>
                                      <p:tavLst>
                                        <p:tav tm="0">
                                          <p:val>
                                            <p:strVal val="#ppt_x"/>
                                          </p:val>
                                        </p:tav>
                                        <p:tav tm="100000">
                                          <p:val>
                                            <p:strVal val="#ppt_x"/>
                                          </p:val>
                                        </p:tav>
                                      </p:tavLst>
                                    </p:anim>
                                    <p:anim calcmode="lin" valueType="num">
                                      <p:cBhvr>
                                        <p:cTn id="157" dur="1000" fill="hold"/>
                                        <p:tgtEl>
                                          <p:spTgt spid="31"/>
                                        </p:tgtEl>
                                        <p:attrNameLst>
                                          <p:attrName>ppt_y</p:attrName>
                                        </p:attrNameLst>
                                      </p:cBhvr>
                                      <p:tavLst>
                                        <p:tav tm="0">
                                          <p:val>
                                            <p:strVal val="#ppt_y+.1"/>
                                          </p:val>
                                        </p:tav>
                                        <p:tav tm="100000">
                                          <p:val>
                                            <p:strVal val="#ppt_y"/>
                                          </p:val>
                                        </p:tav>
                                      </p:tavLst>
                                    </p:anim>
                                  </p:childTnLst>
                                </p:cTn>
                              </p:par>
                            </p:childTnLst>
                          </p:cTn>
                        </p:par>
                        <p:par>
                          <p:cTn id="158" fill="hold">
                            <p:stCondLst>
                              <p:cond delay="17000"/>
                            </p:stCondLst>
                            <p:childTnLst>
                              <p:par>
                                <p:cTn id="159" presetID="31" presetClass="entr" presetSubtype="0" fill="hold" nodeType="afterEffect">
                                  <p:stCondLst>
                                    <p:cond delay="0"/>
                                  </p:stCondLst>
                                  <p:childTnLst>
                                    <p:set>
                                      <p:cBhvr>
                                        <p:cTn id="160" dur="1" fill="hold">
                                          <p:stCondLst>
                                            <p:cond delay="0"/>
                                          </p:stCondLst>
                                        </p:cTn>
                                        <p:tgtEl>
                                          <p:spTgt spid="21"/>
                                        </p:tgtEl>
                                        <p:attrNameLst>
                                          <p:attrName>style.visibility</p:attrName>
                                        </p:attrNameLst>
                                      </p:cBhvr>
                                      <p:to>
                                        <p:strVal val="visible"/>
                                      </p:to>
                                    </p:set>
                                    <p:anim calcmode="lin" valueType="num">
                                      <p:cBhvr>
                                        <p:cTn id="161" dur="1000" fill="hold"/>
                                        <p:tgtEl>
                                          <p:spTgt spid="21"/>
                                        </p:tgtEl>
                                        <p:attrNameLst>
                                          <p:attrName>ppt_w</p:attrName>
                                        </p:attrNameLst>
                                      </p:cBhvr>
                                      <p:tavLst>
                                        <p:tav tm="0">
                                          <p:val>
                                            <p:fltVal val="0"/>
                                          </p:val>
                                        </p:tav>
                                        <p:tav tm="100000">
                                          <p:val>
                                            <p:strVal val="#ppt_w"/>
                                          </p:val>
                                        </p:tav>
                                      </p:tavLst>
                                    </p:anim>
                                    <p:anim calcmode="lin" valueType="num">
                                      <p:cBhvr>
                                        <p:cTn id="162" dur="1000" fill="hold"/>
                                        <p:tgtEl>
                                          <p:spTgt spid="21"/>
                                        </p:tgtEl>
                                        <p:attrNameLst>
                                          <p:attrName>ppt_h</p:attrName>
                                        </p:attrNameLst>
                                      </p:cBhvr>
                                      <p:tavLst>
                                        <p:tav tm="0">
                                          <p:val>
                                            <p:fltVal val="0"/>
                                          </p:val>
                                        </p:tav>
                                        <p:tav tm="100000">
                                          <p:val>
                                            <p:strVal val="#ppt_h"/>
                                          </p:val>
                                        </p:tav>
                                      </p:tavLst>
                                    </p:anim>
                                    <p:anim calcmode="lin" valueType="num">
                                      <p:cBhvr>
                                        <p:cTn id="163" dur="1000" fill="hold"/>
                                        <p:tgtEl>
                                          <p:spTgt spid="21"/>
                                        </p:tgtEl>
                                        <p:attrNameLst>
                                          <p:attrName>style.rotation</p:attrName>
                                        </p:attrNameLst>
                                      </p:cBhvr>
                                      <p:tavLst>
                                        <p:tav tm="0">
                                          <p:val>
                                            <p:fltVal val="90"/>
                                          </p:val>
                                        </p:tav>
                                        <p:tav tm="100000">
                                          <p:val>
                                            <p:fltVal val="0"/>
                                          </p:val>
                                        </p:tav>
                                      </p:tavLst>
                                    </p:anim>
                                    <p:animEffect transition="in" filter="fade">
                                      <p:cBhvr>
                                        <p:cTn id="164" dur="1000"/>
                                        <p:tgtEl>
                                          <p:spTgt spid="21"/>
                                        </p:tgtEl>
                                      </p:cBhvr>
                                    </p:animEffect>
                                  </p:childTnLst>
                                </p:cTn>
                              </p:par>
                              <p:par>
                                <p:cTn id="165" presetID="31" presetClass="entr" presetSubtype="0" fill="hold"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p:cTn id="167" dur="1000" fill="hold"/>
                                        <p:tgtEl>
                                          <p:spTgt spid="60"/>
                                        </p:tgtEl>
                                        <p:attrNameLst>
                                          <p:attrName>ppt_w</p:attrName>
                                        </p:attrNameLst>
                                      </p:cBhvr>
                                      <p:tavLst>
                                        <p:tav tm="0">
                                          <p:val>
                                            <p:fltVal val="0"/>
                                          </p:val>
                                        </p:tav>
                                        <p:tav tm="100000">
                                          <p:val>
                                            <p:strVal val="#ppt_w"/>
                                          </p:val>
                                        </p:tav>
                                      </p:tavLst>
                                    </p:anim>
                                    <p:anim calcmode="lin" valueType="num">
                                      <p:cBhvr>
                                        <p:cTn id="168" dur="1000" fill="hold"/>
                                        <p:tgtEl>
                                          <p:spTgt spid="60"/>
                                        </p:tgtEl>
                                        <p:attrNameLst>
                                          <p:attrName>ppt_h</p:attrName>
                                        </p:attrNameLst>
                                      </p:cBhvr>
                                      <p:tavLst>
                                        <p:tav tm="0">
                                          <p:val>
                                            <p:fltVal val="0"/>
                                          </p:val>
                                        </p:tav>
                                        <p:tav tm="100000">
                                          <p:val>
                                            <p:strVal val="#ppt_h"/>
                                          </p:val>
                                        </p:tav>
                                      </p:tavLst>
                                    </p:anim>
                                    <p:anim calcmode="lin" valueType="num">
                                      <p:cBhvr>
                                        <p:cTn id="169" dur="1000" fill="hold"/>
                                        <p:tgtEl>
                                          <p:spTgt spid="60"/>
                                        </p:tgtEl>
                                        <p:attrNameLst>
                                          <p:attrName>style.rotation</p:attrName>
                                        </p:attrNameLst>
                                      </p:cBhvr>
                                      <p:tavLst>
                                        <p:tav tm="0">
                                          <p:val>
                                            <p:fltVal val="90"/>
                                          </p:val>
                                        </p:tav>
                                        <p:tav tm="100000">
                                          <p:val>
                                            <p:fltVal val="0"/>
                                          </p:val>
                                        </p:tav>
                                      </p:tavLst>
                                    </p:anim>
                                    <p:animEffect transition="in" filter="fade">
                                      <p:cBhvr>
                                        <p:cTn id="170" dur="1000"/>
                                        <p:tgtEl>
                                          <p:spTgt spid="60"/>
                                        </p:tgtEl>
                                      </p:cBhvr>
                                    </p:animEffect>
                                  </p:childTnLst>
                                </p:cTn>
                              </p:par>
                            </p:childTnLst>
                          </p:cTn>
                        </p:par>
                        <p:par>
                          <p:cTn id="171" fill="hold">
                            <p:stCondLst>
                              <p:cond delay="18000"/>
                            </p:stCondLst>
                            <p:childTnLst>
                              <p:par>
                                <p:cTn id="172" presetID="42" presetClass="entr" presetSubtype="0" fill="hold" grpId="0" nodeType="afterEffect">
                                  <p:stCondLst>
                                    <p:cond delay="0"/>
                                  </p:stCondLst>
                                  <p:childTnLst>
                                    <p:set>
                                      <p:cBhvr>
                                        <p:cTn id="173" dur="1" fill="hold">
                                          <p:stCondLst>
                                            <p:cond delay="0"/>
                                          </p:stCondLst>
                                        </p:cTn>
                                        <p:tgtEl>
                                          <p:spTgt spid="25"/>
                                        </p:tgtEl>
                                        <p:attrNameLst>
                                          <p:attrName>style.visibility</p:attrName>
                                        </p:attrNameLst>
                                      </p:cBhvr>
                                      <p:to>
                                        <p:strVal val="visible"/>
                                      </p:to>
                                    </p:set>
                                    <p:animEffect transition="in" filter="fade">
                                      <p:cBhvr>
                                        <p:cTn id="174" dur="1000"/>
                                        <p:tgtEl>
                                          <p:spTgt spid="25"/>
                                        </p:tgtEl>
                                      </p:cBhvr>
                                    </p:animEffect>
                                    <p:anim calcmode="lin" valueType="num">
                                      <p:cBhvr>
                                        <p:cTn id="175" dur="1000" fill="hold"/>
                                        <p:tgtEl>
                                          <p:spTgt spid="25"/>
                                        </p:tgtEl>
                                        <p:attrNameLst>
                                          <p:attrName>ppt_x</p:attrName>
                                        </p:attrNameLst>
                                      </p:cBhvr>
                                      <p:tavLst>
                                        <p:tav tm="0">
                                          <p:val>
                                            <p:strVal val="#ppt_x"/>
                                          </p:val>
                                        </p:tav>
                                        <p:tav tm="100000">
                                          <p:val>
                                            <p:strVal val="#ppt_x"/>
                                          </p:val>
                                        </p:tav>
                                      </p:tavLst>
                                    </p:anim>
                                    <p:anim calcmode="lin" valueType="num">
                                      <p:cBhvr>
                                        <p:cTn id="176"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25" grpId="0"/>
      <p:bldP spid="26" grpId="0"/>
      <p:bldP spid="27" grpId="0"/>
      <p:bldP spid="28" grpId="0"/>
      <p:bldP spid="30" grpId="0"/>
      <p:bldP spid="31" grpId="0"/>
      <p:bldP spid="32" grpId="0"/>
      <p:bldP spid="33" grpId="0"/>
      <p:bldP spid="6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76C0F"/>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CE8E4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solidFill>
                  <a:schemeClr val="bg1"/>
                </a:solidFill>
              </a:endParaRPr>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8912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2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2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2000" fill="hold"/>
                                        <p:tgtEl>
                                          <p:spTgt spid="16"/>
                                        </p:tgtEl>
                                        <p:attrNameLst>
                                          <p:attrName>r</p:attrName>
                                        </p:attrNameLst>
                                      </p:cBhvr>
                                    </p:animRot>
                                  </p:childTnLst>
                                </p:cTn>
                              </p:par>
                            </p:childTnLst>
                          </p:cTn>
                        </p:par>
                        <p:par>
                          <p:cTn id="14" fill="hold">
                            <p:stCondLst>
                              <p:cond delay="2000"/>
                            </p:stCondLst>
                            <p:childTnLst>
                              <p:par>
                                <p:cTn id="15" presetID="8" presetClass="emph" presetSubtype="0" fill="hold" nodeType="afterEffect">
                                  <p:stCondLst>
                                    <p:cond delay="0"/>
                                  </p:stCondLst>
                                  <p:childTnLst>
                                    <p:animRot by="43200000">
                                      <p:cBhvr>
                                        <p:cTn id="16" dur="2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2000" fill="hold"/>
                                        <p:tgtEl>
                                          <p:spTgt spid="16"/>
                                        </p:tgtEl>
                                        <p:attrNameLst>
                                          <p:attrName>r</p:attrName>
                                        </p:attrNameLst>
                                      </p:cBhvr>
                                    </p:animRot>
                                  </p:childTnLst>
                                </p:cTn>
                              </p:par>
                            </p:childTnLst>
                          </p:cTn>
                        </p:par>
                        <p:par>
                          <p:cTn id="19" fill="hold">
                            <p:stCondLst>
                              <p:cond delay="4000"/>
                            </p:stCondLst>
                            <p:childTnLst>
                              <p:par>
                                <p:cTn id="20" presetID="8" presetClass="emph" presetSubtype="0" fill="hold" nodeType="afterEffect">
                                  <p:stCondLst>
                                    <p:cond delay="0"/>
                                  </p:stCondLst>
                                  <p:childTnLst>
                                    <p:animRot by="43200000">
                                      <p:cBhvr>
                                        <p:cTn id="21" dur="2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2000" fill="hold"/>
                                        <p:tgtEl>
                                          <p:spTgt spid="16"/>
                                        </p:tgtEl>
                                        <p:attrNameLst>
                                          <p:attrName>r</p:attrName>
                                        </p:attrNameLst>
                                      </p:cBhvr>
                                    </p:animRot>
                                  </p:childTnLst>
                                </p:cTn>
                              </p:par>
                            </p:childTnLst>
                          </p:cTn>
                        </p:par>
                        <p:par>
                          <p:cTn id="24" fill="hold">
                            <p:stCondLst>
                              <p:cond delay="6000"/>
                            </p:stCondLst>
                            <p:childTnLst>
                              <p:par>
                                <p:cTn id="25" presetID="8" presetClass="emph" presetSubtype="0" fill="hold" nodeType="afterEffect">
                                  <p:stCondLst>
                                    <p:cond delay="0"/>
                                  </p:stCondLst>
                                  <p:childTnLst>
                                    <p:animRot by="43200000">
                                      <p:cBhvr>
                                        <p:cTn id="26" dur="2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2000" fill="hold"/>
                                        <p:tgtEl>
                                          <p:spTgt spid="16"/>
                                        </p:tgtEl>
                                        <p:attrNameLst>
                                          <p:attrName>r</p:attrName>
                                        </p:attrNameLst>
                                      </p:cBhvr>
                                    </p:animRot>
                                  </p:childTnLst>
                                </p:cTn>
                              </p:par>
                            </p:childTnLst>
                          </p:cTn>
                        </p:par>
                        <p:par>
                          <p:cTn id="29" fill="hold">
                            <p:stCondLst>
                              <p:cond delay="8000"/>
                            </p:stCondLst>
                            <p:childTnLst>
                              <p:par>
                                <p:cTn id="30" presetID="8" presetClass="emph" presetSubtype="0" fill="hold" nodeType="afterEffect">
                                  <p:stCondLst>
                                    <p:cond delay="0"/>
                                  </p:stCondLst>
                                  <p:childTnLst>
                                    <p:animRot by="43200000">
                                      <p:cBhvr>
                                        <p:cTn id="31" dur="2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2000" fill="hold"/>
                                        <p:tgtEl>
                                          <p:spTgt spid="16"/>
                                        </p:tgtEl>
                                        <p:attrNameLst>
                                          <p:attrName>r</p:attrName>
                                        </p:attrNameLst>
                                      </p:cBhvr>
                                    </p:animRot>
                                  </p:childTnLst>
                                </p:cTn>
                              </p:par>
                            </p:childTnLst>
                          </p:cTn>
                        </p:par>
                        <p:par>
                          <p:cTn id="34" fill="hold">
                            <p:stCondLst>
                              <p:cond delay="10000"/>
                            </p:stCondLst>
                            <p:childTnLst>
                              <p:par>
                                <p:cTn id="35" presetID="8" presetClass="emph" presetSubtype="0" fill="hold" nodeType="afterEffect">
                                  <p:stCondLst>
                                    <p:cond delay="0"/>
                                  </p:stCondLst>
                                  <p:childTnLst>
                                    <p:animRot by="43200000">
                                      <p:cBhvr>
                                        <p:cTn id="36" dur="2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2000" fill="hold"/>
                                        <p:tgtEl>
                                          <p:spTgt spid="16"/>
                                        </p:tgtEl>
                                        <p:attrNameLst>
                                          <p:attrName>r</p:attrName>
                                        </p:attrNameLst>
                                      </p:cBhvr>
                                    </p:animRot>
                                  </p:childTnLst>
                                </p:cTn>
                              </p:par>
                            </p:childTnLst>
                          </p:cTn>
                        </p:par>
                        <p:par>
                          <p:cTn id="39" fill="hold">
                            <p:stCondLst>
                              <p:cond delay="12000"/>
                            </p:stCondLst>
                            <p:childTnLst>
                              <p:par>
                                <p:cTn id="40" presetID="8" presetClass="emph" presetSubtype="0" fill="hold" nodeType="afterEffect">
                                  <p:stCondLst>
                                    <p:cond delay="0"/>
                                  </p:stCondLst>
                                  <p:childTnLst>
                                    <p:animRot by="43200000">
                                      <p:cBhvr>
                                        <p:cTn id="41" dur="2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2000" fill="hold"/>
                                        <p:tgtEl>
                                          <p:spTgt spid="16"/>
                                        </p:tgtEl>
                                        <p:attrNameLst>
                                          <p:attrName>r</p:attrName>
                                        </p:attrNameLst>
                                      </p:cBhvr>
                                    </p:animRot>
                                  </p:childTnLst>
                                </p:cTn>
                              </p:par>
                            </p:childTnLst>
                          </p:cTn>
                        </p:par>
                        <p:par>
                          <p:cTn id="44" fill="hold">
                            <p:stCondLst>
                              <p:cond delay="14000"/>
                            </p:stCondLst>
                            <p:childTnLst>
                              <p:par>
                                <p:cTn id="45" presetID="8" presetClass="emph" presetSubtype="0" fill="hold" nodeType="afterEffect">
                                  <p:stCondLst>
                                    <p:cond delay="0"/>
                                  </p:stCondLst>
                                  <p:childTnLst>
                                    <p:animRot by="43200000">
                                      <p:cBhvr>
                                        <p:cTn id="46" dur="2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2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76C0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8912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91611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E0462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76C0F"/>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CE8E4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dirty="0">
                  <a:solidFill>
                    <a:schemeClr val="bg1"/>
                  </a:solidFill>
                  <a:latin typeface="Bernard MT Condensed" panose="02050806060905020404" pitchFamily="18"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Tree>
    <p:extLst>
      <p:ext uri="{BB962C8B-B14F-4D97-AF65-F5344CB8AC3E}">
        <p14:creationId xmlns:p14="http://schemas.microsoft.com/office/powerpoint/2010/main" val="367617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7" name="Shape 4583">
            <a:extLst>
              <a:ext uri="{FF2B5EF4-FFF2-40B4-BE49-F238E27FC236}">
                <a16:creationId xmlns:a16="http://schemas.microsoft.com/office/drawing/2014/main" id="{0A592D05-B9DA-4E08-B48B-341F9A87A8F3}"/>
              </a:ext>
            </a:extLst>
          </p:cNvPr>
          <p:cNvSpPr/>
          <p:nvPr/>
        </p:nvSpPr>
        <p:spPr>
          <a:xfrm>
            <a:off x="581099" y="1373878"/>
            <a:ext cx="1109008" cy="1857264"/>
          </a:xfrm>
          <a:custGeom>
            <a:avLst/>
            <a:gdLst/>
            <a:ahLst/>
            <a:cxnLst>
              <a:cxn ang="0">
                <a:pos x="wd2" y="hd2"/>
              </a:cxn>
              <a:cxn ang="5400000">
                <a:pos x="wd2" y="hd2"/>
              </a:cxn>
              <a:cxn ang="10800000">
                <a:pos x="wd2" y="hd2"/>
              </a:cxn>
              <a:cxn ang="16200000">
                <a:pos x="wd2" y="hd2"/>
              </a:cxn>
            </a:cxnLst>
            <a:rect l="0" t="0" r="r" b="b"/>
            <a:pathLst>
              <a:path w="21600" h="21600" extrusionOk="0">
                <a:moveTo>
                  <a:pt x="19552" y="0"/>
                </a:moveTo>
                <a:lnTo>
                  <a:pt x="145" y="11476"/>
                </a:lnTo>
                <a:lnTo>
                  <a:pt x="0" y="11793"/>
                </a:lnTo>
                <a:lnTo>
                  <a:pt x="294" y="12178"/>
                </a:lnTo>
                <a:lnTo>
                  <a:pt x="698" y="12421"/>
                </a:lnTo>
                <a:lnTo>
                  <a:pt x="1251" y="12559"/>
                </a:lnTo>
                <a:lnTo>
                  <a:pt x="1781" y="12849"/>
                </a:lnTo>
                <a:lnTo>
                  <a:pt x="1567" y="13081"/>
                </a:lnTo>
                <a:lnTo>
                  <a:pt x="1091" y="13203"/>
                </a:lnTo>
                <a:lnTo>
                  <a:pt x="1239" y="13479"/>
                </a:lnTo>
                <a:lnTo>
                  <a:pt x="5832" y="16071"/>
                </a:lnTo>
                <a:lnTo>
                  <a:pt x="11582" y="18663"/>
                </a:lnTo>
                <a:lnTo>
                  <a:pt x="16975" y="20859"/>
                </a:lnTo>
                <a:lnTo>
                  <a:pt x="19101" y="21600"/>
                </a:lnTo>
                <a:lnTo>
                  <a:pt x="19244" y="21218"/>
                </a:lnTo>
                <a:lnTo>
                  <a:pt x="19222" y="20788"/>
                </a:lnTo>
                <a:lnTo>
                  <a:pt x="19296" y="20329"/>
                </a:lnTo>
                <a:lnTo>
                  <a:pt x="19521" y="20019"/>
                </a:lnTo>
                <a:lnTo>
                  <a:pt x="19672" y="19826"/>
                </a:lnTo>
                <a:lnTo>
                  <a:pt x="19320" y="19674"/>
                </a:lnTo>
                <a:lnTo>
                  <a:pt x="18642" y="19509"/>
                </a:lnTo>
                <a:lnTo>
                  <a:pt x="18063" y="19456"/>
                </a:lnTo>
                <a:lnTo>
                  <a:pt x="17003" y="19098"/>
                </a:lnTo>
                <a:lnTo>
                  <a:pt x="16642" y="18852"/>
                </a:lnTo>
                <a:lnTo>
                  <a:pt x="16712" y="18521"/>
                </a:lnTo>
                <a:lnTo>
                  <a:pt x="17056" y="18286"/>
                </a:lnTo>
                <a:lnTo>
                  <a:pt x="17358" y="17923"/>
                </a:lnTo>
                <a:lnTo>
                  <a:pt x="17122" y="17614"/>
                </a:lnTo>
                <a:lnTo>
                  <a:pt x="16812" y="17229"/>
                </a:lnTo>
                <a:lnTo>
                  <a:pt x="16659" y="16854"/>
                </a:lnTo>
                <a:lnTo>
                  <a:pt x="16735" y="16327"/>
                </a:lnTo>
                <a:lnTo>
                  <a:pt x="16585" y="15950"/>
                </a:lnTo>
                <a:lnTo>
                  <a:pt x="16247" y="15816"/>
                </a:lnTo>
                <a:lnTo>
                  <a:pt x="16294" y="15559"/>
                </a:lnTo>
                <a:lnTo>
                  <a:pt x="16733" y="15131"/>
                </a:lnTo>
                <a:lnTo>
                  <a:pt x="16828" y="14700"/>
                </a:lnTo>
                <a:lnTo>
                  <a:pt x="17001" y="14179"/>
                </a:lnTo>
                <a:lnTo>
                  <a:pt x="17421" y="13639"/>
                </a:lnTo>
                <a:lnTo>
                  <a:pt x="17944" y="13375"/>
                </a:lnTo>
                <a:lnTo>
                  <a:pt x="17969" y="12988"/>
                </a:lnTo>
                <a:lnTo>
                  <a:pt x="17859" y="12330"/>
                </a:lnTo>
                <a:lnTo>
                  <a:pt x="17932" y="11917"/>
                </a:lnTo>
                <a:lnTo>
                  <a:pt x="17908" y="11591"/>
                </a:lnTo>
                <a:lnTo>
                  <a:pt x="17673" y="11301"/>
                </a:lnTo>
                <a:lnTo>
                  <a:pt x="17627" y="10818"/>
                </a:lnTo>
                <a:lnTo>
                  <a:pt x="17397" y="10473"/>
                </a:lnTo>
                <a:lnTo>
                  <a:pt x="17251" y="10096"/>
                </a:lnTo>
                <a:lnTo>
                  <a:pt x="17631" y="9827"/>
                </a:lnTo>
                <a:lnTo>
                  <a:pt x="18209" y="9608"/>
                </a:lnTo>
                <a:lnTo>
                  <a:pt x="19064" y="9355"/>
                </a:lnTo>
                <a:lnTo>
                  <a:pt x="19570" y="8938"/>
                </a:lnTo>
                <a:lnTo>
                  <a:pt x="19442" y="8572"/>
                </a:lnTo>
                <a:lnTo>
                  <a:pt x="19047" y="8357"/>
                </a:lnTo>
                <a:lnTo>
                  <a:pt x="18675" y="8167"/>
                </a:lnTo>
                <a:lnTo>
                  <a:pt x="18708" y="7832"/>
                </a:lnTo>
                <a:lnTo>
                  <a:pt x="19194" y="7566"/>
                </a:lnTo>
                <a:lnTo>
                  <a:pt x="19837" y="7134"/>
                </a:lnTo>
                <a:lnTo>
                  <a:pt x="20019" y="6718"/>
                </a:lnTo>
                <a:lnTo>
                  <a:pt x="19788" y="6337"/>
                </a:lnTo>
                <a:lnTo>
                  <a:pt x="18886" y="5960"/>
                </a:lnTo>
                <a:lnTo>
                  <a:pt x="18524" y="5715"/>
                </a:lnTo>
                <a:lnTo>
                  <a:pt x="18460" y="5489"/>
                </a:lnTo>
                <a:lnTo>
                  <a:pt x="18796" y="5154"/>
                </a:lnTo>
                <a:lnTo>
                  <a:pt x="19315" y="4686"/>
                </a:lnTo>
                <a:lnTo>
                  <a:pt x="19599" y="4332"/>
                </a:lnTo>
                <a:lnTo>
                  <a:pt x="20579" y="3641"/>
                </a:lnTo>
                <a:lnTo>
                  <a:pt x="21600" y="3085"/>
                </a:lnTo>
                <a:lnTo>
                  <a:pt x="21036" y="2539"/>
                </a:lnTo>
                <a:lnTo>
                  <a:pt x="20714" y="1883"/>
                </a:lnTo>
                <a:lnTo>
                  <a:pt x="20636" y="1242"/>
                </a:lnTo>
                <a:lnTo>
                  <a:pt x="20558" y="690"/>
                </a:lnTo>
                <a:lnTo>
                  <a:pt x="20183" y="451"/>
                </a:lnTo>
                <a:lnTo>
                  <a:pt x="19800" y="236"/>
                </a:lnTo>
                <a:lnTo>
                  <a:pt x="19552" y="0"/>
                </a:lnTo>
                <a:close/>
              </a:path>
            </a:pathLst>
          </a:custGeom>
          <a:solidFill>
            <a:srgbClr val="CE8E40"/>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8" name="Shape 4584">
            <a:extLst>
              <a:ext uri="{FF2B5EF4-FFF2-40B4-BE49-F238E27FC236}">
                <a16:creationId xmlns:a16="http://schemas.microsoft.com/office/drawing/2014/main" id="{20F73FD7-722C-4910-9AC7-E1142BEC6F25}"/>
              </a:ext>
            </a:extLst>
          </p:cNvPr>
          <p:cNvSpPr/>
          <p:nvPr/>
        </p:nvSpPr>
        <p:spPr>
          <a:xfrm>
            <a:off x="536678" y="2517542"/>
            <a:ext cx="1282100" cy="2647573"/>
          </a:xfrm>
          <a:custGeom>
            <a:avLst/>
            <a:gdLst/>
            <a:ahLst/>
            <a:cxnLst>
              <a:cxn ang="0">
                <a:pos x="wd2" y="hd2"/>
              </a:cxn>
              <a:cxn ang="5400000">
                <a:pos x="wd2" y="hd2"/>
              </a:cxn>
              <a:cxn ang="10800000">
                <a:pos x="wd2" y="hd2"/>
              </a:cxn>
              <a:cxn ang="16200000">
                <a:pos x="wd2" y="hd2"/>
              </a:cxn>
            </a:cxnLst>
            <a:rect l="0" t="0" r="r" b="b"/>
            <a:pathLst>
              <a:path w="21600" h="21600" extrusionOk="0">
                <a:moveTo>
                  <a:pt x="1614" y="413"/>
                </a:moveTo>
                <a:lnTo>
                  <a:pt x="1583" y="706"/>
                </a:lnTo>
                <a:lnTo>
                  <a:pt x="1631" y="980"/>
                </a:lnTo>
                <a:lnTo>
                  <a:pt x="1651" y="1328"/>
                </a:lnTo>
                <a:lnTo>
                  <a:pt x="1510" y="1563"/>
                </a:lnTo>
                <a:lnTo>
                  <a:pt x="1433" y="1713"/>
                </a:lnTo>
                <a:lnTo>
                  <a:pt x="1875" y="1748"/>
                </a:lnTo>
                <a:lnTo>
                  <a:pt x="2428" y="1768"/>
                </a:lnTo>
                <a:lnTo>
                  <a:pt x="2756" y="1753"/>
                </a:lnTo>
                <a:lnTo>
                  <a:pt x="3313" y="1604"/>
                </a:lnTo>
                <a:lnTo>
                  <a:pt x="3893" y="1587"/>
                </a:lnTo>
                <a:lnTo>
                  <a:pt x="4310" y="1648"/>
                </a:lnTo>
                <a:lnTo>
                  <a:pt x="4757" y="1824"/>
                </a:lnTo>
                <a:lnTo>
                  <a:pt x="4730" y="2147"/>
                </a:lnTo>
                <a:lnTo>
                  <a:pt x="4504" y="2403"/>
                </a:lnTo>
                <a:lnTo>
                  <a:pt x="4460" y="2741"/>
                </a:lnTo>
                <a:lnTo>
                  <a:pt x="4542" y="3142"/>
                </a:lnTo>
                <a:lnTo>
                  <a:pt x="4538" y="3540"/>
                </a:lnTo>
                <a:lnTo>
                  <a:pt x="4436" y="3890"/>
                </a:lnTo>
                <a:lnTo>
                  <a:pt x="4351" y="4202"/>
                </a:lnTo>
                <a:lnTo>
                  <a:pt x="4254" y="4515"/>
                </a:lnTo>
                <a:lnTo>
                  <a:pt x="4229" y="4901"/>
                </a:lnTo>
                <a:lnTo>
                  <a:pt x="4054" y="5212"/>
                </a:lnTo>
                <a:lnTo>
                  <a:pt x="3939" y="5486"/>
                </a:lnTo>
                <a:lnTo>
                  <a:pt x="3576" y="5703"/>
                </a:lnTo>
                <a:lnTo>
                  <a:pt x="3519" y="5967"/>
                </a:lnTo>
                <a:lnTo>
                  <a:pt x="3597" y="6304"/>
                </a:lnTo>
                <a:lnTo>
                  <a:pt x="3716" y="6622"/>
                </a:lnTo>
                <a:lnTo>
                  <a:pt x="3993" y="6895"/>
                </a:lnTo>
                <a:lnTo>
                  <a:pt x="4251" y="7163"/>
                </a:lnTo>
                <a:lnTo>
                  <a:pt x="4405" y="7444"/>
                </a:lnTo>
                <a:lnTo>
                  <a:pt x="4304" y="7723"/>
                </a:lnTo>
                <a:lnTo>
                  <a:pt x="3937" y="8038"/>
                </a:lnTo>
                <a:lnTo>
                  <a:pt x="3270" y="8388"/>
                </a:lnTo>
                <a:lnTo>
                  <a:pt x="2566" y="8575"/>
                </a:lnTo>
                <a:lnTo>
                  <a:pt x="1757" y="8706"/>
                </a:lnTo>
                <a:lnTo>
                  <a:pt x="2100" y="8769"/>
                </a:lnTo>
                <a:lnTo>
                  <a:pt x="2649" y="8758"/>
                </a:lnTo>
                <a:lnTo>
                  <a:pt x="3275" y="8564"/>
                </a:lnTo>
                <a:lnTo>
                  <a:pt x="4098" y="8242"/>
                </a:lnTo>
                <a:lnTo>
                  <a:pt x="4353" y="8360"/>
                </a:lnTo>
                <a:lnTo>
                  <a:pt x="4163" y="8501"/>
                </a:lnTo>
                <a:lnTo>
                  <a:pt x="3217" y="8730"/>
                </a:lnTo>
                <a:lnTo>
                  <a:pt x="3018" y="8902"/>
                </a:lnTo>
                <a:lnTo>
                  <a:pt x="2500" y="8904"/>
                </a:lnTo>
                <a:lnTo>
                  <a:pt x="2374" y="9046"/>
                </a:lnTo>
                <a:lnTo>
                  <a:pt x="2119" y="8994"/>
                </a:lnTo>
                <a:lnTo>
                  <a:pt x="1875" y="9101"/>
                </a:lnTo>
                <a:lnTo>
                  <a:pt x="2060" y="9308"/>
                </a:lnTo>
                <a:lnTo>
                  <a:pt x="2133" y="9468"/>
                </a:lnTo>
                <a:lnTo>
                  <a:pt x="2310" y="9609"/>
                </a:lnTo>
                <a:lnTo>
                  <a:pt x="1921" y="9616"/>
                </a:lnTo>
                <a:lnTo>
                  <a:pt x="1573" y="9704"/>
                </a:lnTo>
                <a:lnTo>
                  <a:pt x="1315" y="9830"/>
                </a:lnTo>
                <a:lnTo>
                  <a:pt x="1241" y="9947"/>
                </a:lnTo>
                <a:lnTo>
                  <a:pt x="1260" y="10166"/>
                </a:lnTo>
                <a:lnTo>
                  <a:pt x="957" y="10010"/>
                </a:lnTo>
                <a:lnTo>
                  <a:pt x="614" y="10005"/>
                </a:lnTo>
                <a:lnTo>
                  <a:pt x="686" y="10285"/>
                </a:lnTo>
                <a:lnTo>
                  <a:pt x="725" y="10549"/>
                </a:lnTo>
                <a:lnTo>
                  <a:pt x="469" y="10370"/>
                </a:lnTo>
                <a:lnTo>
                  <a:pt x="290" y="10124"/>
                </a:lnTo>
                <a:lnTo>
                  <a:pt x="0" y="10207"/>
                </a:lnTo>
                <a:lnTo>
                  <a:pt x="147" y="10563"/>
                </a:lnTo>
                <a:lnTo>
                  <a:pt x="315" y="10814"/>
                </a:lnTo>
                <a:lnTo>
                  <a:pt x="578" y="10666"/>
                </a:lnTo>
                <a:lnTo>
                  <a:pt x="916" y="10773"/>
                </a:lnTo>
                <a:lnTo>
                  <a:pt x="1187" y="10505"/>
                </a:lnTo>
                <a:cubicBezTo>
                  <a:pt x="1177" y="10467"/>
                  <a:pt x="1167" y="10429"/>
                  <a:pt x="1157" y="10392"/>
                </a:cubicBezTo>
                <a:cubicBezTo>
                  <a:pt x="1147" y="10354"/>
                  <a:pt x="1137" y="10316"/>
                  <a:pt x="1128" y="10278"/>
                </a:cubicBezTo>
                <a:lnTo>
                  <a:pt x="1434" y="10587"/>
                </a:lnTo>
                <a:lnTo>
                  <a:pt x="1757" y="10556"/>
                </a:lnTo>
                <a:lnTo>
                  <a:pt x="1930" y="10440"/>
                </a:lnTo>
                <a:lnTo>
                  <a:pt x="2259" y="10447"/>
                </a:lnTo>
                <a:lnTo>
                  <a:pt x="2818" y="10400"/>
                </a:lnTo>
                <a:lnTo>
                  <a:pt x="3224" y="10454"/>
                </a:lnTo>
                <a:lnTo>
                  <a:pt x="3004" y="10616"/>
                </a:lnTo>
                <a:lnTo>
                  <a:pt x="2611" y="10669"/>
                </a:lnTo>
                <a:lnTo>
                  <a:pt x="2646" y="10839"/>
                </a:lnTo>
                <a:lnTo>
                  <a:pt x="2931" y="11046"/>
                </a:lnTo>
                <a:lnTo>
                  <a:pt x="2987" y="11323"/>
                </a:lnTo>
                <a:lnTo>
                  <a:pt x="2812" y="11506"/>
                </a:lnTo>
                <a:lnTo>
                  <a:pt x="2637" y="11203"/>
                </a:lnTo>
                <a:lnTo>
                  <a:pt x="2323" y="11044"/>
                </a:lnTo>
                <a:lnTo>
                  <a:pt x="2120" y="10942"/>
                </a:lnTo>
                <a:lnTo>
                  <a:pt x="1907" y="10857"/>
                </a:lnTo>
                <a:lnTo>
                  <a:pt x="1816" y="11048"/>
                </a:lnTo>
                <a:cubicBezTo>
                  <a:pt x="1813" y="11088"/>
                  <a:pt x="1809" y="11127"/>
                  <a:pt x="1806" y="11167"/>
                </a:cubicBezTo>
                <a:cubicBezTo>
                  <a:pt x="1803" y="11206"/>
                  <a:pt x="1800" y="11246"/>
                  <a:pt x="1797" y="11285"/>
                </a:cubicBezTo>
                <a:lnTo>
                  <a:pt x="1495" y="11016"/>
                </a:lnTo>
                <a:lnTo>
                  <a:pt x="1228" y="11100"/>
                </a:lnTo>
                <a:lnTo>
                  <a:pt x="1065" y="11248"/>
                </a:lnTo>
                <a:lnTo>
                  <a:pt x="738" y="11366"/>
                </a:lnTo>
                <a:lnTo>
                  <a:pt x="423" y="11322"/>
                </a:lnTo>
                <a:lnTo>
                  <a:pt x="339" y="11538"/>
                </a:lnTo>
                <a:lnTo>
                  <a:pt x="348" y="11813"/>
                </a:lnTo>
                <a:lnTo>
                  <a:pt x="622" y="11711"/>
                </a:lnTo>
                <a:lnTo>
                  <a:pt x="688" y="11570"/>
                </a:lnTo>
                <a:lnTo>
                  <a:pt x="1066" y="11664"/>
                </a:lnTo>
                <a:lnTo>
                  <a:pt x="1557" y="11379"/>
                </a:lnTo>
                <a:lnTo>
                  <a:pt x="1874" y="11462"/>
                </a:lnTo>
                <a:lnTo>
                  <a:pt x="1777" y="11697"/>
                </a:lnTo>
                <a:lnTo>
                  <a:pt x="2137" y="11786"/>
                </a:lnTo>
                <a:lnTo>
                  <a:pt x="1795" y="11953"/>
                </a:lnTo>
                <a:lnTo>
                  <a:pt x="1440" y="12019"/>
                </a:lnTo>
                <a:lnTo>
                  <a:pt x="1440" y="12220"/>
                </a:lnTo>
                <a:lnTo>
                  <a:pt x="1726" y="12245"/>
                </a:lnTo>
                <a:lnTo>
                  <a:pt x="1586" y="12488"/>
                </a:lnTo>
                <a:lnTo>
                  <a:pt x="1797" y="12582"/>
                </a:lnTo>
                <a:lnTo>
                  <a:pt x="2276" y="12537"/>
                </a:lnTo>
                <a:lnTo>
                  <a:pt x="2557" y="12414"/>
                </a:lnTo>
                <a:lnTo>
                  <a:pt x="3222" y="12341"/>
                </a:lnTo>
                <a:lnTo>
                  <a:pt x="3302" y="12540"/>
                </a:lnTo>
                <a:lnTo>
                  <a:pt x="2858" y="12534"/>
                </a:lnTo>
                <a:lnTo>
                  <a:pt x="2627" y="12711"/>
                </a:lnTo>
                <a:lnTo>
                  <a:pt x="2987" y="12835"/>
                </a:lnTo>
                <a:lnTo>
                  <a:pt x="3049" y="12999"/>
                </a:lnTo>
                <a:lnTo>
                  <a:pt x="2674" y="13226"/>
                </a:lnTo>
                <a:lnTo>
                  <a:pt x="2541" y="12892"/>
                </a:lnTo>
                <a:lnTo>
                  <a:pt x="2255" y="12759"/>
                </a:lnTo>
                <a:lnTo>
                  <a:pt x="1464" y="12745"/>
                </a:lnTo>
                <a:lnTo>
                  <a:pt x="1279" y="12888"/>
                </a:lnTo>
                <a:lnTo>
                  <a:pt x="1043" y="12990"/>
                </a:lnTo>
                <a:lnTo>
                  <a:pt x="803" y="13053"/>
                </a:lnTo>
                <a:lnTo>
                  <a:pt x="662" y="13307"/>
                </a:lnTo>
                <a:lnTo>
                  <a:pt x="954" y="13361"/>
                </a:lnTo>
                <a:lnTo>
                  <a:pt x="1256" y="13271"/>
                </a:lnTo>
                <a:lnTo>
                  <a:pt x="1570" y="13374"/>
                </a:lnTo>
                <a:lnTo>
                  <a:pt x="1931" y="13507"/>
                </a:lnTo>
                <a:lnTo>
                  <a:pt x="2455" y="13572"/>
                </a:lnTo>
                <a:lnTo>
                  <a:pt x="2334" y="13688"/>
                </a:lnTo>
                <a:lnTo>
                  <a:pt x="1861" y="13646"/>
                </a:lnTo>
                <a:lnTo>
                  <a:pt x="1343" y="13536"/>
                </a:lnTo>
                <a:lnTo>
                  <a:pt x="973" y="13520"/>
                </a:lnTo>
                <a:lnTo>
                  <a:pt x="764" y="13603"/>
                </a:lnTo>
                <a:lnTo>
                  <a:pt x="1088" y="13723"/>
                </a:lnTo>
                <a:lnTo>
                  <a:pt x="945" y="13891"/>
                </a:lnTo>
                <a:lnTo>
                  <a:pt x="502" y="13828"/>
                </a:lnTo>
                <a:lnTo>
                  <a:pt x="133" y="13747"/>
                </a:lnTo>
                <a:lnTo>
                  <a:pt x="115" y="13869"/>
                </a:lnTo>
                <a:lnTo>
                  <a:pt x="442" y="13980"/>
                </a:lnTo>
                <a:lnTo>
                  <a:pt x="1022" y="14139"/>
                </a:lnTo>
                <a:lnTo>
                  <a:pt x="759" y="14214"/>
                </a:lnTo>
                <a:lnTo>
                  <a:pt x="72" y="14082"/>
                </a:lnTo>
                <a:lnTo>
                  <a:pt x="91" y="14252"/>
                </a:lnTo>
                <a:lnTo>
                  <a:pt x="459" y="14431"/>
                </a:lnTo>
                <a:lnTo>
                  <a:pt x="750" y="14518"/>
                </a:lnTo>
                <a:lnTo>
                  <a:pt x="1158" y="14521"/>
                </a:lnTo>
                <a:lnTo>
                  <a:pt x="1484" y="14434"/>
                </a:lnTo>
                <a:lnTo>
                  <a:pt x="1642" y="14607"/>
                </a:lnTo>
                <a:lnTo>
                  <a:pt x="1784" y="14931"/>
                </a:lnTo>
                <a:lnTo>
                  <a:pt x="2213" y="15035"/>
                </a:lnTo>
                <a:lnTo>
                  <a:pt x="2756" y="14974"/>
                </a:lnTo>
                <a:lnTo>
                  <a:pt x="2480" y="15171"/>
                </a:lnTo>
                <a:lnTo>
                  <a:pt x="1948" y="15205"/>
                </a:lnTo>
                <a:lnTo>
                  <a:pt x="1420" y="15116"/>
                </a:lnTo>
                <a:lnTo>
                  <a:pt x="1438" y="15306"/>
                </a:lnTo>
                <a:lnTo>
                  <a:pt x="1855" y="15412"/>
                </a:lnTo>
                <a:lnTo>
                  <a:pt x="2308" y="15354"/>
                </a:lnTo>
                <a:lnTo>
                  <a:pt x="2257" y="15510"/>
                </a:lnTo>
                <a:lnTo>
                  <a:pt x="2591" y="15612"/>
                </a:lnTo>
                <a:lnTo>
                  <a:pt x="3145" y="15563"/>
                </a:lnTo>
                <a:lnTo>
                  <a:pt x="3593" y="15354"/>
                </a:lnTo>
                <a:lnTo>
                  <a:pt x="3579" y="15547"/>
                </a:lnTo>
                <a:lnTo>
                  <a:pt x="3097" y="15691"/>
                </a:lnTo>
                <a:lnTo>
                  <a:pt x="2830" y="15799"/>
                </a:lnTo>
                <a:lnTo>
                  <a:pt x="3026" y="15968"/>
                </a:lnTo>
                <a:lnTo>
                  <a:pt x="3476" y="15988"/>
                </a:lnTo>
                <a:lnTo>
                  <a:pt x="3148" y="16114"/>
                </a:lnTo>
                <a:lnTo>
                  <a:pt x="3145" y="16267"/>
                </a:lnTo>
                <a:lnTo>
                  <a:pt x="2753" y="16308"/>
                </a:lnTo>
                <a:lnTo>
                  <a:pt x="2599" y="16528"/>
                </a:lnTo>
                <a:lnTo>
                  <a:pt x="2861" y="16759"/>
                </a:lnTo>
                <a:lnTo>
                  <a:pt x="2563" y="16761"/>
                </a:lnTo>
                <a:lnTo>
                  <a:pt x="2519" y="16957"/>
                </a:lnTo>
                <a:lnTo>
                  <a:pt x="2760" y="17191"/>
                </a:lnTo>
                <a:lnTo>
                  <a:pt x="2821" y="16890"/>
                </a:lnTo>
                <a:lnTo>
                  <a:pt x="3172" y="16862"/>
                </a:lnTo>
                <a:lnTo>
                  <a:pt x="3596" y="16655"/>
                </a:lnTo>
                <a:lnTo>
                  <a:pt x="4178" y="16649"/>
                </a:lnTo>
                <a:lnTo>
                  <a:pt x="3798" y="16848"/>
                </a:lnTo>
                <a:lnTo>
                  <a:pt x="3550" y="16950"/>
                </a:lnTo>
                <a:lnTo>
                  <a:pt x="3864" y="17194"/>
                </a:lnTo>
                <a:lnTo>
                  <a:pt x="3718" y="17315"/>
                </a:lnTo>
                <a:lnTo>
                  <a:pt x="3470" y="17168"/>
                </a:lnTo>
                <a:lnTo>
                  <a:pt x="3218" y="17016"/>
                </a:lnTo>
                <a:lnTo>
                  <a:pt x="3051" y="17148"/>
                </a:lnTo>
                <a:lnTo>
                  <a:pt x="3098" y="17356"/>
                </a:lnTo>
                <a:lnTo>
                  <a:pt x="3422" y="17545"/>
                </a:lnTo>
                <a:lnTo>
                  <a:pt x="3776" y="17497"/>
                </a:lnTo>
                <a:lnTo>
                  <a:pt x="4137" y="17469"/>
                </a:lnTo>
                <a:lnTo>
                  <a:pt x="4208" y="17655"/>
                </a:lnTo>
                <a:lnTo>
                  <a:pt x="3918" y="17771"/>
                </a:lnTo>
                <a:lnTo>
                  <a:pt x="3891" y="18007"/>
                </a:lnTo>
                <a:lnTo>
                  <a:pt x="4619" y="18322"/>
                </a:lnTo>
                <a:lnTo>
                  <a:pt x="6140" y="18797"/>
                </a:lnTo>
                <a:lnTo>
                  <a:pt x="9028" y="19605"/>
                </a:lnTo>
                <a:lnTo>
                  <a:pt x="12018" y="20304"/>
                </a:lnTo>
                <a:lnTo>
                  <a:pt x="16624" y="21292"/>
                </a:lnTo>
                <a:lnTo>
                  <a:pt x="18066" y="21600"/>
                </a:lnTo>
                <a:lnTo>
                  <a:pt x="18000" y="21272"/>
                </a:lnTo>
                <a:lnTo>
                  <a:pt x="17798" y="20981"/>
                </a:lnTo>
                <a:lnTo>
                  <a:pt x="17663" y="20717"/>
                </a:lnTo>
                <a:lnTo>
                  <a:pt x="17823" y="20385"/>
                </a:lnTo>
                <a:lnTo>
                  <a:pt x="18023" y="20137"/>
                </a:lnTo>
                <a:lnTo>
                  <a:pt x="18203" y="19819"/>
                </a:lnTo>
                <a:lnTo>
                  <a:pt x="18145" y="19378"/>
                </a:lnTo>
                <a:lnTo>
                  <a:pt x="17556" y="19034"/>
                </a:lnTo>
                <a:lnTo>
                  <a:pt x="17443" y="18635"/>
                </a:lnTo>
                <a:lnTo>
                  <a:pt x="17281" y="18425"/>
                </a:lnTo>
                <a:lnTo>
                  <a:pt x="17079" y="17965"/>
                </a:lnTo>
                <a:lnTo>
                  <a:pt x="16913" y="17510"/>
                </a:lnTo>
                <a:lnTo>
                  <a:pt x="16557" y="17274"/>
                </a:lnTo>
                <a:lnTo>
                  <a:pt x="16281" y="16906"/>
                </a:lnTo>
                <a:lnTo>
                  <a:pt x="16049" y="16597"/>
                </a:lnTo>
                <a:lnTo>
                  <a:pt x="15706" y="16320"/>
                </a:lnTo>
                <a:lnTo>
                  <a:pt x="15495" y="16078"/>
                </a:lnTo>
                <a:lnTo>
                  <a:pt x="15154" y="15923"/>
                </a:lnTo>
                <a:lnTo>
                  <a:pt x="15430" y="15604"/>
                </a:lnTo>
                <a:lnTo>
                  <a:pt x="15366" y="15238"/>
                </a:lnTo>
                <a:lnTo>
                  <a:pt x="15007" y="14880"/>
                </a:lnTo>
                <a:lnTo>
                  <a:pt x="14500" y="14617"/>
                </a:lnTo>
                <a:lnTo>
                  <a:pt x="14234" y="14387"/>
                </a:lnTo>
                <a:lnTo>
                  <a:pt x="14254" y="14143"/>
                </a:lnTo>
                <a:lnTo>
                  <a:pt x="14638" y="13599"/>
                </a:lnTo>
                <a:lnTo>
                  <a:pt x="21600" y="6908"/>
                </a:lnTo>
                <a:lnTo>
                  <a:pt x="18128" y="6043"/>
                </a:lnTo>
                <a:lnTo>
                  <a:pt x="16302" y="5522"/>
                </a:lnTo>
                <a:lnTo>
                  <a:pt x="12189" y="4184"/>
                </a:lnTo>
                <a:lnTo>
                  <a:pt x="10682" y="3670"/>
                </a:lnTo>
                <a:lnTo>
                  <a:pt x="7953" y="2702"/>
                </a:lnTo>
                <a:lnTo>
                  <a:pt x="5957" y="1940"/>
                </a:lnTo>
                <a:lnTo>
                  <a:pt x="3998" y="1079"/>
                </a:lnTo>
                <a:lnTo>
                  <a:pt x="1938" y="142"/>
                </a:lnTo>
                <a:lnTo>
                  <a:pt x="1687" y="0"/>
                </a:lnTo>
                <a:lnTo>
                  <a:pt x="1614" y="41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89" name="Shape 4585">
            <a:extLst>
              <a:ext uri="{FF2B5EF4-FFF2-40B4-BE49-F238E27FC236}">
                <a16:creationId xmlns:a16="http://schemas.microsoft.com/office/drawing/2014/main" id="{A9B21B60-55E2-40D6-BFFF-045D15FDA5F7}"/>
              </a:ext>
            </a:extLst>
          </p:cNvPr>
          <p:cNvSpPr/>
          <p:nvPr/>
        </p:nvSpPr>
        <p:spPr>
          <a:xfrm>
            <a:off x="342912" y="3547935"/>
            <a:ext cx="168744" cy="361829"/>
          </a:xfrm>
          <a:custGeom>
            <a:avLst/>
            <a:gdLst/>
            <a:ahLst/>
            <a:cxnLst>
              <a:cxn ang="0">
                <a:pos x="wd2" y="hd2"/>
              </a:cxn>
              <a:cxn ang="5400000">
                <a:pos x="wd2" y="hd2"/>
              </a:cxn>
              <a:cxn ang="10800000">
                <a:pos x="wd2" y="hd2"/>
              </a:cxn>
              <a:cxn ang="16200000">
                <a:pos x="wd2" y="hd2"/>
              </a:cxn>
            </a:cxnLst>
            <a:rect l="0" t="0" r="r" b="b"/>
            <a:pathLst>
              <a:path w="21600" h="21600" extrusionOk="0">
                <a:moveTo>
                  <a:pt x="9296" y="0"/>
                </a:moveTo>
                <a:lnTo>
                  <a:pt x="6578" y="727"/>
                </a:lnTo>
                <a:lnTo>
                  <a:pt x="4900" y="2049"/>
                </a:lnTo>
                <a:lnTo>
                  <a:pt x="3934" y="3131"/>
                </a:lnTo>
                <a:lnTo>
                  <a:pt x="3620" y="4378"/>
                </a:lnTo>
                <a:lnTo>
                  <a:pt x="5189" y="5832"/>
                </a:lnTo>
                <a:lnTo>
                  <a:pt x="6144" y="7469"/>
                </a:lnTo>
                <a:lnTo>
                  <a:pt x="2989" y="7603"/>
                </a:lnTo>
                <a:lnTo>
                  <a:pt x="1668" y="8783"/>
                </a:lnTo>
                <a:lnTo>
                  <a:pt x="4549" y="9830"/>
                </a:lnTo>
                <a:lnTo>
                  <a:pt x="2023" y="10350"/>
                </a:lnTo>
                <a:lnTo>
                  <a:pt x="1513" y="11582"/>
                </a:lnTo>
                <a:lnTo>
                  <a:pt x="796" y="13121"/>
                </a:lnTo>
                <a:lnTo>
                  <a:pt x="0" y="14708"/>
                </a:lnTo>
                <a:lnTo>
                  <a:pt x="685" y="16373"/>
                </a:lnTo>
                <a:lnTo>
                  <a:pt x="2000" y="17793"/>
                </a:lnTo>
                <a:lnTo>
                  <a:pt x="2895" y="19826"/>
                </a:lnTo>
                <a:lnTo>
                  <a:pt x="4827" y="21600"/>
                </a:lnTo>
                <a:lnTo>
                  <a:pt x="5597" y="20125"/>
                </a:lnTo>
                <a:lnTo>
                  <a:pt x="2736" y="15773"/>
                </a:lnTo>
                <a:lnTo>
                  <a:pt x="3673" y="13051"/>
                </a:lnTo>
                <a:lnTo>
                  <a:pt x="6618" y="14017"/>
                </a:lnTo>
                <a:lnTo>
                  <a:pt x="8366" y="12513"/>
                </a:lnTo>
                <a:lnTo>
                  <a:pt x="7680" y="10385"/>
                </a:lnTo>
                <a:lnTo>
                  <a:pt x="6760" y="9205"/>
                </a:lnTo>
                <a:lnTo>
                  <a:pt x="10650" y="9205"/>
                </a:lnTo>
                <a:lnTo>
                  <a:pt x="11654" y="7866"/>
                </a:lnTo>
                <a:lnTo>
                  <a:pt x="17308" y="6240"/>
                </a:lnTo>
                <a:lnTo>
                  <a:pt x="21600" y="5168"/>
                </a:lnTo>
                <a:lnTo>
                  <a:pt x="20069" y="4171"/>
                </a:lnTo>
                <a:lnTo>
                  <a:pt x="17216" y="4213"/>
                </a:lnTo>
                <a:lnTo>
                  <a:pt x="12524" y="6338"/>
                </a:lnTo>
                <a:lnTo>
                  <a:pt x="8818" y="6233"/>
                </a:lnTo>
                <a:lnTo>
                  <a:pt x="8132" y="5067"/>
                </a:lnTo>
                <a:lnTo>
                  <a:pt x="12816" y="5151"/>
                </a:lnTo>
                <a:lnTo>
                  <a:pt x="16514" y="3286"/>
                </a:lnTo>
                <a:lnTo>
                  <a:pt x="13812" y="2892"/>
                </a:lnTo>
                <a:lnTo>
                  <a:pt x="11311" y="2573"/>
                </a:lnTo>
                <a:lnTo>
                  <a:pt x="12524" y="1126"/>
                </a:lnTo>
                <a:lnTo>
                  <a:pt x="92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0" name="Shape 4586">
            <a:extLst>
              <a:ext uri="{FF2B5EF4-FFF2-40B4-BE49-F238E27FC236}">
                <a16:creationId xmlns:a16="http://schemas.microsoft.com/office/drawing/2014/main" id="{84FFD298-1D66-4FCF-A3EB-851A985AC838}"/>
              </a:ext>
            </a:extLst>
          </p:cNvPr>
          <p:cNvSpPr/>
          <p:nvPr/>
        </p:nvSpPr>
        <p:spPr>
          <a:xfrm>
            <a:off x="520885" y="4222504"/>
            <a:ext cx="26266" cy="35560"/>
          </a:xfrm>
          <a:custGeom>
            <a:avLst/>
            <a:gdLst/>
            <a:ahLst/>
            <a:cxnLst>
              <a:cxn ang="0">
                <a:pos x="wd2" y="hd2"/>
              </a:cxn>
              <a:cxn ang="5400000">
                <a:pos x="wd2" y="hd2"/>
              </a:cxn>
              <a:cxn ang="10800000">
                <a:pos x="wd2" y="hd2"/>
              </a:cxn>
              <a:cxn ang="16200000">
                <a:pos x="wd2" y="hd2"/>
              </a:cxn>
            </a:cxnLst>
            <a:rect l="0" t="0" r="r" b="b"/>
            <a:pathLst>
              <a:path w="21600" h="21600" extrusionOk="0">
                <a:moveTo>
                  <a:pt x="8598" y="0"/>
                </a:moveTo>
                <a:lnTo>
                  <a:pt x="0" y="11616"/>
                </a:lnTo>
                <a:lnTo>
                  <a:pt x="11039" y="21600"/>
                </a:lnTo>
                <a:lnTo>
                  <a:pt x="21600" y="9663"/>
                </a:lnTo>
                <a:lnTo>
                  <a:pt x="85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1" name="Shape 4587">
            <a:extLst>
              <a:ext uri="{FF2B5EF4-FFF2-40B4-BE49-F238E27FC236}">
                <a16:creationId xmlns:a16="http://schemas.microsoft.com/office/drawing/2014/main" id="{985A932B-1365-43C7-8221-ECF9CB904CF3}"/>
              </a:ext>
            </a:extLst>
          </p:cNvPr>
          <p:cNvSpPr/>
          <p:nvPr/>
        </p:nvSpPr>
        <p:spPr>
          <a:xfrm>
            <a:off x="538725" y="4540235"/>
            <a:ext cx="19442" cy="44001"/>
          </a:xfrm>
          <a:custGeom>
            <a:avLst/>
            <a:gdLst/>
            <a:ahLst/>
            <a:cxnLst>
              <a:cxn ang="0">
                <a:pos x="wd2" y="hd2"/>
              </a:cxn>
              <a:cxn ang="5400000">
                <a:pos x="wd2" y="hd2"/>
              </a:cxn>
              <a:cxn ang="10800000">
                <a:pos x="wd2" y="hd2"/>
              </a:cxn>
              <a:cxn ang="16200000">
                <a:pos x="wd2" y="hd2"/>
              </a:cxn>
            </a:cxnLst>
            <a:rect l="0" t="0" r="r" b="b"/>
            <a:pathLst>
              <a:path w="21600" h="21600" extrusionOk="0">
                <a:moveTo>
                  <a:pt x="12633" y="0"/>
                </a:moveTo>
                <a:lnTo>
                  <a:pt x="0" y="13517"/>
                </a:lnTo>
                <a:lnTo>
                  <a:pt x="21600" y="21600"/>
                </a:lnTo>
                <a:lnTo>
                  <a:pt x="1263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2" name="Shape 4588">
            <a:extLst>
              <a:ext uri="{FF2B5EF4-FFF2-40B4-BE49-F238E27FC236}">
                <a16:creationId xmlns:a16="http://schemas.microsoft.com/office/drawing/2014/main" id="{8816DA85-1385-46F3-9877-A92E0C44C2FA}"/>
              </a:ext>
            </a:extLst>
          </p:cNvPr>
          <p:cNvSpPr/>
          <p:nvPr/>
        </p:nvSpPr>
        <p:spPr>
          <a:xfrm>
            <a:off x="515259" y="4615021"/>
            <a:ext cx="29572" cy="38982"/>
          </a:xfrm>
          <a:custGeom>
            <a:avLst/>
            <a:gdLst/>
            <a:ahLst/>
            <a:cxnLst>
              <a:cxn ang="0">
                <a:pos x="wd2" y="hd2"/>
              </a:cxn>
              <a:cxn ang="5400000">
                <a:pos x="wd2" y="hd2"/>
              </a:cxn>
              <a:cxn ang="10800000">
                <a:pos x="wd2" y="hd2"/>
              </a:cxn>
              <a:cxn ang="16200000">
                <a:pos x="wd2" y="hd2"/>
              </a:cxn>
            </a:cxnLst>
            <a:rect l="0" t="0" r="r" b="b"/>
            <a:pathLst>
              <a:path w="21600" h="21600" extrusionOk="0">
                <a:moveTo>
                  <a:pt x="10601" y="0"/>
                </a:moveTo>
                <a:lnTo>
                  <a:pt x="0" y="11149"/>
                </a:lnTo>
                <a:lnTo>
                  <a:pt x="10383" y="21600"/>
                </a:lnTo>
                <a:lnTo>
                  <a:pt x="21600" y="5461"/>
                </a:lnTo>
                <a:lnTo>
                  <a:pt x="1060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3" name="Shape 4589">
            <a:extLst>
              <a:ext uri="{FF2B5EF4-FFF2-40B4-BE49-F238E27FC236}">
                <a16:creationId xmlns:a16="http://schemas.microsoft.com/office/drawing/2014/main" id="{EACF0E11-49F5-4136-94D9-9BB3403D2C48}"/>
              </a:ext>
            </a:extLst>
          </p:cNvPr>
          <p:cNvSpPr/>
          <p:nvPr/>
        </p:nvSpPr>
        <p:spPr>
          <a:xfrm>
            <a:off x="481344" y="4661856"/>
            <a:ext cx="30911" cy="50708"/>
          </a:xfrm>
          <a:custGeom>
            <a:avLst/>
            <a:gdLst/>
            <a:ahLst/>
            <a:cxnLst>
              <a:cxn ang="0">
                <a:pos x="wd2" y="hd2"/>
              </a:cxn>
              <a:cxn ang="5400000">
                <a:pos x="wd2" y="hd2"/>
              </a:cxn>
              <a:cxn ang="10800000">
                <a:pos x="wd2" y="hd2"/>
              </a:cxn>
              <a:cxn ang="16200000">
                <a:pos x="wd2" y="hd2"/>
              </a:cxn>
            </a:cxnLst>
            <a:rect l="0" t="0" r="r" b="b"/>
            <a:pathLst>
              <a:path w="21600" h="21600" extrusionOk="0">
                <a:moveTo>
                  <a:pt x="6667" y="0"/>
                </a:moveTo>
                <a:lnTo>
                  <a:pt x="0" y="14811"/>
                </a:lnTo>
                <a:lnTo>
                  <a:pt x="17738" y="21600"/>
                </a:lnTo>
                <a:lnTo>
                  <a:pt x="21600" y="7265"/>
                </a:lnTo>
                <a:lnTo>
                  <a:pt x="666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4" name="Shape 4590">
            <a:extLst>
              <a:ext uri="{FF2B5EF4-FFF2-40B4-BE49-F238E27FC236}">
                <a16:creationId xmlns:a16="http://schemas.microsoft.com/office/drawing/2014/main" id="{99500AD9-8057-4492-BC59-296C6E93A288}"/>
              </a:ext>
            </a:extLst>
          </p:cNvPr>
          <p:cNvSpPr/>
          <p:nvPr/>
        </p:nvSpPr>
        <p:spPr>
          <a:xfrm>
            <a:off x="421480" y="4206891"/>
            <a:ext cx="266074" cy="612074"/>
          </a:xfrm>
          <a:custGeom>
            <a:avLst/>
            <a:gdLst/>
            <a:ahLst/>
            <a:cxnLst>
              <a:cxn ang="0">
                <a:pos x="wd2" y="hd2"/>
              </a:cxn>
              <a:cxn ang="5400000">
                <a:pos x="wd2" y="hd2"/>
              </a:cxn>
              <a:cxn ang="10800000">
                <a:pos x="wd2" y="hd2"/>
              </a:cxn>
              <a:cxn ang="16200000">
                <a:pos x="wd2" y="hd2"/>
              </a:cxn>
            </a:cxnLst>
            <a:rect l="0" t="0" r="r" b="b"/>
            <a:pathLst>
              <a:path w="21600" h="21600" extrusionOk="0">
                <a:moveTo>
                  <a:pt x="2016" y="0"/>
                </a:moveTo>
                <a:lnTo>
                  <a:pt x="0" y="957"/>
                </a:lnTo>
                <a:lnTo>
                  <a:pt x="526" y="1930"/>
                </a:lnTo>
                <a:lnTo>
                  <a:pt x="3446" y="2227"/>
                </a:lnTo>
                <a:lnTo>
                  <a:pt x="5276" y="2987"/>
                </a:lnTo>
                <a:lnTo>
                  <a:pt x="4093" y="3383"/>
                </a:lnTo>
                <a:lnTo>
                  <a:pt x="2002" y="2829"/>
                </a:lnTo>
                <a:lnTo>
                  <a:pt x="480" y="3250"/>
                </a:lnTo>
                <a:lnTo>
                  <a:pt x="1355" y="3817"/>
                </a:lnTo>
                <a:lnTo>
                  <a:pt x="411" y="4640"/>
                </a:lnTo>
                <a:lnTo>
                  <a:pt x="2225" y="5132"/>
                </a:lnTo>
                <a:lnTo>
                  <a:pt x="3929" y="5607"/>
                </a:lnTo>
                <a:lnTo>
                  <a:pt x="5249" y="6193"/>
                </a:lnTo>
                <a:lnTo>
                  <a:pt x="3647" y="6903"/>
                </a:lnTo>
                <a:lnTo>
                  <a:pt x="4990" y="7490"/>
                </a:lnTo>
                <a:lnTo>
                  <a:pt x="6666" y="7958"/>
                </a:lnTo>
                <a:lnTo>
                  <a:pt x="6459" y="8803"/>
                </a:lnTo>
                <a:lnTo>
                  <a:pt x="7790" y="9544"/>
                </a:lnTo>
                <a:lnTo>
                  <a:pt x="7430" y="10196"/>
                </a:lnTo>
                <a:lnTo>
                  <a:pt x="5393" y="9617"/>
                </a:lnTo>
                <a:lnTo>
                  <a:pt x="3297" y="10115"/>
                </a:lnTo>
                <a:lnTo>
                  <a:pt x="4836" y="10929"/>
                </a:lnTo>
                <a:lnTo>
                  <a:pt x="6963" y="11344"/>
                </a:lnTo>
                <a:lnTo>
                  <a:pt x="7053" y="12239"/>
                </a:lnTo>
                <a:lnTo>
                  <a:pt x="8485" y="12767"/>
                </a:lnTo>
                <a:lnTo>
                  <a:pt x="7021" y="13315"/>
                </a:lnTo>
                <a:lnTo>
                  <a:pt x="7637" y="14239"/>
                </a:lnTo>
                <a:lnTo>
                  <a:pt x="8512" y="14731"/>
                </a:lnTo>
                <a:lnTo>
                  <a:pt x="10136" y="15296"/>
                </a:lnTo>
                <a:lnTo>
                  <a:pt x="12560" y="15225"/>
                </a:lnTo>
                <a:lnTo>
                  <a:pt x="12358" y="15954"/>
                </a:lnTo>
                <a:lnTo>
                  <a:pt x="10316" y="16218"/>
                </a:lnTo>
                <a:lnTo>
                  <a:pt x="11059" y="17175"/>
                </a:lnTo>
                <a:lnTo>
                  <a:pt x="12157" y="17877"/>
                </a:lnTo>
                <a:lnTo>
                  <a:pt x="12942" y="18977"/>
                </a:lnTo>
                <a:lnTo>
                  <a:pt x="14040" y="19912"/>
                </a:lnTo>
                <a:lnTo>
                  <a:pt x="15255" y="20535"/>
                </a:lnTo>
                <a:lnTo>
                  <a:pt x="17366" y="21540"/>
                </a:lnTo>
                <a:lnTo>
                  <a:pt x="20300" y="21600"/>
                </a:lnTo>
                <a:lnTo>
                  <a:pt x="21361" y="20981"/>
                </a:lnTo>
                <a:lnTo>
                  <a:pt x="21176" y="19962"/>
                </a:lnTo>
                <a:lnTo>
                  <a:pt x="20910" y="18755"/>
                </a:lnTo>
                <a:lnTo>
                  <a:pt x="20926" y="17802"/>
                </a:lnTo>
                <a:lnTo>
                  <a:pt x="21600" y="16928"/>
                </a:lnTo>
                <a:lnTo>
                  <a:pt x="21520" y="16209"/>
                </a:lnTo>
                <a:lnTo>
                  <a:pt x="20051" y="14997"/>
                </a:lnTo>
                <a:lnTo>
                  <a:pt x="18353" y="14453"/>
                </a:lnTo>
                <a:lnTo>
                  <a:pt x="17366" y="13722"/>
                </a:lnTo>
                <a:lnTo>
                  <a:pt x="17043" y="12665"/>
                </a:lnTo>
                <a:lnTo>
                  <a:pt x="17334" y="11637"/>
                </a:lnTo>
                <a:lnTo>
                  <a:pt x="17658" y="10655"/>
                </a:lnTo>
                <a:lnTo>
                  <a:pt x="19690" y="9912"/>
                </a:lnTo>
                <a:lnTo>
                  <a:pt x="19001" y="8901"/>
                </a:lnTo>
                <a:lnTo>
                  <a:pt x="17207" y="8462"/>
                </a:lnTo>
                <a:lnTo>
                  <a:pt x="16263" y="7788"/>
                </a:lnTo>
                <a:lnTo>
                  <a:pt x="14396" y="7189"/>
                </a:lnTo>
                <a:lnTo>
                  <a:pt x="12496" y="6243"/>
                </a:lnTo>
                <a:lnTo>
                  <a:pt x="11186" y="5485"/>
                </a:lnTo>
                <a:lnTo>
                  <a:pt x="9462" y="4177"/>
                </a:lnTo>
                <a:lnTo>
                  <a:pt x="7154" y="2964"/>
                </a:lnTo>
                <a:lnTo>
                  <a:pt x="5027" y="1340"/>
                </a:lnTo>
                <a:lnTo>
                  <a:pt x="3886" y="223"/>
                </a:lnTo>
                <a:lnTo>
                  <a:pt x="201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5" name="Shape 4591">
            <a:extLst>
              <a:ext uri="{FF2B5EF4-FFF2-40B4-BE49-F238E27FC236}">
                <a16:creationId xmlns:a16="http://schemas.microsoft.com/office/drawing/2014/main" id="{BE43515A-0D61-4465-9F18-8BD1A9BF1EE6}"/>
              </a:ext>
            </a:extLst>
          </p:cNvPr>
          <p:cNvSpPr/>
          <p:nvPr/>
        </p:nvSpPr>
        <p:spPr>
          <a:xfrm>
            <a:off x="1374141" y="3363066"/>
            <a:ext cx="1163912" cy="1946953"/>
          </a:xfrm>
          <a:custGeom>
            <a:avLst/>
            <a:gdLst/>
            <a:ahLst/>
            <a:cxnLst>
              <a:cxn ang="0">
                <a:pos x="wd2" y="hd2"/>
              </a:cxn>
              <a:cxn ang="5400000">
                <a:pos x="wd2" y="hd2"/>
              </a:cxn>
              <a:cxn ang="10800000">
                <a:pos x="wd2" y="hd2"/>
              </a:cxn>
              <a:cxn ang="16200000">
                <a:pos x="wd2" y="hd2"/>
              </a:cxn>
            </a:cxnLst>
            <a:rect l="0" t="0" r="r" b="b"/>
            <a:pathLst>
              <a:path w="21600" h="21600" extrusionOk="0">
                <a:moveTo>
                  <a:pt x="4189" y="19953"/>
                </a:moveTo>
                <a:lnTo>
                  <a:pt x="7457" y="20689"/>
                </a:lnTo>
                <a:lnTo>
                  <a:pt x="11722" y="21600"/>
                </a:lnTo>
                <a:lnTo>
                  <a:pt x="18736" y="8659"/>
                </a:lnTo>
                <a:lnTo>
                  <a:pt x="21600" y="3396"/>
                </a:lnTo>
                <a:lnTo>
                  <a:pt x="16752" y="2391"/>
                </a:lnTo>
                <a:lnTo>
                  <a:pt x="9940" y="607"/>
                </a:lnTo>
                <a:lnTo>
                  <a:pt x="8155" y="0"/>
                </a:lnTo>
                <a:lnTo>
                  <a:pt x="4706" y="4096"/>
                </a:lnTo>
                <a:lnTo>
                  <a:pt x="813" y="8689"/>
                </a:lnTo>
                <a:lnTo>
                  <a:pt x="95" y="9778"/>
                </a:lnTo>
                <a:lnTo>
                  <a:pt x="0" y="10141"/>
                </a:lnTo>
                <a:lnTo>
                  <a:pt x="282" y="10452"/>
                </a:lnTo>
                <a:lnTo>
                  <a:pt x="602" y="10691"/>
                </a:lnTo>
                <a:lnTo>
                  <a:pt x="993" y="10956"/>
                </a:lnTo>
                <a:lnTo>
                  <a:pt x="1204" y="11244"/>
                </a:lnTo>
                <a:lnTo>
                  <a:pt x="1346" y="11473"/>
                </a:lnTo>
                <a:lnTo>
                  <a:pt x="1359" y="11792"/>
                </a:lnTo>
                <a:lnTo>
                  <a:pt x="1032" y="12279"/>
                </a:lnTo>
                <a:lnTo>
                  <a:pt x="1495" y="12534"/>
                </a:lnTo>
                <a:lnTo>
                  <a:pt x="1758" y="12936"/>
                </a:lnTo>
                <a:lnTo>
                  <a:pt x="2088" y="13246"/>
                </a:lnTo>
                <a:lnTo>
                  <a:pt x="2641" y="14179"/>
                </a:lnTo>
                <a:lnTo>
                  <a:pt x="3029" y="14481"/>
                </a:lnTo>
                <a:lnTo>
                  <a:pt x="3302" y="15365"/>
                </a:lnTo>
                <a:lnTo>
                  <a:pt x="3411" y="15743"/>
                </a:lnTo>
                <a:lnTo>
                  <a:pt x="3627" y="16017"/>
                </a:lnTo>
                <a:lnTo>
                  <a:pt x="3691" y="16563"/>
                </a:lnTo>
                <a:lnTo>
                  <a:pt x="4365" y="17012"/>
                </a:lnTo>
                <a:lnTo>
                  <a:pt x="4384" y="17572"/>
                </a:lnTo>
                <a:lnTo>
                  <a:pt x="3994" y="18290"/>
                </a:lnTo>
                <a:lnTo>
                  <a:pt x="3778" y="18809"/>
                </a:lnTo>
                <a:lnTo>
                  <a:pt x="4207" y="19539"/>
                </a:lnTo>
                <a:lnTo>
                  <a:pt x="4189" y="19953"/>
                </a:lnTo>
                <a:close/>
              </a:path>
            </a:pathLst>
          </a:custGeom>
          <a:solidFill>
            <a:srgbClr val="E76C0F"/>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6" name="Shape 4592">
            <a:extLst>
              <a:ext uri="{FF2B5EF4-FFF2-40B4-BE49-F238E27FC236}">
                <a16:creationId xmlns:a16="http://schemas.microsoft.com/office/drawing/2014/main" id="{B7AC8382-0518-463C-97C8-DE0AB672AECF}"/>
              </a:ext>
            </a:extLst>
          </p:cNvPr>
          <p:cNvSpPr/>
          <p:nvPr/>
        </p:nvSpPr>
        <p:spPr>
          <a:xfrm>
            <a:off x="1408221" y="1607262"/>
            <a:ext cx="1835118" cy="2218129"/>
          </a:xfrm>
          <a:custGeom>
            <a:avLst/>
            <a:gdLst/>
            <a:ahLst/>
            <a:cxnLst>
              <a:cxn ang="0">
                <a:pos x="wd2" y="hd2"/>
              </a:cxn>
              <a:cxn ang="5400000">
                <a:pos x="wd2" y="hd2"/>
              </a:cxn>
              <a:cxn ang="10800000">
                <a:pos x="wd2" y="hd2"/>
              </a:cxn>
              <a:cxn ang="16200000">
                <a:pos x="wd2" y="hd2"/>
              </a:cxn>
            </a:cxnLst>
            <a:rect l="0" t="0" r="r" b="b"/>
            <a:pathLst>
              <a:path w="21600" h="21600" extrusionOk="0">
                <a:moveTo>
                  <a:pt x="3266" y="231"/>
                </a:moveTo>
                <a:lnTo>
                  <a:pt x="3419" y="436"/>
                </a:lnTo>
                <a:lnTo>
                  <a:pt x="3418" y="600"/>
                </a:lnTo>
                <a:lnTo>
                  <a:pt x="3524" y="828"/>
                </a:lnTo>
                <a:lnTo>
                  <a:pt x="3765" y="865"/>
                </a:lnTo>
                <a:lnTo>
                  <a:pt x="3765" y="689"/>
                </a:lnTo>
                <a:lnTo>
                  <a:pt x="3996" y="668"/>
                </a:lnTo>
                <a:lnTo>
                  <a:pt x="3858" y="508"/>
                </a:lnTo>
                <a:lnTo>
                  <a:pt x="3615" y="374"/>
                </a:lnTo>
                <a:lnTo>
                  <a:pt x="3775" y="176"/>
                </a:lnTo>
                <a:lnTo>
                  <a:pt x="4125" y="132"/>
                </a:lnTo>
                <a:lnTo>
                  <a:pt x="4344" y="241"/>
                </a:lnTo>
                <a:lnTo>
                  <a:pt x="4516" y="71"/>
                </a:lnTo>
                <a:lnTo>
                  <a:pt x="4855" y="0"/>
                </a:lnTo>
                <a:lnTo>
                  <a:pt x="4955" y="147"/>
                </a:lnTo>
                <a:lnTo>
                  <a:pt x="5316" y="59"/>
                </a:lnTo>
                <a:lnTo>
                  <a:pt x="5362" y="285"/>
                </a:lnTo>
                <a:lnTo>
                  <a:pt x="5128" y="510"/>
                </a:lnTo>
                <a:cubicBezTo>
                  <a:pt x="5080" y="513"/>
                  <a:pt x="5031" y="516"/>
                  <a:pt x="4982" y="519"/>
                </a:cubicBezTo>
                <a:cubicBezTo>
                  <a:pt x="4934" y="522"/>
                  <a:pt x="4885" y="525"/>
                  <a:pt x="4836" y="528"/>
                </a:cubicBezTo>
                <a:lnTo>
                  <a:pt x="4495" y="752"/>
                </a:lnTo>
                <a:lnTo>
                  <a:pt x="5474" y="720"/>
                </a:lnTo>
                <a:lnTo>
                  <a:pt x="5695" y="726"/>
                </a:lnTo>
                <a:lnTo>
                  <a:pt x="5938" y="516"/>
                </a:lnTo>
                <a:lnTo>
                  <a:pt x="6249" y="655"/>
                </a:lnTo>
                <a:lnTo>
                  <a:pt x="6610" y="711"/>
                </a:lnTo>
                <a:lnTo>
                  <a:pt x="6905" y="618"/>
                </a:lnTo>
                <a:lnTo>
                  <a:pt x="7431" y="632"/>
                </a:lnTo>
                <a:lnTo>
                  <a:pt x="7605" y="832"/>
                </a:lnTo>
                <a:lnTo>
                  <a:pt x="7687" y="1033"/>
                </a:lnTo>
                <a:lnTo>
                  <a:pt x="8018" y="844"/>
                </a:lnTo>
                <a:lnTo>
                  <a:pt x="8181" y="959"/>
                </a:lnTo>
                <a:lnTo>
                  <a:pt x="8128" y="1194"/>
                </a:lnTo>
                <a:lnTo>
                  <a:pt x="7798" y="1234"/>
                </a:lnTo>
                <a:lnTo>
                  <a:pt x="7292" y="1173"/>
                </a:lnTo>
                <a:lnTo>
                  <a:pt x="7012" y="1272"/>
                </a:lnTo>
                <a:lnTo>
                  <a:pt x="6751" y="1274"/>
                </a:lnTo>
                <a:lnTo>
                  <a:pt x="6529" y="1072"/>
                </a:lnTo>
                <a:lnTo>
                  <a:pt x="6247" y="1085"/>
                </a:lnTo>
                <a:lnTo>
                  <a:pt x="6018" y="1226"/>
                </a:lnTo>
                <a:cubicBezTo>
                  <a:pt x="5961" y="1227"/>
                  <a:pt x="5905" y="1227"/>
                  <a:pt x="5848" y="1228"/>
                </a:cubicBezTo>
                <a:cubicBezTo>
                  <a:pt x="5791" y="1228"/>
                  <a:pt x="5735" y="1229"/>
                  <a:pt x="5678" y="1229"/>
                </a:cubicBezTo>
                <a:lnTo>
                  <a:pt x="5339" y="1222"/>
                </a:lnTo>
                <a:lnTo>
                  <a:pt x="4943" y="1298"/>
                </a:lnTo>
                <a:lnTo>
                  <a:pt x="4610" y="1473"/>
                </a:lnTo>
                <a:lnTo>
                  <a:pt x="4783" y="1631"/>
                </a:lnTo>
                <a:lnTo>
                  <a:pt x="5129" y="1780"/>
                </a:lnTo>
                <a:lnTo>
                  <a:pt x="5225" y="1552"/>
                </a:lnTo>
                <a:lnTo>
                  <a:pt x="5346" y="1393"/>
                </a:lnTo>
                <a:lnTo>
                  <a:pt x="6188" y="1359"/>
                </a:lnTo>
                <a:lnTo>
                  <a:pt x="6583" y="1452"/>
                </a:lnTo>
                <a:lnTo>
                  <a:pt x="6464" y="1674"/>
                </a:lnTo>
                <a:lnTo>
                  <a:pt x="6842" y="1654"/>
                </a:lnTo>
                <a:lnTo>
                  <a:pt x="6984" y="1439"/>
                </a:lnTo>
                <a:lnTo>
                  <a:pt x="7241" y="1387"/>
                </a:lnTo>
                <a:lnTo>
                  <a:pt x="7570" y="1380"/>
                </a:lnTo>
                <a:lnTo>
                  <a:pt x="7837" y="1506"/>
                </a:lnTo>
                <a:lnTo>
                  <a:pt x="7889" y="1795"/>
                </a:lnTo>
                <a:lnTo>
                  <a:pt x="8195" y="1800"/>
                </a:lnTo>
                <a:lnTo>
                  <a:pt x="8398" y="1654"/>
                </a:lnTo>
                <a:lnTo>
                  <a:pt x="8616" y="1441"/>
                </a:lnTo>
                <a:lnTo>
                  <a:pt x="9002" y="1386"/>
                </a:lnTo>
                <a:lnTo>
                  <a:pt x="9284" y="1468"/>
                </a:lnTo>
                <a:lnTo>
                  <a:pt x="9120" y="1042"/>
                </a:lnTo>
                <a:lnTo>
                  <a:pt x="9309" y="910"/>
                </a:lnTo>
                <a:lnTo>
                  <a:pt x="9465" y="1300"/>
                </a:lnTo>
                <a:lnTo>
                  <a:pt x="9407" y="1723"/>
                </a:lnTo>
                <a:lnTo>
                  <a:pt x="9156" y="2081"/>
                </a:lnTo>
                <a:lnTo>
                  <a:pt x="9110" y="2592"/>
                </a:lnTo>
                <a:lnTo>
                  <a:pt x="9264" y="2991"/>
                </a:lnTo>
                <a:lnTo>
                  <a:pt x="9424" y="3325"/>
                </a:lnTo>
                <a:lnTo>
                  <a:pt x="9615" y="3173"/>
                </a:lnTo>
                <a:lnTo>
                  <a:pt x="9606" y="2987"/>
                </a:lnTo>
                <a:lnTo>
                  <a:pt x="9901" y="2917"/>
                </a:lnTo>
                <a:lnTo>
                  <a:pt x="10134" y="2758"/>
                </a:lnTo>
                <a:lnTo>
                  <a:pt x="10343" y="2639"/>
                </a:lnTo>
                <a:lnTo>
                  <a:pt x="10204" y="2459"/>
                </a:lnTo>
                <a:lnTo>
                  <a:pt x="10548" y="2400"/>
                </a:lnTo>
                <a:lnTo>
                  <a:pt x="10790" y="2487"/>
                </a:lnTo>
                <a:lnTo>
                  <a:pt x="10584" y="2737"/>
                </a:lnTo>
                <a:lnTo>
                  <a:pt x="10336" y="2954"/>
                </a:lnTo>
                <a:lnTo>
                  <a:pt x="10430" y="3126"/>
                </a:lnTo>
                <a:lnTo>
                  <a:pt x="10282" y="3234"/>
                </a:lnTo>
                <a:lnTo>
                  <a:pt x="10091" y="3423"/>
                </a:lnTo>
                <a:lnTo>
                  <a:pt x="10140" y="3599"/>
                </a:lnTo>
                <a:lnTo>
                  <a:pt x="10405" y="3720"/>
                </a:lnTo>
                <a:lnTo>
                  <a:pt x="10557" y="3852"/>
                </a:lnTo>
                <a:lnTo>
                  <a:pt x="10747" y="3644"/>
                </a:lnTo>
                <a:lnTo>
                  <a:pt x="10900" y="3553"/>
                </a:lnTo>
                <a:lnTo>
                  <a:pt x="11072" y="3382"/>
                </a:lnTo>
                <a:lnTo>
                  <a:pt x="11189" y="3254"/>
                </a:lnTo>
                <a:lnTo>
                  <a:pt x="11420" y="3318"/>
                </a:lnTo>
                <a:lnTo>
                  <a:pt x="11675" y="3421"/>
                </a:lnTo>
                <a:lnTo>
                  <a:pt x="11944" y="3676"/>
                </a:lnTo>
                <a:lnTo>
                  <a:pt x="12124" y="3924"/>
                </a:lnTo>
                <a:lnTo>
                  <a:pt x="12346" y="4343"/>
                </a:lnTo>
                <a:lnTo>
                  <a:pt x="11283" y="5992"/>
                </a:lnTo>
                <a:lnTo>
                  <a:pt x="11197" y="6270"/>
                </a:lnTo>
                <a:lnTo>
                  <a:pt x="11210" y="6577"/>
                </a:lnTo>
                <a:lnTo>
                  <a:pt x="11531" y="7377"/>
                </a:lnTo>
                <a:lnTo>
                  <a:pt x="12595" y="8978"/>
                </a:lnTo>
                <a:lnTo>
                  <a:pt x="13783" y="10714"/>
                </a:lnTo>
                <a:lnTo>
                  <a:pt x="14557" y="11753"/>
                </a:lnTo>
                <a:lnTo>
                  <a:pt x="14847" y="11962"/>
                </a:lnTo>
                <a:lnTo>
                  <a:pt x="15377" y="12143"/>
                </a:lnTo>
                <a:lnTo>
                  <a:pt x="15693" y="12250"/>
                </a:lnTo>
                <a:lnTo>
                  <a:pt x="15958" y="12482"/>
                </a:lnTo>
                <a:lnTo>
                  <a:pt x="16160" y="12949"/>
                </a:lnTo>
                <a:lnTo>
                  <a:pt x="16560" y="13286"/>
                </a:lnTo>
                <a:lnTo>
                  <a:pt x="17127" y="13665"/>
                </a:lnTo>
                <a:lnTo>
                  <a:pt x="18619" y="14320"/>
                </a:lnTo>
                <a:lnTo>
                  <a:pt x="21194" y="15309"/>
                </a:lnTo>
                <a:lnTo>
                  <a:pt x="21600" y="15490"/>
                </a:lnTo>
                <a:lnTo>
                  <a:pt x="21193" y="17050"/>
                </a:lnTo>
                <a:lnTo>
                  <a:pt x="20544" y="19838"/>
                </a:lnTo>
                <a:lnTo>
                  <a:pt x="20132" y="21600"/>
                </a:lnTo>
                <a:lnTo>
                  <a:pt x="16756" y="20947"/>
                </a:lnTo>
                <a:lnTo>
                  <a:pt x="13983" y="20302"/>
                </a:lnTo>
                <a:lnTo>
                  <a:pt x="13025" y="20031"/>
                </a:lnTo>
                <a:lnTo>
                  <a:pt x="9999" y="19180"/>
                </a:lnTo>
                <a:lnTo>
                  <a:pt x="6484" y="17895"/>
                </a:lnTo>
                <a:lnTo>
                  <a:pt x="4349" y="16958"/>
                </a:lnTo>
                <a:lnTo>
                  <a:pt x="1778" y="15827"/>
                </a:lnTo>
                <a:lnTo>
                  <a:pt x="1835" y="15497"/>
                </a:lnTo>
                <a:lnTo>
                  <a:pt x="1791" y="15025"/>
                </a:lnTo>
                <a:lnTo>
                  <a:pt x="1874" y="14736"/>
                </a:lnTo>
                <a:lnTo>
                  <a:pt x="2116" y="14369"/>
                </a:lnTo>
                <a:lnTo>
                  <a:pt x="1864" y="14231"/>
                </a:lnTo>
                <a:lnTo>
                  <a:pt x="1539" y="14114"/>
                </a:lnTo>
                <a:lnTo>
                  <a:pt x="1144" y="14083"/>
                </a:lnTo>
                <a:lnTo>
                  <a:pt x="512" y="13792"/>
                </a:lnTo>
                <a:lnTo>
                  <a:pt x="256" y="13543"/>
                </a:lnTo>
                <a:lnTo>
                  <a:pt x="291" y="13215"/>
                </a:lnTo>
                <a:lnTo>
                  <a:pt x="515" y="13016"/>
                </a:lnTo>
                <a:lnTo>
                  <a:pt x="680" y="12722"/>
                </a:lnTo>
                <a:lnTo>
                  <a:pt x="382" y="12162"/>
                </a:lnTo>
                <a:lnTo>
                  <a:pt x="270" y="11819"/>
                </a:lnTo>
                <a:lnTo>
                  <a:pt x="336" y="11414"/>
                </a:lnTo>
                <a:lnTo>
                  <a:pt x="287" y="11162"/>
                </a:lnTo>
                <a:lnTo>
                  <a:pt x="0" y="10988"/>
                </a:lnTo>
                <a:lnTo>
                  <a:pt x="47" y="10755"/>
                </a:lnTo>
                <a:lnTo>
                  <a:pt x="351" y="10373"/>
                </a:lnTo>
                <a:lnTo>
                  <a:pt x="425" y="9721"/>
                </a:lnTo>
                <a:lnTo>
                  <a:pt x="739" y="9113"/>
                </a:lnTo>
                <a:lnTo>
                  <a:pt x="1089" y="8852"/>
                </a:lnTo>
                <a:lnTo>
                  <a:pt x="973" y="8010"/>
                </a:lnTo>
                <a:lnTo>
                  <a:pt x="1068" y="7717"/>
                </a:lnTo>
                <a:lnTo>
                  <a:pt x="1069" y="7440"/>
                </a:lnTo>
                <a:lnTo>
                  <a:pt x="884" y="7221"/>
                </a:lnTo>
                <a:lnTo>
                  <a:pt x="891" y="6829"/>
                </a:lnTo>
                <a:lnTo>
                  <a:pt x="741" y="6547"/>
                </a:lnTo>
                <a:lnTo>
                  <a:pt x="638" y="6136"/>
                </a:lnTo>
                <a:lnTo>
                  <a:pt x="861" y="5917"/>
                </a:lnTo>
                <a:lnTo>
                  <a:pt x="1292" y="5681"/>
                </a:lnTo>
                <a:lnTo>
                  <a:pt x="1771" y="5512"/>
                </a:lnTo>
                <a:lnTo>
                  <a:pt x="2028" y="5211"/>
                </a:lnTo>
                <a:lnTo>
                  <a:pt x="2000" y="4955"/>
                </a:lnTo>
                <a:lnTo>
                  <a:pt x="1522" y="4615"/>
                </a:lnTo>
                <a:lnTo>
                  <a:pt x="1552" y="4260"/>
                </a:lnTo>
                <a:lnTo>
                  <a:pt x="1888" y="3991"/>
                </a:lnTo>
                <a:lnTo>
                  <a:pt x="2221" y="3667"/>
                </a:lnTo>
                <a:lnTo>
                  <a:pt x="2336" y="3346"/>
                </a:lnTo>
                <a:lnTo>
                  <a:pt x="2191" y="3047"/>
                </a:lnTo>
                <a:lnTo>
                  <a:pt x="1716" y="2827"/>
                </a:lnTo>
                <a:lnTo>
                  <a:pt x="1432" y="2546"/>
                </a:lnTo>
                <a:lnTo>
                  <a:pt x="1353" y="2296"/>
                </a:lnTo>
                <a:lnTo>
                  <a:pt x="1891" y="1595"/>
                </a:lnTo>
                <a:lnTo>
                  <a:pt x="2045" y="1336"/>
                </a:lnTo>
                <a:lnTo>
                  <a:pt x="2470" y="892"/>
                </a:lnTo>
                <a:lnTo>
                  <a:pt x="2864" y="542"/>
                </a:lnTo>
                <a:lnTo>
                  <a:pt x="3266" y="2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7" name="Shape 4593">
            <a:extLst>
              <a:ext uri="{FF2B5EF4-FFF2-40B4-BE49-F238E27FC236}">
                <a16:creationId xmlns:a16="http://schemas.microsoft.com/office/drawing/2014/main" id="{46E7DB90-1F8D-4352-B49C-5BD2CBCCE50F}"/>
              </a:ext>
            </a:extLst>
          </p:cNvPr>
          <p:cNvSpPr/>
          <p:nvPr/>
        </p:nvSpPr>
        <p:spPr>
          <a:xfrm>
            <a:off x="3298146" y="888702"/>
            <a:ext cx="118035" cy="65345"/>
          </a:xfrm>
          <a:custGeom>
            <a:avLst/>
            <a:gdLst/>
            <a:ahLst/>
            <a:cxnLst>
              <a:cxn ang="0">
                <a:pos x="wd2" y="hd2"/>
              </a:cxn>
              <a:cxn ang="5400000">
                <a:pos x="wd2" y="hd2"/>
              </a:cxn>
              <a:cxn ang="10800000">
                <a:pos x="wd2" y="hd2"/>
              </a:cxn>
              <a:cxn ang="16200000">
                <a:pos x="wd2" y="hd2"/>
              </a:cxn>
            </a:cxnLst>
            <a:rect l="0" t="0" r="r" b="b"/>
            <a:pathLst>
              <a:path w="21600" h="21600" extrusionOk="0">
                <a:moveTo>
                  <a:pt x="21600" y="4310"/>
                </a:moveTo>
                <a:lnTo>
                  <a:pt x="17941" y="21600"/>
                </a:lnTo>
                <a:lnTo>
                  <a:pt x="14051" y="16684"/>
                </a:lnTo>
                <a:lnTo>
                  <a:pt x="10350" y="20379"/>
                </a:lnTo>
                <a:lnTo>
                  <a:pt x="6654" y="16373"/>
                </a:lnTo>
                <a:lnTo>
                  <a:pt x="2693" y="15187"/>
                </a:lnTo>
                <a:lnTo>
                  <a:pt x="0" y="11297"/>
                </a:lnTo>
                <a:lnTo>
                  <a:pt x="3429" y="5424"/>
                </a:lnTo>
                <a:lnTo>
                  <a:pt x="8222" y="5385"/>
                </a:lnTo>
                <a:lnTo>
                  <a:pt x="13652" y="737"/>
                </a:lnTo>
                <a:lnTo>
                  <a:pt x="18687" y="0"/>
                </a:lnTo>
                <a:lnTo>
                  <a:pt x="21600" y="43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8" name="Shape 4594">
            <a:extLst>
              <a:ext uri="{FF2B5EF4-FFF2-40B4-BE49-F238E27FC236}">
                <a16:creationId xmlns:a16="http://schemas.microsoft.com/office/drawing/2014/main" id="{1C4E2EC2-5FA6-4AEB-BB9D-CAB1A9BDBF2A}"/>
              </a:ext>
            </a:extLst>
          </p:cNvPr>
          <p:cNvSpPr/>
          <p:nvPr/>
        </p:nvSpPr>
        <p:spPr>
          <a:xfrm>
            <a:off x="3261394" y="982281"/>
            <a:ext cx="137256" cy="95147"/>
          </a:xfrm>
          <a:custGeom>
            <a:avLst/>
            <a:gdLst/>
            <a:ahLst/>
            <a:cxnLst>
              <a:cxn ang="0">
                <a:pos x="wd2" y="hd2"/>
              </a:cxn>
              <a:cxn ang="5400000">
                <a:pos x="wd2" y="hd2"/>
              </a:cxn>
              <a:cxn ang="10800000">
                <a:pos x="wd2" y="hd2"/>
              </a:cxn>
              <a:cxn ang="16200000">
                <a:pos x="wd2" y="hd2"/>
              </a:cxn>
            </a:cxnLst>
            <a:rect l="0" t="0" r="r" b="b"/>
            <a:pathLst>
              <a:path w="21600" h="21600" extrusionOk="0">
                <a:moveTo>
                  <a:pt x="2906" y="1820"/>
                </a:moveTo>
                <a:lnTo>
                  <a:pt x="170" y="6894"/>
                </a:lnTo>
                <a:lnTo>
                  <a:pt x="0" y="15424"/>
                </a:lnTo>
                <a:lnTo>
                  <a:pt x="4637" y="18114"/>
                </a:lnTo>
                <a:lnTo>
                  <a:pt x="7325" y="21600"/>
                </a:lnTo>
                <a:lnTo>
                  <a:pt x="12920" y="20799"/>
                </a:lnTo>
                <a:lnTo>
                  <a:pt x="15090" y="18394"/>
                </a:lnTo>
                <a:lnTo>
                  <a:pt x="16489" y="13065"/>
                </a:lnTo>
                <a:lnTo>
                  <a:pt x="14750" y="9818"/>
                </a:lnTo>
                <a:lnTo>
                  <a:pt x="19153" y="6893"/>
                </a:lnTo>
                <a:lnTo>
                  <a:pt x="21600" y="4997"/>
                </a:lnTo>
                <a:lnTo>
                  <a:pt x="20561" y="548"/>
                </a:lnTo>
                <a:lnTo>
                  <a:pt x="15841" y="274"/>
                </a:lnTo>
                <a:lnTo>
                  <a:pt x="11994" y="869"/>
                </a:lnTo>
                <a:lnTo>
                  <a:pt x="9598" y="0"/>
                </a:lnTo>
                <a:lnTo>
                  <a:pt x="2906" y="182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199" name="Shape 4595">
            <a:extLst>
              <a:ext uri="{FF2B5EF4-FFF2-40B4-BE49-F238E27FC236}">
                <a16:creationId xmlns:a16="http://schemas.microsoft.com/office/drawing/2014/main" id="{25271B0C-9D55-43D4-8BBD-65635DE4139F}"/>
              </a:ext>
            </a:extLst>
          </p:cNvPr>
          <p:cNvSpPr/>
          <p:nvPr/>
        </p:nvSpPr>
        <p:spPr>
          <a:xfrm>
            <a:off x="3220064" y="949164"/>
            <a:ext cx="46907" cy="50377"/>
          </a:xfrm>
          <a:custGeom>
            <a:avLst/>
            <a:gdLst/>
            <a:ahLst/>
            <a:cxnLst>
              <a:cxn ang="0">
                <a:pos x="wd2" y="hd2"/>
              </a:cxn>
              <a:cxn ang="5400000">
                <a:pos x="wd2" y="hd2"/>
              </a:cxn>
              <a:cxn ang="10800000">
                <a:pos x="wd2" y="hd2"/>
              </a:cxn>
              <a:cxn ang="16200000">
                <a:pos x="wd2" y="hd2"/>
              </a:cxn>
            </a:cxnLst>
            <a:rect l="0" t="0" r="r" b="b"/>
            <a:pathLst>
              <a:path w="21600" h="21600" extrusionOk="0">
                <a:moveTo>
                  <a:pt x="1715" y="0"/>
                </a:moveTo>
                <a:lnTo>
                  <a:pt x="0" y="7848"/>
                </a:lnTo>
                <a:lnTo>
                  <a:pt x="6012" y="17817"/>
                </a:lnTo>
                <a:lnTo>
                  <a:pt x="14528" y="21600"/>
                </a:lnTo>
                <a:lnTo>
                  <a:pt x="21600" y="13477"/>
                </a:lnTo>
                <a:lnTo>
                  <a:pt x="14559" y="2326"/>
                </a:lnTo>
                <a:lnTo>
                  <a:pt x="1715"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0" name="Shape 4596">
            <a:extLst>
              <a:ext uri="{FF2B5EF4-FFF2-40B4-BE49-F238E27FC236}">
                <a16:creationId xmlns:a16="http://schemas.microsoft.com/office/drawing/2014/main" id="{40B142B5-C58A-49F0-9989-59C5B1D443E6}"/>
              </a:ext>
            </a:extLst>
          </p:cNvPr>
          <p:cNvSpPr/>
          <p:nvPr/>
        </p:nvSpPr>
        <p:spPr>
          <a:xfrm>
            <a:off x="2849647" y="991420"/>
            <a:ext cx="328453" cy="186308"/>
          </a:xfrm>
          <a:custGeom>
            <a:avLst/>
            <a:gdLst/>
            <a:ahLst/>
            <a:cxnLst>
              <a:cxn ang="0">
                <a:pos x="wd2" y="hd2"/>
              </a:cxn>
              <a:cxn ang="5400000">
                <a:pos x="wd2" y="hd2"/>
              </a:cxn>
              <a:cxn ang="10800000">
                <a:pos x="wd2" y="hd2"/>
              </a:cxn>
              <a:cxn ang="16200000">
                <a:pos x="wd2" y="hd2"/>
              </a:cxn>
            </a:cxnLst>
            <a:rect l="0" t="0" r="r" b="b"/>
            <a:pathLst>
              <a:path w="21600" h="21600" extrusionOk="0">
                <a:moveTo>
                  <a:pt x="18743" y="2864"/>
                </a:moveTo>
                <a:lnTo>
                  <a:pt x="17247" y="3103"/>
                </a:lnTo>
                <a:lnTo>
                  <a:pt x="15503" y="660"/>
                </a:lnTo>
                <a:lnTo>
                  <a:pt x="14029" y="0"/>
                </a:lnTo>
                <a:lnTo>
                  <a:pt x="12313" y="787"/>
                </a:lnTo>
                <a:lnTo>
                  <a:pt x="10899" y="2404"/>
                </a:lnTo>
                <a:lnTo>
                  <a:pt x="8958" y="4225"/>
                </a:lnTo>
                <a:lnTo>
                  <a:pt x="6926" y="6599"/>
                </a:lnTo>
                <a:lnTo>
                  <a:pt x="4756" y="6776"/>
                </a:lnTo>
                <a:lnTo>
                  <a:pt x="3290" y="8312"/>
                </a:lnTo>
                <a:lnTo>
                  <a:pt x="1268" y="8728"/>
                </a:lnTo>
                <a:lnTo>
                  <a:pt x="161" y="11238"/>
                </a:lnTo>
                <a:lnTo>
                  <a:pt x="900" y="13298"/>
                </a:lnTo>
                <a:lnTo>
                  <a:pt x="0" y="15788"/>
                </a:lnTo>
                <a:lnTo>
                  <a:pt x="2621" y="17623"/>
                </a:lnTo>
                <a:lnTo>
                  <a:pt x="4439" y="16429"/>
                </a:lnTo>
                <a:lnTo>
                  <a:pt x="4452" y="19267"/>
                </a:lnTo>
                <a:lnTo>
                  <a:pt x="4762" y="21586"/>
                </a:lnTo>
                <a:lnTo>
                  <a:pt x="6661" y="21600"/>
                </a:lnTo>
                <a:lnTo>
                  <a:pt x="6966" y="17459"/>
                </a:lnTo>
                <a:lnTo>
                  <a:pt x="7800" y="14622"/>
                </a:lnTo>
                <a:lnTo>
                  <a:pt x="8440" y="17657"/>
                </a:lnTo>
                <a:lnTo>
                  <a:pt x="9837" y="17302"/>
                </a:lnTo>
                <a:lnTo>
                  <a:pt x="10564" y="13346"/>
                </a:lnTo>
                <a:lnTo>
                  <a:pt x="12635" y="11893"/>
                </a:lnTo>
                <a:lnTo>
                  <a:pt x="13512" y="10208"/>
                </a:lnTo>
                <a:lnTo>
                  <a:pt x="13572" y="12882"/>
                </a:lnTo>
                <a:lnTo>
                  <a:pt x="12089" y="14580"/>
                </a:lnTo>
                <a:lnTo>
                  <a:pt x="11616" y="17807"/>
                </a:lnTo>
                <a:lnTo>
                  <a:pt x="13017" y="19008"/>
                </a:lnTo>
                <a:lnTo>
                  <a:pt x="14216" y="17698"/>
                </a:lnTo>
                <a:lnTo>
                  <a:pt x="15712" y="16034"/>
                </a:lnTo>
                <a:lnTo>
                  <a:pt x="17551" y="15440"/>
                </a:lnTo>
                <a:lnTo>
                  <a:pt x="17912" y="12555"/>
                </a:lnTo>
                <a:lnTo>
                  <a:pt x="18123" y="10454"/>
                </a:lnTo>
                <a:lnTo>
                  <a:pt x="19107" y="8584"/>
                </a:lnTo>
                <a:lnTo>
                  <a:pt x="20508" y="6865"/>
                </a:lnTo>
                <a:lnTo>
                  <a:pt x="21600" y="4751"/>
                </a:lnTo>
                <a:lnTo>
                  <a:pt x="21191" y="2097"/>
                </a:lnTo>
                <a:lnTo>
                  <a:pt x="20405" y="64"/>
                </a:lnTo>
                <a:lnTo>
                  <a:pt x="19318" y="392"/>
                </a:lnTo>
                <a:lnTo>
                  <a:pt x="18743" y="286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1" name="Shape 4597">
            <a:extLst>
              <a:ext uri="{FF2B5EF4-FFF2-40B4-BE49-F238E27FC236}">
                <a16:creationId xmlns:a16="http://schemas.microsoft.com/office/drawing/2014/main" id="{31CA339F-EBB8-4A1A-B8A5-420F3E7986CD}"/>
              </a:ext>
            </a:extLst>
          </p:cNvPr>
          <p:cNvSpPr/>
          <p:nvPr/>
        </p:nvSpPr>
        <p:spPr>
          <a:xfrm>
            <a:off x="2972306" y="1168222"/>
            <a:ext cx="299624" cy="343181"/>
          </a:xfrm>
          <a:custGeom>
            <a:avLst/>
            <a:gdLst/>
            <a:ahLst/>
            <a:cxnLst>
              <a:cxn ang="0">
                <a:pos x="wd2" y="hd2"/>
              </a:cxn>
              <a:cxn ang="5400000">
                <a:pos x="wd2" y="hd2"/>
              </a:cxn>
              <a:cxn ang="10800000">
                <a:pos x="wd2" y="hd2"/>
              </a:cxn>
              <a:cxn ang="16200000">
                <a:pos x="wd2" y="hd2"/>
              </a:cxn>
            </a:cxnLst>
            <a:rect l="0" t="0" r="r" b="b"/>
            <a:pathLst>
              <a:path w="21600" h="21600" extrusionOk="0">
                <a:moveTo>
                  <a:pt x="12142" y="0"/>
                </a:moveTo>
                <a:lnTo>
                  <a:pt x="9537" y="404"/>
                </a:lnTo>
                <a:lnTo>
                  <a:pt x="8920" y="1480"/>
                </a:lnTo>
                <a:lnTo>
                  <a:pt x="10450" y="2450"/>
                </a:lnTo>
                <a:lnTo>
                  <a:pt x="7692" y="2120"/>
                </a:lnTo>
                <a:lnTo>
                  <a:pt x="5975" y="2220"/>
                </a:lnTo>
                <a:lnTo>
                  <a:pt x="5572" y="3716"/>
                </a:lnTo>
                <a:lnTo>
                  <a:pt x="7773" y="4316"/>
                </a:lnTo>
                <a:cubicBezTo>
                  <a:pt x="8128" y="4403"/>
                  <a:pt x="8482" y="4489"/>
                  <a:pt x="8837" y="4575"/>
                </a:cubicBezTo>
                <a:cubicBezTo>
                  <a:pt x="9192" y="4662"/>
                  <a:pt x="9547" y="4748"/>
                  <a:pt x="9902" y="4835"/>
                </a:cubicBezTo>
                <a:lnTo>
                  <a:pt x="8225" y="5512"/>
                </a:lnTo>
                <a:lnTo>
                  <a:pt x="6067" y="4831"/>
                </a:lnTo>
                <a:lnTo>
                  <a:pt x="4183" y="4575"/>
                </a:lnTo>
                <a:lnTo>
                  <a:pt x="2977" y="5750"/>
                </a:lnTo>
                <a:lnTo>
                  <a:pt x="4130" y="6897"/>
                </a:lnTo>
                <a:lnTo>
                  <a:pt x="6192" y="6798"/>
                </a:lnTo>
                <a:lnTo>
                  <a:pt x="8270" y="7446"/>
                </a:lnTo>
                <a:lnTo>
                  <a:pt x="7016" y="8431"/>
                </a:lnTo>
                <a:lnTo>
                  <a:pt x="5170" y="8179"/>
                </a:lnTo>
                <a:lnTo>
                  <a:pt x="2748" y="7720"/>
                </a:lnTo>
                <a:lnTo>
                  <a:pt x="443" y="7964"/>
                </a:lnTo>
                <a:lnTo>
                  <a:pt x="0" y="9653"/>
                </a:lnTo>
                <a:lnTo>
                  <a:pt x="1234" y="10701"/>
                </a:lnTo>
                <a:lnTo>
                  <a:pt x="3062" y="11312"/>
                </a:lnTo>
                <a:lnTo>
                  <a:pt x="2840" y="12653"/>
                </a:lnTo>
                <a:lnTo>
                  <a:pt x="5323" y="13338"/>
                </a:lnTo>
                <a:lnTo>
                  <a:pt x="6246" y="14163"/>
                </a:lnTo>
                <a:lnTo>
                  <a:pt x="7188" y="13253"/>
                </a:lnTo>
                <a:lnTo>
                  <a:pt x="7763" y="12042"/>
                </a:lnTo>
                <a:lnTo>
                  <a:pt x="9850" y="10756"/>
                </a:lnTo>
                <a:lnTo>
                  <a:pt x="10924" y="11756"/>
                </a:lnTo>
                <a:lnTo>
                  <a:pt x="9087" y="12882"/>
                </a:lnTo>
                <a:lnTo>
                  <a:pt x="9337" y="14616"/>
                </a:lnTo>
                <a:lnTo>
                  <a:pt x="11094" y="14589"/>
                </a:lnTo>
                <a:lnTo>
                  <a:pt x="12314" y="13701"/>
                </a:lnTo>
                <a:lnTo>
                  <a:pt x="13977" y="14497"/>
                </a:lnTo>
                <a:lnTo>
                  <a:pt x="16795" y="15038"/>
                </a:lnTo>
                <a:lnTo>
                  <a:pt x="15796" y="16500"/>
                </a:lnTo>
                <a:lnTo>
                  <a:pt x="13657" y="16549"/>
                </a:lnTo>
                <a:lnTo>
                  <a:pt x="12107" y="16063"/>
                </a:lnTo>
                <a:lnTo>
                  <a:pt x="10336" y="16060"/>
                </a:lnTo>
                <a:lnTo>
                  <a:pt x="8112" y="15923"/>
                </a:lnTo>
                <a:lnTo>
                  <a:pt x="6500" y="16152"/>
                </a:lnTo>
                <a:lnTo>
                  <a:pt x="5441" y="17489"/>
                </a:lnTo>
                <a:lnTo>
                  <a:pt x="5992" y="19889"/>
                </a:lnTo>
                <a:lnTo>
                  <a:pt x="7852" y="20985"/>
                </a:lnTo>
                <a:lnTo>
                  <a:pt x="10840" y="21426"/>
                </a:lnTo>
                <a:lnTo>
                  <a:pt x="13468" y="21600"/>
                </a:lnTo>
                <a:lnTo>
                  <a:pt x="15782" y="20526"/>
                </a:lnTo>
                <a:lnTo>
                  <a:pt x="18896" y="19555"/>
                </a:lnTo>
                <a:lnTo>
                  <a:pt x="21600" y="12779"/>
                </a:lnTo>
                <a:lnTo>
                  <a:pt x="18052" y="11738"/>
                </a:lnTo>
                <a:lnTo>
                  <a:pt x="17831" y="9868"/>
                </a:lnTo>
                <a:lnTo>
                  <a:pt x="16893" y="8575"/>
                </a:lnTo>
                <a:lnTo>
                  <a:pt x="17167" y="7116"/>
                </a:lnTo>
                <a:lnTo>
                  <a:pt x="17214" y="5598"/>
                </a:lnTo>
                <a:lnTo>
                  <a:pt x="16889" y="3916"/>
                </a:lnTo>
                <a:lnTo>
                  <a:pt x="15292" y="3376"/>
                </a:lnTo>
                <a:lnTo>
                  <a:pt x="14137" y="3313"/>
                </a:lnTo>
                <a:lnTo>
                  <a:pt x="14071" y="1954"/>
                </a:lnTo>
                <a:lnTo>
                  <a:pt x="13614" y="624"/>
                </a:lnTo>
                <a:lnTo>
                  <a:pt x="1214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2" name="Shape 4598">
            <a:extLst>
              <a:ext uri="{FF2B5EF4-FFF2-40B4-BE49-F238E27FC236}">
                <a16:creationId xmlns:a16="http://schemas.microsoft.com/office/drawing/2014/main" id="{BFF8DB61-C222-409A-A21C-280205036995}"/>
              </a:ext>
            </a:extLst>
          </p:cNvPr>
          <p:cNvSpPr/>
          <p:nvPr/>
        </p:nvSpPr>
        <p:spPr>
          <a:xfrm>
            <a:off x="2929792" y="1181319"/>
            <a:ext cx="102900" cy="74317"/>
          </a:xfrm>
          <a:custGeom>
            <a:avLst/>
            <a:gdLst/>
            <a:ahLst/>
            <a:cxnLst>
              <a:cxn ang="0">
                <a:pos x="wd2" y="hd2"/>
              </a:cxn>
              <a:cxn ang="5400000">
                <a:pos x="wd2" y="hd2"/>
              </a:cxn>
              <a:cxn ang="10800000">
                <a:pos x="wd2" y="hd2"/>
              </a:cxn>
              <a:cxn ang="16200000">
                <a:pos x="wd2" y="hd2"/>
              </a:cxn>
            </a:cxnLst>
            <a:rect l="0" t="0" r="r" b="b"/>
            <a:pathLst>
              <a:path w="21600" h="21600" extrusionOk="0">
                <a:moveTo>
                  <a:pt x="5635" y="5070"/>
                </a:moveTo>
                <a:lnTo>
                  <a:pt x="1986" y="9431"/>
                </a:lnTo>
                <a:lnTo>
                  <a:pt x="0" y="15837"/>
                </a:lnTo>
                <a:lnTo>
                  <a:pt x="5860" y="21600"/>
                </a:lnTo>
                <a:lnTo>
                  <a:pt x="11037" y="17290"/>
                </a:lnTo>
                <a:lnTo>
                  <a:pt x="14632" y="10672"/>
                </a:lnTo>
                <a:lnTo>
                  <a:pt x="19474" y="6328"/>
                </a:lnTo>
                <a:lnTo>
                  <a:pt x="21600" y="0"/>
                </a:lnTo>
                <a:lnTo>
                  <a:pt x="16470" y="1425"/>
                </a:lnTo>
                <a:lnTo>
                  <a:pt x="12573" y="5316"/>
                </a:lnTo>
                <a:lnTo>
                  <a:pt x="5635" y="507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3" name="Shape 4599">
            <a:extLst>
              <a:ext uri="{FF2B5EF4-FFF2-40B4-BE49-F238E27FC236}">
                <a16:creationId xmlns:a16="http://schemas.microsoft.com/office/drawing/2014/main" id="{715D4558-3C1C-4F63-8988-6A19581B593A}"/>
              </a:ext>
            </a:extLst>
          </p:cNvPr>
          <p:cNvSpPr/>
          <p:nvPr/>
        </p:nvSpPr>
        <p:spPr>
          <a:xfrm>
            <a:off x="3157979" y="1113854"/>
            <a:ext cx="40169" cy="45402"/>
          </a:xfrm>
          <a:custGeom>
            <a:avLst/>
            <a:gdLst/>
            <a:ahLst/>
            <a:cxnLst>
              <a:cxn ang="0">
                <a:pos x="wd2" y="hd2"/>
              </a:cxn>
              <a:cxn ang="5400000">
                <a:pos x="wd2" y="hd2"/>
              </a:cxn>
              <a:cxn ang="10800000">
                <a:pos x="wd2" y="hd2"/>
              </a:cxn>
              <a:cxn ang="16200000">
                <a:pos x="wd2" y="hd2"/>
              </a:cxn>
            </a:cxnLst>
            <a:rect l="0" t="0" r="r" b="b"/>
            <a:pathLst>
              <a:path w="21600" h="21600" extrusionOk="0">
                <a:moveTo>
                  <a:pt x="8398" y="0"/>
                </a:moveTo>
                <a:lnTo>
                  <a:pt x="0" y="5655"/>
                </a:lnTo>
                <a:lnTo>
                  <a:pt x="5415" y="16702"/>
                </a:lnTo>
                <a:lnTo>
                  <a:pt x="21600" y="21600"/>
                </a:lnTo>
                <a:lnTo>
                  <a:pt x="20651" y="7800"/>
                </a:lnTo>
                <a:lnTo>
                  <a:pt x="83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4" name="Shape 4600">
            <a:extLst>
              <a:ext uri="{FF2B5EF4-FFF2-40B4-BE49-F238E27FC236}">
                <a16:creationId xmlns:a16="http://schemas.microsoft.com/office/drawing/2014/main" id="{3AD503A6-042B-44DC-B7AD-31A0741A78E9}"/>
              </a:ext>
            </a:extLst>
          </p:cNvPr>
          <p:cNvSpPr/>
          <p:nvPr/>
        </p:nvSpPr>
        <p:spPr>
          <a:xfrm>
            <a:off x="3397437" y="896760"/>
            <a:ext cx="30395" cy="55760"/>
          </a:xfrm>
          <a:custGeom>
            <a:avLst/>
            <a:gdLst/>
            <a:ahLst/>
            <a:cxnLst>
              <a:cxn ang="0">
                <a:pos x="wd2" y="hd2"/>
              </a:cxn>
              <a:cxn ang="5400000">
                <a:pos x="wd2" y="hd2"/>
              </a:cxn>
              <a:cxn ang="10800000">
                <a:pos x="wd2" y="hd2"/>
              </a:cxn>
              <a:cxn ang="16200000">
                <a:pos x="wd2" y="hd2"/>
              </a:cxn>
            </a:cxnLst>
            <a:rect l="0" t="0" r="r" b="b"/>
            <a:pathLst>
              <a:path w="21600" h="21600" extrusionOk="0">
                <a:moveTo>
                  <a:pt x="0" y="21167"/>
                </a:moveTo>
                <a:lnTo>
                  <a:pt x="16486" y="21600"/>
                </a:lnTo>
                <a:lnTo>
                  <a:pt x="21600" y="14438"/>
                </a:lnTo>
                <a:lnTo>
                  <a:pt x="19278" y="4628"/>
                </a:lnTo>
                <a:lnTo>
                  <a:pt x="8736" y="0"/>
                </a:lnTo>
                <a:lnTo>
                  <a:pt x="0" y="21167"/>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5" name="Shape 4601">
            <a:extLst>
              <a:ext uri="{FF2B5EF4-FFF2-40B4-BE49-F238E27FC236}">
                <a16:creationId xmlns:a16="http://schemas.microsoft.com/office/drawing/2014/main" id="{DB0D2B21-BD37-47A4-A98F-C8C9C199F507}"/>
              </a:ext>
            </a:extLst>
          </p:cNvPr>
          <p:cNvSpPr/>
          <p:nvPr/>
        </p:nvSpPr>
        <p:spPr>
          <a:xfrm>
            <a:off x="3224286" y="1186224"/>
            <a:ext cx="232716" cy="326037"/>
          </a:xfrm>
          <a:custGeom>
            <a:avLst/>
            <a:gdLst/>
            <a:ahLst/>
            <a:cxnLst>
              <a:cxn ang="0">
                <a:pos x="wd2" y="hd2"/>
              </a:cxn>
              <a:cxn ang="5400000">
                <a:pos x="wd2" y="hd2"/>
              </a:cxn>
              <a:cxn ang="10800000">
                <a:pos x="wd2" y="hd2"/>
              </a:cxn>
              <a:cxn ang="16200000">
                <a:pos x="wd2" y="hd2"/>
              </a:cxn>
            </a:cxnLst>
            <a:rect l="0" t="0" r="r" b="b"/>
            <a:pathLst>
              <a:path w="21600" h="21600" extrusionOk="0">
                <a:moveTo>
                  <a:pt x="4031" y="12143"/>
                </a:moveTo>
                <a:lnTo>
                  <a:pt x="6585" y="13153"/>
                </a:lnTo>
                <a:lnTo>
                  <a:pt x="7782" y="12282"/>
                </a:lnTo>
                <a:lnTo>
                  <a:pt x="5732" y="10481"/>
                </a:lnTo>
                <a:lnTo>
                  <a:pt x="5132" y="8558"/>
                </a:lnTo>
                <a:lnTo>
                  <a:pt x="7558" y="7826"/>
                </a:lnTo>
                <a:lnTo>
                  <a:pt x="7691" y="6638"/>
                </a:lnTo>
                <a:lnTo>
                  <a:pt x="5944" y="5360"/>
                </a:lnTo>
                <a:lnTo>
                  <a:pt x="6302" y="4105"/>
                </a:lnTo>
                <a:lnTo>
                  <a:pt x="8140" y="2870"/>
                </a:lnTo>
                <a:lnTo>
                  <a:pt x="9723" y="1422"/>
                </a:lnTo>
                <a:lnTo>
                  <a:pt x="11986" y="0"/>
                </a:lnTo>
                <a:lnTo>
                  <a:pt x="14121" y="1460"/>
                </a:lnTo>
                <a:lnTo>
                  <a:pt x="13963" y="2885"/>
                </a:lnTo>
                <a:lnTo>
                  <a:pt x="12708" y="4347"/>
                </a:lnTo>
                <a:lnTo>
                  <a:pt x="13793" y="5478"/>
                </a:lnTo>
                <a:lnTo>
                  <a:pt x="12993" y="7193"/>
                </a:lnTo>
                <a:lnTo>
                  <a:pt x="10548" y="8604"/>
                </a:lnTo>
                <a:lnTo>
                  <a:pt x="12981" y="9430"/>
                </a:lnTo>
                <a:lnTo>
                  <a:pt x="13442" y="10689"/>
                </a:lnTo>
                <a:lnTo>
                  <a:pt x="12277" y="11675"/>
                </a:lnTo>
                <a:lnTo>
                  <a:pt x="14831" y="12564"/>
                </a:lnTo>
                <a:lnTo>
                  <a:pt x="16875" y="12389"/>
                </a:lnTo>
                <a:lnTo>
                  <a:pt x="15935" y="10908"/>
                </a:lnTo>
                <a:lnTo>
                  <a:pt x="18215" y="10206"/>
                </a:lnTo>
                <a:lnTo>
                  <a:pt x="20084" y="11239"/>
                </a:lnTo>
                <a:lnTo>
                  <a:pt x="21600" y="12517"/>
                </a:lnTo>
                <a:lnTo>
                  <a:pt x="20029" y="15090"/>
                </a:lnTo>
                <a:lnTo>
                  <a:pt x="17439" y="17032"/>
                </a:lnTo>
                <a:lnTo>
                  <a:pt x="15267" y="19940"/>
                </a:lnTo>
                <a:lnTo>
                  <a:pt x="13066" y="21436"/>
                </a:lnTo>
                <a:lnTo>
                  <a:pt x="10554" y="21600"/>
                </a:lnTo>
                <a:lnTo>
                  <a:pt x="9899" y="19799"/>
                </a:lnTo>
                <a:lnTo>
                  <a:pt x="8644" y="19250"/>
                </a:lnTo>
                <a:lnTo>
                  <a:pt x="7667" y="20439"/>
                </a:lnTo>
                <a:lnTo>
                  <a:pt x="5902" y="19390"/>
                </a:lnTo>
                <a:lnTo>
                  <a:pt x="0" y="19484"/>
                </a:lnTo>
                <a:lnTo>
                  <a:pt x="4031" y="121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6" name="Shape 4602">
            <a:extLst>
              <a:ext uri="{FF2B5EF4-FFF2-40B4-BE49-F238E27FC236}">
                <a16:creationId xmlns:a16="http://schemas.microsoft.com/office/drawing/2014/main" id="{4B3E7478-1A7E-4974-BC8D-26A8A248F16B}"/>
              </a:ext>
            </a:extLst>
          </p:cNvPr>
          <p:cNvSpPr/>
          <p:nvPr/>
        </p:nvSpPr>
        <p:spPr>
          <a:xfrm>
            <a:off x="3444833" y="1456476"/>
            <a:ext cx="45140" cy="54549"/>
          </a:xfrm>
          <a:custGeom>
            <a:avLst/>
            <a:gdLst/>
            <a:ahLst/>
            <a:cxnLst>
              <a:cxn ang="0">
                <a:pos x="wd2" y="hd2"/>
              </a:cxn>
              <a:cxn ang="5400000">
                <a:pos x="wd2" y="hd2"/>
              </a:cxn>
              <a:cxn ang="10800000">
                <a:pos x="wd2" y="hd2"/>
              </a:cxn>
              <a:cxn ang="16200000">
                <a:pos x="wd2" y="hd2"/>
              </a:cxn>
            </a:cxnLst>
            <a:rect l="0" t="0" r="r" b="b"/>
            <a:pathLst>
              <a:path w="21600" h="21600" extrusionOk="0">
                <a:moveTo>
                  <a:pt x="8937" y="0"/>
                </a:moveTo>
                <a:lnTo>
                  <a:pt x="2589" y="6593"/>
                </a:lnTo>
                <a:lnTo>
                  <a:pt x="0" y="12772"/>
                </a:lnTo>
                <a:lnTo>
                  <a:pt x="5809" y="21600"/>
                </a:lnTo>
                <a:lnTo>
                  <a:pt x="17973" y="20948"/>
                </a:lnTo>
                <a:lnTo>
                  <a:pt x="21600" y="10441"/>
                </a:lnTo>
                <a:lnTo>
                  <a:pt x="893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7" name="Shape 4603">
            <a:extLst>
              <a:ext uri="{FF2B5EF4-FFF2-40B4-BE49-F238E27FC236}">
                <a16:creationId xmlns:a16="http://schemas.microsoft.com/office/drawing/2014/main" id="{8A4AF9E9-9A13-455E-AF64-15F29EB4754A}"/>
              </a:ext>
            </a:extLst>
          </p:cNvPr>
          <p:cNvSpPr/>
          <p:nvPr/>
        </p:nvSpPr>
        <p:spPr>
          <a:xfrm>
            <a:off x="3565190" y="841714"/>
            <a:ext cx="171444" cy="275839"/>
          </a:xfrm>
          <a:custGeom>
            <a:avLst/>
            <a:gdLst/>
            <a:ahLst/>
            <a:cxnLst>
              <a:cxn ang="0">
                <a:pos x="wd2" y="hd2"/>
              </a:cxn>
              <a:cxn ang="5400000">
                <a:pos x="wd2" y="hd2"/>
              </a:cxn>
              <a:cxn ang="10800000">
                <a:pos x="wd2" y="hd2"/>
              </a:cxn>
              <a:cxn ang="16200000">
                <a:pos x="wd2" y="hd2"/>
              </a:cxn>
            </a:cxnLst>
            <a:rect l="0" t="0" r="r" b="b"/>
            <a:pathLst>
              <a:path w="21600" h="21600" extrusionOk="0">
                <a:moveTo>
                  <a:pt x="2865" y="162"/>
                </a:moveTo>
                <a:lnTo>
                  <a:pt x="659" y="1761"/>
                </a:lnTo>
                <a:lnTo>
                  <a:pt x="1331" y="4234"/>
                </a:lnTo>
                <a:lnTo>
                  <a:pt x="3260" y="5727"/>
                </a:lnTo>
                <a:lnTo>
                  <a:pt x="5615" y="5972"/>
                </a:lnTo>
                <a:lnTo>
                  <a:pt x="6512" y="8068"/>
                </a:lnTo>
                <a:lnTo>
                  <a:pt x="6092" y="9855"/>
                </a:lnTo>
                <a:lnTo>
                  <a:pt x="4042" y="10477"/>
                </a:lnTo>
                <a:lnTo>
                  <a:pt x="1325" y="9819"/>
                </a:lnTo>
                <a:lnTo>
                  <a:pt x="0" y="12113"/>
                </a:lnTo>
                <a:lnTo>
                  <a:pt x="2577" y="13459"/>
                </a:lnTo>
                <a:lnTo>
                  <a:pt x="6252" y="13735"/>
                </a:lnTo>
                <a:lnTo>
                  <a:pt x="10493" y="15163"/>
                </a:lnTo>
                <a:lnTo>
                  <a:pt x="13012" y="17034"/>
                </a:lnTo>
                <a:lnTo>
                  <a:pt x="13745" y="19628"/>
                </a:lnTo>
                <a:lnTo>
                  <a:pt x="18595" y="21600"/>
                </a:lnTo>
                <a:lnTo>
                  <a:pt x="21600" y="19591"/>
                </a:lnTo>
                <a:lnTo>
                  <a:pt x="21452" y="17407"/>
                </a:lnTo>
                <a:lnTo>
                  <a:pt x="20925" y="15131"/>
                </a:lnTo>
                <a:lnTo>
                  <a:pt x="19813" y="12201"/>
                </a:lnTo>
                <a:lnTo>
                  <a:pt x="19937" y="10952"/>
                </a:lnTo>
                <a:lnTo>
                  <a:pt x="18727" y="9487"/>
                </a:lnTo>
                <a:lnTo>
                  <a:pt x="16075" y="9040"/>
                </a:lnTo>
                <a:lnTo>
                  <a:pt x="16544" y="6372"/>
                </a:lnTo>
                <a:lnTo>
                  <a:pt x="14873" y="5543"/>
                </a:lnTo>
                <a:lnTo>
                  <a:pt x="11942" y="6538"/>
                </a:lnTo>
                <a:lnTo>
                  <a:pt x="9884" y="6460"/>
                </a:lnTo>
                <a:lnTo>
                  <a:pt x="10271" y="4456"/>
                </a:lnTo>
                <a:lnTo>
                  <a:pt x="10765" y="2815"/>
                </a:lnTo>
                <a:lnTo>
                  <a:pt x="8114" y="1120"/>
                </a:lnTo>
                <a:lnTo>
                  <a:pt x="5964" y="0"/>
                </a:lnTo>
                <a:lnTo>
                  <a:pt x="2865" y="16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8" name="Shape 4604">
            <a:extLst>
              <a:ext uri="{FF2B5EF4-FFF2-40B4-BE49-F238E27FC236}">
                <a16:creationId xmlns:a16="http://schemas.microsoft.com/office/drawing/2014/main" id="{619F4B96-43D5-47D8-865B-C3428A8ADE46}"/>
              </a:ext>
            </a:extLst>
          </p:cNvPr>
          <p:cNvSpPr/>
          <p:nvPr/>
        </p:nvSpPr>
        <p:spPr>
          <a:xfrm>
            <a:off x="3488405" y="1092676"/>
            <a:ext cx="44858" cy="101746"/>
          </a:xfrm>
          <a:custGeom>
            <a:avLst/>
            <a:gdLst/>
            <a:ahLst/>
            <a:cxnLst>
              <a:cxn ang="0">
                <a:pos x="wd2" y="hd2"/>
              </a:cxn>
              <a:cxn ang="5400000">
                <a:pos x="wd2" y="hd2"/>
              </a:cxn>
              <a:cxn ang="10800000">
                <a:pos x="wd2" y="hd2"/>
              </a:cxn>
              <a:cxn ang="16200000">
                <a:pos x="wd2" y="hd2"/>
              </a:cxn>
            </a:cxnLst>
            <a:rect l="0" t="0" r="r" b="b"/>
            <a:pathLst>
              <a:path w="21600" h="21600" extrusionOk="0">
                <a:moveTo>
                  <a:pt x="9849" y="0"/>
                </a:moveTo>
                <a:lnTo>
                  <a:pt x="0" y="3910"/>
                </a:lnTo>
                <a:lnTo>
                  <a:pt x="1749" y="11382"/>
                </a:lnTo>
                <a:lnTo>
                  <a:pt x="8287" y="18964"/>
                </a:lnTo>
                <a:lnTo>
                  <a:pt x="19397" y="21600"/>
                </a:lnTo>
                <a:lnTo>
                  <a:pt x="21600" y="16354"/>
                </a:lnTo>
                <a:lnTo>
                  <a:pt x="13385" y="6811"/>
                </a:lnTo>
                <a:lnTo>
                  <a:pt x="984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09" name="Shape 4605">
            <a:extLst>
              <a:ext uri="{FF2B5EF4-FFF2-40B4-BE49-F238E27FC236}">
                <a16:creationId xmlns:a16="http://schemas.microsoft.com/office/drawing/2014/main" id="{CF40C08E-BCF9-4DFE-A407-082F9E0FF409}"/>
              </a:ext>
            </a:extLst>
          </p:cNvPr>
          <p:cNvSpPr/>
          <p:nvPr/>
        </p:nvSpPr>
        <p:spPr>
          <a:xfrm>
            <a:off x="3604858" y="1084436"/>
            <a:ext cx="47245" cy="44042"/>
          </a:xfrm>
          <a:custGeom>
            <a:avLst/>
            <a:gdLst/>
            <a:ahLst/>
            <a:cxnLst>
              <a:cxn ang="0">
                <a:pos x="wd2" y="hd2"/>
              </a:cxn>
              <a:cxn ang="5400000">
                <a:pos x="wd2" y="hd2"/>
              </a:cxn>
              <a:cxn ang="10800000">
                <a:pos x="wd2" y="hd2"/>
              </a:cxn>
              <a:cxn ang="16200000">
                <a:pos x="wd2" y="hd2"/>
              </a:cxn>
            </a:cxnLst>
            <a:rect l="0" t="0" r="r" b="b"/>
            <a:pathLst>
              <a:path w="21600" h="21600" extrusionOk="0">
                <a:moveTo>
                  <a:pt x="2958" y="0"/>
                </a:moveTo>
                <a:lnTo>
                  <a:pt x="0" y="9178"/>
                </a:lnTo>
                <a:lnTo>
                  <a:pt x="7352" y="16694"/>
                </a:lnTo>
                <a:lnTo>
                  <a:pt x="18254" y="21600"/>
                </a:lnTo>
                <a:lnTo>
                  <a:pt x="21600" y="14471"/>
                </a:lnTo>
                <a:lnTo>
                  <a:pt x="20076" y="3475"/>
                </a:lnTo>
                <a:lnTo>
                  <a:pt x="295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0" name="Shape 4606">
            <a:extLst>
              <a:ext uri="{FF2B5EF4-FFF2-40B4-BE49-F238E27FC236}">
                <a16:creationId xmlns:a16="http://schemas.microsoft.com/office/drawing/2014/main" id="{9B7C47DF-C600-4837-8B31-B9998AC75C60}"/>
              </a:ext>
            </a:extLst>
          </p:cNvPr>
          <p:cNvSpPr/>
          <p:nvPr/>
        </p:nvSpPr>
        <p:spPr>
          <a:xfrm>
            <a:off x="3776861" y="957455"/>
            <a:ext cx="93095" cy="156849"/>
          </a:xfrm>
          <a:custGeom>
            <a:avLst/>
            <a:gdLst/>
            <a:ahLst/>
            <a:cxnLst>
              <a:cxn ang="0">
                <a:pos x="wd2" y="hd2"/>
              </a:cxn>
              <a:cxn ang="5400000">
                <a:pos x="wd2" y="hd2"/>
              </a:cxn>
              <a:cxn ang="10800000">
                <a:pos x="wd2" y="hd2"/>
              </a:cxn>
              <a:cxn ang="16200000">
                <a:pos x="wd2" y="hd2"/>
              </a:cxn>
            </a:cxnLst>
            <a:rect l="0" t="0" r="r" b="b"/>
            <a:pathLst>
              <a:path w="21600" h="21600" extrusionOk="0">
                <a:moveTo>
                  <a:pt x="1122" y="2132"/>
                </a:moveTo>
                <a:lnTo>
                  <a:pt x="819" y="6248"/>
                </a:lnTo>
                <a:lnTo>
                  <a:pt x="0" y="10158"/>
                </a:lnTo>
                <a:lnTo>
                  <a:pt x="1931" y="15311"/>
                </a:lnTo>
                <a:lnTo>
                  <a:pt x="5498" y="20635"/>
                </a:lnTo>
                <a:lnTo>
                  <a:pt x="13185" y="21600"/>
                </a:lnTo>
                <a:lnTo>
                  <a:pt x="18371" y="20344"/>
                </a:lnTo>
                <a:lnTo>
                  <a:pt x="20584" y="17200"/>
                </a:lnTo>
                <a:lnTo>
                  <a:pt x="19811" y="14040"/>
                </a:lnTo>
                <a:lnTo>
                  <a:pt x="21600" y="10653"/>
                </a:lnTo>
                <a:lnTo>
                  <a:pt x="17188" y="7906"/>
                </a:lnTo>
                <a:lnTo>
                  <a:pt x="12973" y="4802"/>
                </a:lnTo>
                <a:lnTo>
                  <a:pt x="9486" y="1481"/>
                </a:lnTo>
                <a:lnTo>
                  <a:pt x="5254" y="0"/>
                </a:lnTo>
                <a:lnTo>
                  <a:pt x="1122" y="21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1" name="Shape 4607">
            <a:extLst>
              <a:ext uri="{FF2B5EF4-FFF2-40B4-BE49-F238E27FC236}">
                <a16:creationId xmlns:a16="http://schemas.microsoft.com/office/drawing/2014/main" id="{6C9FFE94-AABE-41B0-828C-ABB8CFF67688}"/>
              </a:ext>
            </a:extLst>
          </p:cNvPr>
          <p:cNvSpPr/>
          <p:nvPr/>
        </p:nvSpPr>
        <p:spPr>
          <a:xfrm>
            <a:off x="3747652" y="742171"/>
            <a:ext cx="43795" cy="66168"/>
          </a:xfrm>
          <a:custGeom>
            <a:avLst/>
            <a:gdLst/>
            <a:ahLst/>
            <a:cxnLst>
              <a:cxn ang="0">
                <a:pos x="wd2" y="hd2"/>
              </a:cxn>
              <a:cxn ang="5400000">
                <a:pos x="wd2" y="hd2"/>
              </a:cxn>
              <a:cxn ang="10800000">
                <a:pos x="wd2" y="hd2"/>
              </a:cxn>
              <a:cxn ang="16200000">
                <a:pos x="wd2" y="hd2"/>
              </a:cxn>
            </a:cxnLst>
            <a:rect l="0" t="0" r="r" b="b"/>
            <a:pathLst>
              <a:path w="21600" h="21600" extrusionOk="0">
                <a:moveTo>
                  <a:pt x="4383" y="0"/>
                </a:moveTo>
                <a:lnTo>
                  <a:pt x="0" y="10160"/>
                </a:lnTo>
                <a:lnTo>
                  <a:pt x="3132" y="15530"/>
                </a:lnTo>
                <a:lnTo>
                  <a:pt x="13317" y="21600"/>
                </a:lnTo>
                <a:lnTo>
                  <a:pt x="21600" y="19314"/>
                </a:lnTo>
                <a:lnTo>
                  <a:pt x="21084" y="7001"/>
                </a:lnTo>
                <a:lnTo>
                  <a:pt x="15347" y="1298"/>
                </a:lnTo>
                <a:lnTo>
                  <a:pt x="43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2" name="Shape 4608">
            <a:extLst>
              <a:ext uri="{FF2B5EF4-FFF2-40B4-BE49-F238E27FC236}">
                <a16:creationId xmlns:a16="http://schemas.microsoft.com/office/drawing/2014/main" id="{ABDBED7E-401F-469E-8AD8-C16DF19D73E9}"/>
              </a:ext>
            </a:extLst>
          </p:cNvPr>
          <p:cNvSpPr/>
          <p:nvPr/>
        </p:nvSpPr>
        <p:spPr>
          <a:xfrm>
            <a:off x="3819334" y="1137450"/>
            <a:ext cx="106241" cy="61717"/>
          </a:xfrm>
          <a:custGeom>
            <a:avLst/>
            <a:gdLst/>
            <a:ahLst/>
            <a:cxnLst>
              <a:cxn ang="0">
                <a:pos x="wd2" y="hd2"/>
              </a:cxn>
              <a:cxn ang="5400000">
                <a:pos x="wd2" y="hd2"/>
              </a:cxn>
              <a:cxn ang="10800000">
                <a:pos x="wd2" y="hd2"/>
              </a:cxn>
              <a:cxn ang="16200000">
                <a:pos x="wd2" y="hd2"/>
              </a:cxn>
            </a:cxnLst>
            <a:rect l="0" t="0" r="r" b="b"/>
            <a:pathLst>
              <a:path w="21600" h="21600" extrusionOk="0">
                <a:moveTo>
                  <a:pt x="14284" y="0"/>
                </a:moveTo>
                <a:lnTo>
                  <a:pt x="8013" y="125"/>
                </a:lnTo>
                <a:lnTo>
                  <a:pt x="3045" y="2767"/>
                </a:lnTo>
                <a:lnTo>
                  <a:pt x="0" y="8728"/>
                </a:lnTo>
                <a:lnTo>
                  <a:pt x="2931" y="17336"/>
                </a:lnTo>
                <a:lnTo>
                  <a:pt x="7410" y="21600"/>
                </a:lnTo>
                <a:lnTo>
                  <a:pt x="12113" y="16080"/>
                </a:lnTo>
                <a:lnTo>
                  <a:pt x="18212" y="20631"/>
                </a:lnTo>
                <a:lnTo>
                  <a:pt x="21600" y="13321"/>
                </a:lnTo>
                <a:lnTo>
                  <a:pt x="20072" y="3807"/>
                </a:lnTo>
                <a:lnTo>
                  <a:pt x="1428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3" name="Shape 4609">
            <a:extLst>
              <a:ext uri="{FF2B5EF4-FFF2-40B4-BE49-F238E27FC236}">
                <a16:creationId xmlns:a16="http://schemas.microsoft.com/office/drawing/2014/main" id="{42152689-80BF-4514-B77A-28B9A1FB667C}"/>
              </a:ext>
            </a:extLst>
          </p:cNvPr>
          <p:cNvSpPr/>
          <p:nvPr/>
        </p:nvSpPr>
        <p:spPr>
          <a:xfrm>
            <a:off x="3486657" y="1267742"/>
            <a:ext cx="271540" cy="298998"/>
          </a:xfrm>
          <a:custGeom>
            <a:avLst/>
            <a:gdLst/>
            <a:ahLst/>
            <a:cxnLst>
              <a:cxn ang="0">
                <a:pos x="wd2" y="hd2"/>
              </a:cxn>
              <a:cxn ang="5400000">
                <a:pos x="wd2" y="hd2"/>
              </a:cxn>
              <a:cxn ang="10800000">
                <a:pos x="wd2" y="hd2"/>
              </a:cxn>
              <a:cxn ang="16200000">
                <a:pos x="wd2" y="hd2"/>
              </a:cxn>
            </a:cxnLst>
            <a:rect l="0" t="0" r="r" b="b"/>
            <a:pathLst>
              <a:path w="21600" h="21600" extrusionOk="0">
                <a:moveTo>
                  <a:pt x="13395" y="2332"/>
                </a:moveTo>
                <a:lnTo>
                  <a:pt x="15287" y="2230"/>
                </a:lnTo>
                <a:lnTo>
                  <a:pt x="15949" y="4019"/>
                </a:lnTo>
                <a:lnTo>
                  <a:pt x="17192" y="5078"/>
                </a:lnTo>
                <a:lnTo>
                  <a:pt x="17472" y="2910"/>
                </a:lnTo>
                <a:lnTo>
                  <a:pt x="19682" y="3327"/>
                </a:lnTo>
                <a:lnTo>
                  <a:pt x="20815" y="5231"/>
                </a:lnTo>
                <a:lnTo>
                  <a:pt x="21600" y="7471"/>
                </a:lnTo>
                <a:lnTo>
                  <a:pt x="20825" y="9613"/>
                </a:lnTo>
                <a:lnTo>
                  <a:pt x="19682" y="11921"/>
                </a:lnTo>
                <a:lnTo>
                  <a:pt x="20202" y="13609"/>
                </a:lnTo>
                <a:lnTo>
                  <a:pt x="21210" y="15496"/>
                </a:lnTo>
                <a:lnTo>
                  <a:pt x="20659" y="17842"/>
                </a:lnTo>
                <a:lnTo>
                  <a:pt x="19219" y="16427"/>
                </a:lnTo>
                <a:lnTo>
                  <a:pt x="18424" y="17736"/>
                </a:lnTo>
                <a:lnTo>
                  <a:pt x="19032" y="19232"/>
                </a:lnTo>
                <a:lnTo>
                  <a:pt x="19043" y="20618"/>
                </a:lnTo>
                <a:lnTo>
                  <a:pt x="17597" y="20508"/>
                </a:lnTo>
                <a:lnTo>
                  <a:pt x="16563" y="21600"/>
                </a:lnTo>
                <a:lnTo>
                  <a:pt x="14821" y="21086"/>
                </a:lnTo>
                <a:lnTo>
                  <a:pt x="13397" y="20023"/>
                </a:lnTo>
                <a:lnTo>
                  <a:pt x="11848" y="20648"/>
                </a:lnTo>
                <a:lnTo>
                  <a:pt x="10221" y="19441"/>
                </a:lnTo>
                <a:lnTo>
                  <a:pt x="11995" y="18255"/>
                </a:lnTo>
                <a:lnTo>
                  <a:pt x="11123" y="16950"/>
                </a:lnTo>
                <a:lnTo>
                  <a:pt x="10619" y="15798"/>
                </a:lnTo>
                <a:lnTo>
                  <a:pt x="13296" y="14586"/>
                </a:lnTo>
                <a:lnTo>
                  <a:pt x="14570" y="12822"/>
                </a:lnTo>
                <a:lnTo>
                  <a:pt x="10286" y="13154"/>
                </a:lnTo>
                <a:lnTo>
                  <a:pt x="7666" y="13252"/>
                </a:lnTo>
                <a:lnTo>
                  <a:pt x="4412" y="13286"/>
                </a:lnTo>
                <a:lnTo>
                  <a:pt x="4039" y="12121"/>
                </a:lnTo>
                <a:lnTo>
                  <a:pt x="6343" y="10939"/>
                </a:lnTo>
                <a:lnTo>
                  <a:pt x="5428" y="10370"/>
                </a:lnTo>
                <a:lnTo>
                  <a:pt x="3672" y="10629"/>
                </a:lnTo>
                <a:lnTo>
                  <a:pt x="3579" y="9469"/>
                </a:lnTo>
                <a:lnTo>
                  <a:pt x="4725" y="8912"/>
                </a:lnTo>
                <a:lnTo>
                  <a:pt x="3150" y="8402"/>
                </a:lnTo>
                <a:lnTo>
                  <a:pt x="1516" y="8559"/>
                </a:lnTo>
                <a:lnTo>
                  <a:pt x="2179" y="7250"/>
                </a:lnTo>
                <a:lnTo>
                  <a:pt x="3743" y="7229"/>
                </a:lnTo>
                <a:lnTo>
                  <a:pt x="0" y="6119"/>
                </a:lnTo>
                <a:lnTo>
                  <a:pt x="1570" y="4997"/>
                </a:lnTo>
                <a:lnTo>
                  <a:pt x="3365" y="4614"/>
                </a:lnTo>
                <a:cubicBezTo>
                  <a:pt x="3378" y="4413"/>
                  <a:pt x="3391" y="4211"/>
                  <a:pt x="3404" y="4009"/>
                </a:cubicBezTo>
                <a:cubicBezTo>
                  <a:pt x="3417" y="3807"/>
                  <a:pt x="3430" y="3605"/>
                  <a:pt x="3443" y="3403"/>
                </a:cubicBezTo>
                <a:lnTo>
                  <a:pt x="1447" y="2642"/>
                </a:lnTo>
                <a:lnTo>
                  <a:pt x="1473" y="997"/>
                </a:lnTo>
                <a:lnTo>
                  <a:pt x="3006" y="0"/>
                </a:lnTo>
                <a:lnTo>
                  <a:pt x="4800" y="1278"/>
                </a:lnTo>
                <a:lnTo>
                  <a:pt x="5471" y="3222"/>
                </a:lnTo>
                <a:lnTo>
                  <a:pt x="5413" y="5742"/>
                </a:lnTo>
                <a:lnTo>
                  <a:pt x="6614" y="6576"/>
                </a:lnTo>
                <a:lnTo>
                  <a:pt x="6453" y="7966"/>
                </a:lnTo>
                <a:lnTo>
                  <a:pt x="6676" y="9411"/>
                </a:lnTo>
                <a:lnTo>
                  <a:pt x="8600" y="10796"/>
                </a:lnTo>
                <a:lnTo>
                  <a:pt x="8906" y="9160"/>
                </a:lnTo>
                <a:lnTo>
                  <a:pt x="8371" y="7634"/>
                </a:lnTo>
                <a:lnTo>
                  <a:pt x="9307" y="6329"/>
                </a:lnTo>
                <a:lnTo>
                  <a:pt x="8392" y="4990"/>
                </a:lnTo>
                <a:lnTo>
                  <a:pt x="8657" y="4025"/>
                </a:lnTo>
                <a:lnTo>
                  <a:pt x="10128" y="4025"/>
                </a:lnTo>
                <a:lnTo>
                  <a:pt x="11127" y="5449"/>
                </a:lnTo>
                <a:lnTo>
                  <a:pt x="11215" y="7034"/>
                </a:lnTo>
                <a:lnTo>
                  <a:pt x="12275" y="8756"/>
                </a:lnTo>
                <a:lnTo>
                  <a:pt x="13325" y="9721"/>
                </a:lnTo>
                <a:lnTo>
                  <a:pt x="14417" y="8297"/>
                </a:lnTo>
                <a:lnTo>
                  <a:pt x="13341" y="7192"/>
                </a:lnTo>
                <a:lnTo>
                  <a:pt x="13959" y="6006"/>
                </a:lnTo>
                <a:lnTo>
                  <a:pt x="13237" y="5113"/>
                </a:lnTo>
                <a:lnTo>
                  <a:pt x="12379" y="3387"/>
                </a:lnTo>
                <a:lnTo>
                  <a:pt x="13395" y="233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4" name="Shape 4610">
            <a:extLst>
              <a:ext uri="{FF2B5EF4-FFF2-40B4-BE49-F238E27FC236}">
                <a16:creationId xmlns:a16="http://schemas.microsoft.com/office/drawing/2014/main" id="{FE97365A-4D80-4B2B-9A98-2C082E8435B4}"/>
              </a:ext>
            </a:extLst>
          </p:cNvPr>
          <p:cNvSpPr/>
          <p:nvPr/>
        </p:nvSpPr>
        <p:spPr>
          <a:xfrm>
            <a:off x="3791303" y="1253600"/>
            <a:ext cx="663835" cy="413797"/>
          </a:xfrm>
          <a:custGeom>
            <a:avLst/>
            <a:gdLst/>
            <a:ahLst/>
            <a:cxnLst>
              <a:cxn ang="0">
                <a:pos x="wd2" y="hd2"/>
              </a:cxn>
              <a:cxn ang="5400000">
                <a:pos x="wd2" y="hd2"/>
              </a:cxn>
              <a:cxn ang="10800000">
                <a:pos x="wd2" y="hd2"/>
              </a:cxn>
              <a:cxn ang="16200000">
                <a:pos x="wd2" y="hd2"/>
              </a:cxn>
            </a:cxnLst>
            <a:rect l="0" t="0" r="r" b="b"/>
            <a:pathLst>
              <a:path w="21600" h="21600" extrusionOk="0">
                <a:moveTo>
                  <a:pt x="698" y="0"/>
                </a:moveTo>
                <a:lnTo>
                  <a:pt x="0" y="544"/>
                </a:lnTo>
                <a:lnTo>
                  <a:pt x="514" y="2092"/>
                </a:lnTo>
                <a:lnTo>
                  <a:pt x="337" y="2783"/>
                </a:lnTo>
                <a:lnTo>
                  <a:pt x="1233" y="5025"/>
                </a:lnTo>
                <a:lnTo>
                  <a:pt x="2097" y="6476"/>
                </a:lnTo>
                <a:lnTo>
                  <a:pt x="3584" y="6283"/>
                </a:lnTo>
                <a:lnTo>
                  <a:pt x="4407" y="7269"/>
                </a:lnTo>
                <a:lnTo>
                  <a:pt x="4806" y="8814"/>
                </a:lnTo>
                <a:lnTo>
                  <a:pt x="5108" y="10810"/>
                </a:lnTo>
                <a:lnTo>
                  <a:pt x="5200" y="13071"/>
                </a:lnTo>
                <a:lnTo>
                  <a:pt x="4711" y="15122"/>
                </a:lnTo>
                <a:lnTo>
                  <a:pt x="5217" y="16790"/>
                </a:lnTo>
                <a:lnTo>
                  <a:pt x="5325" y="18550"/>
                </a:lnTo>
                <a:lnTo>
                  <a:pt x="5510" y="20350"/>
                </a:lnTo>
                <a:lnTo>
                  <a:pt x="6278" y="20067"/>
                </a:lnTo>
                <a:lnTo>
                  <a:pt x="7133" y="19680"/>
                </a:lnTo>
                <a:lnTo>
                  <a:pt x="7675" y="20786"/>
                </a:lnTo>
                <a:lnTo>
                  <a:pt x="8410" y="20817"/>
                </a:lnTo>
                <a:lnTo>
                  <a:pt x="9010" y="20135"/>
                </a:lnTo>
                <a:lnTo>
                  <a:pt x="9527" y="18541"/>
                </a:lnTo>
                <a:lnTo>
                  <a:pt x="10284" y="19256"/>
                </a:lnTo>
                <a:lnTo>
                  <a:pt x="9788" y="20583"/>
                </a:lnTo>
                <a:lnTo>
                  <a:pt x="10497" y="21394"/>
                </a:lnTo>
                <a:lnTo>
                  <a:pt x="11462" y="21016"/>
                </a:lnTo>
                <a:lnTo>
                  <a:pt x="12240" y="21600"/>
                </a:lnTo>
                <a:lnTo>
                  <a:pt x="12829" y="20626"/>
                </a:lnTo>
                <a:lnTo>
                  <a:pt x="13886" y="21339"/>
                </a:lnTo>
                <a:lnTo>
                  <a:pt x="14413" y="20359"/>
                </a:lnTo>
                <a:lnTo>
                  <a:pt x="15498" y="20847"/>
                </a:lnTo>
                <a:lnTo>
                  <a:pt x="16569" y="19929"/>
                </a:lnTo>
                <a:lnTo>
                  <a:pt x="16910" y="19241"/>
                </a:lnTo>
                <a:lnTo>
                  <a:pt x="16954" y="18280"/>
                </a:lnTo>
                <a:lnTo>
                  <a:pt x="17971" y="19923"/>
                </a:lnTo>
                <a:lnTo>
                  <a:pt x="19162" y="20482"/>
                </a:lnTo>
                <a:lnTo>
                  <a:pt x="19657" y="19717"/>
                </a:lnTo>
                <a:lnTo>
                  <a:pt x="20444" y="18731"/>
                </a:lnTo>
                <a:lnTo>
                  <a:pt x="21139" y="18424"/>
                </a:lnTo>
                <a:lnTo>
                  <a:pt x="20773" y="17033"/>
                </a:lnTo>
                <a:lnTo>
                  <a:pt x="21600" y="16305"/>
                </a:lnTo>
                <a:lnTo>
                  <a:pt x="21083" y="15319"/>
                </a:lnTo>
                <a:lnTo>
                  <a:pt x="20452" y="14729"/>
                </a:lnTo>
                <a:lnTo>
                  <a:pt x="21264" y="13544"/>
                </a:lnTo>
                <a:lnTo>
                  <a:pt x="20796" y="12315"/>
                </a:lnTo>
                <a:lnTo>
                  <a:pt x="20090" y="11790"/>
                </a:lnTo>
                <a:lnTo>
                  <a:pt x="19807" y="10847"/>
                </a:lnTo>
                <a:lnTo>
                  <a:pt x="19163" y="10647"/>
                </a:lnTo>
                <a:lnTo>
                  <a:pt x="18551" y="10319"/>
                </a:lnTo>
                <a:lnTo>
                  <a:pt x="17613" y="9913"/>
                </a:lnTo>
                <a:lnTo>
                  <a:pt x="16705" y="10227"/>
                </a:lnTo>
                <a:lnTo>
                  <a:pt x="15612" y="10911"/>
                </a:lnTo>
                <a:lnTo>
                  <a:pt x="14819" y="10789"/>
                </a:lnTo>
                <a:lnTo>
                  <a:pt x="14164" y="11572"/>
                </a:lnTo>
                <a:lnTo>
                  <a:pt x="13226" y="12220"/>
                </a:lnTo>
                <a:lnTo>
                  <a:pt x="12835" y="13098"/>
                </a:lnTo>
                <a:lnTo>
                  <a:pt x="11719" y="12628"/>
                </a:lnTo>
                <a:lnTo>
                  <a:pt x="11076" y="12509"/>
                </a:lnTo>
                <a:lnTo>
                  <a:pt x="10747" y="13494"/>
                </a:lnTo>
                <a:lnTo>
                  <a:pt x="9971" y="13141"/>
                </a:lnTo>
                <a:lnTo>
                  <a:pt x="9573" y="12429"/>
                </a:lnTo>
                <a:lnTo>
                  <a:pt x="8978" y="13427"/>
                </a:lnTo>
                <a:lnTo>
                  <a:pt x="8363" y="12383"/>
                </a:lnTo>
                <a:lnTo>
                  <a:pt x="8682" y="11685"/>
                </a:lnTo>
                <a:lnTo>
                  <a:pt x="8180" y="10592"/>
                </a:lnTo>
                <a:lnTo>
                  <a:pt x="7655" y="10088"/>
                </a:lnTo>
                <a:lnTo>
                  <a:pt x="7126" y="10011"/>
                </a:lnTo>
                <a:lnTo>
                  <a:pt x="6277" y="7607"/>
                </a:lnTo>
                <a:lnTo>
                  <a:pt x="7534" y="7465"/>
                </a:lnTo>
                <a:lnTo>
                  <a:pt x="8535" y="7475"/>
                </a:lnTo>
                <a:lnTo>
                  <a:pt x="8210" y="6252"/>
                </a:lnTo>
                <a:lnTo>
                  <a:pt x="7230" y="5754"/>
                </a:lnTo>
                <a:lnTo>
                  <a:pt x="6607" y="5266"/>
                </a:lnTo>
                <a:lnTo>
                  <a:pt x="7209" y="4698"/>
                </a:lnTo>
                <a:lnTo>
                  <a:pt x="6413" y="3574"/>
                </a:lnTo>
                <a:lnTo>
                  <a:pt x="5550" y="3586"/>
                </a:lnTo>
                <a:lnTo>
                  <a:pt x="4551" y="4228"/>
                </a:lnTo>
                <a:lnTo>
                  <a:pt x="3760" y="4483"/>
                </a:lnTo>
                <a:lnTo>
                  <a:pt x="3887" y="3261"/>
                </a:lnTo>
                <a:lnTo>
                  <a:pt x="3502" y="1872"/>
                </a:lnTo>
                <a:lnTo>
                  <a:pt x="2694" y="868"/>
                </a:lnTo>
                <a:lnTo>
                  <a:pt x="1746" y="337"/>
                </a:lnTo>
                <a:lnTo>
                  <a:pt x="69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5" name="Shape 4611">
            <a:extLst>
              <a:ext uri="{FF2B5EF4-FFF2-40B4-BE49-F238E27FC236}">
                <a16:creationId xmlns:a16="http://schemas.microsoft.com/office/drawing/2014/main" id="{6D717C78-688E-4C16-9ED0-081D84588B6A}"/>
              </a:ext>
            </a:extLst>
          </p:cNvPr>
          <p:cNvSpPr/>
          <p:nvPr/>
        </p:nvSpPr>
        <p:spPr>
          <a:xfrm>
            <a:off x="3761133" y="1485252"/>
            <a:ext cx="128996" cy="158963"/>
          </a:xfrm>
          <a:custGeom>
            <a:avLst/>
            <a:gdLst/>
            <a:ahLst/>
            <a:cxnLst>
              <a:cxn ang="0">
                <a:pos x="wd2" y="hd2"/>
              </a:cxn>
              <a:cxn ang="5400000">
                <a:pos x="wd2" y="hd2"/>
              </a:cxn>
              <a:cxn ang="10800000">
                <a:pos x="wd2" y="hd2"/>
              </a:cxn>
              <a:cxn ang="16200000">
                <a:pos x="wd2" y="hd2"/>
              </a:cxn>
            </a:cxnLst>
            <a:rect l="0" t="0" r="r" b="b"/>
            <a:pathLst>
              <a:path w="21600" h="21600" extrusionOk="0">
                <a:moveTo>
                  <a:pt x="9777" y="0"/>
                </a:moveTo>
                <a:lnTo>
                  <a:pt x="6351" y="2662"/>
                </a:lnTo>
                <a:lnTo>
                  <a:pt x="5706" y="5578"/>
                </a:lnTo>
                <a:lnTo>
                  <a:pt x="1503" y="7121"/>
                </a:lnTo>
                <a:lnTo>
                  <a:pt x="0" y="11398"/>
                </a:lnTo>
                <a:lnTo>
                  <a:pt x="4867" y="14692"/>
                </a:lnTo>
                <a:lnTo>
                  <a:pt x="9990" y="17331"/>
                </a:lnTo>
                <a:lnTo>
                  <a:pt x="12496" y="20761"/>
                </a:lnTo>
                <a:lnTo>
                  <a:pt x="19499" y="21600"/>
                </a:lnTo>
                <a:lnTo>
                  <a:pt x="21491" y="18746"/>
                </a:lnTo>
                <a:lnTo>
                  <a:pt x="21600" y="12038"/>
                </a:lnTo>
                <a:lnTo>
                  <a:pt x="21589" y="6169"/>
                </a:lnTo>
                <a:lnTo>
                  <a:pt x="19849" y="2355"/>
                </a:lnTo>
                <a:lnTo>
                  <a:pt x="15374" y="205"/>
                </a:lnTo>
                <a:lnTo>
                  <a:pt x="977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6" name="Shape 4612">
            <a:extLst>
              <a:ext uri="{FF2B5EF4-FFF2-40B4-BE49-F238E27FC236}">
                <a16:creationId xmlns:a16="http://schemas.microsoft.com/office/drawing/2014/main" id="{EC96A38A-51F7-47D0-8F77-45A7220B299A}"/>
              </a:ext>
            </a:extLst>
          </p:cNvPr>
          <p:cNvSpPr/>
          <p:nvPr/>
        </p:nvSpPr>
        <p:spPr>
          <a:xfrm>
            <a:off x="3983783" y="1167283"/>
            <a:ext cx="60104" cy="65796"/>
          </a:xfrm>
          <a:custGeom>
            <a:avLst/>
            <a:gdLst/>
            <a:ahLst/>
            <a:cxnLst>
              <a:cxn ang="0">
                <a:pos x="wd2" y="hd2"/>
              </a:cxn>
              <a:cxn ang="5400000">
                <a:pos x="wd2" y="hd2"/>
              </a:cxn>
              <a:cxn ang="10800000">
                <a:pos x="wd2" y="hd2"/>
              </a:cxn>
              <a:cxn ang="16200000">
                <a:pos x="wd2" y="hd2"/>
              </a:cxn>
            </a:cxnLst>
            <a:rect l="0" t="0" r="r" b="b"/>
            <a:pathLst>
              <a:path w="21600" h="21600" extrusionOk="0">
                <a:moveTo>
                  <a:pt x="20027" y="10031"/>
                </a:moveTo>
                <a:lnTo>
                  <a:pt x="21600" y="21600"/>
                </a:lnTo>
                <a:lnTo>
                  <a:pt x="10257" y="20964"/>
                </a:lnTo>
                <a:lnTo>
                  <a:pt x="0" y="13469"/>
                </a:lnTo>
                <a:lnTo>
                  <a:pt x="2805" y="2840"/>
                </a:lnTo>
                <a:lnTo>
                  <a:pt x="12269" y="0"/>
                </a:lnTo>
                <a:lnTo>
                  <a:pt x="20027" y="1003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7" name="Shape 4613">
            <a:extLst>
              <a:ext uri="{FF2B5EF4-FFF2-40B4-BE49-F238E27FC236}">
                <a16:creationId xmlns:a16="http://schemas.microsoft.com/office/drawing/2014/main" id="{BC63507B-80E2-45E4-B5E2-B4708B92960A}"/>
              </a:ext>
            </a:extLst>
          </p:cNvPr>
          <p:cNvSpPr/>
          <p:nvPr/>
        </p:nvSpPr>
        <p:spPr>
          <a:xfrm>
            <a:off x="3982157" y="210934"/>
            <a:ext cx="670691" cy="1170397"/>
          </a:xfrm>
          <a:custGeom>
            <a:avLst/>
            <a:gdLst/>
            <a:ahLst/>
            <a:cxnLst>
              <a:cxn ang="0">
                <a:pos x="wd2" y="hd2"/>
              </a:cxn>
              <a:cxn ang="5400000">
                <a:pos x="wd2" y="hd2"/>
              </a:cxn>
              <a:cxn ang="10800000">
                <a:pos x="wd2" y="hd2"/>
              </a:cxn>
              <a:cxn ang="16200000">
                <a:pos x="wd2" y="hd2"/>
              </a:cxn>
            </a:cxnLst>
            <a:rect l="0" t="0" r="r" b="b"/>
            <a:pathLst>
              <a:path w="21600" h="21600" extrusionOk="0">
                <a:moveTo>
                  <a:pt x="1914" y="20110"/>
                </a:moveTo>
                <a:lnTo>
                  <a:pt x="2525" y="19984"/>
                </a:lnTo>
                <a:lnTo>
                  <a:pt x="2821" y="19684"/>
                </a:lnTo>
                <a:lnTo>
                  <a:pt x="3453" y="19331"/>
                </a:lnTo>
                <a:lnTo>
                  <a:pt x="4278" y="19227"/>
                </a:lnTo>
                <a:lnTo>
                  <a:pt x="5191" y="19118"/>
                </a:lnTo>
                <a:lnTo>
                  <a:pt x="5461" y="18770"/>
                </a:lnTo>
                <a:lnTo>
                  <a:pt x="4341" y="18590"/>
                </a:lnTo>
                <a:lnTo>
                  <a:pt x="4564" y="18138"/>
                </a:lnTo>
                <a:lnTo>
                  <a:pt x="3855" y="17704"/>
                </a:lnTo>
                <a:lnTo>
                  <a:pt x="3577" y="17230"/>
                </a:lnTo>
                <a:lnTo>
                  <a:pt x="4223" y="17103"/>
                </a:lnTo>
                <a:lnTo>
                  <a:pt x="5103" y="16934"/>
                </a:lnTo>
                <a:lnTo>
                  <a:pt x="5856" y="17214"/>
                </a:lnTo>
                <a:lnTo>
                  <a:pt x="6233" y="17812"/>
                </a:lnTo>
                <a:lnTo>
                  <a:pt x="6610" y="18231"/>
                </a:lnTo>
                <a:lnTo>
                  <a:pt x="7603" y="18403"/>
                </a:lnTo>
                <a:lnTo>
                  <a:pt x="8430" y="18197"/>
                </a:lnTo>
                <a:lnTo>
                  <a:pt x="9036" y="17854"/>
                </a:lnTo>
                <a:lnTo>
                  <a:pt x="9401" y="17272"/>
                </a:lnTo>
                <a:lnTo>
                  <a:pt x="9211" y="16782"/>
                </a:lnTo>
                <a:lnTo>
                  <a:pt x="8672" y="17200"/>
                </a:lnTo>
                <a:lnTo>
                  <a:pt x="8449" y="17675"/>
                </a:lnTo>
                <a:lnTo>
                  <a:pt x="7548" y="17915"/>
                </a:lnTo>
                <a:lnTo>
                  <a:pt x="6934" y="17631"/>
                </a:lnTo>
                <a:lnTo>
                  <a:pt x="6951" y="17236"/>
                </a:lnTo>
                <a:lnTo>
                  <a:pt x="7485" y="16821"/>
                </a:lnTo>
                <a:lnTo>
                  <a:pt x="6513" y="16739"/>
                </a:lnTo>
                <a:lnTo>
                  <a:pt x="6955" y="16405"/>
                </a:lnTo>
                <a:lnTo>
                  <a:pt x="7496" y="16105"/>
                </a:lnTo>
                <a:lnTo>
                  <a:pt x="7344" y="15517"/>
                </a:lnTo>
                <a:lnTo>
                  <a:pt x="7153" y="14937"/>
                </a:lnTo>
                <a:lnTo>
                  <a:pt x="6646" y="15239"/>
                </a:lnTo>
                <a:lnTo>
                  <a:pt x="6521" y="15849"/>
                </a:lnTo>
                <a:lnTo>
                  <a:pt x="6075" y="16211"/>
                </a:lnTo>
                <a:lnTo>
                  <a:pt x="5650" y="15814"/>
                </a:lnTo>
                <a:lnTo>
                  <a:pt x="5069" y="16345"/>
                </a:lnTo>
                <a:lnTo>
                  <a:pt x="4532" y="16238"/>
                </a:lnTo>
                <a:lnTo>
                  <a:pt x="4356" y="15598"/>
                </a:lnTo>
                <a:lnTo>
                  <a:pt x="4655" y="15212"/>
                </a:lnTo>
                <a:lnTo>
                  <a:pt x="4869" y="14615"/>
                </a:lnTo>
                <a:lnTo>
                  <a:pt x="5139" y="14319"/>
                </a:lnTo>
                <a:lnTo>
                  <a:pt x="5938" y="14110"/>
                </a:lnTo>
                <a:lnTo>
                  <a:pt x="6683" y="13871"/>
                </a:lnTo>
                <a:lnTo>
                  <a:pt x="7353" y="13870"/>
                </a:lnTo>
                <a:lnTo>
                  <a:pt x="8230" y="13989"/>
                </a:lnTo>
                <a:lnTo>
                  <a:pt x="8575" y="14322"/>
                </a:lnTo>
                <a:lnTo>
                  <a:pt x="9194" y="14505"/>
                </a:lnTo>
                <a:lnTo>
                  <a:pt x="9117" y="14115"/>
                </a:lnTo>
                <a:lnTo>
                  <a:pt x="9965" y="13923"/>
                </a:lnTo>
                <a:lnTo>
                  <a:pt x="9645" y="13453"/>
                </a:lnTo>
                <a:lnTo>
                  <a:pt x="8817" y="13654"/>
                </a:lnTo>
                <a:lnTo>
                  <a:pt x="7774" y="13609"/>
                </a:lnTo>
                <a:lnTo>
                  <a:pt x="6728" y="13258"/>
                </a:lnTo>
                <a:lnTo>
                  <a:pt x="7306" y="13141"/>
                </a:lnTo>
                <a:lnTo>
                  <a:pt x="7727" y="12965"/>
                </a:lnTo>
                <a:lnTo>
                  <a:pt x="7096" y="12421"/>
                </a:lnTo>
                <a:lnTo>
                  <a:pt x="6789" y="11981"/>
                </a:lnTo>
                <a:lnTo>
                  <a:pt x="6153" y="11533"/>
                </a:lnTo>
                <a:lnTo>
                  <a:pt x="5435" y="11311"/>
                </a:lnTo>
                <a:lnTo>
                  <a:pt x="5073" y="10899"/>
                </a:lnTo>
                <a:lnTo>
                  <a:pt x="5890" y="10595"/>
                </a:lnTo>
                <a:lnTo>
                  <a:pt x="5122" y="10378"/>
                </a:lnTo>
                <a:lnTo>
                  <a:pt x="4560" y="9915"/>
                </a:lnTo>
                <a:lnTo>
                  <a:pt x="4924" y="9554"/>
                </a:lnTo>
                <a:lnTo>
                  <a:pt x="6035" y="9545"/>
                </a:lnTo>
                <a:lnTo>
                  <a:pt x="6770" y="9752"/>
                </a:lnTo>
                <a:lnTo>
                  <a:pt x="7584" y="10079"/>
                </a:lnTo>
                <a:lnTo>
                  <a:pt x="8689" y="10609"/>
                </a:lnTo>
                <a:lnTo>
                  <a:pt x="9348" y="11292"/>
                </a:lnTo>
                <a:lnTo>
                  <a:pt x="10061" y="11614"/>
                </a:lnTo>
                <a:lnTo>
                  <a:pt x="11293" y="11479"/>
                </a:lnTo>
                <a:lnTo>
                  <a:pt x="11257" y="11116"/>
                </a:lnTo>
                <a:lnTo>
                  <a:pt x="10093" y="11214"/>
                </a:lnTo>
                <a:lnTo>
                  <a:pt x="9525" y="10903"/>
                </a:lnTo>
                <a:lnTo>
                  <a:pt x="9156" y="10318"/>
                </a:lnTo>
                <a:lnTo>
                  <a:pt x="8512" y="9947"/>
                </a:lnTo>
                <a:lnTo>
                  <a:pt x="7750" y="9630"/>
                </a:lnTo>
                <a:lnTo>
                  <a:pt x="7963" y="9209"/>
                </a:lnTo>
                <a:lnTo>
                  <a:pt x="8923" y="9110"/>
                </a:lnTo>
                <a:lnTo>
                  <a:pt x="9748" y="8879"/>
                </a:lnTo>
                <a:lnTo>
                  <a:pt x="10600" y="8747"/>
                </a:lnTo>
                <a:lnTo>
                  <a:pt x="11518" y="8484"/>
                </a:lnTo>
                <a:lnTo>
                  <a:pt x="10771" y="8255"/>
                </a:lnTo>
                <a:lnTo>
                  <a:pt x="11402" y="7935"/>
                </a:lnTo>
                <a:lnTo>
                  <a:pt x="12282" y="7897"/>
                </a:lnTo>
                <a:lnTo>
                  <a:pt x="13033" y="7516"/>
                </a:lnTo>
                <a:lnTo>
                  <a:pt x="12004" y="7487"/>
                </a:lnTo>
                <a:lnTo>
                  <a:pt x="11387" y="7172"/>
                </a:lnTo>
                <a:lnTo>
                  <a:pt x="11629" y="6550"/>
                </a:lnTo>
                <a:lnTo>
                  <a:pt x="11991" y="6012"/>
                </a:lnTo>
                <a:lnTo>
                  <a:pt x="11206" y="6148"/>
                </a:lnTo>
                <a:lnTo>
                  <a:pt x="10701" y="6870"/>
                </a:lnTo>
                <a:lnTo>
                  <a:pt x="10560" y="7653"/>
                </a:lnTo>
                <a:lnTo>
                  <a:pt x="9897" y="8066"/>
                </a:lnTo>
                <a:lnTo>
                  <a:pt x="9226" y="8639"/>
                </a:lnTo>
                <a:lnTo>
                  <a:pt x="8165" y="8606"/>
                </a:lnTo>
                <a:lnTo>
                  <a:pt x="8306" y="8026"/>
                </a:lnTo>
                <a:lnTo>
                  <a:pt x="7210" y="8174"/>
                </a:lnTo>
                <a:lnTo>
                  <a:pt x="7294" y="8751"/>
                </a:lnTo>
                <a:lnTo>
                  <a:pt x="6488" y="8976"/>
                </a:lnTo>
                <a:lnTo>
                  <a:pt x="5023" y="8800"/>
                </a:lnTo>
                <a:lnTo>
                  <a:pt x="4004" y="8594"/>
                </a:lnTo>
                <a:lnTo>
                  <a:pt x="3034" y="8436"/>
                </a:lnTo>
                <a:lnTo>
                  <a:pt x="2703" y="8064"/>
                </a:lnTo>
                <a:lnTo>
                  <a:pt x="3371" y="7838"/>
                </a:lnTo>
                <a:lnTo>
                  <a:pt x="4623" y="7624"/>
                </a:lnTo>
                <a:lnTo>
                  <a:pt x="4602" y="7932"/>
                </a:lnTo>
                <a:cubicBezTo>
                  <a:pt x="4638" y="8019"/>
                  <a:pt x="4673" y="8106"/>
                  <a:pt x="4709" y="8193"/>
                </a:cubicBezTo>
                <a:cubicBezTo>
                  <a:pt x="4745" y="8280"/>
                  <a:pt x="4781" y="8367"/>
                  <a:pt x="4817" y="8455"/>
                </a:cubicBezTo>
                <a:lnTo>
                  <a:pt x="5134" y="7901"/>
                </a:lnTo>
                <a:lnTo>
                  <a:pt x="5945" y="7795"/>
                </a:lnTo>
                <a:lnTo>
                  <a:pt x="6843" y="7453"/>
                </a:lnTo>
                <a:lnTo>
                  <a:pt x="6008" y="7392"/>
                </a:lnTo>
                <a:lnTo>
                  <a:pt x="5221" y="7276"/>
                </a:lnTo>
                <a:lnTo>
                  <a:pt x="5848" y="6928"/>
                </a:lnTo>
                <a:lnTo>
                  <a:pt x="5172" y="6792"/>
                </a:lnTo>
                <a:lnTo>
                  <a:pt x="4261" y="7151"/>
                </a:lnTo>
                <a:lnTo>
                  <a:pt x="3116" y="7468"/>
                </a:lnTo>
                <a:lnTo>
                  <a:pt x="2133" y="7659"/>
                </a:lnTo>
                <a:lnTo>
                  <a:pt x="1641" y="7409"/>
                </a:lnTo>
                <a:lnTo>
                  <a:pt x="2116" y="7092"/>
                </a:lnTo>
                <a:lnTo>
                  <a:pt x="2104" y="6554"/>
                </a:lnTo>
                <a:lnTo>
                  <a:pt x="2689" y="6375"/>
                </a:lnTo>
                <a:lnTo>
                  <a:pt x="3404" y="5986"/>
                </a:lnTo>
                <a:lnTo>
                  <a:pt x="2461" y="6016"/>
                </a:lnTo>
                <a:lnTo>
                  <a:pt x="1268" y="6290"/>
                </a:lnTo>
                <a:lnTo>
                  <a:pt x="1811" y="5681"/>
                </a:lnTo>
                <a:lnTo>
                  <a:pt x="626" y="6075"/>
                </a:lnTo>
                <a:lnTo>
                  <a:pt x="0" y="5707"/>
                </a:lnTo>
                <a:lnTo>
                  <a:pt x="619" y="5169"/>
                </a:lnTo>
                <a:lnTo>
                  <a:pt x="1665" y="5174"/>
                </a:lnTo>
                <a:lnTo>
                  <a:pt x="2355" y="4806"/>
                </a:lnTo>
                <a:lnTo>
                  <a:pt x="3155" y="4404"/>
                </a:lnTo>
                <a:lnTo>
                  <a:pt x="3809" y="4578"/>
                </a:lnTo>
                <a:lnTo>
                  <a:pt x="5609" y="4897"/>
                </a:lnTo>
                <a:lnTo>
                  <a:pt x="5773" y="4580"/>
                </a:lnTo>
                <a:lnTo>
                  <a:pt x="4891" y="4339"/>
                </a:lnTo>
                <a:lnTo>
                  <a:pt x="4148" y="3948"/>
                </a:lnTo>
                <a:lnTo>
                  <a:pt x="4811" y="3810"/>
                </a:lnTo>
                <a:lnTo>
                  <a:pt x="4876" y="3280"/>
                </a:lnTo>
                <a:lnTo>
                  <a:pt x="5217" y="3072"/>
                </a:lnTo>
                <a:lnTo>
                  <a:pt x="5931" y="3300"/>
                </a:lnTo>
                <a:lnTo>
                  <a:pt x="6316" y="3747"/>
                </a:lnTo>
                <a:lnTo>
                  <a:pt x="6867" y="4200"/>
                </a:lnTo>
                <a:lnTo>
                  <a:pt x="7301" y="4102"/>
                </a:lnTo>
                <a:lnTo>
                  <a:pt x="8071" y="4256"/>
                </a:lnTo>
                <a:lnTo>
                  <a:pt x="9212" y="4652"/>
                </a:lnTo>
                <a:lnTo>
                  <a:pt x="8572" y="4164"/>
                </a:lnTo>
                <a:lnTo>
                  <a:pt x="7749" y="3710"/>
                </a:lnTo>
                <a:lnTo>
                  <a:pt x="7011" y="3367"/>
                </a:lnTo>
                <a:lnTo>
                  <a:pt x="7257" y="2859"/>
                </a:lnTo>
                <a:lnTo>
                  <a:pt x="7511" y="2439"/>
                </a:lnTo>
                <a:lnTo>
                  <a:pt x="7722" y="2028"/>
                </a:lnTo>
                <a:lnTo>
                  <a:pt x="9151" y="2306"/>
                </a:lnTo>
                <a:lnTo>
                  <a:pt x="9037" y="1951"/>
                </a:lnTo>
                <a:cubicBezTo>
                  <a:pt x="8892" y="1910"/>
                  <a:pt x="8747" y="1868"/>
                  <a:pt x="8602" y="1827"/>
                </a:cubicBezTo>
                <a:cubicBezTo>
                  <a:pt x="8456" y="1785"/>
                  <a:pt x="8311" y="1744"/>
                  <a:pt x="8166" y="1702"/>
                </a:cubicBezTo>
                <a:lnTo>
                  <a:pt x="8488" y="1428"/>
                </a:lnTo>
                <a:lnTo>
                  <a:pt x="9054" y="1568"/>
                </a:lnTo>
                <a:lnTo>
                  <a:pt x="9614" y="1533"/>
                </a:lnTo>
                <a:lnTo>
                  <a:pt x="10287" y="1749"/>
                </a:lnTo>
                <a:lnTo>
                  <a:pt x="10824" y="2157"/>
                </a:lnTo>
                <a:lnTo>
                  <a:pt x="11167" y="2635"/>
                </a:lnTo>
                <a:lnTo>
                  <a:pt x="11603" y="2394"/>
                </a:lnTo>
                <a:lnTo>
                  <a:pt x="11502" y="1885"/>
                </a:lnTo>
                <a:lnTo>
                  <a:pt x="10790" y="1517"/>
                </a:lnTo>
                <a:lnTo>
                  <a:pt x="9938" y="1227"/>
                </a:lnTo>
                <a:lnTo>
                  <a:pt x="10553" y="994"/>
                </a:lnTo>
                <a:lnTo>
                  <a:pt x="11573" y="937"/>
                </a:lnTo>
                <a:lnTo>
                  <a:pt x="12979" y="1243"/>
                </a:lnTo>
                <a:cubicBezTo>
                  <a:pt x="12896" y="1191"/>
                  <a:pt x="12812" y="1139"/>
                  <a:pt x="12729" y="1087"/>
                </a:cubicBezTo>
                <a:cubicBezTo>
                  <a:pt x="12645" y="1035"/>
                  <a:pt x="12562" y="982"/>
                  <a:pt x="12478" y="930"/>
                </a:cubicBezTo>
                <a:lnTo>
                  <a:pt x="12809" y="607"/>
                </a:lnTo>
                <a:lnTo>
                  <a:pt x="13417" y="584"/>
                </a:lnTo>
                <a:lnTo>
                  <a:pt x="14015" y="815"/>
                </a:lnTo>
                <a:lnTo>
                  <a:pt x="13707" y="274"/>
                </a:lnTo>
                <a:lnTo>
                  <a:pt x="14282" y="0"/>
                </a:lnTo>
                <a:lnTo>
                  <a:pt x="15438" y="332"/>
                </a:lnTo>
                <a:lnTo>
                  <a:pt x="16549" y="209"/>
                </a:lnTo>
                <a:lnTo>
                  <a:pt x="16978" y="377"/>
                </a:lnTo>
                <a:lnTo>
                  <a:pt x="16334" y="913"/>
                </a:lnTo>
                <a:lnTo>
                  <a:pt x="16526" y="1343"/>
                </a:lnTo>
                <a:lnTo>
                  <a:pt x="17207" y="902"/>
                </a:lnTo>
                <a:lnTo>
                  <a:pt x="17818" y="310"/>
                </a:lnTo>
                <a:lnTo>
                  <a:pt x="18472" y="55"/>
                </a:lnTo>
                <a:lnTo>
                  <a:pt x="19340" y="444"/>
                </a:lnTo>
                <a:lnTo>
                  <a:pt x="19855" y="958"/>
                </a:lnTo>
                <a:lnTo>
                  <a:pt x="20421" y="680"/>
                </a:lnTo>
                <a:lnTo>
                  <a:pt x="21316" y="797"/>
                </a:lnTo>
                <a:lnTo>
                  <a:pt x="21531" y="1439"/>
                </a:lnTo>
                <a:lnTo>
                  <a:pt x="21600" y="2081"/>
                </a:lnTo>
                <a:lnTo>
                  <a:pt x="21019" y="2735"/>
                </a:lnTo>
                <a:lnTo>
                  <a:pt x="20699" y="3161"/>
                </a:lnTo>
                <a:lnTo>
                  <a:pt x="19975" y="3425"/>
                </a:lnTo>
                <a:lnTo>
                  <a:pt x="19445" y="3778"/>
                </a:lnTo>
                <a:lnTo>
                  <a:pt x="18329" y="3970"/>
                </a:lnTo>
                <a:lnTo>
                  <a:pt x="17820" y="4506"/>
                </a:lnTo>
                <a:lnTo>
                  <a:pt x="18607" y="4520"/>
                </a:lnTo>
                <a:lnTo>
                  <a:pt x="19304" y="4385"/>
                </a:lnTo>
                <a:lnTo>
                  <a:pt x="18769" y="4796"/>
                </a:lnTo>
                <a:lnTo>
                  <a:pt x="17866" y="5367"/>
                </a:lnTo>
                <a:lnTo>
                  <a:pt x="17428" y="5860"/>
                </a:lnTo>
                <a:lnTo>
                  <a:pt x="18129" y="5899"/>
                </a:lnTo>
                <a:lnTo>
                  <a:pt x="18797" y="5424"/>
                </a:lnTo>
                <a:lnTo>
                  <a:pt x="19518" y="5087"/>
                </a:lnTo>
                <a:lnTo>
                  <a:pt x="20183" y="4401"/>
                </a:lnTo>
                <a:lnTo>
                  <a:pt x="20396" y="3923"/>
                </a:lnTo>
                <a:lnTo>
                  <a:pt x="21171" y="4036"/>
                </a:lnTo>
                <a:lnTo>
                  <a:pt x="20941" y="4640"/>
                </a:lnTo>
                <a:lnTo>
                  <a:pt x="20394" y="5314"/>
                </a:lnTo>
                <a:lnTo>
                  <a:pt x="19988" y="6022"/>
                </a:lnTo>
                <a:lnTo>
                  <a:pt x="19546" y="6698"/>
                </a:lnTo>
                <a:lnTo>
                  <a:pt x="19247" y="7660"/>
                </a:lnTo>
                <a:lnTo>
                  <a:pt x="18675" y="7837"/>
                </a:lnTo>
                <a:lnTo>
                  <a:pt x="18529" y="8469"/>
                </a:lnTo>
                <a:lnTo>
                  <a:pt x="17519" y="8915"/>
                </a:lnTo>
                <a:lnTo>
                  <a:pt x="17583" y="9242"/>
                </a:lnTo>
                <a:lnTo>
                  <a:pt x="18379" y="9016"/>
                </a:lnTo>
                <a:lnTo>
                  <a:pt x="18928" y="9150"/>
                </a:lnTo>
                <a:lnTo>
                  <a:pt x="18417" y="9562"/>
                </a:lnTo>
                <a:lnTo>
                  <a:pt x="18774" y="9897"/>
                </a:lnTo>
                <a:lnTo>
                  <a:pt x="18370" y="10408"/>
                </a:lnTo>
                <a:lnTo>
                  <a:pt x="16935" y="10138"/>
                </a:lnTo>
                <a:lnTo>
                  <a:pt x="16285" y="9849"/>
                </a:lnTo>
                <a:lnTo>
                  <a:pt x="15870" y="10126"/>
                </a:lnTo>
                <a:lnTo>
                  <a:pt x="16518" y="10369"/>
                </a:lnTo>
                <a:lnTo>
                  <a:pt x="17198" y="10620"/>
                </a:lnTo>
                <a:lnTo>
                  <a:pt x="17139" y="10951"/>
                </a:lnTo>
                <a:lnTo>
                  <a:pt x="16274" y="11549"/>
                </a:lnTo>
                <a:lnTo>
                  <a:pt x="15413" y="11525"/>
                </a:lnTo>
                <a:lnTo>
                  <a:pt x="14582" y="11603"/>
                </a:lnTo>
                <a:lnTo>
                  <a:pt x="13889" y="11653"/>
                </a:lnTo>
                <a:lnTo>
                  <a:pt x="13595" y="12073"/>
                </a:lnTo>
                <a:lnTo>
                  <a:pt x="15327" y="12069"/>
                </a:lnTo>
                <a:lnTo>
                  <a:pt x="15963" y="11940"/>
                </a:lnTo>
                <a:lnTo>
                  <a:pt x="16743" y="12058"/>
                </a:lnTo>
                <a:lnTo>
                  <a:pt x="16617" y="12541"/>
                </a:lnTo>
                <a:lnTo>
                  <a:pt x="15689" y="12647"/>
                </a:lnTo>
                <a:lnTo>
                  <a:pt x="15152" y="12350"/>
                </a:lnTo>
                <a:lnTo>
                  <a:pt x="14180" y="12229"/>
                </a:lnTo>
                <a:lnTo>
                  <a:pt x="13910" y="12598"/>
                </a:lnTo>
                <a:lnTo>
                  <a:pt x="12875" y="12766"/>
                </a:lnTo>
                <a:lnTo>
                  <a:pt x="13107" y="13190"/>
                </a:lnTo>
                <a:lnTo>
                  <a:pt x="13957" y="13469"/>
                </a:lnTo>
                <a:lnTo>
                  <a:pt x="14201" y="13062"/>
                </a:lnTo>
                <a:lnTo>
                  <a:pt x="14976" y="12828"/>
                </a:lnTo>
                <a:lnTo>
                  <a:pt x="15666" y="13078"/>
                </a:lnTo>
                <a:lnTo>
                  <a:pt x="16451" y="13048"/>
                </a:lnTo>
                <a:lnTo>
                  <a:pt x="16828" y="13492"/>
                </a:lnTo>
                <a:lnTo>
                  <a:pt x="16840" y="13956"/>
                </a:lnTo>
                <a:lnTo>
                  <a:pt x="16057" y="13928"/>
                </a:lnTo>
                <a:lnTo>
                  <a:pt x="16064" y="14361"/>
                </a:lnTo>
                <a:lnTo>
                  <a:pt x="16779" y="14345"/>
                </a:lnTo>
                <a:lnTo>
                  <a:pt x="17242" y="14659"/>
                </a:lnTo>
                <a:lnTo>
                  <a:pt x="16358" y="14784"/>
                </a:lnTo>
                <a:lnTo>
                  <a:pt x="15624" y="15132"/>
                </a:lnTo>
                <a:lnTo>
                  <a:pt x="16567" y="15346"/>
                </a:lnTo>
                <a:lnTo>
                  <a:pt x="16893" y="15751"/>
                </a:lnTo>
                <a:lnTo>
                  <a:pt x="16282" y="16230"/>
                </a:lnTo>
                <a:lnTo>
                  <a:pt x="15148" y="15955"/>
                </a:lnTo>
                <a:lnTo>
                  <a:pt x="14075" y="16224"/>
                </a:lnTo>
                <a:lnTo>
                  <a:pt x="14761" y="16809"/>
                </a:lnTo>
                <a:lnTo>
                  <a:pt x="14944" y="17493"/>
                </a:lnTo>
                <a:lnTo>
                  <a:pt x="14363" y="18016"/>
                </a:lnTo>
                <a:lnTo>
                  <a:pt x="12620" y="18214"/>
                </a:lnTo>
                <a:lnTo>
                  <a:pt x="11648" y="17883"/>
                </a:lnTo>
                <a:lnTo>
                  <a:pt x="10554" y="17349"/>
                </a:lnTo>
                <a:lnTo>
                  <a:pt x="10993" y="17937"/>
                </a:lnTo>
                <a:lnTo>
                  <a:pt x="10697" y="18319"/>
                </a:lnTo>
                <a:lnTo>
                  <a:pt x="11355" y="18594"/>
                </a:lnTo>
                <a:lnTo>
                  <a:pt x="12170" y="18471"/>
                </a:lnTo>
                <a:lnTo>
                  <a:pt x="12753" y="18824"/>
                </a:lnTo>
                <a:lnTo>
                  <a:pt x="13530" y="18314"/>
                </a:lnTo>
                <a:lnTo>
                  <a:pt x="14155" y="18633"/>
                </a:lnTo>
                <a:lnTo>
                  <a:pt x="14035" y="19100"/>
                </a:lnTo>
                <a:lnTo>
                  <a:pt x="14769" y="19207"/>
                </a:lnTo>
                <a:lnTo>
                  <a:pt x="15197" y="18766"/>
                </a:lnTo>
                <a:lnTo>
                  <a:pt x="15643" y="19302"/>
                </a:lnTo>
                <a:lnTo>
                  <a:pt x="15906" y="19927"/>
                </a:lnTo>
                <a:lnTo>
                  <a:pt x="15074" y="20063"/>
                </a:lnTo>
                <a:lnTo>
                  <a:pt x="14702" y="20585"/>
                </a:lnTo>
                <a:lnTo>
                  <a:pt x="14068" y="20895"/>
                </a:lnTo>
                <a:lnTo>
                  <a:pt x="13370" y="21413"/>
                </a:lnTo>
                <a:lnTo>
                  <a:pt x="12559" y="21491"/>
                </a:lnTo>
                <a:lnTo>
                  <a:pt x="12324" y="21050"/>
                </a:lnTo>
                <a:lnTo>
                  <a:pt x="11465" y="20742"/>
                </a:lnTo>
                <a:lnTo>
                  <a:pt x="11423" y="20256"/>
                </a:lnTo>
                <a:lnTo>
                  <a:pt x="10509" y="20227"/>
                </a:lnTo>
                <a:lnTo>
                  <a:pt x="11029" y="21017"/>
                </a:lnTo>
                <a:lnTo>
                  <a:pt x="10400" y="21016"/>
                </a:lnTo>
                <a:lnTo>
                  <a:pt x="9617" y="20513"/>
                </a:lnTo>
                <a:lnTo>
                  <a:pt x="9539" y="21076"/>
                </a:lnTo>
                <a:lnTo>
                  <a:pt x="8640" y="20533"/>
                </a:lnTo>
                <a:lnTo>
                  <a:pt x="8624" y="20949"/>
                </a:lnTo>
                <a:lnTo>
                  <a:pt x="7767" y="21026"/>
                </a:lnTo>
                <a:lnTo>
                  <a:pt x="8459" y="21372"/>
                </a:lnTo>
                <a:lnTo>
                  <a:pt x="8121" y="21600"/>
                </a:lnTo>
                <a:lnTo>
                  <a:pt x="6559" y="21383"/>
                </a:lnTo>
                <a:lnTo>
                  <a:pt x="5921" y="20991"/>
                </a:lnTo>
                <a:lnTo>
                  <a:pt x="5336" y="21305"/>
                </a:lnTo>
                <a:lnTo>
                  <a:pt x="4884" y="20887"/>
                </a:lnTo>
                <a:lnTo>
                  <a:pt x="4063" y="21237"/>
                </a:lnTo>
                <a:lnTo>
                  <a:pt x="3337" y="20425"/>
                </a:lnTo>
                <a:lnTo>
                  <a:pt x="3248" y="21029"/>
                </a:lnTo>
                <a:lnTo>
                  <a:pt x="2329" y="20875"/>
                </a:lnTo>
                <a:lnTo>
                  <a:pt x="2167" y="20343"/>
                </a:lnTo>
                <a:lnTo>
                  <a:pt x="1506" y="20770"/>
                </a:lnTo>
                <a:lnTo>
                  <a:pt x="1085" y="20413"/>
                </a:lnTo>
                <a:lnTo>
                  <a:pt x="1179" y="19927"/>
                </a:lnTo>
                <a:lnTo>
                  <a:pt x="1914" y="2011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8" name="Shape 4614">
            <a:extLst>
              <a:ext uri="{FF2B5EF4-FFF2-40B4-BE49-F238E27FC236}">
                <a16:creationId xmlns:a16="http://schemas.microsoft.com/office/drawing/2014/main" id="{15130DDE-C564-4A8E-9701-AF6A44C10E9C}"/>
              </a:ext>
            </a:extLst>
          </p:cNvPr>
          <p:cNvSpPr/>
          <p:nvPr/>
        </p:nvSpPr>
        <p:spPr>
          <a:xfrm>
            <a:off x="3843840" y="561520"/>
            <a:ext cx="343192" cy="528389"/>
          </a:xfrm>
          <a:custGeom>
            <a:avLst/>
            <a:gdLst/>
            <a:ahLst/>
            <a:cxnLst>
              <a:cxn ang="0">
                <a:pos x="wd2" y="hd2"/>
              </a:cxn>
              <a:cxn ang="5400000">
                <a:pos x="wd2" y="hd2"/>
              </a:cxn>
              <a:cxn ang="10800000">
                <a:pos x="wd2" y="hd2"/>
              </a:cxn>
              <a:cxn ang="16200000">
                <a:pos x="wd2" y="hd2"/>
              </a:cxn>
            </a:cxnLst>
            <a:rect l="0" t="0" r="r" b="b"/>
            <a:pathLst>
              <a:path w="21600" h="21600" extrusionOk="0">
                <a:moveTo>
                  <a:pt x="18865" y="11676"/>
                </a:moveTo>
                <a:lnTo>
                  <a:pt x="18799" y="12352"/>
                </a:lnTo>
                <a:lnTo>
                  <a:pt x="19560" y="12943"/>
                </a:lnTo>
                <a:lnTo>
                  <a:pt x="21065" y="13263"/>
                </a:lnTo>
                <a:lnTo>
                  <a:pt x="21600" y="14228"/>
                </a:lnTo>
                <a:lnTo>
                  <a:pt x="20222" y="14699"/>
                </a:lnTo>
                <a:lnTo>
                  <a:pt x="18881" y="15284"/>
                </a:lnTo>
                <a:lnTo>
                  <a:pt x="18133" y="15924"/>
                </a:lnTo>
                <a:lnTo>
                  <a:pt x="17569" y="17586"/>
                </a:lnTo>
                <a:lnTo>
                  <a:pt x="16422" y="16910"/>
                </a:lnTo>
                <a:lnTo>
                  <a:pt x="15640" y="15613"/>
                </a:lnTo>
                <a:lnTo>
                  <a:pt x="14990" y="17155"/>
                </a:lnTo>
                <a:lnTo>
                  <a:pt x="15792" y="18298"/>
                </a:lnTo>
                <a:lnTo>
                  <a:pt x="15936" y="20075"/>
                </a:lnTo>
                <a:lnTo>
                  <a:pt x="14600" y="18911"/>
                </a:lnTo>
                <a:lnTo>
                  <a:pt x="14641" y="20065"/>
                </a:lnTo>
                <a:lnTo>
                  <a:pt x="13666" y="21287"/>
                </a:lnTo>
                <a:lnTo>
                  <a:pt x="12576" y="20414"/>
                </a:lnTo>
                <a:lnTo>
                  <a:pt x="11272" y="20486"/>
                </a:lnTo>
                <a:lnTo>
                  <a:pt x="10606" y="21600"/>
                </a:lnTo>
                <a:lnTo>
                  <a:pt x="9240" y="20931"/>
                </a:lnTo>
                <a:lnTo>
                  <a:pt x="7908" y="21028"/>
                </a:lnTo>
                <a:lnTo>
                  <a:pt x="6756" y="20313"/>
                </a:lnTo>
                <a:lnTo>
                  <a:pt x="7451" y="19454"/>
                </a:lnTo>
                <a:lnTo>
                  <a:pt x="8179" y="18529"/>
                </a:lnTo>
                <a:lnTo>
                  <a:pt x="6534" y="18427"/>
                </a:lnTo>
                <a:lnTo>
                  <a:pt x="5460" y="17939"/>
                </a:lnTo>
                <a:lnTo>
                  <a:pt x="5711" y="16780"/>
                </a:lnTo>
                <a:lnTo>
                  <a:pt x="4358" y="16039"/>
                </a:lnTo>
                <a:lnTo>
                  <a:pt x="3939" y="15277"/>
                </a:lnTo>
                <a:lnTo>
                  <a:pt x="5197" y="14432"/>
                </a:lnTo>
                <a:lnTo>
                  <a:pt x="6908" y="14526"/>
                </a:lnTo>
                <a:lnTo>
                  <a:pt x="9199" y="15070"/>
                </a:lnTo>
                <a:lnTo>
                  <a:pt x="11042" y="14615"/>
                </a:lnTo>
                <a:lnTo>
                  <a:pt x="9458" y="14211"/>
                </a:lnTo>
                <a:lnTo>
                  <a:pt x="7299" y="13881"/>
                </a:lnTo>
                <a:lnTo>
                  <a:pt x="8261" y="13237"/>
                </a:lnTo>
                <a:lnTo>
                  <a:pt x="7221" y="12648"/>
                </a:lnTo>
                <a:lnTo>
                  <a:pt x="5748" y="13145"/>
                </a:lnTo>
                <a:lnTo>
                  <a:pt x="4461" y="13884"/>
                </a:lnTo>
                <a:lnTo>
                  <a:pt x="3819" y="13025"/>
                </a:lnTo>
                <a:lnTo>
                  <a:pt x="3104" y="13631"/>
                </a:lnTo>
                <a:lnTo>
                  <a:pt x="1577" y="13148"/>
                </a:lnTo>
                <a:lnTo>
                  <a:pt x="1581" y="11919"/>
                </a:lnTo>
                <a:lnTo>
                  <a:pt x="3145" y="11928"/>
                </a:lnTo>
                <a:lnTo>
                  <a:pt x="4251" y="11120"/>
                </a:lnTo>
                <a:lnTo>
                  <a:pt x="2902" y="11171"/>
                </a:lnTo>
                <a:lnTo>
                  <a:pt x="446" y="10993"/>
                </a:lnTo>
                <a:lnTo>
                  <a:pt x="0" y="9614"/>
                </a:lnTo>
                <a:lnTo>
                  <a:pt x="125" y="8121"/>
                </a:lnTo>
                <a:lnTo>
                  <a:pt x="2207" y="8741"/>
                </a:lnTo>
                <a:lnTo>
                  <a:pt x="4004" y="9174"/>
                </a:lnTo>
                <a:lnTo>
                  <a:pt x="4905" y="8263"/>
                </a:lnTo>
                <a:lnTo>
                  <a:pt x="4012" y="7332"/>
                </a:lnTo>
                <a:lnTo>
                  <a:pt x="2318" y="7957"/>
                </a:lnTo>
                <a:lnTo>
                  <a:pt x="1233" y="7180"/>
                </a:lnTo>
                <a:lnTo>
                  <a:pt x="1374" y="6250"/>
                </a:lnTo>
                <a:lnTo>
                  <a:pt x="2401" y="6117"/>
                </a:lnTo>
                <a:lnTo>
                  <a:pt x="2605" y="5448"/>
                </a:lnTo>
                <a:lnTo>
                  <a:pt x="3357" y="5138"/>
                </a:lnTo>
                <a:lnTo>
                  <a:pt x="4817" y="5740"/>
                </a:lnTo>
                <a:lnTo>
                  <a:pt x="5085" y="4520"/>
                </a:lnTo>
                <a:lnTo>
                  <a:pt x="4107" y="3589"/>
                </a:lnTo>
                <a:lnTo>
                  <a:pt x="3243" y="2839"/>
                </a:lnTo>
                <a:lnTo>
                  <a:pt x="4382" y="2124"/>
                </a:lnTo>
                <a:lnTo>
                  <a:pt x="5426" y="2449"/>
                </a:lnTo>
                <a:lnTo>
                  <a:pt x="6183" y="1835"/>
                </a:lnTo>
                <a:lnTo>
                  <a:pt x="7188" y="1593"/>
                </a:lnTo>
                <a:lnTo>
                  <a:pt x="5530" y="922"/>
                </a:lnTo>
                <a:lnTo>
                  <a:pt x="5275" y="0"/>
                </a:lnTo>
                <a:lnTo>
                  <a:pt x="7081" y="59"/>
                </a:lnTo>
                <a:lnTo>
                  <a:pt x="8266" y="995"/>
                </a:lnTo>
                <a:lnTo>
                  <a:pt x="9931" y="1492"/>
                </a:lnTo>
                <a:lnTo>
                  <a:pt x="10009" y="2767"/>
                </a:lnTo>
                <a:lnTo>
                  <a:pt x="10519" y="3576"/>
                </a:lnTo>
                <a:lnTo>
                  <a:pt x="11650" y="4384"/>
                </a:lnTo>
                <a:lnTo>
                  <a:pt x="11885" y="5538"/>
                </a:lnTo>
                <a:lnTo>
                  <a:pt x="13814" y="5979"/>
                </a:lnTo>
                <a:lnTo>
                  <a:pt x="14172" y="6988"/>
                </a:lnTo>
                <a:lnTo>
                  <a:pt x="15562" y="6301"/>
                </a:lnTo>
                <a:lnTo>
                  <a:pt x="16710" y="7236"/>
                </a:lnTo>
                <a:lnTo>
                  <a:pt x="16109" y="8032"/>
                </a:lnTo>
                <a:cubicBezTo>
                  <a:pt x="15704" y="7972"/>
                  <a:pt x="15299" y="7912"/>
                  <a:pt x="14894" y="7852"/>
                </a:cubicBezTo>
                <a:cubicBezTo>
                  <a:pt x="14489" y="7792"/>
                  <a:pt x="14083" y="7732"/>
                  <a:pt x="13678" y="7672"/>
                </a:cubicBezTo>
                <a:lnTo>
                  <a:pt x="15003" y="8684"/>
                </a:lnTo>
                <a:lnTo>
                  <a:pt x="16919" y="9086"/>
                </a:lnTo>
                <a:lnTo>
                  <a:pt x="17145" y="10084"/>
                </a:lnTo>
                <a:lnTo>
                  <a:pt x="16339" y="10649"/>
                </a:lnTo>
                <a:lnTo>
                  <a:pt x="17084" y="12071"/>
                </a:lnTo>
                <a:lnTo>
                  <a:pt x="18865" y="1167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19" name="Shape 4615">
            <a:extLst>
              <a:ext uri="{FF2B5EF4-FFF2-40B4-BE49-F238E27FC236}">
                <a16:creationId xmlns:a16="http://schemas.microsoft.com/office/drawing/2014/main" id="{16919706-C152-4369-8DF8-681901672CE1}"/>
              </a:ext>
            </a:extLst>
          </p:cNvPr>
          <p:cNvSpPr/>
          <p:nvPr/>
        </p:nvSpPr>
        <p:spPr>
          <a:xfrm>
            <a:off x="4418942" y="1364510"/>
            <a:ext cx="29104" cy="60438"/>
          </a:xfrm>
          <a:custGeom>
            <a:avLst/>
            <a:gdLst/>
            <a:ahLst/>
            <a:cxnLst>
              <a:cxn ang="0">
                <a:pos x="wd2" y="hd2"/>
              </a:cxn>
              <a:cxn ang="5400000">
                <a:pos x="wd2" y="hd2"/>
              </a:cxn>
              <a:cxn ang="10800000">
                <a:pos x="wd2" y="hd2"/>
              </a:cxn>
              <a:cxn ang="16200000">
                <a:pos x="wd2" y="hd2"/>
              </a:cxn>
            </a:cxnLst>
            <a:rect l="0" t="0" r="r" b="b"/>
            <a:pathLst>
              <a:path w="21600" h="21600" extrusionOk="0">
                <a:moveTo>
                  <a:pt x="15428" y="0"/>
                </a:moveTo>
                <a:lnTo>
                  <a:pt x="0" y="10197"/>
                </a:lnTo>
                <a:lnTo>
                  <a:pt x="524" y="21600"/>
                </a:lnTo>
                <a:lnTo>
                  <a:pt x="18884" y="17437"/>
                </a:lnTo>
                <a:lnTo>
                  <a:pt x="21600" y="6396"/>
                </a:lnTo>
                <a:lnTo>
                  <a:pt x="1542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0" name="Shape 4616">
            <a:extLst>
              <a:ext uri="{FF2B5EF4-FFF2-40B4-BE49-F238E27FC236}">
                <a16:creationId xmlns:a16="http://schemas.microsoft.com/office/drawing/2014/main" id="{47DCBA4A-B4F0-43E5-8814-A7BE5A5EA8C8}"/>
              </a:ext>
            </a:extLst>
          </p:cNvPr>
          <p:cNvSpPr/>
          <p:nvPr/>
        </p:nvSpPr>
        <p:spPr>
          <a:xfrm>
            <a:off x="3611337" y="1271659"/>
            <a:ext cx="46899" cy="32969"/>
          </a:xfrm>
          <a:custGeom>
            <a:avLst/>
            <a:gdLst/>
            <a:ahLst/>
            <a:cxnLst>
              <a:cxn ang="0">
                <a:pos x="wd2" y="hd2"/>
              </a:cxn>
              <a:cxn ang="5400000">
                <a:pos x="wd2" y="hd2"/>
              </a:cxn>
              <a:cxn ang="10800000">
                <a:pos x="wd2" y="hd2"/>
              </a:cxn>
              <a:cxn ang="16200000">
                <a:pos x="wd2" y="hd2"/>
              </a:cxn>
            </a:cxnLst>
            <a:rect l="0" t="0" r="r" b="b"/>
            <a:pathLst>
              <a:path w="21600" h="21600" extrusionOk="0">
                <a:moveTo>
                  <a:pt x="6083" y="0"/>
                </a:moveTo>
                <a:lnTo>
                  <a:pt x="1057" y="8442"/>
                </a:lnTo>
                <a:lnTo>
                  <a:pt x="0" y="21600"/>
                </a:lnTo>
                <a:lnTo>
                  <a:pt x="13715" y="15279"/>
                </a:lnTo>
                <a:lnTo>
                  <a:pt x="21600" y="1248"/>
                </a:lnTo>
                <a:lnTo>
                  <a:pt x="608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1" name="Shape 4617">
            <a:extLst>
              <a:ext uri="{FF2B5EF4-FFF2-40B4-BE49-F238E27FC236}">
                <a16:creationId xmlns:a16="http://schemas.microsoft.com/office/drawing/2014/main" id="{10397ECA-5CF0-40E6-853A-9745C7BF634B}"/>
              </a:ext>
            </a:extLst>
          </p:cNvPr>
          <p:cNvSpPr/>
          <p:nvPr/>
        </p:nvSpPr>
        <p:spPr>
          <a:xfrm>
            <a:off x="2411279" y="1292699"/>
            <a:ext cx="526605" cy="493223"/>
          </a:xfrm>
          <a:custGeom>
            <a:avLst/>
            <a:gdLst/>
            <a:ahLst/>
            <a:cxnLst>
              <a:cxn ang="0">
                <a:pos x="wd2" y="hd2"/>
              </a:cxn>
              <a:cxn ang="5400000">
                <a:pos x="wd2" y="hd2"/>
              </a:cxn>
              <a:cxn ang="10800000">
                <a:pos x="wd2" y="hd2"/>
              </a:cxn>
              <a:cxn ang="16200000">
                <a:pos x="wd2" y="hd2"/>
              </a:cxn>
            </a:cxnLst>
            <a:rect l="0" t="0" r="r" b="b"/>
            <a:pathLst>
              <a:path w="21600" h="21600" extrusionOk="0">
                <a:moveTo>
                  <a:pt x="9245" y="460"/>
                </a:moveTo>
                <a:lnTo>
                  <a:pt x="9239" y="1805"/>
                </a:lnTo>
                <a:lnTo>
                  <a:pt x="8797" y="2868"/>
                </a:lnTo>
                <a:lnTo>
                  <a:pt x="8307" y="3593"/>
                </a:lnTo>
                <a:lnTo>
                  <a:pt x="9003" y="4343"/>
                </a:lnTo>
                <a:lnTo>
                  <a:pt x="8216" y="5178"/>
                </a:lnTo>
                <a:lnTo>
                  <a:pt x="7072" y="6034"/>
                </a:lnTo>
                <a:lnTo>
                  <a:pt x="5745" y="7008"/>
                </a:lnTo>
                <a:lnTo>
                  <a:pt x="5106" y="7276"/>
                </a:lnTo>
                <a:lnTo>
                  <a:pt x="5263" y="8378"/>
                </a:lnTo>
                <a:lnTo>
                  <a:pt x="4623" y="8595"/>
                </a:lnTo>
                <a:lnTo>
                  <a:pt x="3739" y="9054"/>
                </a:lnTo>
                <a:lnTo>
                  <a:pt x="2890" y="10254"/>
                </a:lnTo>
                <a:lnTo>
                  <a:pt x="1867" y="10723"/>
                </a:lnTo>
                <a:lnTo>
                  <a:pt x="941" y="11679"/>
                </a:lnTo>
                <a:lnTo>
                  <a:pt x="0" y="12275"/>
                </a:lnTo>
                <a:lnTo>
                  <a:pt x="256" y="13532"/>
                </a:lnTo>
                <a:lnTo>
                  <a:pt x="1440" y="13524"/>
                </a:lnTo>
                <a:lnTo>
                  <a:pt x="1426" y="14833"/>
                </a:lnTo>
                <a:lnTo>
                  <a:pt x="1274" y="15686"/>
                </a:lnTo>
                <a:lnTo>
                  <a:pt x="1847" y="16289"/>
                </a:lnTo>
                <a:lnTo>
                  <a:pt x="2086" y="17974"/>
                </a:lnTo>
                <a:lnTo>
                  <a:pt x="1922" y="19474"/>
                </a:lnTo>
                <a:lnTo>
                  <a:pt x="1778" y="20719"/>
                </a:lnTo>
                <a:lnTo>
                  <a:pt x="2547" y="21600"/>
                </a:lnTo>
                <a:lnTo>
                  <a:pt x="3793" y="20987"/>
                </a:lnTo>
                <a:lnTo>
                  <a:pt x="4809" y="20608"/>
                </a:lnTo>
                <a:lnTo>
                  <a:pt x="5809" y="21175"/>
                </a:lnTo>
                <a:lnTo>
                  <a:pt x="7420" y="21002"/>
                </a:lnTo>
                <a:lnTo>
                  <a:pt x="8184" y="19755"/>
                </a:lnTo>
                <a:lnTo>
                  <a:pt x="8994" y="18245"/>
                </a:lnTo>
                <a:lnTo>
                  <a:pt x="10192" y="17423"/>
                </a:lnTo>
                <a:lnTo>
                  <a:pt x="11535" y="17096"/>
                </a:lnTo>
                <a:lnTo>
                  <a:pt x="12821" y="16106"/>
                </a:lnTo>
                <a:lnTo>
                  <a:pt x="14041" y="15233"/>
                </a:lnTo>
                <a:lnTo>
                  <a:pt x="15156" y="14828"/>
                </a:lnTo>
                <a:lnTo>
                  <a:pt x="16697" y="14256"/>
                </a:lnTo>
                <a:lnTo>
                  <a:pt x="18040" y="14006"/>
                </a:lnTo>
                <a:lnTo>
                  <a:pt x="19169" y="13527"/>
                </a:lnTo>
                <a:lnTo>
                  <a:pt x="20327" y="13189"/>
                </a:lnTo>
                <a:lnTo>
                  <a:pt x="21404" y="13045"/>
                </a:lnTo>
                <a:lnTo>
                  <a:pt x="21592" y="12120"/>
                </a:lnTo>
                <a:lnTo>
                  <a:pt x="21600" y="10996"/>
                </a:lnTo>
                <a:lnTo>
                  <a:pt x="21353" y="9842"/>
                </a:lnTo>
                <a:lnTo>
                  <a:pt x="20836" y="8440"/>
                </a:lnTo>
                <a:lnTo>
                  <a:pt x="20496" y="7142"/>
                </a:lnTo>
                <a:lnTo>
                  <a:pt x="19461" y="6116"/>
                </a:lnTo>
                <a:lnTo>
                  <a:pt x="18541" y="6570"/>
                </a:lnTo>
                <a:lnTo>
                  <a:pt x="17708" y="7067"/>
                </a:lnTo>
                <a:lnTo>
                  <a:pt x="17003" y="6742"/>
                </a:lnTo>
                <a:lnTo>
                  <a:pt x="17668" y="5822"/>
                </a:lnTo>
                <a:lnTo>
                  <a:pt x="16467" y="6147"/>
                </a:lnTo>
                <a:lnTo>
                  <a:pt x="16333" y="5392"/>
                </a:lnTo>
                <a:lnTo>
                  <a:pt x="16426" y="4725"/>
                </a:lnTo>
                <a:lnTo>
                  <a:pt x="15882" y="3954"/>
                </a:lnTo>
                <a:lnTo>
                  <a:pt x="15510" y="3209"/>
                </a:lnTo>
                <a:lnTo>
                  <a:pt x="15159" y="2277"/>
                </a:lnTo>
                <a:lnTo>
                  <a:pt x="14448" y="1851"/>
                </a:lnTo>
                <a:lnTo>
                  <a:pt x="13355" y="1697"/>
                </a:lnTo>
                <a:lnTo>
                  <a:pt x="12550" y="1421"/>
                </a:lnTo>
                <a:lnTo>
                  <a:pt x="11848" y="494"/>
                </a:lnTo>
                <a:lnTo>
                  <a:pt x="10800" y="135"/>
                </a:lnTo>
                <a:lnTo>
                  <a:pt x="10103" y="0"/>
                </a:lnTo>
                <a:lnTo>
                  <a:pt x="9245" y="46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2" name="Shape 4618">
            <a:extLst>
              <a:ext uri="{FF2B5EF4-FFF2-40B4-BE49-F238E27FC236}">
                <a16:creationId xmlns:a16="http://schemas.microsoft.com/office/drawing/2014/main" id="{703B9A83-4678-4F28-AA18-2E9A425C8D9F}"/>
              </a:ext>
            </a:extLst>
          </p:cNvPr>
          <p:cNvSpPr/>
          <p:nvPr/>
        </p:nvSpPr>
        <p:spPr>
          <a:xfrm>
            <a:off x="2632658" y="1639282"/>
            <a:ext cx="510883" cy="568698"/>
          </a:xfrm>
          <a:custGeom>
            <a:avLst/>
            <a:gdLst/>
            <a:ahLst/>
            <a:cxnLst>
              <a:cxn ang="0">
                <a:pos x="wd2" y="hd2"/>
              </a:cxn>
              <a:cxn ang="5400000">
                <a:pos x="wd2" y="hd2"/>
              </a:cxn>
              <a:cxn ang="10800000">
                <a:pos x="wd2" y="hd2"/>
              </a:cxn>
              <a:cxn ang="16200000">
                <a:pos x="wd2" y="hd2"/>
              </a:cxn>
            </a:cxnLst>
            <a:rect l="0" t="0" r="r" b="b"/>
            <a:pathLst>
              <a:path w="21600" h="21600" extrusionOk="0">
                <a:moveTo>
                  <a:pt x="5289" y="1591"/>
                </a:moveTo>
                <a:lnTo>
                  <a:pt x="4565" y="2251"/>
                </a:lnTo>
                <a:lnTo>
                  <a:pt x="5020" y="2816"/>
                </a:lnTo>
                <a:lnTo>
                  <a:pt x="4141" y="3138"/>
                </a:lnTo>
                <a:lnTo>
                  <a:pt x="3252" y="3549"/>
                </a:lnTo>
                <a:lnTo>
                  <a:pt x="1964" y="4845"/>
                </a:lnTo>
                <a:lnTo>
                  <a:pt x="1378" y="5596"/>
                </a:lnTo>
                <a:lnTo>
                  <a:pt x="2084" y="6233"/>
                </a:lnTo>
                <a:lnTo>
                  <a:pt x="3317" y="6298"/>
                </a:lnTo>
                <a:lnTo>
                  <a:pt x="4141" y="7031"/>
                </a:lnTo>
                <a:lnTo>
                  <a:pt x="2828" y="6987"/>
                </a:lnTo>
                <a:lnTo>
                  <a:pt x="2079" y="7315"/>
                </a:lnTo>
                <a:lnTo>
                  <a:pt x="2657" y="7954"/>
                </a:lnTo>
                <a:lnTo>
                  <a:pt x="3729" y="7930"/>
                </a:lnTo>
                <a:lnTo>
                  <a:pt x="4737" y="8301"/>
                </a:lnTo>
                <a:lnTo>
                  <a:pt x="5436" y="8817"/>
                </a:lnTo>
                <a:lnTo>
                  <a:pt x="7039" y="8575"/>
                </a:lnTo>
                <a:lnTo>
                  <a:pt x="8000" y="8993"/>
                </a:lnTo>
                <a:lnTo>
                  <a:pt x="7326" y="9510"/>
                </a:lnTo>
                <a:lnTo>
                  <a:pt x="5381" y="9610"/>
                </a:lnTo>
                <a:lnTo>
                  <a:pt x="4013" y="9706"/>
                </a:lnTo>
                <a:lnTo>
                  <a:pt x="2519" y="9385"/>
                </a:lnTo>
                <a:lnTo>
                  <a:pt x="1488" y="9333"/>
                </a:lnTo>
                <a:lnTo>
                  <a:pt x="886" y="10091"/>
                </a:lnTo>
                <a:lnTo>
                  <a:pt x="1109" y="10947"/>
                </a:lnTo>
                <a:lnTo>
                  <a:pt x="1193" y="12147"/>
                </a:lnTo>
                <a:lnTo>
                  <a:pt x="1854" y="12750"/>
                </a:lnTo>
                <a:lnTo>
                  <a:pt x="3343" y="13313"/>
                </a:lnTo>
                <a:lnTo>
                  <a:pt x="4595" y="13937"/>
                </a:lnTo>
                <a:lnTo>
                  <a:pt x="5852" y="14712"/>
                </a:lnTo>
                <a:lnTo>
                  <a:pt x="6902" y="14869"/>
                </a:lnTo>
                <a:lnTo>
                  <a:pt x="8557" y="14755"/>
                </a:lnTo>
                <a:lnTo>
                  <a:pt x="9645" y="15649"/>
                </a:lnTo>
                <a:lnTo>
                  <a:pt x="10784" y="16581"/>
                </a:lnTo>
                <a:lnTo>
                  <a:pt x="11989" y="17490"/>
                </a:lnTo>
                <a:lnTo>
                  <a:pt x="12005" y="18295"/>
                </a:lnTo>
                <a:lnTo>
                  <a:pt x="10803" y="18321"/>
                </a:lnTo>
                <a:lnTo>
                  <a:pt x="9496" y="17501"/>
                </a:lnTo>
                <a:lnTo>
                  <a:pt x="7908" y="16954"/>
                </a:lnTo>
                <a:lnTo>
                  <a:pt x="6648" y="16502"/>
                </a:lnTo>
                <a:lnTo>
                  <a:pt x="4888" y="16232"/>
                </a:lnTo>
                <a:lnTo>
                  <a:pt x="3445" y="15899"/>
                </a:lnTo>
                <a:lnTo>
                  <a:pt x="2133" y="15671"/>
                </a:lnTo>
                <a:lnTo>
                  <a:pt x="710" y="15633"/>
                </a:lnTo>
                <a:lnTo>
                  <a:pt x="0" y="16035"/>
                </a:lnTo>
                <a:lnTo>
                  <a:pt x="8719" y="19506"/>
                </a:lnTo>
                <a:lnTo>
                  <a:pt x="8865" y="20348"/>
                </a:lnTo>
                <a:lnTo>
                  <a:pt x="9946" y="20900"/>
                </a:lnTo>
                <a:lnTo>
                  <a:pt x="11076" y="20264"/>
                </a:lnTo>
                <a:lnTo>
                  <a:pt x="14361" y="21600"/>
                </a:lnTo>
                <a:lnTo>
                  <a:pt x="15480" y="21508"/>
                </a:lnTo>
                <a:lnTo>
                  <a:pt x="16353" y="19866"/>
                </a:lnTo>
                <a:lnTo>
                  <a:pt x="20511" y="7154"/>
                </a:lnTo>
                <a:cubicBezTo>
                  <a:pt x="20693" y="6734"/>
                  <a:pt x="20874" y="6315"/>
                  <a:pt x="21056" y="5895"/>
                </a:cubicBezTo>
                <a:cubicBezTo>
                  <a:pt x="21237" y="5475"/>
                  <a:pt x="21419" y="5055"/>
                  <a:pt x="21600" y="4635"/>
                </a:cubicBezTo>
                <a:lnTo>
                  <a:pt x="20934" y="4086"/>
                </a:lnTo>
                <a:lnTo>
                  <a:pt x="20147" y="4287"/>
                </a:lnTo>
                <a:lnTo>
                  <a:pt x="20484" y="5087"/>
                </a:lnTo>
                <a:lnTo>
                  <a:pt x="19934" y="7384"/>
                </a:lnTo>
                <a:lnTo>
                  <a:pt x="19420" y="6906"/>
                </a:lnTo>
                <a:lnTo>
                  <a:pt x="18555" y="7105"/>
                </a:lnTo>
                <a:lnTo>
                  <a:pt x="17428" y="7355"/>
                </a:lnTo>
                <a:lnTo>
                  <a:pt x="17085" y="6705"/>
                </a:lnTo>
                <a:lnTo>
                  <a:pt x="18188" y="6285"/>
                </a:lnTo>
                <a:lnTo>
                  <a:pt x="18395" y="5733"/>
                </a:lnTo>
                <a:lnTo>
                  <a:pt x="18096" y="4542"/>
                </a:lnTo>
                <a:lnTo>
                  <a:pt x="17226" y="3610"/>
                </a:lnTo>
                <a:lnTo>
                  <a:pt x="16541" y="3026"/>
                </a:lnTo>
                <a:lnTo>
                  <a:pt x="15480" y="3129"/>
                </a:lnTo>
                <a:lnTo>
                  <a:pt x="14919" y="3639"/>
                </a:lnTo>
                <a:lnTo>
                  <a:pt x="14665" y="4191"/>
                </a:lnTo>
                <a:lnTo>
                  <a:pt x="13261" y="4048"/>
                </a:lnTo>
                <a:lnTo>
                  <a:pt x="12322" y="4117"/>
                </a:lnTo>
                <a:lnTo>
                  <a:pt x="13703" y="2959"/>
                </a:lnTo>
                <a:lnTo>
                  <a:pt x="14607" y="2010"/>
                </a:lnTo>
                <a:lnTo>
                  <a:pt x="14488" y="738"/>
                </a:lnTo>
                <a:lnTo>
                  <a:pt x="13540" y="123"/>
                </a:lnTo>
                <a:lnTo>
                  <a:pt x="12112" y="0"/>
                </a:lnTo>
                <a:lnTo>
                  <a:pt x="10189" y="522"/>
                </a:lnTo>
                <a:lnTo>
                  <a:pt x="8868" y="190"/>
                </a:lnTo>
                <a:lnTo>
                  <a:pt x="7299" y="357"/>
                </a:lnTo>
                <a:lnTo>
                  <a:pt x="6263" y="1037"/>
                </a:lnTo>
                <a:lnTo>
                  <a:pt x="5289" y="15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3" name="Shape 4619">
            <a:extLst>
              <a:ext uri="{FF2B5EF4-FFF2-40B4-BE49-F238E27FC236}">
                <a16:creationId xmlns:a16="http://schemas.microsoft.com/office/drawing/2014/main" id="{D82F6EC9-C753-431B-A5DE-3B3043A3DD57}"/>
              </a:ext>
            </a:extLst>
          </p:cNvPr>
          <p:cNvSpPr/>
          <p:nvPr/>
        </p:nvSpPr>
        <p:spPr>
          <a:xfrm>
            <a:off x="2622069" y="1743373"/>
            <a:ext cx="842272" cy="732927"/>
          </a:xfrm>
          <a:custGeom>
            <a:avLst/>
            <a:gdLst/>
            <a:ahLst/>
            <a:cxnLst>
              <a:cxn ang="0">
                <a:pos x="wd2" y="hd2"/>
              </a:cxn>
              <a:cxn ang="5400000">
                <a:pos x="wd2" y="hd2"/>
              </a:cxn>
              <a:cxn ang="10800000">
                <a:pos x="wd2" y="hd2"/>
              </a:cxn>
              <a:cxn ang="16200000">
                <a:pos x="wd2" y="hd2"/>
              </a:cxn>
            </a:cxnLst>
            <a:rect l="0" t="0" r="r" b="b"/>
            <a:pathLst>
              <a:path w="21600" h="21600" extrusionOk="0">
                <a:moveTo>
                  <a:pt x="18062" y="3475"/>
                </a:moveTo>
                <a:lnTo>
                  <a:pt x="18142" y="5577"/>
                </a:lnTo>
                <a:lnTo>
                  <a:pt x="18487" y="7416"/>
                </a:lnTo>
                <a:lnTo>
                  <a:pt x="18327" y="8707"/>
                </a:lnTo>
                <a:lnTo>
                  <a:pt x="18257" y="9443"/>
                </a:lnTo>
                <a:lnTo>
                  <a:pt x="17777" y="9867"/>
                </a:lnTo>
                <a:lnTo>
                  <a:pt x="17732" y="10662"/>
                </a:lnTo>
                <a:lnTo>
                  <a:pt x="17683" y="11315"/>
                </a:lnTo>
                <a:lnTo>
                  <a:pt x="18102" y="12541"/>
                </a:lnTo>
                <a:lnTo>
                  <a:pt x="18406" y="13599"/>
                </a:lnTo>
                <a:lnTo>
                  <a:pt x="18826" y="14189"/>
                </a:lnTo>
                <a:lnTo>
                  <a:pt x="19326" y="13727"/>
                </a:lnTo>
                <a:lnTo>
                  <a:pt x="19721" y="14476"/>
                </a:lnTo>
                <a:lnTo>
                  <a:pt x="20056" y="15231"/>
                </a:lnTo>
                <a:lnTo>
                  <a:pt x="20589" y="15586"/>
                </a:lnTo>
                <a:lnTo>
                  <a:pt x="20733" y="16195"/>
                </a:lnTo>
                <a:lnTo>
                  <a:pt x="21402" y="16185"/>
                </a:lnTo>
                <a:lnTo>
                  <a:pt x="21600" y="16824"/>
                </a:lnTo>
                <a:lnTo>
                  <a:pt x="21556" y="17837"/>
                </a:lnTo>
                <a:lnTo>
                  <a:pt x="21050" y="18401"/>
                </a:lnTo>
                <a:lnTo>
                  <a:pt x="20653" y="17898"/>
                </a:lnTo>
                <a:lnTo>
                  <a:pt x="20263" y="17811"/>
                </a:lnTo>
                <a:lnTo>
                  <a:pt x="19844" y="17591"/>
                </a:lnTo>
                <a:lnTo>
                  <a:pt x="19574" y="17225"/>
                </a:lnTo>
                <a:lnTo>
                  <a:pt x="19068" y="17594"/>
                </a:lnTo>
                <a:lnTo>
                  <a:pt x="18833" y="18335"/>
                </a:lnTo>
                <a:lnTo>
                  <a:pt x="18236" y="17788"/>
                </a:lnTo>
                <a:lnTo>
                  <a:pt x="17755" y="17601"/>
                </a:lnTo>
                <a:lnTo>
                  <a:pt x="18161" y="18508"/>
                </a:lnTo>
                <a:lnTo>
                  <a:pt x="18121" y="19195"/>
                </a:lnTo>
                <a:lnTo>
                  <a:pt x="18344" y="19680"/>
                </a:lnTo>
                <a:lnTo>
                  <a:pt x="18888" y="19117"/>
                </a:lnTo>
                <a:lnTo>
                  <a:pt x="19458" y="18884"/>
                </a:lnTo>
                <a:lnTo>
                  <a:pt x="19684" y="19505"/>
                </a:lnTo>
                <a:lnTo>
                  <a:pt x="19436" y="20088"/>
                </a:lnTo>
                <a:lnTo>
                  <a:pt x="19705" y="20646"/>
                </a:lnTo>
                <a:lnTo>
                  <a:pt x="19416" y="20912"/>
                </a:lnTo>
                <a:lnTo>
                  <a:pt x="18855" y="21260"/>
                </a:lnTo>
                <a:lnTo>
                  <a:pt x="18421" y="21600"/>
                </a:lnTo>
                <a:lnTo>
                  <a:pt x="17638" y="21442"/>
                </a:lnTo>
                <a:lnTo>
                  <a:pt x="16793" y="20790"/>
                </a:lnTo>
                <a:lnTo>
                  <a:pt x="15995" y="20650"/>
                </a:lnTo>
                <a:lnTo>
                  <a:pt x="15034" y="20730"/>
                </a:lnTo>
                <a:lnTo>
                  <a:pt x="15046" y="19897"/>
                </a:lnTo>
                <a:lnTo>
                  <a:pt x="14813" y="19394"/>
                </a:lnTo>
                <a:lnTo>
                  <a:pt x="14092" y="18968"/>
                </a:lnTo>
                <a:lnTo>
                  <a:pt x="13595" y="18493"/>
                </a:lnTo>
                <a:lnTo>
                  <a:pt x="13562" y="17804"/>
                </a:lnTo>
                <a:lnTo>
                  <a:pt x="13101" y="17665"/>
                </a:lnTo>
                <a:lnTo>
                  <a:pt x="12679" y="18297"/>
                </a:lnTo>
                <a:lnTo>
                  <a:pt x="11924" y="18995"/>
                </a:lnTo>
                <a:lnTo>
                  <a:pt x="11187" y="19084"/>
                </a:lnTo>
                <a:lnTo>
                  <a:pt x="10492" y="18928"/>
                </a:lnTo>
                <a:lnTo>
                  <a:pt x="9663" y="19204"/>
                </a:lnTo>
                <a:lnTo>
                  <a:pt x="8760" y="19491"/>
                </a:lnTo>
                <a:lnTo>
                  <a:pt x="7630" y="19290"/>
                </a:lnTo>
                <a:lnTo>
                  <a:pt x="7116" y="19396"/>
                </a:lnTo>
                <a:lnTo>
                  <a:pt x="6528" y="19680"/>
                </a:lnTo>
                <a:lnTo>
                  <a:pt x="5997" y="19164"/>
                </a:lnTo>
                <a:lnTo>
                  <a:pt x="5290" y="19065"/>
                </a:lnTo>
                <a:lnTo>
                  <a:pt x="4212" y="18493"/>
                </a:lnTo>
                <a:lnTo>
                  <a:pt x="3436" y="17867"/>
                </a:lnTo>
                <a:lnTo>
                  <a:pt x="3117" y="17071"/>
                </a:lnTo>
                <a:lnTo>
                  <a:pt x="3255" y="16329"/>
                </a:lnTo>
                <a:lnTo>
                  <a:pt x="3694" y="15430"/>
                </a:lnTo>
                <a:lnTo>
                  <a:pt x="3548" y="14763"/>
                </a:lnTo>
                <a:lnTo>
                  <a:pt x="2752" y="14227"/>
                </a:lnTo>
                <a:lnTo>
                  <a:pt x="2004" y="14005"/>
                </a:lnTo>
                <a:lnTo>
                  <a:pt x="1314" y="13445"/>
                </a:lnTo>
                <a:lnTo>
                  <a:pt x="802" y="12566"/>
                </a:lnTo>
                <a:lnTo>
                  <a:pt x="356" y="11997"/>
                </a:lnTo>
                <a:lnTo>
                  <a:pt x="148" y="10915"/>
                </a:lnTo>
                <a:lnTo>
                  <a:pt x="0" y="10159"/>
                </a:lnTo>
                <a:lnTo>
                  <a:pt x="414" y="9366"/>
                </a:lnTo>
                <a:lnTo>
                  <a:pt x="3100" y="10585"/>
                </a:lnTo>
                <a:lnTo>
                  <a:pt x="5765" y="11931"/>
                </a:lnTo>
                <a:lnTo>
                  <a:pt x="5802" y="12586"/>
                </a:lnTo>
                <a:lnTo>
                  <a:pt x="6291" y="12921"/>
                </a:lnTo>
                <a:lnTo>
                  <a:pt x="7082" y="12423"/>
                </a:lnTo>
                <a:lnTo>
                  <a:pt x="9078" y="13512"/>
                </a:lnTo>
                <a:lnTo>
                  <a:pt x="9606" y="13415"/>
                </a:lnTo>
                <a:lnTo>
                  <a:pt x="10154" y="12151"/>
                </a:lnTo>
                <a:lnTo>
                  <a:pt x="12132" y="4374"/>
                </a:lnTo>
                <a:lnTo>
                  <a:pt x="12883" y="1499"/>
                </a:lnTo>
                <a:lnTo>
                  <a:pt x="13243" y="384"/>
                </a:lnTo>
                <a:lnTo>
                  <a:pt x="13783" y="1408"/>
                </a:lnTo>
                <a:lnTo>
                  <a:pt x="13806" y="2433"/>
                </a:lnTo>
                <a:lnTo>
                  <a:pt x="14148" y="3111"/>
                </a:lnTo>
                <a:lnTo>
                  <a:pt x="14057" y="4087"/>
                </a:lnTo>
                <a:lnTo>
                  <a:pt x="13974" y="4905"/>
                </a:lnTo>
                <a:lnTo>
                  <a:pt x="14297" y="5498"/>
                </a:lnTo>
                <a:lnTo>
                  <a:pt x="14022" y="6485"/>
                </a:lnTo>
                <a:lnTo>
                  <a:pt x="14111" y="7333"/>
                </a:lnTo>
                <a:lnTo>
                  <a:pt x="14654" y="7128"/>
                </a:lnTo>
                <a:lnTo>
                  <a:pt x="15023" y="6789"/>
                </a:lnTo>
                <a:lnTo>
                  <a:pt x="15206" y="5649"/>
                </a:lnTo>
                <a:lnTo>
                  <a:pt x="15273" y="2981"/>
                </a:lnTo>
                <a:lnTo>
                  <a:pt x="15088" y="1725"/>
                </a:lnTo>
                <a:lnTo>
                  <a:pt x="15112" y="867"/>
                </a:lnTo>
                <a:lnTo>
                  <a:pt x="15698" y="546"/>
                </a:lnTo>
                <a:lnTo>
                  <a:pt x="15879" y="213"/>
                </a:lnTo>
                <a:lnTo>
                  <a:pt x="16397" y="0"/>
                </a:lnTo>
                <a:lnTo>
                  <a:pt x="16687" y="422"/>
                </a:lnTo>
                <a:lnTo>
                  <a:pt x="17183" y="655"/>
                </a:lnTo>
                <a:lnTo>
                  <a:pt x="17495" y="1297"/>
                </a:lnTo>
                <a:lnTo>
                  <a:pt x="17780" y="1928"/>
                </a:lnTo>
                <a:lnTo>
                  <a:pt x="18145" y="2452"/>
                </a:lnTo>
                <a:lnTo>
                  <a:pt x="18062" y="3475"/>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4" name="Shape 4620">
            <a:extLst>
              <a:ext uri="{FF2B5EF4-FFF2-40B4-BE49-F238E27FC236}">
                <a16:creationId xmlns:a16="http://schemas.microsoft.com/office/drawing/2014/main" id="{CBF9F296-8A3D-4EFE-8169-BBD359950ADA}"/>
              </a:ext>
            </a:extLst>
          </p:cNvPr>
          <p:cNvSpPr/>
          <p:nvPr/>
        </p:nvSpPr>
        <p:spPr>
          <a:xfrm>
            <a:off x="3300297" y="1690268"/>
            <a:ext cx="107779" cy="131269"/>
          </a:xfrm>
          <a:custGeom>
            <a:avLst/>
            <a:gdLst/>
            <a:ahLst/>
            <a:cxnLst>
              <a:cxn ang="0">
                <a:pos x="wd2" y="hd2"/>
              </a:cxn>
              <a:cxn ang="5400000">
                <a:pos x="wd2" y="hd2"/>
              </a:cxn>
              <a:cxn ang="10800000">
                <a:pos x="wd2" y="hd2"/>
              </a:cxn>
              <a:cxn ang="16200000">
                <a:pos x="wd2" y="hd2"/>
              </a:cxn>
            </a:cxnLst>
            <a:rect l="0" t="0" r="r" b="b"/>
            <a:pathLst>
              <a:path w="21600" h="21600" extrusionOk="0">
                <a:moveTo>
                  <a:pt x="3719" y="666"/>
                </a:moveTo>
                <a:lnTo>
                  <a:pt x="0" y="2187"/>
                </a:lnTo>
                <a:lnTo>
                  <a:pt x="372" y="6718"/>
                </a:lnTo>
                <a:lnTo>
                  <a:pt x="4011" y="8007"/>
                </a:lnTo>
                <a:lnTo>
                  <a:pt x="6381" y="12411"/>
                </a:lnTo>
                <a:lnTo>
                  <a:pt x="7913" y="17804"/>
                </a:lnTo>
                <a:lnTo>
                  <a:pt x="11122" y="21600"/>
                </a:lnTo>
                <a:lnTo>
                  <a:pt x="14410" y="18724"/>
                </a:lnTo>
                <a:lnTo>
                  <a:pt x="18601" y="14920"/>
                </a:lnTo>
                <a:lnTo>
                  <a:pt x="21600" y="9681"/>
                </a:lnTo>
                <a:lnTo>
                  <a:pt x="19727" y="5228"/>
                </a:lnTo>
                <a:lnTo>
                  <a:pt x="15209" y="717"/>
                </a:lnTo>
                <a:lnTo>
                  <a:pt x="9956" y="0"/>
                </a:lnTo>
                <a:lnTo>
                  <a:pt x="3719" y="66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5" name="Shape 4621">
            <a:extLst>
              <a:ext uri="{FF2B5EF4-FFF2-40B4-BE49-F238E27FC236}">
                <a16:creationId xmlns:a16="http://schemas.microsoft.com/office/drawing/2014/main" id="{D40AD7DE-38BF-4F11-8AD7-C9CA826339A5}"/>
              </a:ext>
            </a:extLst>
          </p:cNvPr>
          <p:cNvSpPr/>
          <p:nvPr/>
        </p:nvSpPr>
        <p:spPr>
          <a:xfrm>
            <a:off x="3456894" y="1701551"/>
            <a:ext cx="280373" cy="432016"/>
          </a:xfrm>
          <a:custGeom>
            <a:avLst/>
            <a:gdLst/>
            <a:ahLst/>
            <a:cxnLst>
              <a:cxn ang="0">
                <a:pos x="wd2" y="hd2"/>
              </a:cxn>
              <a:cxn ang="5400000">
                <a:pos x="wd2" y="hd2"/>
              </a:cxn>
              <a:cxn ang="10800000">
                <a:pos x="wd2" y="hd2"/>
              </a:cxn>
              <a:cxn ang="16200000">
                <a:pos x="wd2" y="hd2"/>
              </a:cxn>
            </a:cxnLst>
            <a:rect l="0" t="0" r="r" b="b"/>
            <a:pathLst>
              <a:path w="21600" h="21600" extrusionOk="0">
                <a:moveTo>
                  <a:pt x="7117" y="3222"/>
                </a:moveTo>
                <a:lnTo>
                  <a:pt x="5547" y="2883"/>
                </a:lnTo>
                <a:lnTo>
                  <a:pt x="5479" y="4023"/>
                </a:lnTo>
                <a:lnTo>
                  <a:pt x="6214" y="5340"/>
                </a:lnTo>
                <a:lnTo>
                  <a:pt x="7629" y="6020"/>
                </a:lnTo>
                <a:lnTo>
                  <a:pt x="9145" y="5220"/>
                </a:lnTo>
                <a:lnTo>
                  <a:pt x="10172" y="6235"/>
                </a:lnTo>
                <a:lnTo>
                  <a:pt x="9321" y="7038"/>
                </a:lnTo>
                <a:lnTo>
                  <a:pt x="8319" y="7429"/>
                </a:lnTo>
                <a:lnTo>
                  <a:pt x="9109" y="8238"/>
                </a:lnTo>
                <a:lnTo>
                  <a:pt x="8863" y="9188"/>
                </a:lnTo>
                <a:lnTo>
                  <a:pt x="7448" y="9997"/>
                </a:lnTo>
                <a:lnTo>
                  <a:pt x="5812" y="10250"/>
                </a:lnTo>
                <a:lnTo>
                  <a:pt x="4251" y="9303"/>
                </a:lnTo>
                <a:lnTo>
                  <a:pt x="4434" y="8265"/>
                </a:lnTo>
                <a:lnTo>
                  <a:pt x="3702" y="7155"/>
                </a:lnTo>
                <a:lnTo>
                  <a:pt x="2061" y="6944"/>
                </a:lnTo>
                <a:lnTo>
                  <a:pt x="348" y="7665"/>
                </a:lnTo>
                <a:lnTo>
                  <a:pt x="0" y="9391"/>
                </a:lnTo>
                <a:lnTo>
                  <a:pt x="631" y="11168"/>
                </a:lnTo>
                <a:lnTo>
                  <a:pt x="1844" y="12739"/>
                </a:lnTo>
                <a:lnTo>
                  <a:pt x="4266" y="12916"/>
                </a:lnTo>
                <a:lnTo>
                  <a:pt x="5635" y="14637"/>
                </a:lnTo>
                <a:lnTo>
                  <a:pt x="6964" y="16202"/>
                </a:lnTo>
                <a:lnTo>
                  <a:pt x="8384" y="17531"/>
                </a:lnTo>
                <a:lnTo>
                  <a:pt x="8978" y="19026"/>
                </a:lnTo>
                <a:lnTo>
                  <a:pt x="8686" y="20815"/>
                </a:lnTo>
                <a:lnTo>
                  <a:pt x="10574" y="21600"/>
                </a:lnTo>
                <a:lnTo>
                  <a:pt x="12381" y="21262"/>
                </a:lnTo>
                <a:lnTo>
                  <a:pt x="13670" y="20597"/>
                </a:lnTo>
                <a:lnTo>
                  <a:pt x="13509" y="18870"/>
                </a:lnTo>
                <a:lnTo>
                  <a:pt x="13645" y="17534"/>
                </a:lnTo>
                <a:lnTo>
                  <a:pt x="15171" y="18655"/>
                </a:lnTo>
                <a:lnTo>
                  <a:pt x="15659" y="19923"/>
                </a:lnTo>
                <a:lnTo>
                  <a:pt x="17471" y="19617"/>
                </a:lnTo>
                <a:lnTo>
                  <a:pt x="18639" y="18108"/>
                </a:lnTo>
                <a:lnTo>
                  <a:pt x="20708" y="18058"/>
                </a:lnTo>
                <a:lnTo>
                  <a:pt x="21031" y="16469"/>
                </a:lnTo>
                <a:lnTo>
                  <a:pt x="20638" y="15363"/>
                </a:lnTo>
                <a:lnTo>
                  <a:pt x="21232" y="14087"/>
                </a:lnTo>
                <a:lnTo>
                  <a:pt x="21600" y="12948"/>
                </a:lnTo>
                <a:lnTo>
                  <a:pt x="21580" y="11680"/>
                </a:lnTo>
                <a:lnTo>
                  <a:pt x="19782" y="11151"/>
                </a:lnTo>
                <a:lnTo>
                  <a:pt x="18866" y="10677"/>
                </a:lnTo>
                <a:lnTo>
                  <a:pt x="18292" y="8976"/>
                </a:lnTo>
                <a:lnTo>
                  <a:pt x="16802" y="8921"/>
                </a:lnTo>
                <a:lnTo>
                  <a:pt x="15100" y="9474"/>
                </a:lnTo>
                <a:lnTo>
                  <a:pt x="15871" y="7423"/>
                </a:lnTo>
                <a:lnTo>
                  <a:pt x="18675" y="6667"/>
                </a:lnTo>
                <a:lnTo>
                  <a:pt x="19873" y="5732"/>
                </a:lnTo>
                <a:lnTo>
                  <a:pt x="19510" y="4673"/>
                </a:lnTo>
                <a:lnTo>
                  <a:pt x="20724" y="4126"/>
                </a:lnTo>
                <a:lnTo>
                  <a:pt x="20215" y="2722"/>
                </a:lnTo>
                <a:lnTo>
                  <a:pt x="16681" y="2230"/>
                </a:lnTo>
                <a:lnTo>
                  <a:pt x="18448" y="1170"/>
                </a:lnTo>
                <a:lnTo>
                  <a:pt x="19138" y="299"/>
                </a:lnTo>
                <a:lnTo>
                  <a:pt x="17824" y="0"/>
                </a:lnTo>
                <a:lnTo>
                  <a:pt x="15166" y="386"/>
                </a:lnTo>
                <a:lnTo>
                  <a:pt x="13031" y="1189"/>
                </a:lnTo>
                <a:lnTo>
                  <a:pt x="14466" y="1842"/>
                </a:lnTo>
                <a:lnTo>
                  <a:pt x="15644" y="2719"/>
                </a:lnTo>
                <a:lnTo>
                  <a:pt x="13418" y="2690"/>
                </a:lnTo>
                <a:lnTo>
                  <a:pt x="11666" y="1692"/>
                </a:lnTo>
                <a:lnTo>
                  <a:pt x="10544" y="1134"/>
                </a:lnTo>
                <a:lnTo>
                  <a:pt x="9315" y="1751"/>
                </a:lnTo>
                <a:lnTo>
                  <a:pt x="7911" y="1707"/>
                </a:lnTo>
                <a:lnTo>
                  <a:pt x="7117" y="322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6" name="Shape 4622">
            <a:extLst>
              <a:ext uri="{FF2B5EF4-FFF2-40B4-BE49-F238E27FC236}">
                <a16:creationId xmlns:a16="http://schemas.microsoft.com/office/drawing/2014/main" id="{2C28409D-7838-474F-B4C0-BD7FA9776E45}"/>
              </a:ext>
            </a:extLst>
          </p:cNvPr>
          <p:cNvSpPr/>
          <p:nvPr/>
        </p:nvSpPr>
        <p:spPr>
          <a:xfrm>
            <a:off x="3777013" y="1715275"/>
            <a:ext cx="241662" cy="363979"/>
          </a:xfrm>
          <a:custGeom>
            <a:avLst/>
            <a:gdLst/>
            <a:ahLst/>
            <a:cxnLst>
              <a:cxn ang="0">
                <a:pos x="wd2" y="hd2"/>
              </a:cxn>
              <a:cxn ang="5400000">
                <a:pos x="wd2" y="hd2"/>
              </a:cxn>
              <a:cxn ang="10800000">
                <a:pos x="wd2" y="hd2"/>
              </a:cxn>
              <a:cxn ang="16200000">
                <a:pos x="wd2" y="hd2"/>
              </a:cxn>
            </a:cxnLst>
            <a:rect l="0" t="0" r="r" b="b"/>
            <a:pathLst>
              <a:path w="21600" h="21600" extrusionOk="0">
                <a:moveTo>
                  <a:pt x="5112" y="488"/>
                </a:moveTo>
                <a:lnTo>
                  <a:pt x="3050" y="1162"/>
                </a:lnTo>
                <a:lnTo>
                  <a:pt x="2877" y="2490"/>
                </a:lnTo>
                <a:lnTo>
                  <a:pt x="1772" y="3726"/>
                </a:lnTo>
                <a:lnTo>
                  <a:pt x="1339" y="5140"/>
                </a:lnTo>
                <a:lnTo>
                  <a:pt x="1145" y="7081"/>
                </a:lnTo>
                <a:lnTo>
                  <a:pt x="1025" y="8600"/>
                </a:lnTo>
                <a:lnTo>
                  <a:pt x="534" y="10154"/>
                </a:lnTo>
                <a:lnTo>
                  <a:pt x="0" y="11687"/>
                </a:lnTo>
                <a:lnTo>
                  <a:pt x="1097" y="13423"/>
                </a:lnTo>
                <a:lnTo>
                  <a:pt x="1343" y="15580"/>
                </a:lnTo>
                <a:lnTo>
                  <a:pt x="1057" y="17385"/>
                </a:lnTo>
                <a:lnTo>
                  <a:pt x="1500" y="18726"/>
                </a:lnTo>
                <a:lnTo>
                  <a:pt x="2809" y="19495"/>
                </a:lnTo>
                <a:lnTo>
                  <a:pt x="765" y="20106"/>
                </a:lnTo>
                <a:lnTo>
                  <a:pt x="1226" y="21600"/>
                </a:lnTo>
                <a:lnTo>
                  <a:pt x="3451" y="21548"/>
                </a:lnTo>
                <a:lnTo>
                  <a:pt x="3749" y="20580"/>
                </a:lnTo>
                <a:lnTo>
                  <a:pt x="4573" y="19585"/>
                </a:lnTo>
                <a:lnTo>
                  <a:pt x="5934" y="18517"/>
                </a:lnTo>
                <a:lnTo>
                  <a:pt x="6810" y="16960"/>
                </a:lnTo>
                <a:lnTo>
                  <a:pt x="7756" y="15535"/>
                </a:lnTo>
                <a:cubicBezTo>
                  <a:pt x="6888" y="15013"/>
                  <a:pt x="6745" y="14143"/>
                  <a:pt x="7423" y="13510"/>
                </a:cubicBezTo>
                <a:cubicBezTo>
                  <a:pt x="8037" y="12936"/>
                  <a:pt x="9165" y="12719"/>
                  <a:pt x="10145" y="12986"/>
                </a:cubicBezTo>
                <a:lnTo>
                  <a:pt x="12312" y="12993"/>
                </a:lnTo>
                <a:lnTo>
                  <a:pt x="14404" y="12368"/>
                </a:lnTo>
                <a:lnTo>
                  <a:pt x="15449" y="10877"/>
                </a:lnTo>
                <a:lnTo>
                  <a:pt x="16711" y="9159"/>
                </a:lnTo>
                <a:lnTo>
                  <a:pt x="18340" y="7099"/>
                </a:lnTo>
                <a:lnTo>
                  <a:pt x="19999" y="5105"/>
                </a:lnTo>
                <a:lnTo>
                  <a:pt x="21600" y="3303"/>
                </a:lnTo>
                <a:lnTo>
                  <a:pt x="20934" y="1516"/>
                </a:lnTo>
                <a:lnTo>
                  <a:pt x="17412" y="1257"/>
                </a:lnTo>
                <a:lnTo>
                  <a:pt x="14690" y="1945"/>
                </a:lnTo>
                <a:lnTo>
                  <a:pt x="12651" y="1009"/>
                </a:lnTo>
                <a:lnTo>
                  <a:pt x="10700" y="0"/>
                </a:lnTo>
                <a:lnTo>
                  <a:pt x="8574" y="511"/>
                </a:lnTo>
                <a:lnTo>
                  <a:pt x="5112" y="48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7" name="Shape 4623">
            <a:extLst>
              <a:ext uri="{FF2B5EF4-FFF2-40B4-BE49-F238E27FC236}">
                <a16:creationId xmlns:a16="http://schemas.microsoft.com/office/drawing/2014/main" id="{1A8B3E1C-3D9E-4ECE-A1C4-105A53CC2D90}"/>
              </a:ext>
            </a:extLst>
          </p:cNvPr>
          <p:cNvSpPr/>
          <p:nvPr/>
        </p:nvSpPr>
        <p:spPr>
          <a:xfrm>
            <a:off x="2345669" y="2047582"/>
            <a:ext cx="2192087" cy="1843196"/>
          </a:xfrm>
          <a:custGeom>
            <a:avLst/>
            <a:gdLst/>
            <a:ahLst/>
            <a:cxnLst>
              <a:cxn ang="0">
                <a:pos x="wd2" y="hd2"/>
              </a:cxn>
              <a:cxn ang="5400000">
                <a:pos x="wd2" y="hd2"/>
              </a:cxn>
              <a:cxn ang="10800000">
                <a:pos x="wd2" y="hd2"/>
              </a:cxn>
              <a:cxn ang="16200000">
                <a:pos x="wd2" y="hd2"/>
              </a:cxn>
            </a:cxnLst>
            <a:rect l="0" t="0" r="r" b="b"/>
            <a:pathLst>
              <a:path w="21600" h="21600" extrusionOk="0">
                <a:moveTo>
                  <a:pt x="7564" y="20840"/>
                </a:moveTo>
                <a:lnTo>
                  <a:pt x="9222" y="21140"/>
                </a:lnTo>
                <a:lnTo>
                  <a:pt x="11450" y="21517"/>
                </a:lnTo>
                <a:lnTo>
                  <a:pt x="12969" y="21600"/>
                </a:lnTo>
                <a:lnTo>
                  <a:pt x="12981" y="21289"/>
                </a:lnTo>
                <a:lnTo>
                  <a:pt x="13179" y="21139"/>
                </a:lnTo>
                <a:lnTo>
                  <a:pt x="13167" y="20796"/>
                </a:lnTo>
                <a:lnTo>
                  <a:pt x="13213" y="20565"/>
                </a:lnTo>
                <a:lnTo>
                  <a:pt x="13373" y="20409"/>
                </a:lnTo>
                <a:lnTo>
                  <a:pt x="13485" y="20121"/>
                </a:lnTo>
                <a:lnTo>
                  <a:pt x="13608" y="19838"/>
                </a:lnTo>
                <a:lnTo>
                  <a:pt x="13811" y="19673"/>
                </a:lnTo>
                <a:lnTo>
                  <a:pt x="13693" y="19326"/>
                </a:lnTo>
                <a:lnTo>
                  <a:pt x="13761" y="19095"/>
                </a:lnTo>
                <a:lnTo>
                  <a:pt x="13888" y="18864"/>
                </a:lnTo>
                <a:lnTo>
                  <a:pt x="14109" y="18753"/>
                </a:lnTo>
                <a:lnTo>
                  <a:pt x="14125" y="18541"/>
                </a:lnTo>
                <a:lnTo>
                  <a:pt x="14067" y="18294"/>
                </a:lnTo>
                <a:lnTo>
                  <a:pt x="14203" y="18201"/>
                </a:lnTo>
                <a:lnTo>
                  <a:pt x="14267" y="18385"/>
                </a:lnTo>
                <a:lnTo>
                  <a:pt x="14374" y="18194"/>
                </a:lnTo>
                <a:lnTo>
                  <a:pt x="14445" y="17962"/>
                </a:lnTo>
                <a:lnTo>
                  <a:pt x="14582" y="17870"/>
                </a:lnTo>
                <a:lnTo>
                  <a:pt x="14513" y="17580"/>
                </a:lnTo>
                <a:lnTo>
                  <a:pt x="14761" y="17438"/>
                </a:lnTo>
                <a:lnTo>
                  <a:pt x="14879" y="17153"/>
                </a:lnTo>
                <a:lnTo>
                  <a:pt x="15132" y="17257"/>
                </a:lnTo>
                <a:lnTo>
                  <a:pt x="15324" y="17253"/>
                </a:lnTo>
                <a:lnTo>
                  <a:pt x="15205" y="17042"/>
                </a:lnTo>
                <a:lnTo>
                  <a:pt x="14975" y="16784"/>
                </a:lnTo>
                <a:lnTo>
                  <a:pt x="15248" y="16736"/>
                </a:lnTo>
                <a:lnTo>
                  <a:pt x="15436" y="16887"/>
                </a:lnTo>
                <a:lnTo>
                  <a:pt x="15839" y="16818"/>
                </a:lnTo>
                <a:lnTo>
                  <a:pt x="16018" y="16558"/>
                </a:lnTo>
                <a:lnTo>
                  <a:pt x="16211" y="16355"/>
                </a:lnTo>
                <a:lnTo>
                  <a:pt x="16192" y="16028"/>
                </a:lnTo>
                <a:lnTo>
                  <a:pt x="15976" y="15686"/>
                </a:lnTo>
                <a:lnTo>
                  <a:pt x="15748" y="15476"/>
                </a:lnTo>
                <a:lnTo>
                  <a:pt x="15502" y="15374"/>
                </a:lnTo>
                <a:lnTo>
                  <a:pt x="15348" y="15276"/>
                </a:lnTo>
                <a:lnTo>
                  <a:pt x="15115" y="15420"/>
                </a:lnTo>
                <a:lnTo>
                  <a:pt x="15047" y="15182"/>
                </a:lnTo>
                <a:lnTo>
                  <a:pt x="14929" y="15023"/>
                </a:lnTo>
                <a:lnTo>
                  <a:pt x="14700" y="14961"/>
                </a:lnTo>
                <a:lnTo>
                  <a:pt x="14494" y="14872"/>
                </a:lnTo>
                <a:lnTo>
                  <a:pt x="14238" y="14814"/>
                </a:lnTo>
                <a:lnTo>
                  <a:pt x="14181" y="14523"/>
                </a:lnTo>
                <a:lnTo>
                  <a:pt x="14285" y="14339"/>
                </a:lnTo>
                <a:lnTo>
                  <a:pt x="14491" y="14667"/>
                </a:lnTo>
                <a:lnTo>
                  <a:pt x="15491" y="15176"/>
                </a:lnTo>
                <a:lnTo>
                  <a:pt x="15973" y="15430"/>
                </a:lnTo>
                <a:lnTo>
                  <a:pt x="16216" y="15435"/>
                </a:lnTo>
                <a:lnTo>
                  <a:pt x="16442" y="15212"/>
                </a:lnTo>
                <a:lnTo>
                  <a:pt x="16591" y="15174"/>
                </a:lnTo>
                <a:lnTo>
                  <a:pt x="16627" y="14688"/>
                </a:lnTo>
                <a:lnTo>
                  <a:pt x="16647" y="14430"/>
                </a:lnTo>
                <a:lnTo>
                  <a:pt x="16854" y="14583"/>
                </a:lnTo>
                <a:lnTo>
                  <a:pt x="16910" y="14790"/>
                </a:lnTo>
                <a:lnTo>
                  <a:pt x="17134" y="14521"/>
                </a:lnTo>
                <a:lnTo>
                  <a:pt x="17440" y="14699"/>
                </a:lnTo>
                <a:lnTo>
                  <a:pt x="17720" y="14530"/>
                </a:lnTo>
                <a:lnTo>
                  <a:pt x="17931" y="14210"/>
                </a:lnTo>
                <a:lnTo>
                  <a:pt x="18078" y="13718"/>
                </a:lnTo>
                <a:lnTo>
                  <a:pt x="18246" y="13356"/>
                </a:lnTo>
                <a:lnTo>
                  <a:pt x="18413" y="12912"/>
                </a:lnTo>
                <a:lnTo>
                  <a:pt x="18459" y="12544"/>
                </a:lnTo>
                <a:lnTo>
                  <a:pt x="18308" y="12359"/>
                </a:lnTo>
                <a:lnTo>
                  <a:pt x="17969" y="12379"/>
                </a:lnTo>
                <a:lnTo>
                  <a:pt x="17641" y="12281"/>
                </a:lnTo>
                <a:lnTo>
                  <a:pt x="17376" y="12227"/>
                </a:lnTo>
                <a:lnTo>
                  <a:pt x="17149" y="12157"/>
                </a:lnTo>
                <a:lnTo>
                  <a:pt x="16902" y="11830"/>
                </a:lnTo>
                <a:lnTo>
                  <a:pt x="16532" y="11398"/>
                </a:lnTo>
                <a:lnTo>
                  <a:pt x="16116" y="11298"/>
                </a:lnTo>
                <a:lnTo>
                  <a:pt x="15823" y="11247"/>
                </a:lnTo>
                <a:lnTo>
                  <a:pt x="15893" y="11032"/>
                </a:lnTo>
                <a:lnTo>
                  <a:pt x="16182" y="11094"/>
                </a:lnTo>
                <a:lnTo>
                  <a:pt x="16649" y="11199"/>
                </a:lnTo>
                <a:lnTo>
                  <a:pt x="16962" y="11252"/>
                </a:lnTo>
                <a:lnTo>
                  <a:pt x="17271" y="11621"/>
                </a:lnTo>
                <a:lnTo>
                  <a:pt x="17553" y="11890"/>
                </a:lnTo>
                <a:lnTo>
                  <a:pt x="17798" y="12100"/>
                </a:lnTo>
                <a:lnTo>
                  <a:pt x="18071" y="12195"/>
                </a:lnTo>
                <a:lnTo>
                  <a:pt x="18396" y="12131"/>
                </a:lnTo>
                <a:lnTo>
                  <a:pt x="18638" y="11820"/>
                </a:lnTo>
                <a:lnTo>
                  <a:pt x="18837" y="11494"/>
                </a:lnTo>
                <a:lnTo>
                  <a:pt x="18819" y="11159"/>
                </a:lnTo>
                <a:lnTo>
                  <a:pt x="19020" y="11054"/>
                </a:lnTo>
                <a:lnTo>
                  <a:pt x="19085" y="10794"/>
                </a:lnTo>
                <a:lnTo>
                  <a:pt x="18870" y="10541"/>
                </a:lnTo>
                <a:lnTo>
                  <a:pt x="18609" y="10349"/>
                </a:lnTo>
                <a:lnTo>
                  <a:pt x="18631" y="10089"/>
                </a:lnTo>
                <a:lnTo>
                  <a:pt x="18968" y="10093"/>
                </a:lnTo>
                <a:lnTo>
                  <a:pt x="19268" y="10096"/>
                </a:lnTo>
                <a:lnTo>
                  <a:pt x="19442" y="10218"/>
                </a:lnTo>
                <a:lnTo>
                  <a:pt x="19539" y="10463"/>
                </a:lnTo>
                <a:lnTo>
                  <a:pt x="19789" y="10572"/>
                </a:lnTo>
                <a:lnTo>
                  <a:pt x="19971" y="10623"/>
                </a:lnTo>
                <a:lnTo>
                  <a:pt x="19894" y="10347"/>
                </a:lnTo>
                <a:lnTo>
                  <a:pt x="20091" y="10335"/>
                </a:lnTo>
                <a:lnTo>
                  <a:pt x="20326" y="10409"/>
                </a:lnTo>
                <a:lnTo>
                  <a:pt x="20269" y="10097"/>
                </a:lnTo>
                <a:cubicBezTo>
                  <a:pt x="20231" y="10061"/>
                  <a:pt x="20194" y="10025"/>
                  <a:pt x="20156" y="9989"/>
                </a:cubicBezTo>
                <a:cubicBezTo>
                  <a:pt x="20119" y="9954"/>
                  <a:pt x="20081" y="9918"/>
                  <a:pt x="20044" y="9882"/>
                </a:cubicBezTo>
                <a:lnTo>
                  <a:pt x="19917" y="9542"/>
                </a:lnTo>
                <a:lnTo>
                  <a:pt x="19680" y="9434"/>
                </a:lnTo>
                <a:lnTo>
                  <a:pt x="19419" y="9297"/>
                </a:lnTo>
                <a:lnTo>
                  <a:pt x="19669" y="9090"/>
                </a:lnTo>
                <a:lnTo>
                  <a:pt x="19910" y="9200"/>
                </a:lnTo>
                <a:lnTo>
                  <a:pt x="20060" y="9470"/>
                </a:lnTo>
                <a:lnTo>
                  <a:pt x="20254" y="9549"/>
                </a:lnTo>
                <a:lnTo>
                  <a:pt x="20273" y="9817"/>
                </a:lnTo>
                <a:lnTo>
                  <a:pt x="20471" y="10174"/>
                </a:lnTo>
                <a:lnTo>
                  <a:pt x="20701" y="10121"/>
                </a:lnTo>
                <a:lnTo>
                  <a:pt x="20919" y="9794"/>
                </a:lnTo>
                <a:lnTo>
                  <a:pt x="21135" y="9591"/>
                </a:lnTo>
                <a:lnTo>
                  <a:pt x="21287" y="9421"/>
                </a:lnTo>
                <a:lnTo>
                  <a:pt x="21286" y="9129"/>
                </a:lnTo>
                <a:lnTo>
                  <a:pt x="21474" y="8967"/>
                </a:lnTo>
                <a:lnTo>
                  <a:pt x="21600" y="8686"/>
                </a:lnTo>
                <a:lnTo>
                  <a:pt x="21582" y="8281"/>
                </a:lnTo>
                <a:lnTo>
                  <a:pt x="21529" y="7892"/>
                </a:lnTo>
                <a:lnTo>
                  <a:pt x="21351" y="7604"/>
                </a:lnTo>
                <a:lnTo>
                  <a:pt x="21134" y="7329"/>
                </a:lnTo>
                <a:lnTo>
                  <a:pt x="21113" y="7036"/>
                </a:lnTo>
                <a:lnTo>
                  <a:pt x="20951" y="6865"/>
                </a:lnTo>
                <a:lnTo>
                  <a:pt x="20776" y="6557"/>
                </a:lnTo>
                <a:lnTo>
                  <a:pt x="20719" y="6270"/>
                </a:lnTo>
                <a:lnTo>
                  <a:pt x="20927" y="6255"/>
                </a:lnTo>
                <a:lnTo>
                  <a:pt x="21143" y="6230"/>
                </a:lnTo>
                <a:lnTo>
                  <a:pt x="21292" y="5961"/>
                </a:lnTo>
                <a:lnTo>
                  <a:pt x="21351" y="5681"/>
                </a:lnTo>
                <a:lnTo>
                  <a:pt x="21232" y="5463"/>
                </a:lnTo>
                <a:lnTo>
                  <a:pt x="21030" y="5475"/>
                </a:lnTo>
                <a:lnTo>
                  <a:pt x="21113" y="5233"/>
                </a:lnTo>
                <a:lnTo>
                  <a:pt x="21222" y="5011"/>
                </a:lnTo>
                <a:lnTo>
                  <a:pt x="21028" y="4848"/>
                </a:lnTo>
                <a:lnTo>
                  <a:pt x="20780" y="4806"/>
                </a:lnTo>
                <a:lnTo>
                  <a:pt x="20612" y="4642"/>
                </a:lnTo>
                <a:lnTo>
                  <a:pt x="20357" y="4477"/>
                </a:lnTo>
                <a:lnTo>
                  <a:pt x="20568" y="4227"/>
                </a:lnTo>
                <a:lnTo>
                  <a:pt x="20339" y="4107"/>
                </a:lnTo>
                <a:lnTo>
                  <a:pt x="19998" y="4226"/>
                </a:lnTo>
                <a:lnTo>
                  <a:pt x="19702" y="4023"/>
                </a:lnTo>
                <a:lnTo>
                  <a:pt x="19368" y="3942"/>
                </a:lnTo>
                <a:lnTo>
                  <a:pt x="19072" y="4005"/>
                </a:lnTo>
                <a:lnTo>
                  <a:pt x="18893" y="4007"/>
                </a:lnTo>
                <a:lnTo>
                  <a:pt x="18949" y="4260"/>
                </a:lnTo>
                <a:lnTo>
                  <a:pt x="18942" y="4524"/>
                </a:lnTo>
                <a:lnTo>
                  <a:pt x="18858" y="4744"/>
                </a:lnTo>
                <a:lnTo>
                  <a:pt x="19074" y="4872"/>
                </a:lnTo>
                <a:lnTo>
                  <a:pt x="19017" y="5091"/>
                </a:lnTo>
                <a:lnTo>
                  <a:pt x="19222" y="5226"/>
                </a:lnTo>
                <a:lnTo>
                  <a:pt x="19394" y="5334"/>
                </a:lnTo>
                <a:lnTo>
                  <a:pt x="19435" y="5528"/>
                </a:lnTo>
                <a:lnTo>
                  <a:pt x="19231" y="5587"/>
                </a:lnTo>
                <a:lnTo>
                  <a:pt x="19392" y="5916"/>
                </a:lnTo>
                <a:lnTo>
                  <a:pt x="19267" y="6031"/>
                </a:lnTo>
                <a:lnTo>
                  <a:pt x="19025" y="6032"/>
                </a:lnTo>
                <a:lnTo>
                  <a:pt x="18907" y="6292"/>
                </a:lnTo>
                <a:lnTo>
                  <a:pt x="18935" y="6707"/>
                </a:lnTo>
                <a:lnTo>
                  <a:pt x="18882" y="7172"/>
                </a:lnTo>
                <a:lnTo>
                  <a:pt x="18741" y="7414"/>
                </a:lnTo>
                <a:lnTo>
                  <a:pt x="18652" y="7605"/>
                </a:lnTo>
                <a:lnTo>
                  <a:pt x="18590" y="7220"/>
                </a:lnTo>
                <a:lnTo>
                  <a:pt x="18513" y="6890"/>
                </a:lnTo>
                <a:lnTo>
                  <a:pt x="18347" y="6972"/>
                </a:lnTo>
                <a:lnTo>
                  <a:pt x="18277" y="7202"/>
                </a:lnTo>
                <a:lnTo>
                  <a:pt x="18364" y="7558"/>
                </a:lnTo>
                <a:lnTo>
                  <a:pt x="18397" y="7880"/>
                </a:lnTo>
                <a:lnTo>
                  <a:pt x="18619" y="7828"/>
                </a:lnTo>
                <a:lnTo>
                  <a:pt x="18687" y="8121"/>
                </a:lnTo>
                <a:lnTo>
                  <a:pt x="18670" y="8431"/>
                </a:lnTo>
                <a:lnTo>
                  <a:pt x="18462" y="8455"/>
                </a:lnTo>
                <a:lnTo>
                  <a:pt x="18280" y="8728"/>
                </a:lnTo>
                <a:lnTo>
                  <a:pt x="18136" y="8960"/>
                </a:lnTo>
                <a:lnTo>
                  <a:pt x="17978" y="8587"/>
                </a:lnTo>
                <a:lnTo>
                  <a:pt x="17874" y="8302"/>
                </a:lnTo>
                <a:lnTo>
                  <a:pt x="17625" y="8009"/>
                </a:lnTo>
                <a:lnTo>
                  <a:pt x="17571" y="7640"/>
                </a:lnTo>
                <a:lnTo>
                  <a:pt x="17494" y="7118"/>
                </a:lnTo>
                <a:lnTo>
                  <a:pt x="17463" y="6845"/>
                </a:lnTo>
                <a:lnTo>
                  <a:pt x="17688" y="6879"/>
                </a:lnTo>
                <a:lnTo>
                  <a:pt x="17788" y="7064"/>
                </a:lnTo>
                <a:lnTo>
                  <a:pt x="17831" y="6699"/>
                </a:lnTo>
                <a:lnTo>
                  <a:pt x="17735" y="6337"/>
                </a:lnTo>
                <a:lnTo>
                  <a:pt x="17602" y="5868"/>
                </a:lnTo>
                <a:lnTo>
                  <a:pt x="17353" y="5546"/>
                </a:lnTo>
                <a:lnTo>
                  <a:pt x="17207" y="5248"/>
                </a:lnTo>
                <a:lnTo>
                  <a:pt x="17033" y="5192"/>
                </a:lnTo>
                <a:lnTo>
                  <a:pt x="16833" y="5494"/>
                </a:lnTo>
                <a:lnTo>
                  <a:pt x="16638" y="5834"/>
                </a:lnTo>
                <a:lnTo>
                  <a:pt x="16759" y="6182"/>
                </a:lnTo>
                <a:lnTo>
                  <a:pt x="16690" y="6422"/>
                </a:lnTo>
                <a:lnTo>
                  <a:pt x="16599" y="6834"/>
                </a:lnTo>
                <a:lnTo>
                  <a:pt x="16440" y="6794"/>
                </a:lnTo>
                <a:lnTo>
                  <a:pt x="16348" y="6444"/>
                </a:lnTo>
                <a:lnTo>
                  <a:pt x="16292" y="6139"/>
                </a:lnTo>
                <a:lnTo>
                  <a:pt x="16213" y="5680"/>
                </a:lnTo>
                <a:lnTo>
                  <a:pt x="16120" y="5211"/>
                </a:lnTo>
                <a:lnTo>
                  <a:pt x="16055" y="5005"/>
                </a:lnTo>
                <a:lnTo>
                  <a:pt x="16320" y="4820"/>
                </a:lnTo>
                <a:cubicBezTo>
                  <a:pt x="16274" y="4738"/>
                  <a:pt x="16215" y="4667"/>
                  <a:pt x="16146" y="4611"/>
                </a:cubicBezTo>
                <a:cubicBezTo>
                  <a:pt x="16062" y="4543"/>
                  <a:pt x="15965" y="4500"/>
                  <a:pt x="15864" y="4485"/>
                </a:cubicBezTo>
                <a:lnTo>
                  <a:pt x="15569" y="4593"/>
                </a:lnTo>
                <a:lnTo>
                  <a:pt x="15321" y="4439"/>
                </a:lnTo>
                <a:lnTo>
                  <a:pt x="15198" y="4158"/>
                </a:lnTo>
                <a:lnTo>
                  <a:pt x="15381" y="3934"/>
                </a:lnTo>
                <a:lnTo>
                  <a:pt x="15519" y="3737"/>
                </a:lnTo>
                <a:lnTo>
                  <a:pt x="15405" y="3532"/>
                </a:lnTo>
                <a:lnTo>
                  <a:pt x="15480" y="3336"/>
                </a:lnTo>
                <a:lnTo>
                  <a:pt x="15721" y="3516"/>
                </a:lnTo>
                <a:lnTo>
                  <a:pt x="15744" y="3315"/>
                </a:lnTo>
                <a:lnTo>
                  <a:pt x="15541" y="2981"/>
                </a:lnTo>
                <a:lnTo>
                  <a:pt x="15442" y="2624"/>
                </a:lnTo>
                <a:lnTo>
                  <a:pt x="15183" y="2351"/>
                </a:lnTo>
                <a:lnTo>
                  <a:pt x="15133" y="2192"/>
                </a:lnTo>
                <a:lnTo>
                  <a:pt x="15153" y="1705"/>
                </a:lnTo>
                <a:lnTo>
                  <a:pt x="15070" y="1156"/>
                </a:lnTo>
                <a:lnTo>
                  <a:pt x="14817" y="745"/>
                </a:lnTo>
                <a:lnTo>
                  <a:pt x="14759" y="427"/>
                </a:lnTo>
                <a:lnTo>
                  <a:pt x="14446" y="540"/>
                </a:lnTo>
                <a:lnTo>
                  <a:pt x="14118" y="472"/>
                </a:lnTo>
                <a:lnTo>
                  <a:pt x="13831" y="635"/>
                </a:lnTo>
                <a:lnTo>
                  <a:pt x="13918" y="965"/>
                </a:lnTo>
                <a:lnTo>
                  <a:pt x="13954" y="1240"/>
                </a:lnTo>
                <a:lnTo>
                  <a:pt x="13675" y="1139"/>
                </a:lnTo>
                <a:lnTo>
                  <a:pt x="13419" y="1352"/>
                </a:lnTo>
                <a:lnTo>
                  <a:pt x="13365" y="1800"/>
                </a:lnTo>
                <a:lnTo>
                  <a:pt x="13369" y="2211"/>
                </a:lnTo>
                <a:lnTo>
                  <a:pt x="13550" y="2474"/>
                </a:lnTo>
                <a:lnTo>
                  <a:pt x="13380" y="2771"/>
                </a:lnTo>
                <a:lnTo>
                  <a:pt x="13310" y="3082"/>
                </a:lnTo>
                <a:lnTo>
                  <a:pt x="13310" y="3404"/>
                </a:lnTo>
                <a:lnTo>
                  <a:pt x="13431" y="3624"/>
                </a:lnTo>
                <a:lnTo>
                  <a:pt x="13372" y="3898"/>
                </a:lnTo>
                <a:lnTo>
                  <a:pt x="13561" y="4111"/>
                </a:lnTo>
                <a:lnTo>
                  <a:pt x="13780" y="4286"/>
                </a:lnTo>
                <a:lnTo>
                  <a:pt x="13979" y="4430"/>
                </a:lnTo>
                <a:lnTo>
                  <a:pt x="14236" y="4318"/>
                </a:lnTo>
                <a:lnTo>
                  <a:pt x="14296" y="4568"/>
                </a:lnTo>
                <a:lnTo>
                  <a:pt x="14454" y="4640"/>
                </a:lnTo>
                <a:lnTo>
                  <a:pt x="14659" y="4571"/>
                </a:lnTo>
                <a:lnTo>
                  <a:pt x="14880" y="4881"/>
                </a:lnTo>
                <a:lnTo>
                  <a:pt x="14721" y="5128"/>
                </a:lnTo>
                <a:lnTo>
                  <a:pt x="14524" y="4908"/>
                </a:lnTo>
                <a:lnTo>
                  <a:pt x="14373" y="4951"/>
                </a:lnTo>
                <a:lnTo>
                  <a:pt x="14346" y="5201"/>
                </a:lnTo>
                <a:cubicBezTo>
                  <a:pt x="14261" y="5282"/>
                  <a:pt x="14191" y="5382"/>
                  <a:pt x="14140" y="5497"/>
                </a:cubicBezTo>
                <a:cubicBezTo>
                  <a:pt x="14079" y="5633"/>
                  <a:pt x="14048" y="5785"/>
                  <a:pt x="14048" y="5939"/>
                </a:cubicBezTo>
                <a:lnTo>
                  <a:pt x="14261" y="6057"/>
                </a:lnTo>
                <a:lnTo>
                  <a:pt x="14388" y="5754"/>
                </a:lnTo>
                <a:lnTo>
                  <a:pt x="14563" y="5695"/>
                </a:lnTo>
                <a:lnTo>
                  <a:pt x="14588" y="5905"/>
                </a:lnTo>
                <a:lnTo>
                  <a:pt x="14605" y="6182"/>
                </a:lnTo>
                <a:lnTo>
                  <a:pt x="14617" y="6408"/>
                </a:lnTo>
                <a:cubicBezTo>
                  <a:pt x="14552" y="6485"/>
                  <a:pt x="14490" y="6565"/>
                  <a:pt x="14429" y="6647"/>
                </a:cubicBezTo>
                <a:cubicBezTo>
                  <a:pt x="14350" y="6752"/>
                  <a:pt x="14276" y="6861"/>
                  <a:pt x="14204" y="6973"/>
                </a:cubicBezTo>
                <a:lnTo>
                  <a:pt x="13995" y="7148"/>
                </a:lnTo>
                <a:lnTo>
                  <a:pt x="13778" y="7087"/>
                </a:lnTo>
                <a:lnTo>
                  <a:pt x="13581" y="7204"/>
                </a:lnTo>
                <a:lnTo>
                  <a:pt x="13460" y="7605"/>
                </a:lnTo>
                <a:lnTo>
                  <a:pt x="13462" y="7879"/>
                </a:lnTo>
                <a:lnTo>
                  <a:pt x="13514" y="8245"/>
                </a:lnTo>
                <a:lnTo>
                  <a:pt x="13525" y="8485"/>
                </a:lnTo>
                <a:lnTo>
                  <a:pt x="13554" y="8776"/>
                </a:lnTo>
                <a:lnTo>
                  <a:pt x="13538" y="9049"/>
                </a:lnTo>
                <a:lnTo>
                  <a:pt x="13435" y="9261"/>
                </a:lnTo>
                <a:lnTo>
                  <a:pt x="13217" y="9353"/>
                </a:lnTo>
                <a:lnTo>
                  <a:pt x="13167" y="9696"/>
                </a:lnTo>
                <a:lnTo>
                  <a:pt x="13019" y="9744"/>
                </a:lnTo>
                <a:lnTo>
                  <a:pt x="12995" y="9369"/>
                </a:lnTo>
                <a:lnTo>
                  <a:pt x="12904" y="9091"/>
                </a:lnTo>
                <a:lnTo>
                  <a:pt x="13229" y="9158"/>
                </a:lnTo>
                <a:lnTo>
                  <a:pt x="13392" y="9007"/>
                </a:lnTo>
                <a:lnTo>
                  <a:pt x="13397" y="8756"/>
                </a:lnTo>
                <a:lnTo>
                  <a:pt x="13223" y="8654"/>
                </a:lnTo>
                <a:lnTo>
                  <a:pt x="13274" y="8439"/>
                </a:lnTo>
                <a:lnTo>
                  <a:pt x="13017" y="8481"/>
                </a:lnTo>
                <a:lnTo>
                  <a:pt x="12926" y="8063"/>
                </a:lnTo>
                <a:lnTo>
                  <a:pt x="12927" y="7872"/>
                </a:lnTo>
                <a:lnTo>
                  <a:pt x="13118" y="7521"/>
                </a:lnTo>
                <a:lnTo>
                  <a:pt x="13214" y="7153"/>
                </a:lnTo>
                <a:lnTo>
                  <a:pt x="13210" y="6840"/>
                </a:lnTo>
                <a:lnTo>
                  <a:pt x="12890" y="6915"/>
                </a:lnTo>
                <a:lnTo>
                  <a:pt x="12780" y="6792"/>
                </a:lnTo>
                <a:lnTo>
                  <a:pt x="12662" y="6519"/>
                </a:lnTo>
                <a:lnTo>
                  <a:pt x="12424" y="6404"/>
                </a:lnTo>
                <a:lnTo>
                  <a:pt x="12254" y="6343"/>
                </a:lnTo>
                <a:lnTo>
                  <a:pt x="12120" y="6451"/>
                </a:lnTo>
                <a:lnTo>
                  <a:pt x="11924" y="6441"/>
                </a:lnTo>
                <a:lnTo>
                  <a:pt x="11896" y="6835"/>
                </a:lnTo>
                <a:lnTo>
                  <a:pt x="11999" y="7144"/>
                </a:lnTo>
                <a:lnTo>
                  <a:pt x="12244" y="7257"/>
                </a:lnTo>
                <a:lnTo>
                  <a:pt x="12449" y="7324"/>
                </a:lnTo>
                <a:lnTo>
                  <a:pt x="12515" y="7592"/>
                </a:lnTo>
                <a:lnTo>
                  <a:pt x="12494" y="7830"/>
                </a:lnTo>
                <a:lnTo>
                  <a:pt x="12262" y="7718"/>
                </a:lnTo>
                <a:lnTo>
                  <a:pt x="12051" y="7504"/>
                </a:lnTo>
                <a:lnTo>
                  <a:pt x="11746" y="6875"/>
                </a:lnTo>
                <a:lnTo>
                  <a:pt x="11572" y="6979"/>
                </a:lnTo>
                <a:lnTo>
                  <a:pt x="11643" y="7310"/>
                </a:lnTo>
                <a:lnTo>
                  <a:pt x="11519" y="7475"/>
                </a:lnTo>
                <a:lnTo>
                  <a:pt x="11185" y="7370"/>
                </a:lnTo>
                <a:lnTo>
                  <a:pt x="10904" y="7201"/>
                </a:lnTo>
                <a:lnTo>
                  <a:pt x="10442" y="7240"/>
                </a:lnTo>
                <a:lnTo>
                  <a:pt x="10092" y="7290"/>
                </a:lnTo>
                <a:lnTo>
                  <a:pt x="9805" y="7049"/>
                </a:lnTo>
                <a:lnTo>
                  <a:pt x="9572" y="6980"/>
                </a:lnTo>
                <a:lnTo>
                  <a:pt x="9334" y="6902"/>
                </a:lnTo>
                <a:lnTo>
                  <a:pt x="9167" y="6523"/>
                </a:lnTo>
                <a:lnTo>
                  <a:pt x="9005" y="6286"/>
                </a:lnTo>
                <a:lnTo>
                  <a:pt x="8738" y="6273"/>
                </a:lnTo>
                <a:lnTo>
                  <a:pt x="8519" y="6232"/>
                </a:lnTo>
                <a:lnTo>
                  <a:pt x="8438" y="5973"/>
                </a:lnTo>
                <a:lnTo>
                  <a:pt x="8363" y="5739"/>
                </a:lnTo>
                <a:lnTo>
                  <a:pt x="8123" y="5583"/>
                </a:lnTo>
                <a:lnTo>
                  <a:pt x="8060" y="5222"/>
                </a:lnTo>
                <a:lnTo>
                  <a:pt x="8108" y="4968"/>
                </a:lnTo>
                <a:cubicBezTo>
                  <a:pt x="8175" y="4894"/>
                  <a:pt x="8199" y="4780"/>
                  <a:pt x="8170" y="4677"/>
                </a:cubicBezTo>
                <a:cubicBezTo>
                  <a:pt x="8127" y="4525"/>
                  <a:pt x="7988" y="4442"/>
                  <a:pt x="7859" y="4493"/>
                </a:cubicBezTo>
                <a:lnTo>
                  <a:pt x="7472" y="4485"/>
                </a:lnTo>
                <a:lnTo>
                  <a:pt x="7112" y="4550"/>
                </a:lnTo>
                <a:lnTo>
                  <a:pt x="6737" y="4598"/>
                </a:lnTo>
                <a:lnTo>
                  <a:pt x="6503" y="4657"/>
                </a:lnTo>
                <a:lnTo>
                  <a:pt x="6229" y="4924"/>
                </a:lnTo>
                <a:lnTo>
                  <a:pt x="6281" y="5177"/>
                </a:lnTo>
                <a:lnTo>
                  <a:pt x="6505" y="5434"/>
                </a:lnTo>
                <a:lnTo>
                  <a:pt x="6766" y="5188"/>
                </a:lnTo>
                <a:lnTo>
                  <a:pt x="7015" y="5281"/>
                </a:lnTo>
                <a:lnTo>
                  <a:pt x="7203" y="5297"/>
                </a:lnTo>
                <a:lnTo>
                  <a:pt x="7574" y="5110"/>
                </a:lnTo>
                <a:lnTo>
                  <a:pt x="7796" y="5019"/>
                </a:lnTo>
                <a:lnTo>
                  <a:pt x="7885" y="5297"/>
                </a:lnTo>
                <a:cubicBezTo>
                  <a:pt x="7801" y="5330"/>
                  <a:pt x="7720" y="5376"/>
                  <a:pt x="7646" y="5434"/>
                </a:cubicBezTo>
                <a:cubicBezTo>
                  <a:pt x="7583" y="5482"/>
                  <a:pt x="7525" y="5539"/>
                  <a:pt x="7473" y="5603"/>
                </a:cubicBezTo>
                <a:lnTo>
                  <a:pt x="7261" y="5626"/>
                </a:lnTo>
                <a:lnTo>
                  <a:pt x="6978" y="5699"/>
                </a:lnTo>
                <a:lnTo>
                  <a:pt x="6695" y="5685"/>
                </a:lnTo>
                <a:lnTo>
                  <a:pt x="6537" y="5865"/>
                </a:lnTo>
                <a:lnTo>
                  <a:pt x="6441" y="6182"/>
                </a:lnTo>
                <a:lnTo>
                  <a:pt x="6468" y="6528"/>
                </a:lnTo>
                <a:lnTo>
                  <a:pt x="6448" y="6944"/>
                </a:lnTo>
                <a:cubicBezTo>
                  <a:pt x="6447" y="7045"/>
                  <a:pt x="6463" y="7145"/>
                  <a:pt x="6495" y="7238"/>
                </a:cubicBezTo>
                <a:cubicBezTo>
                  <a:pt x="6526" y="7331"/>
                  <a:pt x="6572" y="7415"/>
                  <a:pt x="6630" y="7486"/>
                </a:cubicBezTo>
                <a:lnTo>
                  <a:pt x="6509" y="7702"/>
                </a:lnTo>
                <a:cubicBezTo>
                  <a:pt x="6489" y="7652"/>
                  <a:pt x="6447" y="7619"/>
                  <a:pt x="6400" y="7616"/>
                </a:cubicBezTo>
                <a:cubicBezTo>
                  <a:pt x="6278" y="7609"/>
                  <a:pt x="6200" y="7767"/>
                  <a:pt x="6263" y="7890"/>
                </a:cubicBezTo>
                <a:lnTo>
                  <a:pt x="6328" y="8248"/>
                </a:lnTo>
                <a:lnTo>
                  <a:pt x="6330" y="8644"/>
                </a:lnTo>
                <a:lnTo>
                  <a:pt x="6159" y="8497"/>
                </a:lnTo>
                <a:lnTo>
                  <a:pt x="6127" y="8121"/>
                </a:lnTo>
                <a:lnTo>
                  <a:pt x="6048" y="7733"/>
                </a:lnTo>
                <a:lnTo>
                  <a:pt x="5913" y="7497"/>
                </a:lnTo>
                <a:lnTo>
                  <a:pt x="5978" y="7232"/>
                </a:lnTo>
                <a:lnTo>
                  <a:pt x="6186" y="7262"/>
                </a:lnTo>
                <a:lnTo>
                  <a:pt x="6285" y="6809"/>
                </a:lnTo>
                <a:lnTo>
                  <a:pt x="6106" y="6674"/>
                </a:lnTo>
                <a:lnTo>
                  <a:pt x="5994" y="6531"/>
                </a:lnTo>
                <a:lnTo>
                  <a:pt x="6027" y="6325"/>
                </a:lnTo>
                <a:lnTo>
                  <a:pt x="5859" y="6412"/>
                </a:lnTo>
                <a:lnTo>
                  <a:pt x="5873" y="6149"/>
                </a:lnTo>
                <a:lnTo>
                  <a:pt x="5873" y="5902"/>
                </a:lnTo>
                <a:cubicBezTo>
                  <a:pt x="5806" y="5933"/>
                  <a:pt x="5732" y="5934"/>
                  <a:pt x="5664" y="5907"/>
                </a:cubicBezTo>
                <a:cubicBezTo>
                  <a:pt x="5557" y="5865"/>
                  <a:pt x="5476" y="5760"/>
                  <a:pt x="5452" y="5629"/>
                </a:cubicBezTo>
                <a:cubicBezTo>
                  <a:pt x="5512" y="5539"/>
                  <a:pt x="5522" y="5415"/>
                  <a:pt x="5478" y="5313"/>
                </a:cubicBezTo>
                <a:cubicBezTo>
                  <a:pt x="5359" y="5038"/>
                  <a:pt x="5021" y="5067"/>
                  <a:pt x="4937" y="5360"/>
                </a:cubicBezTo>
                <a:lnTo>
                  <a:pt x="4545" y="5386"/>
                </a:lnTo>
                <a:lnTo>
                  <a:pt x="4208" y="5338"/>
                </a:lnTo>
                <a:lnTo>
                  <a:pt x="3995" y="5328"/>
                </a:lnTo>
                <a:lnTo>
                  <a:pt x="3800" y="5167"/>
                </a:lnTo>
                <a:lnTo>
                  <a:pt x="3226" y="4848"/>
                </a:lnTo>
                <a:lnTo>
                  <a:pt x="2775" y="4553"/>
                </a:lnTo>
                <a:lnTo>
                  <a:pt x="2557" y="4173"/>
                </a:lnTo>
                <a:lnTo>
                  <a:pt x="2781" y="3973"/>
                </a:lnTo>
                <a:lnTo>
                  <a:pt x="3126" y="3892"/>
                </a:lnTo>
                <a:lnTo>
                  <a:pt x="3367" y="3906"/>
                </a:lnTo>
                <a:cubicBezTo>
                  <a:pt x="3437" y="3879"/>
                  <a:pt x="3498" y="3828"/>
                  <a:pt x="3544" y="3761"/>
                </a:cubicBezTo>
                <a:cubicBezTo>
                  <a:pt x="3638" y="3624"/>
                  <a:pt x="3660" y="3437"/>
                  <a:pt x="3603" y="3274"/>
                </a:cubicBezTo>
                <a:lnTo>
                  <a:pt x="3467" y="2867"/>
                </a:lnTo>
                <a:lnTo>
                  <a:pt x="3275" y="2594"/>
                </a:lnTo>
                <a:lnTo>
                  <a:pt x="3054" y="2320"/>
                </a:lnTo>
                <a:lnTo>
                  <a:pt x="2814" y="2230"/>
                </a:lnTo>
                <a:cubicBezTo>
                  <a:pt x="2734" y="2292"/>
                  <a:pt x="2638" y="2320"/>
                  <a:pt x="2543" y="2309"/>
                </a:cubicBezTo>
                <a:cubicBezTo>
                  <a:pt x="2334" y="2284"/>
                  <a:pt x="2167" y="2088"/>
                  <a:pt x="2145" y="1839"/>
                </a:cubicBezTo>
                <a:lnTo>
                  <a:pt x="1957" y="1388"/>
                </a:lnTo>
                <a:lnTo>
                  <a:pt x="1777" y="946"/>
                </a:lnTo>
                <a:lnTo>
                  <a:pt x="1602" y="763"/>
                </a:lnTo>
                <a:lnTo>
                  <a:pt x="1344" y="393"/>
                </a:lnTo>
                <a:lnTo>
                  <a:pt x="1065" y="0"/>
                </a:lnTo>
                <a:lnTo>
                  <a:pt x="584" y="1024"/>
                </a:lnTo>
                <a:lnTo>
                  <a:pt x="0" y="2311"/>
                </a:lnTo>
                <a:lnTo>
                  <a:pt x="9" y="2732"/>
                </a:lnTo>
                <a:lnTo>
                  <a:pt x="153" y="3331"/>
                </a:lnTo>
                <a:lnTo>
                  <a:pt x="503" y="4183"/>
                </a:lnTo>
                <a:lnTo>
                  <a:pt x="2464" y="8202"/>
                </a:lnTo>
                <a:lnTo>
                  <a:pt x="3019" y="9239"/>
                </a:lnTo>
                <a:lnTo>
                  <a:pt x="3259" y="9406"/>
                </a:lnTo>
                <a:lnTo>
                  <a:pt x="3862" y="9668"/>
                </a:lnTo>
                <a:lnTo>
                  <a:pt x="4107" y="9940"/>
                </a:lnTo>
                <a:lnTo>
                  <a:pt x="4213" y="10380"/>
                </a:lnTo>
                <a:lnTo>
                  <a:pt x="4372" y="10652"/>
                </a:lnTo>
                <a:lnTo>
                  <a:pt x="4915" y="11227"/>
                </a:lnTo>
                <a:lnTo>
                  <a:pt x="5783" y="11813"/>
                </a:lnTo>
                <a:lnTo>
                  <a:pt x="8801" y="13529"/>
                </a:lnTo>
                <a:lnTo>
                  <a:pt x="7564" y="2084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8" name="Shape 4624">
            <a:extLst>
              <a:ext uri="{FF2B5EF4-FFF2-40B4-BE49-F238E27FC236}">
                <a16:creationId xmlns:a16="http://schemas.microsoft.com/office/drawing/2014/main" id="{D5060A70-5DB9-4952-8A68-84FA2F2901F0}"/>
              </a:ext>
            </a:extLst>
          </p:cNvPr>
          <p:cNvSpPr/>
          <p:nvPr/>
        </p:nvSpPr>
        <p:spPr>
          <a:xfrm>
            <a:off x="3503992" y="2371067"/>
            <a:ext cx="234800" cy="218641"/>
          </a:xfrm>
          <a:custGeom>
            <a:avLst/>
            <a:gdLst/>
            <a:ahLst/>
            <a:cxnLst>
              <a:cxn ang="0">
                <a:pos x="wd2" y="hd2"/>
              </a:cxn>
              <a:cxn ang="5400000">
                <a:pos x="wd2" y="hd2"/>
              </a:cxn>
              <a:cxn ang="10800000">
                <a:pos x="wd2" y="hd2"/>
              </a:cxn>
              <a:cxn ang="16200000">
                <a:pos x="wd2" y="hd2"/>
              </a:cxn>
            </a:cxnLst>
            <a:rect l="0" t="0" r="r" b="b"/>
            <a:pathLst>
              <a:path w="21484" h="21600" extrusionOk="0">
                <a:moveTo>
                  <a:pt x="9596" y="0"/>
                </a:moveTo>
                <a:lnTo>
                  <a:pt x="8143" y="2029"/>
                </a:lnTo>
                <a:lnTo>
                  <a:pt x="7948" y="4772"/>
                </a:lnTo>
                <a:lnTo>
                  <a:pt x="6523" y="4748"/>
                </a:lnTo>
                <a:lnTo>
                  <a:pt x="5962" y="6748"/>
                </a:lnTo>
                <a:lnTo>
                  <a:pt x="4891" y="8585"/>
                </a:lnTo>
                <a:lnTo>
                  <a:pt x="1533" y="9596"/>
                </a:lnTo>
                <a:lnTo>
                  <a:pt x="0" y="11462"/>
                </a:lnTo>
                <a:lnTo>
                  <a:pt x="2357" y="13311"/>
                </a:lnTo>
                <a:lnTo>
                  <a:pt x="5233" y="14410"/>
                </a:lnTo>
                <a:lnTo>
                  <a:pt x="7601" y="17037"/>
                </a:lnTo>
                <a:lnTo>
                  <a:pt x="11326" y="19879"/>
                </a:lnTo>
                <a:lnTo>
                  <a:pt x="14579" y="21600"/>
                </a:lnTo>
                <a:lnTo>
                  <a:pt x="16893" y="20141"/>
                </a:lnTo>
                <a:lnTo>
                  <a:pt x="19321" y="18723"/>
                </a:lnTo>
                <a:cubicBezTo>
                  <a:pt x="20276" y="18934"/>
                  <a:pt x="21213" y="18287"/>
                  <a:pt x="21438" y="17264"/>
                </a:cubicBezTo>
                <a:cubicBezTo>
                  <a:pt x="21600" y="16523"/>
                  <a:pt x="21330" y="15751"/>
                  <a:pt x="20756" y="15310"/>
                </a:cubicBezTo>
                <a:lnTo>
                  <a:pt x="18627" y="13828"/>
                </a:lnTo>
                <a:lnTo>
                  <a:pt x="18532" y="9945"/>
                </a:lnTo>
                <a:lnTo>
                  <a:pt x="15895" y="7777"/>
                </a:lnTo>
                <a:lnTo>
                  <a:pt x="18789" y="6509"/>
                </a:lnTo>
                <a:lnTo>
                  <a:pt x="18113" y="3870"/>
                </a:lnTo>
                <a:lnTo>
                  <a:pt x="14866" y="5016"/>
                </a:lnTo>
                <a:lnTo>
                  <a:pt x="13527" y="3685"/>
                </a:lnTo>
                <a:lnTo>
                  <a:pt x="11452" y="2109"/>
                </a:lnTo>
                <a:lnTo>
                  <a:pt x="959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29" name="Shape 4625">
            <a:extLst>
              <a:ext uri="{FF2B5EF4-FFF2-40B4-BE49-F238E27FC236}">
                <a16:creationId xmlns:a16="http://schemas.microsoft.com/office/drawing/2014/main" id="{4A42AA96-1A55-49DF-A5B2-A8703E0DA20B}"/>
              </a:ext>
            </a:extLst>
          </p:cNvPr>
          <p:cNvSpPr/>
          <p:nvPr/>
        </p:nvSpPr>
        <p:spPr>
          <a:xfrm>
            <a:off x="3444309" y="2466740"/>
            <a:ext cx="34556" cy="34873"/>
          </a:xfrm>
          <a:custGeom>
            <a:avLst/>
            <a:gdLst/>
            <a:ahLst/>
            <a:cxnLst>
              <a:cxn ang="0">
                <a:pos x="wd2" y="hd2"/>
              </a:cxn>
              <a:cxn ang="5400000">
                <a:pos x="wd2" y="hd2"/>
              </a:cxn>
              <a:cxn ang="10800000">
                <a:pos x="wd2" y="hd2"/>
              </a:cxn>
              <a:cxn ang="16200000">
                <a:pos x="wd2" y="hd2"/>
              </a:cxn>
            </a:cxnLst>
            <a:rect l="0" t="0" r="r" b="b"/>
            <a:pathLst>
              <a:path w="21600" h="21600" extrusionOk="0">
                <a:moveTo>
                  <a:pt x="12336" y="0"/>
                </a:moveTo>
                <a:lnTo>
                  <a:pt x="0" y="11812"/>
                </a:lnTo>
                <a:lnTo>
                  <a:pt x="5276" y="21600"/>
                </a:lnTo>
                <a:lnTo>
                  <a:pt x="21600" y="18829"/>
                </a:lnTo>
                <a:lnTo>
                  <a:pt x="1233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0" name="Shape 4626">
            <a:extLst>
              <a:ext uri="{FF2B5EF4-FFF2-40B4-BE49-F238E27FC236}">
                <a16:creationId xmlns:a16="http://schemas.microsoft.com/office/drawing/2014/main" id="{59A2A228-13CA-4C23-9E0A-CC57FE66E36C}"/>
              </a:ext>
            </a:extLst>
          </p:cNvPr>
          <p:cNvSpPr/>
          <p:nvPr/>
        </p:nvSpPr>
        <p:spPr>
          <a:xfrm>
            <a:off x="3350596" y="2488809"/>
            <a:ext cx="22375" cy="29007"/>
          </a:xfrm>
          <a:custGeom>
            <a:avLst/>
            <a:gdLst/>
            <a:ahLst/>
            <a:cxnLst>
              <a:cxn ang="0">
                <a:pos x="wd2" y="hd2"/>
              </a:cxn>
              <a:cxn ang="5400000">
                <a:pos x="wd2" y="hd2"/>
              </a:cxn>
              <a:cxn ang="10800000">
                <a:pos x="wd2" y="hd2"/>
              </a:cxn>
              <a:cxn ang="16200000">
                <a:pos x="wd2" y="hd2"/>
              </a:cxn>
            </a:cxnLst>
            <a:rect l="0" t="0" r="r" b="b"/>
            <a:pathLst>
              <a:path w="21600" h="21600" extrusionOk="0">
                <a:moveTo>
                  <a:pt x="13374" y="0"/>
                </a:moveTo>
                <a:lnTo>
                  <a:pt x="0" y="18270"/>
                </a:lnTo>
                <a:lnTo>
                  <a:pt x="21600" y="21600"/>
                </a:lnTo>
                <a:lnTo>
                  <a:pt x="13374"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1" name="Shape 4627">
            <a:extLst>
              <a:ext uri="{FF2B5EF4-FFF2-40B4-BE49-F238E27FC236}">
                <a16:creationId xmlns:a16="http://schemas.microsoft.com/office/drawing/2014/main" id="{41B18B7E-0F0E-4120-AC38-6E3E0EC25CF2}"/>
              </a:ext>
            </a:extLst>
          </p:cNvPr>
          <p:cNvSpPr/>
          <p:nvPr/>
        </p:nvSpPr>
        <p:spPr>
          <a:xfrm>
            <a:off x="3484366" y="2199260"/>
            <a:ext cx="26445" cy="53260"/>
          </a:xfrm>
          <a:custGeom>
            <a:avLst/>
            <a:gdLst/>
            <a:ahLst/>
            <a:cxnLst>
              <a:cxn ang="0">
                <a:pos x="wd2" y="hd2"/>
              </a:cxn>
              <a:cxn ang="5400000">
                <a:pos x="wd2" y="hd2"/>
              </a:cxn>
              <a:cxn ang="10800000">
                <a:pos x="wd2" y="hd2"/>
              </a:cxn>
              <a:cxn ang="16200000">
                <a:pos x="wd2" y="hd2"/>
              </a:cxn>
            </a:cxnLst>
            <a:rect l="0" t="0" r="r" b="b"/>
            <a:pathLst>
              <a:path w="21600" h="21600" extrusionOk="0">
                <a:moveTo>
                  <a:pt x="21248" y="0"/>
                </a:moveTo>
                <a:lnTo>
                  <a:pt x="0" y="8854"/>
                </a:lnTo>
                <a:lnTo>
                  <a:pt x="4102" y="21600"/>
                </a:lnTo>
                <a:lnTo>
                  <a:pt x="21600" y="13068"/>
                </a:lnTo>
                <a:lnTo>
                  <a:pt x="212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2" name="Shape 4628">
            <a:extLst>
              <a:ext uri="{FF2B5EF4-FFF2-40B4-BE49-F238E27FC236}">
                <a16:creationId xmlns:a16="http://schemas.microsoft.com/office/drawing/2014/main" id="{DCF8325C-7862-4B90-BF24-C15755212E79}"/>
              </a:ext>
            </a:extLst>
          </p:cNvPr>
          <p:cNvSpPr/>
          <p:nvPr/>
        </p:nvSpPr>
        <p:spPr>
          <a:xfrm>
            <a:off x="3713749" y="2417261"/>
            <a:ext cx="38950" cy="47145"/>
          </a:xfrm>
          <a:custGeom>
            <a:avLst/>
            <a:gdLst/>
            <a:ahLst/>
            <a:cxnLst>
              <a:cxn ang="0">
                <a:pos x="wd2" y="hd2"/>
              </a:cxn>
              <a:cxn ang="5400000">
                <a:pos x="wd2" y="hd2"/>
              </a:cxn>
              <a:cxn ang="10800000">
                <a:pos x="wd2" y="hd2"/>
              </a:cxn>
              <a:cxn ang="16200000">
                <a:pos x="wd2" y="hd2"/>
              </a:cxn>
            </a:cxnLst>
            <a:rect l="0" t="0" r="r" b="b"/>
            <a:pathLst>
              <a:path w="21600" h="21600" extrusionOk="0">
                <a:moveTo>
                  <a:pt x="6740" y="0"/>
                </a:moveTo>
                <a:lnTo>
                  <a:pt x="0" y="12803"/>
                </a:lnTo>
                <a:lnTo>
                  <a:pt x="11899" y="21600"/>
                </a:lnTo>
                <a:lnTo>
                  <a:pt x="21600" y="12166"/>
                </a:lnTo>
                <a:lnTo>
                  <a:pt x="674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3" name="Shape 4629">
            <a:extLst>
              <a:ext uri="{FF2B5EF4-FFF2-40B4-BE49-F238E27FC236}">
                <a16:creationId xmlns:a16="http://schemas.microsoft.com/office/drawing/2014/main" id="{D09DA272-5A17-4E1A-B076-F1AB4FF7C708}"/>
              </a:ext>
            </a:extLst>
          </p:cNvPr>
          <p:cNvSpPr/>
          <p:nvPr/>
        </p:nvSpPr>
        <p:spPr>
          <a:xfrm>
            <a:off x="3417516" y="2382188"/>
            <a:ext cx="34021" cy="37247"/>
          </a:xfrm>
          <a:custGeom>
            <a:avLst/>
            <a:gdLst/>
            <a:ahLst/>
            <a:cxnLst>
              <a:cxn ang="0">
                <a:pos x="wd2" y="hd2"/>
              </a:cxn>
              <a:cxn ang="5400000">
                <a:pos x="wd2" y="hd2"/>
              </a:cxn>
              <a:cxn ang="10800000">
                <a:pos x="wd2" y="hd2"/>
              </a:cxn>
              <a:cxn ang="16200000">
                <a:pos x="wd2" y="hd2"/>
              </a:cxn>
            </a:cxnLst>
            <a:rect l="0" t="0" r="r" b="b"/>
            <a:pathLst>
              <a:path w="21600" h="21600" extrusionOk="0">
                <a:moveTo>
                  <a:pt x="12820" y="0"/>
                </a:moveTo>
                <a:lnTo>
                  <a:pt x="0" y="6008"/>
                </a:lnTo>
                <a:lnTo>
                  <a:pt x="3635" y="20952"/>
                </a:lnTo>
                <a:lnTo>
                  <a:pt x="21600" y="21600"/>
                </a:lnTo>
                <a:lnTo>
                  <a:pt x="1282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4" name="Shape 4630">
            <a:extLst>
              <a:ext uri="{FF2B5EF4-FFF2-40B4-BE49-F238E27FC236}">
                <a16:creationId xmlns:a16="http://schemas.microsoft.com/office/drawing/2014/main" id="{50233B00-A1BC-45CE-A28A-52D23C7EBE59}"/>
              </a:ext>
            </a:extLst>
          </p:cNvPr>
          <p:cNvSpPr/>
          <p:nvPr/>
        </p:nvSpPr>
        <p:spPr>
          <a:xfrm>
            <a:off x="3186173" y="2476393"/>
            <a:ext cx="33304" cy="67172"/>
          </a:xfrm>
          <a:custGeom>
            <a:avLst/>
            <a:gdLst/>
            <a:ahLst/>
            <a:cxnLst>
              <a:cxn ang="0">
                <a:pos x="wd2" y="hd2"/>
              </a:cxn>
              <a:cxn ang="5400000">
                <a:pos x="wd2" y="hd2"/>
              </a:cxn>
              <a:cxn ang="10800000">
                <a:pos x="wd2" y="hd2"/>
              </a:cxn>
              <a:cxn ang="16200000">
                <a:pos x="wd2" y="hd2"/>
              </a:cxn>
            </a:cxnLst>
            <a:rect l="0" t="0" r="r" b="b"/>
            <a:pathLst>
              <a:path w="21600" h="21600" extrusionOk="0">
                <a:moveTo>
                  <a:pt x="16148" y="0"/>
                </a:moveTo>
                <a:lnTo>
                  <a:pt x="0" y="5524"/>
                </a:lnTo>
                <a:lnTo>
                  <a:pt x="1509" y="11951"/>
                </a:lnTo>
                <a:lnTo>
                  <a:pt x="21600" y="21600"/>
                </a:lnTo>
                <a:lnTo>
                  <a:pt x="20159" y="8356"/>
                </a:lnTo>
                <a:lnTo>
                  <a:pt x="16148"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5" name="Shape 4631">
            <a:extLst>
              <a:ext uri="{FF2B5EF4-FFF2-40B4-BE49-F238E27FC236}">
                <a16:creationId xmlns:a16="http://schemas.microsoft.com/office/drawing/2014/main" id="{D25321CE-9A8C-4274-AAFC-C63BBDE3CD5B}"/>
              </a:ext>
            </a:extLst>
          </p:cNvPr>
          <p:cNvSpPr/>
          <p:nvPr/>
        </p:nvSpPr>
        <p:spPr>
          <a:xfrm>
            <a:off x="4032821" y="1763938"/>
            <a:ext cx="1711906" cy="1553230"/>
          </a:xfrm>
          <a:custGeom>
            <a:avLst/>
            <a:gdLst/>
            <a:ahLst/>
            <a:cxnLst>
              <a:cxn ang="0">
                <a:pos x="wd2" y="hd2"/>
              </a:cxn>
              <a:cxn ang="5400000">
                <a:pos x="wd2" y="hd2"/>
              </a:cxn>
              <a:cxn ang="10800000">
                <a:pos x="wd2" y="hd2"/>
              </a:cxn>
              <a:cxn ang="16200000">
                <a:pos x="wd2" y="hd2"/>
              </a:cxn>
            </a:cxnLst>
            <a:rect l="0" t="0" r="r" b="b"/>
            <a:pathLst>
              <a:path w="21600" h="21600" extrusionOk="0">
                <a:moveTo>
                  <a:pt x="4800" y="282"/>
                </a:moveTo>
                <a:lnTo>
                  <a:pt x="4373" y="6"/>
                </a:lnTo>
                <a:lnTo>
                  <a:pt x="3863" y="237"/>
                </a:lnTo>
                <a:lnTo>
                  <a:pt x="3445" y="445"/>
                </a:lnTo>
                <a:lnTo>
                  <a:pt x="3467" y="800"/>
                </a:lnTo>
                <a:lnTo>
                  <a:pt x="3235" y="805"/>
                </a:lnTo>
                <a:lnTo>
                  <a:pt x="3008" y="1134"/>
                </a:lnTo>
                <a:lnTo>
                  <a:pt x="2798" y="1078"/>
                </a:lnTo>
                <a:lnTo>
                  <a:pt x="2942" y="1386"/>
                </a:lnTo>
                <a:lnTo>
                  <a:pt x="3270" y="1511"/>
                </a:lnTo>
                <a:lnTo>
                  <a:pt x="3481" y="1648"/>
                </a:lnTo>
                <a:lnTo>
                  <a:pt x="3148" y="1718"/>
                </a:lnTo>
                <a:lnTo>
                  <a:pt x="2768" y="1601"/>
                </a:lnTo>
                <a:lnTo>
                  <a:pt x="2652" y="1803"/>
                </a:lnTo>
                <a:lnTo>
                  <a:pt x="2822" y="2057"/>
                </a:lnTo>
                <a:lnTo>
                  <a:pt x="2543" y="2148"/>
                </a:lnTo>
                <a:lnTo>
                  <a:pt x="2500" y="2501"/>
                </a:lnTo>
                <a:lnTo>
                  <a:pt x="2545" y="2965"/>
                </a:lnTo>
                <a:lnTo>
                  <a:pt x="2751" y="3175"/>
                </a:lnTo>
                <a:lnTo>
                  <a:pt x="3033" y="2969"/>
                </a:lnTo>
                <a:lnTo>
                  <a:pt x="3151" y="3153"/>
                </a:lnTo>
                <a:cubicBezTo>
                  <a:pt x="3104" y="3212"/>
                  <a:pt x="3079" y="3288"/>
                  <a:pt x="3081" y="3366"/>
                </a:cubicBezTo>
                <a:cubicBezTo>
                  <a:pt x="3086" y="3561"/>
                  <a:pt x="3239" y="3711"/>
                  <a:pt x="3414" y="3694"/>
                </a:cubicBezTo>
                <a:lnTo>
                  <a:pt x="3532" y="3971"/>
                </a:lnTo>
                <a:lnTo>
                  <a:pt x="3201" y="3789"/>
                </a:lnTo>
                <a:lnTo>
                  <a:pt x="2633" y="3510"/>
                </a:lnTo>
                <a:lnTo>
                  <a:pt x="2536" y="3767"/>
                </a:lnTo>
                <a:lnTo>
                  <a:pt x="2516" y="4102"/>
                </a:lnTo>
                <a:lnTo>
                  <a:pt x="2745" y="4446"/>
                </a:lnTo>
                <a:lnTo>
                  <a:pt x="2862" y="4763"/>
                </a:lnTo>
                <a:lnTo>
                  <a:pt x="3255" y="4621"/>
                </a:lnTo>
                <a:lnTo>
                  <a:pt x="3326" y="4925"/>
                </a:lnTo>
                <a:lnTo>
                  <a:pt x="3262" y="5285"/>
                </a:lnTo>
                <a:lnTo>
                  <a:pt x="3306" y="5733"/>
                </a:lnTo>
                <a:lnTo>
                  <a:pt x="3307" y="6197"/>
                </a:lnTo>
                <a:lnTo>
                  <a:pt x="3055" y="6179"/>
                </a:lnTo>
                <a:lnTo>
                  <a:pt x="2984" y="5895"/>
                </a:lnTo>
                <a:lnTo>
                  <a:pt x="2735" y="5871"/>
                </a:lnTo>
                <a:lnTo>
                  <a:pt x="2498" y="6151"/>
                </a:lnTo>
                <a:lnTo>
                  <a:pt x="2198" y="6170"/>
                </a:lnTo>
                <a:lnTo>
                  <a:pt x="2134" y="5913"/>
                </a:lnTo>
                <a:lnTo>
                  <a:pt x="2446" y="5772"/>
                </a:lnTo>
                <a:lnTo>
                  <a:pt x="2731" y="5576"/>
                </a:lnTo>
                <a:lnTo>
                  <a:pt x="3018" y="5481"/>
                </a:lnTo>
                <a:lnTo>
                  <a:pt x="2950" y="5191"/>
                </a:lnTo>
                <a:lnTo>
                  <a:pt x="2609" y="4969"/>
                </a:lnTo>
                <a:lnTo>
                  <a:pt x="2324" y="4516"/>
                </a:lnTo>
                <a:lnTo>
                  <a:pt x="2137" y="3993"/>
                </a:lnTo>
                <a:lnTo>
                  <a:pt x="2035" y="3545"/>
                </a:lnTo>
                <a:lnTo>
                  <a:pt x="2075" y="3091"/>
                </a:lnTo>
                <a:lnTo>
                  <a:pt x="1921" y="2582"/>
                </a:lnTo>
                <a:lnTo>
                  <a:pt x="1864" y="2155"/>
                </a:lnTo>
                <a:lnTo>
                  <a:pt x="1951" y="1562"/>
                </a:lnTo>
                <a:lnTo>
                  <a:pt x="2136" y="1059"/>
                </a:lnTo>
                <a:lnTo>
                  <a:pt x="2415" y="683"/>
                </a:lnTo>
                <a:lnTo>
                  <a:pt x="2803" y="272"/>
                </a:lnTo>
                <a:lnTo>
                  <a:pt x="2717" y="0"/>
                </a:lnTo>
                <a:lnTo>
                  <a:pt x="2170" y="14"/>
                </a:lnTo>
                <a:lnTo>
                  <a:pt x="1766" y="93"/>
                </a:lnTo>
                <a:lnTo>
                  <a:pt x="1325" y="296"/>
                </a:lnTo>
                <a:lnTo>
                  <a:pt x="1006" y="679"/>
                </a:lnTo>
                <a:lnTo>
                  <a:pt x="779" y="1136"/>
                </a:lnTo>
                <a:lnTo>
                  <a:pt x="493" y="1853"/>
                </a:lnTo>
                <a:lnTo>
                  <a:pt x="383" y="2247"/>
                </a:lnTo>
                <a:lnTo>
                  <a:pt x="329" y="2723"/>
                </a:lnTo>
                <a:lnTo>
                  <a:pt x="11" y="3089"/>
                </a:lnTo>
                <a:lnTo>
                  <a:pt x="34" y="3477"/>
                </a:lnTo>
                <a:lnTo>
                  <a:pt x="147" y="3935"/>
                </a:lnTo>
                <a:lnTo>
                  <a:pt x="0" y="4263"/>
                </a:lnTo>
                <a:lnTo>
                  <a:pt x="30" y="4568"/>
                </a:lnTo>
                <a:lnTo>
                  <a:pt x="93" y="4911"/>
                </a:lnTo>
                <a:lnTo>
                  <a:pt x="71" y="5413"/>
                </a:lnTo>
                <a:lnTo>
                  <a:pt x="398" y="5614"/>
                </a:lnTo>
                <a:lnTo>
                  <a:pt x="884" y="5666"/>
                </a:lnTo>
                <a:lnTo>
                  <a:pt x="1424" y="5769"/>
                </a:lnTo>
                <a:lnTo>
                  <a:pt x="1742" y="6251"/>
                </a:lnTo>
                <a:lnTo>
                  <a:pt x="1541" y="6447"/>
                </a:lnTo>
                <a:lnTo>
                  <a:pt x="1036" y="6218"/>
                </a:lnTo>
                <a:lnTo>
                  <a:pt x="675" y="6088"/>
                </a:lnTo>
                <a:lnTo>
                  <a:pt x="378" y="6185"/>
                </a:lnTo>
                <a:lnTo>
                  <a:pt x="471" y="6741"/>
                </a:lnTo>
                <a:lnTo>
                  <a:pt x="681" y="7147"/>
                </a:lnTo>
                <a:lnTo>
                  <a:pt x="1088" y="7583"/>
                </a:lnTo>
                <a:lnTo>
                  <a:pt x="1421" y="7919"/>
                </a:lnTo>
                <a:lnTo>
                  <a:pt x="1763" y="7850"/>
                </a:lnTo>
                <a:lnTo>
                  <a:pt x="1868" y="7507"/>
                </a:lnTo>
                <a:lnTo>
                  <a:pt x="2313" y="7498"/>
                </a:lnTo>
                <a:lnTo>
                  <a:pt x="2342" y="7887"/>
                </a:lnTo>
                <a:lnTo>
                  <a:pt x="2445" y="8198"/>
                </a:lnTo>
                <a:lnTo>
                  <a:pt x="2045" y="8188"/>
                </a:lnTo>
                <a:lnTo>
                  <a:pt x="1703" y="8201"/>
                </a:lnTo>
                <a:lnTo>
                  <a:pt x="2041" y="8564"/>
                </a:lnTo>
                <a:lnTo>
                  <a:pt x="2438" y="8648"/>
                </a:lnTo>
                <a:lnTo>
                  <a:pt x="2980" y="8504"/>
                </a:lnTo>
                <a:lnTo>
                  <a:pt x="3152" y="8083"/>
                </a:lnTo>
                <a:lnTo>
                  <a:pt x="3533" y="8230"/>
                </a:lnTo>
                <a:lnTo>
                  <a:pt x="3806" y="8416"/>
                </a:lnTo>
                <a:lnTo>
                  <a:pt x="4170" y="8365"/>
                </a:lnTo>
                <a:lnTo>
                  <a:pt x="4542" y="8290"/>
                </a:lnTo>
                <a:lnTo>
                  <a:pt x="4952" y="8418"/>
                </a:lnTo>
                <a:lnTo>
                  <a:pt x="5301" y="8385"/>
                </a:lnTo>
                <a:lnTo>
                  <a:pt x="5302" y="8083"/>
                </a:lnTo>
                <a:lnTo>
                  <a:pt x="4864" y="7704"/>
                </a:lnTo>
                <a:lnTo>
                  <a:pt x="5694" y="8162"/>
                </a:lnTo>
                <a:lnTo>
                  <a:pt x="5899" y="8511"/>
                </a:lnTo>
                <a:lnTo>
                  <a:pt x="6060" y="8350"/>
                </a:lnTo>
                <a:lnTo>
                  <a:pt x="5854" y="7975"/>
                </a:lnTo>
                <a:lnTo>
                  <a:pt x="6046" y="7889"/>
                </a:lnTo>
                <a:lnTo>
                  <a:pt x="6699" y="7984"/>
                </a:lnTo>
                <a:lnTo>
                  <a:pt x="7117" y="8074"/>
                </a:lnTo>
                <a:lnTo>
                  <a:pt x="7386" y="7865"/>
                </a:lnTo>
                <a:lnTo>
                  <a:pt x="7400" y="7414"/>
                </a:lnTo>
                <a:lnTo>
                  <a:pt x="7108" y="7074"/>
                </a:lnTo>
                <a:lnTo>
                  <a:pt x="6779" y="6955"/>
                </a:lnTo>
                <a:lnTo>
                  <a:pt x="6782" y="6696"/>
                </a:lnTo>
                <a:lnTo>
                  <a:pt x="7065" y="6633"/>
                </a:lnTo>
                <a:lnTo>
                  <a:pt x="7244" y="6394"/>
                </a:lnTo>
                <a:lnTo>
                  <a:pt x="7291" y="6792"/>
                </a:lnTo>
                <a:lnTo>
                  <a:pt x="7474" y="7098"/>
                </a:lnTo>
                <a:lnTo>
                  <a:pt x="7790" y="7186"/>
                </a:lnTo>
                <a:lnTo>
                  <a:pt x="7997" y="7145"/>
                </a:lnTo>
                <a:lnTo>
                  <a:pt x="8078" y="7556"/>
                </a:lnTo>
                <a:lnTo>
                  <a:pt x="8052" y="7838"/>
                </a:lnTo>
                <a:lnTo>
                  <a:pt x="8244" y="8086"/>
                </a:lnTo>
                <a:lnTo>
                  <a:pt x="8513" y="7676"/>
                </a:lnTo>
                <a:lnTo>
                  <a:pt x="8761" y="7861"/>
                </a:lnTo>
                <a:lnTo>
                  <a:pt x="8628" y="8271"/>
                </a:lnTo>
                <a:lnTo>
                  <a:pt x="9064" y="8306"/>
                </a:lnTo>
                <a:lnTo>
                  <a:pt x="9215" y="8466"/>
                </a:lnTo>
                <a:lnTo>
                  <a:pt x="9548" y="8695"/>
                </a:lnTo>
                <a:lnTo>
                  <a:pt x="9594" y="8973"/>
                </a:lnTo>
                <a:lnTo>
                  <a:pt x="9558" y="9314"/>
                </a:lnTo>
                <a:lnTo>
                  <a:pt x="9316" y="9435"/>
                </a:lnTo>
                <a:lnTo>
                  <a:pt x="9190" y="9672"/>
                </a:lnTo>
                <a:lnTo>
                  <a:pt x="9139" y="10068"/>
                </a:lnTo>
                <a:lnTo>
                  <a:pt x="9554" y="10254"/>
                </a:lnTo>
                <a:lnTo>
                  <a:pt x="9693" y="9812"/>
                </a:lnTo>
                <a:lnTo>
                  <a:pt x="9843" y="9407"/>
                </a:lnTo>
                <a:lnTo>
                  <a:pt x="10303" y="9148"/>
                </a:lnTo>
                <a:lnTo>
                  <a:pt x="10524" y="9448"/>
                </a:lnTo>
                <a:lnTo>
                  <a:pt x="10500" y="9898"/>
                </a:lnTo>
                <a:lnTo>
                  <a:pt x="10863" y="10188"/>
                </a:lnTo>
                <a:lnTo>
                  <a:pt x="11072" y="10222"/>
                </a:lnTo>
                <a:lnTo>
                  <a:pt x="11137" y="9808"/>
                </a:lnTo>
                <a:lnTo>
                  <a:pt x="11403" y="9697"/>
                </a:lnTo>
                <a:lnTo>
                  <a:pt x="11421" y="10123"/>
                </a:lnTo>
                <a:lnTo>
                  <a:pt x="11371" y="10473"/>
                </a:lnTo>
                <a:lnTo>
                  <a:pt x="11664" y="10470"/>
                </a:lnTo>
                <a:lnTo>
                  <a:pt x="11888" y="10605"/>
                </a:lnTo>
                <a:lnTo>
                  <a:pt x="12151" y="10831"/>
                </a:lnTo>
                <a:lnTo>
                  <a:pt x="12303" y="11209"/>
                </a:lnTo>
                <a:lnTo>
                  <a:pt x="12533" y="11474"/>
                </a:lnTo>
                <a:lnTo>
                  <a:pt x="12698" y="11875"/>
                </a:lnTo>
                <a:lnTo>
                  <a:pt x="12907" y="12212"/>
                </a:lnTo>
                <a:lnTo>
                  <a:pt x="12961" y="12518"/>
                </a:lnTo>
                <a:lnTo>
                  <a:pt x="12861" y="12829"/>
                </a:lnTo>
                <a:lnTo>
                  <a:pt x="12780" y="13122"/>
                </a:lnTo>
                <a:lnTo>
                  <a:pt x="12956" y="13513"/>
                </a:lnTo>
                <a:lnTo>
                  <a:pt x="13510" y="13467"/>
                </a:lnTo>
                <a:lnTo>
                  <a:pt x="14055" y="13388"/>
                </a:lnTo>
                <a:lnTo>
                  <a:pt x="14083" y="12919"/>
                </a:lnTo>
                <a:lnTo>
                  <a:pt x="14126" y="12685"/>
                </a:lnTo>
                <a:lnTo>
                  <a:pt x="14703" y="12951"/>
                </a:lnTo>
                <a:lnTo>
                  <a:pt x="15082" y="13048"/>
                </a:lnTo>
                <a:lnTo>
                  <a:pt x="15511" y="13263"/>
                </a:lnTo>
                <a:lnTo>
                  <a:pt x="15545" y="13574"/>
                </a:lnTo>
                <a:lnTo>
                  <a:pt x="15380" y="13908"/>
                </a:lnTo>
                <a:lnTo>
                  <a:pt x="15075" y="13945"/>
                </a:lnTo>
                <a:lnTo>
                  <a:pt x="14855" y="14274"/>
                </a:lnTo>
                <a:cubicBezTo>
                  <a:pt x="14870" y="14418"/>
                  <a:pt x="14792" y="14554"/>
                  <a:pt x="14666" y="14599"/>
                </a:cubicBezTo>
                <a:cubicBezTo>
                  <a:pt x="14356" y="14711"/>
                  <a:pt x="14098" y="14321"/>
                  <a:pt x="14288" y="14029"/>
                </a:cubicBezTo>
                <a:lnTo>
                  <a:pt x="13995" y="13778"/>
                </a:lnTo>
                <a:lnTo>
                  <a:pt x="12709" y="13691"/>
                </a:lnTo>
                <a:lnTo>
                  <a:pt x="12361" y="13948"/>
                </a:lnTo>
                <a:lnTo>
                  <a:pt x="12294" y="14314"/>
                </a:lnTo>
                <a:lnTo>
                  <a:pt x="12207" y="14765"/>
                </a:lnTo>
                <a:lnTo>
                  <a:pt x="11916" y="15097"/>
                </a:lnTo>
                <a:lnTo>
                  <a:pt x="12163" y="15385"/>
                </a:lnTo>
                <a:lnTo>
                  <a:pt x="12475" y="15607"/>
                </a:lnTo>
                <a:lnTo>
                  <a:pt x="12813" y="15970"/>
                </a:lnTo>
                <a:lnTo>
                  <a:pt x="12888" y="16278"/>
                </a:lnTo>
                <a:lnTo>
                  <a:pt x="12555" y="16324"/>
                </a:lnTo>
                <a:lnTo>
                  <a:pt x="12302" y="16599"/>
                </a:lnTo>
                <a:lnTo>
                  <a:pt x="12068" y="16872"/>
                </a:lnTo>
                <a:lnTo>
                  <a:pt x="11800" y="17022"/>
                </a:lnTo>
                <a:lnTo>
                  <a:pt x="11449" y="17232"/>
                </a:lnTo>
                <a:lnTo>
                  <a:pt x="11821" y="17469"/>
                </a:lnTo>
                <a:lnTo>
                  <a:pt x="11943" y="17786"/>
                </a:lnTo>
                <a:lnTo>
                  <a:pt x="11844" y="18132"/>
                </a:lnTo>
                <a:lnTo>
                  <a:pt x="11569" y="18018"/>
                </a:lnTo>
                <a:lnTo>
                  <a:pt x="11512" y="17664"/>
                </a:lnTo>
                <a:lnTo>
                  <a:pt x="11142" y="17296"/>
                </a:lnTo>
                <a:lnTo>
                  <a:pt x="10848" y="17142"/>
                </a:lnTo>
                <a:lnTo>
                  <a:pt x="10436" y="17083"/>
                </a:lnTo>
                <a:lnTo>
                  <a:pt x="10035" y="17036"/>
                </a:lnTo>
                <a:lnTo>
                  <a:pt x="9821" y="17355"/>
                </a:lnTo>
                <a:lnTo>
                  <a:pt x="10043" y="17652"/>
                </a:lnTo>
                <a:lnTo>
                  <a:pt x="9957" y="17928"/>
                </a:lnTo>
                <a:lnTo>
                  <a:pt x="9632" y="18153"/>
                </a:lnTo>
                <a:lnTo>
                  <a:pt x="9586" y="18566"/>
                </a:lnTo>
                <a:lnTo>
                  <a:pt x="9599" y="19041"/>
                </a:lnTo>
                <a:lnTo>
                  <a:pt x="9852" y="19374"/>
                </a:lnTo>
                <a:lnTo>
                  <a:pt x="10139" y="19479"/>
                </a:lnTo>
                <a:lnTo>
                  <a:pt x="10460" y="19567"/>
                </a:lnTo>
                <a:lnTo>
                  <a:pt x="10812" y="19624"/>
                </a:lnTo>
                <a:lnTo>
                  <a:pt x="11176" y="19495"/>
                </a:lnTo>
                <a:lnTo>
                  <a:pt x="11395" y="19200"/>
                </a:lnTo>
                <a:lnTo>
                  <a:pt x="11643" y="19027"/>
                </a:lnTo>
                <a:lnTo>
                  <a:pt x="11661" y="18697"/>
                </a:lnTo>
                <a:lnTo>
                  <a:pt x="11868" y="18854"/>
                </a:lnTo>
                <a:lnTo>
                  <a:pt x="12231" y="18784"/>
                </a:lnTo>
                <a:lnTo>
                  <a:pt x="12500" y="18911"/>
                </a:lnTo>
                <a:lnTo>
                  <a:pt x="12676" y="18539"/>
                </a:lnTo>
                <a:lnTo>
                  <a:pt x="12390" y="18392"/>
                </a:lnTo>
                <a:lnTo>
                  <a:pt x="12325" y="18156"/>
                </a:lnTo>
                <a:lnTo>
                  <a:pt x="12528" y="17943"/>
                </a:lnTo>
                <a:lnTo>
                  <a:pt x="12668" y="18206"/>
                </a:lnTo>
                <a:lnTo>
                  <a:pt x="13007" y="18324"/>
                </a:lnTo>
                <a:lnTo>
                  <a:pt x="13026" y="18713"/>
                </a:lnTo>
                <a:lnTo>
                  <a:pt x="13345" y="18620"/>
                </a:lnTo>
                <a:lnTo>
                  <a:pt x="13324" y="18188"/>
                </a:lnTo>
                <a:lnTo>
                  <a:pt x="13598" y="18162"/>
                </a:lnTo>
                <a:lnTo>
                  <a:pt x="13720" y="18644"/>
                </a:lnTo>
                <a:lnTo>
                  <a:pt x="13866" y="18842"/>
                </a:lnTo>
                <a:lnTo>
                  <a:pt x="14251" y="19040"/>
                </a:lnTo>
                <a:lnTo>
                  <a:pt x="14419" y="19338"/>
                </a:lnTo>
                <a:lnTo>
                  <a:pt x="14692" y="19345"/>
                </a:lnTo>
                <a:lnTo>
                  <a:pt x="15043" y="19437"/>
                </a:lnTo>
                <a:lnTo>
                  <a:pt x="15401" y="19404"/>
                </a:lnTo>
                <a:lnTo>
                  <a:pt x="15717" y="19572"/>
                </a:lnTo>
                <a:lnTo>
                  <a:pt x="15607" y="19839"/>
                </a:lnTo>
                <a:lnTo>
                  <a:pt x="15288" y="20103"/>
                </a:lnTo>
                <a:lnTo>
                  <a:pt x="15400" y="20457"/>
                </a:lnTo>
                <a:lnTo>
                  <a:pt x="15807" y="20693"/>
                </a:lnTo>
                <a:lnTo>
                  <a:pt x="16121" y="20787"/>
                </a:lnTo>
                <a:lnTo>
                  <a:pt x="16405" y="20711"/>
                </a:lnTo>
                <a:lnTo>
                  <a:pt x="16717" y="20883"/>
                </a:lnTo>
                <a:lnTo>
                  <a:pt x="17177" y="20985"/>
                </a:lnTo>
                <a:lnTo>
                  <a:pt x="17541" y="20956"/>
                </a:lnTo>
                <a:lnTo>
                  <a:pt x="17811" y="21087"/>
                </a:lnTo>
                <a:lnTo>
                  <a:pt x="18120" y="21372"/>
                </a:lnTo>
                <a:lnTo>
                  <a:pt x="18579" y="21522"/>
                </a:lnTo>
                <a:lnTo>
                  <a:pt x="19023" y="21598"/>
                </a:lnTo>
                <a:lnTo>
                  <a:pt x="19499" y="21451"/>
                </a:lnTo>
                <a:lnTo>
                  <a:pt x="20121" y="21600"/>
                </a:lnTo>
                <a:lnTo>
                  <a:pt x="20704" y="21590"/>
                </a:lnTo>
                <a:lnTo>
                  <a:pt x="21137" y="21524"/>
                </a:lnTo>
                <a:lnTo>
                  <a:pt x="21182" y="21247"/>
                </a:lnTo>
                <a:lnTo>
                  <a:pt x="20914" y="21042"/>
                </a:lnTo>
                <a:lnTo>
                  <a:pt x="21071" y="20837"/>
                </a:lnTo>
                <a:lnTo>
                  <a:pt x="20954" y="20611"/>
                </a:lnTo>
                <a:lnTo>
                  <a:pt x="20569" y="20708"/>
                </a:lnTo>
                <a:lnTo>
                  <a:pt x="20355" y="20513"/>
                </a:lnTo>
                <a:lnTo>
                  <a:pt x="20116" y="20273"/>
                </a:lnTo>
                <a:lnTo>
                  <a:pt x="19805" y="20190"/>
                </a:lnTo>
                <a:lnTo>
                  <a:pt x="19488" y="19766"/>
                </a:lnTo>
                <a:lnTo>
                  <a:pt x="19081" y="19626"/>
                </a:lnTo>
                <a:lnTo>
                  <a:pt x="18713" y="19554"/>
                </a:lnTo>
                <a:lnTo>
                  <a:pt x="18316" y="19306"/>
                </a:lnTo>
                <a:cubicBezTo>
                  <a:pt x="18191" y="19268"/>
                  <a:pt x="18074" y="19204"/>
                  <a:pt x="17972" y="19117"/>
                </a:cubicBezTo>
                <a:cubicBezTo>
                  <a:pt x="17852" y="19016"/>
                  <a:pt x="17755" y="18885"/>
                  <a:pt x="17687" y="18735"/>
                </a:cubicBezTo>
                <a:lnTo>
                  <a:pt x="17913" y="18547"/>
                </a:lnTo>
                <a:lnTo>
                  <a:pt x="18256" y="18753"/>
                </a:lnTo>
                <a:lnTo>
                  <a:pt x="18719" y="18933"/>
                </a:lnTo>
                <a:lnTo>
                  <a:pt x="19007" y="18806"/>
                </a:lnTo>
                <a:lnTo>
                  <a:pt x="19230" y="19124"/>
                </a:lnTo>
                <a:lnTo>
                  <a:pt x="19537" y="19131"/>
                </a:lnTo>
                <a:lnTo>
                  <a:pt x="19825" y="18998"/>
                </a:lnTo>
                <a:lnTo>
                  <a:pt x="19976" y="19346"/>
                </a:lnTo>
                <a:lnTo>
                  <a:pt x="20385" y="19349"/>
                </a:lnTo>
                <a:lnTo>
                  <a:pt x="20559" y="19229"/>
                </a:lnTo>
                <a:lnTo>
                  <a:pt x="20807" y="19235"/>
                </a:lnTo>
                <a:lnTo>
                  <a:pt x="21133" y="19519"/>
                </a:lnTo>
                <a:lnTo>
                  <a:pt x="21213" y="19827"/>
                </a:lnTo>
                <a:lnTo>
                  <a:pt x="21481" y="19620"/>
                </a:lnTo>
                <a:lnTo>
                  <a:pt x="21296" y="19266"/>
                </a:lnTo>
                <a:lnTo>
                  <a:pt x="21253" y="19027"/>
                </a:lnTo>
                <a:lnTo>
                  <a:pt x="21476" y="19036"/>
                </a:lnTo>
                <a:lnTo>
                  <a:pt x="21600" y="18854"/>
                </a:lnTo>
                <a:lnTo>
                  <a:pt x="21326" y="18504"/>
                </a:lnTo>
                <a:lnTo>
                  <a:pt x="21067" y="18330"/>
                </a:lnTo>
                <a:lnTo>
                  <a:pt x="20920" y="18037"/>
                </a:lnTo>
                <a:lnTo>
                  <a:pt x="20700" y="17670"/>
                </a:lnTo>
                <a:lnTo>
                  <a:pt x="21064" y="17843"/>
                </a:lnTo>
                <a:lnTo>
                  <a:pt x="21224" y="18093"/>
                </a:lnTo>
                <a:lnTo>
                  <a:pt x="21364" y="17586"/>
                </a:lnTo>
                <a:lnTo>
                  <a:pt x="21175" y="17353"/>
                </a:lnTo>
                <a:lnTo>
                  <a:pt x="20774" y="17130"/>
                </a:lnTo>
                <a:lnTo>
                  <a:pt x="20969" y="16818"/>
                </a:lnTo>
                <a:lnTo>
                  <a:pt x="20630" y="16709"/>
                </a:lnTo>
                <a:lnTo>
                  <a:pt x="20298" y="16688"/>
                </a:lnTo>
                <a:lnTo>
                  <a:pt x="20004" y="16433"/>
                </a:lnTo>
                <a:lnTo>
                  <a:pt x="20156" y="16080"/>
                </a:lnTo>
                <a:lnTo>
                  <a:pt x="19854" y="15942"/>
                </a:lnTo>
                <a:lnTo>
                  <a:pt x="19553" y="15915"/>
                </a:lnTo>
                <a:lnTo>
                  <a:pt x="19442" y="15592"/>
                </a:lnTo>
                <a:lnTo>
                  <a:pt x="19187" y="15539"/>
                </a:lnTo>
                <a:lnTo>
                  <a:pt x="19058" y="15719"/>
                </a:lnTo>
                <a:lnTo>
                  <a:pt x="18872" y="15485"/>
                </a:lnTo>
                <a:lnTo>
                  <a:pt x="18569" y="15477"/>
                </a:lnTo>
                <a:lnTo>
                  <a:pt x="18313" y="15627"/>
                </a:lnTo>
                <a:lnTo>
                  <a:pt x="18071" y="15198"/>
                </a:lnTo>
                <a:lnTo>
                  <a:pt x="17864" y="14777"/>
                </a:lnTo>
                <a:lnTo>
                  <a:pt x="17700" y="14453"/>
                </a:lnTo>
                <a:lnTo>
                  <a:pt x="17419" y="14411"/>
                </a:lnTo>
                <a:lnTo>
                  <a:pt x="17120" y="14667"/>
                </a:lnTo>
                <a:lnTo>
                  <a:pt x="17003" y="14287"/>
                </a:lnTo>
                <a:lnTo>
                  <a:pt x="16807" y="14053"/>
                </a:lnTo>
                <a:lnTo>
                  <a:pt x="16614" y="13732"/>
                </a:lnTo>
                <a:lnTo>
                  <a:pt x="16210" y="13598"/>
                </a:lnTo>
                <a:lnTo>
                  <a:pt x="16403" y="13350"/>
                </a:lnTo>
                <a:lnTo>
                  <a:pt x="17084" y="13835"/>
                </a:lnTo>
                <a:lnTo>
                  <a:pt x="17249" y="13695"/>
                </a:lnTo>
                <a:lnTo>
                  <a:pt x="17180" y="13323"/>
                </a:lnTo>
                <a:lnTo>
                  <a:pt x="16824" y="13110"/>
                </a:lnTo>
                <a:lnTo>
                  <a:pt x="16690" y="12837"/>
                </a:lnTo>
                <a:lnTo>
                  <a:pt x="17092" y="12908"/>
                </a:lnTo>
                <a:lnTo>
                  <a:pt x="17364" y="12789"/>
                </a:lnTo>
                <a:lnTo>
                  <a:pt x="17088" y="12548"/>
                </a:lnTo>
                <a:lnTo>
                  <a:pt x="17217" y="12317"/>
                </a:lnTo>
                <a:lnTo>
                  <a:pt x="17522" y="12544"/>
                </a:lnTo>
                <a:lnTo>
                  <a:pt x="17663" y="12900"/>
                </a:lnTo>
                <a:lnTo>
                  <a:pt x="18050" y="13081"/>
                </a:lnTo>
                <a:lnTo>
                  <a:pt x="18215" y="12915"/>
                </a:lnTo>
                <a:lnTo>
                  <a:pt x="18262" y="12462"/>
                </a:lnTo>
                <a:lnTo>
                  <a:pt x="18508" y="12470"/>
                </a:lnTo>
                <a:lnTo>
                  <a:pt x="18416" y="12837"/>
                </a:lnTo>
                <a:lnTo>
                  <a:pt x="18275" y="13271"/>
                </a:lnTo>
                <a:lnTo>
                  <a:pt x="18608" y="13281"/>
                </a:lnTo>
                <a:cubicBezTo>
                  <a:pt x="18645" y="13226"/>
                  <a:pt x="18682" y="13171"/>
                  <a:pt x="18719" y="13117"/>
                </a:cubicBezTo>
                <a:cubicBezTo>
                  <a:pt x="18755" y="13062"/>
                  <a:pt x="18792" y="13007"/>
                  <a:pt x="18829" y="12953"/>
                </a:cubicBezTo>
                <a:lnTo>
                  <a:pt x="19027" y="12676"/>
                </a:lnTo>
                <a:lnTo>
                  <a:pt x="19188" y="12216"/>
                </a:lnTo>
                <a:lnTo>
                  <a:pt x="19304" y="12575"/>
                </a:lnTo>
                <a:lnTo>
                  <a:pt x="19124" y="12942"/>
                </a:lnTo>
                <a:lnTo>
                  <a:pt x="18880" y="13372"/>
                </a:lnTo>
                <a:lnTo>
                  <a:pt x="18974" y="13629"/>
                </a:lnTo>
                <a:lnTo>
                  <a:pt x="19274" y="13550"/>
                </a:lnTo>
                <a:lnTo>
                  <a:pt x="19314" y="13842"/>
                </a:lnTo>
                <a:lnTo>
                  <a:pt x="19378" y="14201"/>
                </a:lnTo>
                <a:lnTo>
                  <a:pt x="19687" y="14146"/>
                </a:lnTo>
                <a:lnTo>
                  <a:pt x="19813" y="13988"/>
                </a:lnTo>
                <a:lnTo>
                  <a:pt x="19935" y="14341"/>
                </a:lnTo>
                <a:lnTo>
                  <a:pt x="20193" y="14404"/>
                </a:lnTo>
                <a:lnTo>
                  <a:pt x="20616" y="14255"/>
                </a:lnTo>
                <a:lnTo>
                  <a:pt x="20857" y="14377"/>
                </a:lnTo>
                <a:lnTo>
                  <a:pt x="20968" y="13985"/>
                </a:lnTo>
                <a:lnTo>
                  <a:pt x="20759" y="13673"/>
                </a:lnTo>
                <a:lnTo>
                  <a:pt x="20689" y="13327"/>
                </a:lnTo>
                <a:lnTo>
                  <a:pt x="20391" y="13219"/>
                </a:lnTo>
                <a:lnTo>
                  <a:pt x="20364" y="12852"/>
                </a:lnTo>
                <a:lnTo>
                  <a:pt x="20655" y="12990"/>
                </a:lnTo>
                <a:lnTo>
                  <a:pt x="20897" y="12742"/>
                </a:lnTo>
                <a:lnTo>
                  <a:pt x="21015" y="12400"/>
                </a:lnTo>
                <a:lnTo>
                  <a:pt x="20700" y="12182"/>
                </a:lnTo>
                <a:lnTo>
                  <a:pt x="20785" y="11981"/>
                </a:lnTo>
                <a:lnTo>
                  <a:pt x="21083" y="12007"/>
                </a:lnTo>
                <a:lnTo>
                  <a:pt x="21125" y="11715"/>
                </a:lnTo>
                <a:lnTo>
                  <a:pt x="20863" y="11648"/>
                </a:lnTo>
                <a:lnTo>
                  <a:pt x="20547" y="11548"/>
                </a:lnTo>
                <a:lnTo>
                  <a:pt x="20603" y="11133"/>
                </a:lnTo>
                <a:lnTo>
                  <a:pt x="21039" y="11293"/>
                </a:lnTo>
                <a:lnTo>
                  <a:pt x="21128" y="10958"/>
                </a:lnTo>
                <a:lnTo>
                  <a:pt x="20945" y="10676"/>
                </a:lnTo>
                <a:lnTo>
                  <a:pt x="21118" y="10388"/>
                </a:lnTo>
                <a:lnTo>
                  <a:pt x="20959" y="10096"/>
                </a:lnTo>
                <a:lnTo>
                  <a:pt x="20458" y="10011"/>
                </a:lnTo>
                <a:lnTo>
                  <a:pt x="20157" y="9953"/>
                </a:lnTo>
                <a:lnTo>
                  <a:pt x="20235" y="10333"/>
                </a:lnTo>
                <a:lnTo>
                  <a:pt x="20029" y="10421"/>
                </a:lnTo>
                <a:lnTo>
                  <a:pt x="19718" y="10373"/>
                </a:lnTo>
                <a:lnTo>
                  <a:pt x="19591" y="10607"/>
                </a:lnTo>
                <a:lnTo>
                  <a:pt x="19454" y="10823"/>
                </a:lnTo>
                <a:lnTo>
                  <a:pt x="19375" y="10432"/>
                </a:lnTo>
                <a:lnTo>
                  <a:pt x="19508" y="10111"/>
                </a:lnTo>
                <a:lnTo>
                  <a:pt x="19455" y="9662"/>
                </a:lnTo>
                <a:lnTo>
                  <a:pt x="19251" y="9979"/>
                </a:lnTo>
                <a:lnTo>
                  <a:pt x="19159" y="10238"/>
                </a:lnTo>
                <a:lnTo>
                  <a:pt x="18848" y="10202"/>
                </a:lnTo>
                <a:lnTo>
                  <a:pt x="18660" y="10462"/>
                </a:lnTo>
                <a:lnTo>
                  <a:pt x="18501" y="10685"/>
                </a:lnTo>
                <a:lnTo>
                  <a:pt x="18355" y="10315"/>
                </a:lnTo>
                <a:lnTo>
                  <a:pt x="18533" y="10009"/>
                </a:lnTo>
                <a:lnTo>
                  <a:pt x="18657" y="9760"/>
                </a:lnTo>
                <a:lnTo>
                  <a:pt x="18435" y="9594"/>
                </a:lnTo>
                <a:lnTo>
                  <a:pt x="18352" y="9378"/>
                </a:lnTo>
                <a:lnTo>
                  <a:pt x="18115" y="9314"/>
                </a:lnTo>
                <a:lnTo>
                  <a:pt x="17984" y="9109"/>
                </a:lnTo>
                <a:lnTo>
                  <a:pt x="17882" y="9365"/>
                </a:lnTo>
                <a:lnTo>
                  <a:pt x="17671" y="9501"/>
                </a:lnTo>
                <a:lnTo>
                  <a:pt x="17644" y="9131"/>
                </a:lnTo>
                <a:lnTo>
                  <a:pt x="17525" y="8897"/>
                </a:lnTo>
                <a:lnTo>
                  <a:pt x="17304" y="9149"/>
                </a:lnTo>
                <a:lnTo>
                  <a:pt x="17460" y="9506"/>
                </a:lnTo>
                <a:lnTo>
                  <a:pt x="17368" y="9761"/>
                </a:lnTo>
                <a:lnTo>
                  <a:pt x="17142" y="9671"/>
                </a:lnTo>
                <a:lnTo>
                  <a:pt x="17119" y="9332"/>
                </a:lnTo>
                <a:lnTo>
                  <a:pt x="16888" y="9133"/>
                </a:lnTo>
                <a:lnTo>
                  <a:pt x="16799" y="9608"/>
                </a:lnTo>
                <a:lnTo>
                  <a:pt x="16587" y="9619"/>
                </a:lnTo>
                <a:lnTo>
                  <a:pt x="16608" y="9252"/>
                </a:lnTo>
                <a:lnTo>
                  <a:pt x="16238" y="9303"/>
                </a:lnTo>
                <a:lnTo>
                  <a:pt x="16151" y="8946"/>
                </a:lnTo>
                <a:lnTo>
                  <a:pt x="15836" y="9010"/>
                </a:lnTo>
                <a:lnTo>
                  <a:pt x="15751" y="8806"/>
                </a:lnTo>
                <a:lnTo>
                  <a:pt x="15980" y="8613"/>
                </a:lnTo>
                <a:lnTo>
                  <a:pt x="15828" y="8495"/>
                </a:lnTo>
                <a:lnTo>
                  <a:pt x="15358" y="8644"/>
                </a:lnTo>
                <a:lnTo>
                  <a:pt x="15074" y="8689"/>
                </a:lnTo>
                <a:lnTo>
                  <a:pt x="14801" y="8771"/>
                </a:lnTo>
                <a:lnTo>
                  <a:pt x="14792" y="8495"/>
                </a:lnTo>
                <a:lnTo>
                  <a:pt x="14553" y="8445"/>
                </a:lnTo>
                <a:lnTo>
                  <a:pt x="14405" y="8283"/>
                </a:lnTo>
                <a:lnTo>
                  <a:pt x="14849" y="8096"/>
                </a:lnTo>
                <a:lnTo>
                  <a:pt x="15068" y="7945"/>
                </a:lnTo>
                <a:lnTo>
                  <a:pt x="14979" y="7590"/>
                </a:lnTo>
                <a:lnTo>
                  <a:pt x="14665" y="7547"/>
                </a:lnTo>
                <a:lnTo>
                  <a:pt x="14493" y="7775"/>
                </a:lnTo>
                <a:lnTo>
                  <a:pt x="14283" y="7936"/>
                </a:lnTo>
                <a:lnTo>
                  <a:pt x="14267" y="7589"/>
                </a:lnTo>
                <a:lnTo>
                  <a:pt x="14369" y="7362"/>
                </a:lnTo>
                <a:lnTo>
                  <a:pt x="14115" y="7272"/>
                </a:lnTo>
                <a:lnTo>
                  <a:pt x="14487" y="7056"/>
                </a:lnTo>
                <a:lnTo>
                  <a:pt x="14883" y="7202"/>
                </a:lnTo>
                <a:lnTo>
                  <a:pt x="15205" y="7216"/>
                </a:lnTo>
                <a:lnTo>
                  <a:pt x="15563" y="6939"/>
                </a:lnTo>
                <a:lnTo>
                  <a:pt x="15201" y="6653"/>
                </a:lnTo>
                <a:lnTo>
                  <a:pt x="14778" y="6844"/>
                </a:lnTo>
                <a:lnTo>
                  <a:pt x="14539" y="6776"/>
                </a:lnTo>
                <a:lnTo>
                  <a:pt x="14315" y="6690"/>
                </a:lnTo>
                <a:lnTo>
                  <a:pt x="14120" y="6754"/>
                </a:lnTo>
                <a:lnTo>
                  <a:pt x="13857" y="7024"/>
                </a:lnTo>
                <a:lnTo>
                  <a:pt x="13567" y="7133"/>
                </a:lnTo>
                <a:lnTo>
                  <a:pt x="13579" y="6780"/>
                </a:lnTo>
                <a:lnTo>
                  <a:pt x="14026" y="6544"/>
                </a:lnTo>
                <a:lnTo>
                  <a:pt x="14528" y="6200"/>
                </a:lnTo>
                <a:lnTo>
                  <a:pt x="14727" y="6047"/>
                </a:lnTo>
                <a:lnTo>
                  <a:pt x="15143" y="5988"/>
                </a:lnTo>
                <a:lnTo>
                  <a:pt x="14720" y="5605"/>
                </a:lnTo>
                <a:lnTo>
                  <a:pt x="14525" y="5231"/>
                </a:lnTo>
                <a:lnTo>
                  <a:pt x="14082" y="5117"/>
                </a:lnTo>
                <a:lnTo>
                  <a:pt x="13934" y="5375"/>
                </a:lnTo>
                <a:lnTo>
                  <a:pt x="14026" y="5674"/>
                </a:lnTo>
                <a:lnTo>
                  <a:pt x="13826" y="5993"/>
                </a:lnTo>
                <a:lnTo>
                  <a:pt x="13688" y="6296"/>
                </a:lnTo>
                <a:lnTo>
                  <a:pt x="13388" y="6645"/>
                </a:lnTo>
                <a:lnTo>
                  <a:pt x="13199" y="6479"/>
                </a:lnTo>
                <a:lnTo>
                  <a:pt x="13439" y="6146"/>
                </a:lnTo>
                <a:lnTo>
                  <a:pt x="13613" y="5870"/>
                </a:lnTo>
                <a:lnTo>
                  <a:pt x="13627" y="5516"/>
                </a:lnTo>
                <a:lnTo>
                  <a:pt x="13379" y="5678"/>
                </a:lnTo>
                <a:lnTo>
                  <a:pt x="13246" y="6003"/>
                </a:lnTo>
                <a:lnTo>
                  <a:pt x="12876" y="6513"/>
                </a:lnTo>
                <a:lnTo>
                  <a:pt x="12786" y="5984"/>
                </a:lnTo>
                <a:lnTo>
                  <a:pt x="13207" y="5609"/>
                </a:lnTo>
                <a:lnTo>
                  <a:pt x="13492" y="5175"/>
                </a:lnTo>
                <a:lnTo>
                  <a:pt x="13769" y="4900"/>
                </a:lnTo>
                <a:lnTo>
                  <a:pt x="13657" y="4666"/>
                </a:lnTo>
                <a:lnTo>
                  <a:pt x="13273" y="4454"/>
                </a:lnTo>
                <a:lnTo>
                  <a:pt x="12964" y="4475"/>
                </a:lnTo>
                <a:lnTo>
                  <a:pt x="12785" y="4751"/>
                </a:lnTo>
                <a:lnTo>
                  <a:pt x="12545" y="5020"/>
                </a:lnTo>
                <a:lnTo>
                  <a:pt x="12621" y="4541"/>
                </a:lnTo>
                <a:lnTo>
                  <a:pt x="12539" y="4363"/>
                </a:lnTo>
                <a:lnTo>
                  <a:pt x="12319" y="4614"/>
                </a:lnTo>
                <a:lnTo>
                  <a:pt x="12161" y="5035"/>
                </a:lnTo>
                <a:lnTo>
                  <a:pt x="12101" y="5570"/>
                </a:lnTo>
                <a:lnTo>
                  <a:pt x="12137" y="6011"/>
                </a:lnTo>
                <a:lnTo>
                  <a:pt x="12119" y="6339"/>
                </a:lnTo>
                <a:lnTo>
                  <a:pt x="11846" y="5877"/>
                </a:lnTo>
                <a:lnTo>
                  <a:pt x="11667" y="5769"/>
                </a:lnTo>
                <a:lnTo>
                  <a:pt x="11724" y="5302"/>
                </a:lnTo>
                <a:lnTo>
                  <a:pt x="11933" y="4969"/>
                </a:lnTo>
                <a:lnTo>
                  <a:pt x="11988" y="4535"/>
                </a:lnTo>
                <a:lnTo>
                  <a:pt x="11931" y="4181"/>
                </a:lnTo>
                <a:lnTo>
                  <a:pt x="11726" y="4420"/>
                </a:lnTo>
                <a:lnTo>
                  <a:pt x="11589" y="4750"/>
                </a:lnTo>
                <a:lnTo>
                  <a:pt x="11371" y="5065"/>
                </a:lnTo>
                <a:lnTo>
                  <a:pt x="11225" y="5379"/>
                </a:lnTo>
                <a:lnTo>
                  <a:pt x="10986" y="5079"/>
                </a:lnTo>
                <a:lnTo>
                  <a:pt x="10949" y="4836"/>
                </a:lnTo>
                <a:lnTo>
                  <a:pt x="11254" y="4515"/>
                </a:lnTo>
                <a:lnTo>
                  <a:pt x="11448" y="4207"/>
                </a:lnTo>
                <a:lnTo>
                  <a:pt x="11575" y="3853"/>
                </a:lnTo>
                <a:lnTo>
                  <a:pt x="11219" y="3520"/>
                </a:lnTo>
                <a:lnTo>
                  <a:pt x="10807" y="3391"/>
                </a:lnTo>
                <a:lnTo>
                  <a:pt x="10517" y="3432"/>
                </a:lnTo>
                <a:lnTo>
                  <a:pt x="10451" y="3830"/>
                </a:lnTo>
                <a:lnTo>
                  <a:pt x="10573" y="4190"/>
                </a:lnTo>
                <a:lnTo>
                  <a:pt x="10562" y="4545"/>
                </a:lnTo>
                <a:lnTo>
                  <a:pt x="10320" y="4161"/>
                </a:lnTo>
                <a:lnTo>
                  <a:pt x="10253" y="4652"/>
                </a:lnTo>
                <a:lnTo>
                  <a:pt x="10032" y="4707"/>
                </a:lnTo>
                <a:lnTo>
                  <a:pt x="10037" y="4263"/>
                </a:lnTo>
                <a:lnTo>
                  <a:pt x="10003" y="3867"/>
                </a:lnTo>
                <a:lnTo>
                  <a:pt x="9756" y="3934"/>
                </a:lnTo>
                <a:lnTo>
                  <a:pt x="9670" y="4257"/>
                </a:lnTo>
                <a:lnTo>
                  <a:pt x="9560" y="3853"/>
                </a:lnTo>
                <a:lnTo>
                  <a:pt x="9835" y="3578"/>
                </a:lnTo>
                <a:lnTo>
                  <a:pt x="9896" y="3245"/>
                </a:lnTo>
                <a:lnTo>
                  <a:pt x="9623" y="3315"/>
                </a:lnTo>
                <a:lnTo>
                  <a:pt x="9390" y="3642"/>
                </a:lnTo>
                <a:lnTo>
                  <a:pt x="9297" y="3970"/>
                </a:lnTo>
                <a:lnTo>
                  <a:pt x="9324" y="4382"/>
                </a:lnTo>
                <a:lnTo>
                  <a:pt x="9116" y="4144"/>
                </a:lnTo>
                <a:lnTo>
                  <a:pt x="9096" y="3670"/>
                </a:lnTo>
                <a:lnTo>
                  <a:pt x="9058" y="3455"/>
                </a:lnTo>
                <a:lnTo>
                  <a:pt x="9398" y="3162"/>
                </a:lnTo>
                <a:lnTo>
                  <a:pt x="9446" y="2799"/>
                </a:lnTo>
                <a:lnTo>
                  <a:pt x="9111" y="2658"/>
                </a:lnTo>
                <a:lnTo>
                  <a:pt x="8808" y="3002"/>
                </a:lnTo>
                <a:lnTo>
                  <a:pt x="8693" y="3394"/>
                </a:lnTo>
                <a:lnTo>
                  <a:pt x="8528" y="3528"/>
                </a:lnTo>
                <a:lnTo>
                  <a:pt x="8435" y="3182"/>
                </a:lnTo>
                <a:lnTo>
                  <a:pt x="8346" y="2923"/>
                </a:lnTo>
                <a:lnTo>
                  <a:pt x="8432" y="2614"/>
                </a:lnTo>
                <a:lnTo>
                  <a:pt x="8791" y="2548"/>
                </a:lnTo>
                <a:lnTo>
                  <a:pt x="8709" y="2146"/>
                </a:lnTo>
                <a:lnTo>
                  <a:pt x="8391" y="1925"/>
                </a:lnTo>
                <a:lnTo>
                  <a:pt x="8177" y="1837"/>
                </a:lnTo>
                <a:lnTo>
                  <a:pt x="7851" y="1899"/>
                </a:lnTo>
                <a:lnTo>
                  <a:pt x="7560" y="1766"/>
                </a:lnTo>
                <a:lnTo>
                  <a:pt x="7142" y="1904"/>
                </a:lnTo>
                <a:lnTo>
                  <a:pt x="6779" y="2170"/>
                </a:lnTo>
                <a:lnTo>
                  <a:pt x="6836" y="2468"/>
                </a:lnTo>
                <a:lnTo>
                  <a:pt x="7278" y="2624"/>
                </a:lnTo>
                <a:lnTo>
                  <a:pt x="7641" y="2788"/>
                </a:lnTo>
                <a:lnTo>
                  <a:pt x="7587" y="3027"/>
                </a:lnTo>
                <a:lnTo>
                  <a:pt x="7388" y="3078"/>
                </a:lnTo>
                <a:lnTo>
                  <a:pt x="7112" y="2837"/>
                </a:lnTo>
                <a:lnTo>
                  <a:pt x="6835" y="2745"/>
                </a:lnTo>
                <a:lnTo>
                  <a:pt x="6681" y="2922"/>
                </a:lnTo>
                <a:lnTo>
                  <a:pt x="6945" y="3113"/>
                </a:lnTo>
                <a:lnTo>
                  <a:pt x="7325" y="3356"/>
                </a:lnTo>
                <a:lnTo>
                  <a:pt x="7537" y="3690"/>
                </a:lnTo>
                <a:lnTo>
                  <a:pt x="7336" y="3862"/>
                </a:lnTo>
                <a:lnTo>
                  <a:pt x="7106" y="3640"/>
                </a:lnTo>
                <a:lnTo>
                  <a:pt x="6789" y="3283"/>
                </a:lnTo>
                <a:lnTo>
                  <a:pt x="6565" y="3550"/>
                </a:lnTo>
                <a:lnTo>
                  <a:pt x="6401" y="3252"/>
                </a:lnTo>
                <a:lnTo>
                  <a:pt x="6382" y="2853"/>
                </a:lnTo>
                <a:lnTo>
                  <a:pt x="6082" y="3003"/>
                </a:lnTo>
                <a:lnTo>
                  <a:pt x="5967" y="3290"/>
                </a:lnTo>
                <a:lnTo>
                  <a:pt x="5721" y="3208"/>
                </a:lnTo>
                <a:lnTo>
                  <a:pt x="5577" y="3613"/>
                </a:lnTo>
                <a:lnTo>
                  <a:pt x="5334" y="3375"/>
                </a:lnTo>
                <a:lnTo>
                  <a:pt x="5490" y="3024"/>
                </a:lnTo>
                <a:lnTo>
                  <a:pt x="5449" y="2683"/>
                </a:lnTo>
                <a:lnTo>
                  <a:pt x="5288" y="2506"/>
                </a:lnTo>
                <a:lnTo>
                  <a:pt x="5572" y="2179"/>
                </a:lnTo>
                <a:lnTo>
                  <a:pt x="5586" y="1927"/>
                </a:lnTo>
                <a:lnTo>
                  <a:pt x="5368" y="1759"/>
                </a:lnTo>
                <a:lnTo>
                  <a:pt x="5320" y="1431"/>
                </a:lnTo>
                <a:lnTo>
                  <a:pt x="4994" y="1103"/>
                </a:lnTo>
                <a:lnTo>
                  <a:pt x="4800" y="282"/>
                </a:lnTo>
                <a:close/>
              </a:path>
            </a:pathLst>
          </a:custGeom>
          <a:solidFill>
            <a:srgbClr val="E04621"/>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6" name="Shape 4632">
            <a:extLst>
              <a:ext uri="{FF2B5EF4-FFF2-40B4-BE49-F238E27FC236}">
                <a16:creationId xmlns:a16="http://schemas.microsoft.com/office/drawing/2014/main" id="{A9DD57C3-29EA-4375-BC35-5A651CECDD9E}"/>
              </a:ext>
            </a:extLst>
          </p:cNvPr>
          <p:cNvSpPr/>
          <p:nvPr/>
        </p:nvSpPr>
        <p:spPr>
          <a:xfrm>
            <a:off x="4432611" y="1745104"/>
            <a:ext cx="224406" cy="150835"/>
          </a:xfrm>
          <a:custGeom>
            <a:avLst/>
            <a:gdLst/>
            <a:ahLst/>
            <a:cxnLst>
              <a:cxn ang="0">
                <a:pos x="wd2" y="hd2"/>
              </a:cxn>
              <a:cxn ang="5400000">
                <a:pos x="wd2" y="hd2"/>
              </a:cxn>
              <a:cxn ang="10800000">
                <a:pos x="wd2" y="hd2"/>
              </a:cxn>
              <a:cxn ang="16200000">
                <a:pos x="wd2" y="hd2"/>
              </a:cxn>
            </a:cxnLst>
            <a:rect l="0" t="0" r="r" b="b"/>
            <a:pathLst>
              <a:path w="21512" h="21600" extrusionOk="0">
                <a:moveTo>
                  <a:pt x="6" y="3551"/>
                </a:moveTo>
                <a:lnTo>
                  <a:pt x="0" y="7309"/>
                </a:lnTo>
                <a:lnTo>
                  <a:pt x="1554" y="11802"/>
                </a:lnTo>
                <a:lnTo>
                  <a:pt x="3710" y="14269"/>
                </a:lnTo>
                <a:lnTo>
                  <a:pt x="5558" y="18954"/>
                </a:lnTo>
                <a:lnTo>
                  <a:pt x="7933" y="21600"/>
                </a:lnTo>
                <a:lnTo>
                  <a:pt x="9862" y="20042"/>
                </a:lnTo>
                <a:lnTo>
                  <a:pt x="11485" y="17016"/>
                </a:lnTo>
                <a:lnTo>
                  <a:pt x="14360" y="16292"/>
                </a:lnTo>
                <a:lnTo>
                  <a:pt x="17831" y="16511"/>
                </a:lnTo>
                <a:lnTo>
                  <a:pt x="21070" y="16747"/>
                </a:lnTo>
                <a:cubicBezTo>
                  <a:pt x="21461" y="15835"/>
                  <a:pt x="21600" y="14733"/>
                  <a:pt x="21458" y="13671"/>
                </a:cubicBezTo>
                <a:cubicBezTo>
                  <a:pt x="21208" y="11799"/>
                  <a:pt x="20173" y="10386"/>
                  <a:pt x="18902" y="10183"/>
                </a:cubicBezTo>
                <a:lnTo>
                  <a:pt x="16065" y="7444"/>
                </a:lnTo>
                <a:lnTo>
                  <a:pt x="13652" y="3897"/>
                </a:lnTo>
                <a:lnTo>
                  <a:pt x="12575" y="1622"/>
                </a:lnTo>
                <a:lnTo>
                  <a:pt x="9900" y="1309"/>
                </a:lnTo>
                <a:lnTo>
                  <a:pt x="7338" y="2614"/>
                </a:lnTo>
                <a:lnTo>
                  <a:pt x="4669" y="1291"/>
                </a:lnTo>
                <a:lnTo>
                  <a:pt x="1856" y="0"/>
                </a:lnTo>
                <a:lnTo>
                  <a:pt x="6" y="355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7" name="Shape 4633">
            <a:extLst>
              <a:ext uri="{FF2B5EF4-FFF2-40B4-BE49-F238E27FC236}">
                <a16:creationId xmlns:a16="http://schemas.microsoft.com/office/drawing/2014/main" id="{7D8291B8-1ACE-48D1-BF0E-D635DE0ECC75}"/>
              </a:ext>
            </a:extLst>
          </p:cNvPr>
          <p:cNvSpPr/>
          <p:nvPr/>
        </p:nvSpPr>
        <p:spPr>
          <a:xfrm>
            <a:off x="4485934" y="1932826"/>
            <a:ext cx="36529" cy="31058"/>
          </a:xfrm>
          <a:custGeom>
            <a:avLst/>
            <a:gdLst/>
            <a:ahLst/>
            <a:cxnLst>
              <a:cxn ang="0">
                <a:pos x="wd2" y="hd2"/>
              </a:cxn>
              <a:cxn ang="5400000">
                <a:pos x="wd2" y="hd2"/>
              </a:cxn>
              <a:cxn ang="10800000">
                <a:pos x="wd2" y="hd2"/>
              </a:cxn>
              <a:cxn ang="16200000">
                <a:pos x="wd2" y="hd2"/>
              </a:cxn>
            </a:cxnLst>
            <a:rect l="0" t="0" r="r" b="b"/>
            <a:pathLst>
              <a:path w="21600" h="21600" extrusionOk="0">
                <a:moveTo>
                  <a:pt x="11287" y="0"/>
                </a:moveTo>
                <a:lnTo>
                  <a:pt x="0" y="17270"/>
                </a:lnTo>
                <a:lnTo>
                  <a:pt x="10261" y="21600"/>
                </a:lnTo>
                <a:lnTo>
                  <a:pt x="21600" y="13043"/>
                </a:lnTo>
                <a:lnTo>
                  <a:pt x="11287"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8" name="Shape 4634">
            <a:extLst>
              <a:ext uri="{FF2B5EF4-FFF2-40B4-BE49-F238E27FC236}">
                <a16:creationId xmlns:a16="http://schemas.microsoft.com/office/drawing/2014/main" id="{79A80DF5-1D48-47A4-83CB-1F0D4BE2651F}"/>
              </a:ext>
            </a:extLst>
          </p:cNvPr>
          <p:cNvSpPr/>
          <p:nvPr/>
        </p:nvSpPr>
        <p:spPr>
          <a:xfrm>
            <a:off x="4767663" y="2540932"/>
            <a:ext cx="124175" cy="176698"/>
          </a:xfrm>
          <a:custGeom>
            <a:avLst/>
            <a:gdLst/>
            <a:ahLst/>
            <a:cxnLst>
              <a:cxn ang="0">
                <a:pos x="wd2" y="hd2"/>
              </a:cxn>
              <a:cxn ang="5400000">
                <a:pos x="wd2" y="hd2"/>
              </a:cxn>
              <a:cxn ang="10800000">
                <a:pos x="wd2" y="hd2"/>
              </a:cxn>
              <a:cxn ang="16200000">
                <a:pos x="wd2" y="hd2"/>
              </a:cxn>
            </a:cxnLst>
            <a:rect l="0" t="0" r="r" b="b"/>
            <a:pathLst>
              <a:path w="21600" h="21600" extrusionOk="0">
                <a:moveTo>
                  <a:pt x="8173" y="0"/>
                </a:moveTo>
                <a:lnTo>
                  <a:pt x="4434" y="1036"/>
                </a:lnTo>
                <a:lnTo>
                  <a:pt x="1564" y="4050"/>
                </a:lnTo>
                <a:lnTo>
                  <a:pt x="846" y="7661"/>
                </a:lnTo>
                <a:lnTo>
                  <a:pt x="0" y="12732"/>
                </a:lnTo>
                <a:lnTo>
                  <a:pt x="2650" y="17543"/>
                </a:lnTo>
                <a:lnTo>
                  <a:pt x="6799" y="21600"/>
                </a:lnTo>
                <a:lnTo>
                  <a:pt x="13187" y="21154"/>
                </a:lnTo>
                <a:lnTo>
                  <a:pt x="19008" y="18105"/>
                </a:lnTo>
                <a:lnTo>
                  <a:pt x="21600" y="13056"/>
                </a:lnTo>
                <a:lnTo>
                  <a:pt x="20372" y="7006"/>
                </a:lnTo>
                <a:lnTo>
                  <a:pt x="17940" y="2906"/>
                </a:lnTo>
                <a:lnTo>
                  <a:pt x="14415" y="1425"/>
                </a:lnTo>
                <a:lnTo>
                  <a:pt x="817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39" name="Shape 4635">
            <a:extLst>
              <a:ext uri="{FF2B5EF4-FFF2-40B4-BE49-F238E27FC236}">
                <a16:creationId xmlns:a16="http://schemas.microsoft.com/office/drawing/2014/main" id="{8D78D033-686B-479D-85CE-279DBFD96BC5}"/>
              </a:ext>
            </a:extLst>
          </p:cNvPr>
          <p:cNvSpPr/>
          <p:nvPr/>
        </p:nvSpPr>
        <p:spPr>
          <a:xfrm>
            <a:off x="4900193" y="2554114"/>
            <a:ext cx="77286" cy="52363"/>
          </a:xfrm>
          <a:custGeom>
            <a:avLst/>
            <a:gdLst/>
            <a:ahLst/>
            <a:cxnLst>
              <a:cxn ang="0">
                <a:pos x="wd2" y="hd2"/>
              </a:cxn>
              <a:cxn ang="5400000">
                <a:pos x="wd2" y="hd2"/>
              </a:cxn>
              <a:cxn ang="10800000">
                <a:pos x="wd2" y="hd2"/>
              </a:cxn>
              <a:cxn ang="16200000">
                <a:pos x="wd2" y="hd2"/>
              </a:cxn>
            </a:cxnLst>
            <a:rect l="0" t="0" r="r" b="b"/>
            <a:pathLst>
              <a:path w="21600" h="21600" extrusionOk="0">
                <a:moveTo>
                  <a:pt x="4566" y="0"/>
                </a:moveTo>
                <a:lnTo>
                  <a:pt x="0" y="4222"/>
                </a:lnTo>
                <a:lnTo>
                  <a:pt x="478" y="14829"/>
                </a:lnTo>
                <a:lnTo>
                  <a:pt x="7517" y="19902"/>
                </a:lnTo>
                <a:lnTo>
                  <a:pt x="17125" y="21600"/>
                </a:lnTo>
                <a:lnTo>
                  <a:pt x="21600" y="14900"/>
                </a:lnTo>
                <a:lnTo>
                  <a:pt x="19317" y="5581"/>
                </a:lnTo>
                <a:lnTo>
                  <a:pt x="11499" y="4319"/>
                </a:lnTo>
                <a:lnTo>
                  <a:pt x="45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0" name="Shape 4636">
            <a:extLst>
              <a:ext uri="{FF2B5EF4-FFF2-40B4-BE49-F238E27FC236}">
                <a16:creationId xmlns:a16="http://schemas.microsoft.com/office/drawing/2014/main" id="{80BD8383-78B3-4E1A-AD7A-FC6C72EA8859}"/>
              </a:ext>
            </a:extLst>
          </p:cNvPr>
          <p:cNvSpPr/>
          <p:nvPr/>
        </p:nvSpPr>
        <p:spPr>
          <a:xfrm>
            <a:off x="4842944" y="2486154"/>
            <a:ext cx="42718" cy="45410"/>
          </a:xfrm>
          <a:custGeom>
            <a:avLst/>
            <a:gdLst/>
            <a:ahLst/>
            <a:cxnLst>
              <a:cxn ang="0">
                <a:pos x="wd2" y="hd2"/>
              </a:cxn>
              <a:cxn ang="5400000">
                <a:pos x="wd2" y="hd2"/>
              </a:cxn>
              <a:cxn ang="10800000">
                <a:pos x="wd2" y="hd2"/>
              </a:cxn>
              <a:cxn ang="16200000">
                <a:pos x="wd2" y="hd2"/>
              </a:cxn>
            </a:cxnLst>
            <a:rect l="0" t="0" r="r" b="b"/>
            <a:pathLst>
              <a:path w="21600" h="21600" extrusionOk="0">
                <a:moveTo>
                  <a:pt x="529" y="0"/>
                </a:moveTo>
                <a:lnTo>
                  <a:pt x="0" y="9181"/>
                </a:lnTo>
                <a:lnTo>
                  <a:pt x="9173" y="19136"/>
                </a:lnTo>
                <a:lnTo>
                  <a:pt x="21600" y="21600"/>
                </a:lnTo>
                <a:lnTo>
                  <a:pt x="13439" y="4049"/>
                </a:lnTo>
                <a:lnTo>
                  <a:pt x="5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1" name="Shape 4637">
            <a:extLst>
              <a:ext uri="{FF2B5EF4-FFF2-40B4-BE49-F238E27FC236}">
                <a16:creationId xmlns:a16="http://schemas.microsoft.com/office/drawing/2014/main" id="{2D6C849F-0ADE-43F3-89BD-6C60B9D2D88F}"/>
              </a:ext>
            </a:extLst>
          </p:cNvPr>
          <p:cNvSpPr/>
          <p:nvPr/>
        </p:nvSpPr>
        <p:spPr>
          <a:xfrm>
            <a:off x="4601873" y="2415313"/>
            <a:ext cx="53804" cy="90669"/>
          </a:xfrm>
          <a:custGeom>
            <a:avLst/>
            <a:gdLst/>
            <a:ahLst/>
            <a:cxnLst>
              <a:cxn ang="0">
                <a:pos x="wd2" y="hd2"/>
              </a:cxn>
              <a:cxn ang="5400000">
                <a:pos x="wd2" y="hd2"/>
              </a:cxn>
              <a:cxn ang="10800000">
                <a:pos x="wd2" y="hd2"/>
              </a:cxn>
              <a:cxn ang="16200000">
                <a:pos x="wd2" y="hd2"/>
              </a:cxn>
            </a:cxnLst>
            <a:rect l="0" t="0" r="r" b="b"/>
            <a:pathLst>
              <a:path w="21600" h="21600" extrusionOk="0">
                <a:moveTo>
                  <a:pt x="18231" y="0"/>
                </a:moveTo>
                <a:lnTo>
                  <a:pt x="13693" y="6391"/>
                </a:lnTo>
                <a:lnTo>
                  <a:pt x="2903" y="12531"/>
                </a:lnTo>
                <a:lnTo>
                  <a:pt x="0" y="21110"/>
                </a:lnTo>
                <a:lnTo>
                  <a:pt x="11579" y="21600"/>
                </a:lnTo>
                <a:lnTo>
                  <a:pt x="17560" y="15237"/>
                </a:lnTo>
                <a:lnTo>
                  <a:pt x="21600" y="7555"/>
                </a:lnTo>
                <a:lnTo>
                  <a:pt x="1823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2" name="Shape 4638">
            <a:extLst>
              <a:ext uri="{FF2B5EF4-FFF2-40B4-BE49-F238E27FC236}">
                <a16:creationId xmlns:a16="http://schemas.microsoft.com/office/drawing/2014/main" id="{D6A6967B-6DB8-4192-B536-396488928D16}"/>
              </a:ext>
            </a:extLst>
          </p:cNvPr>
          <p:cNvSpPr/>
          <p:nvPr/>
        </p:nvSpPr>
        <p:spPr>
          <a:xfrm>
            <a:off x="4701921" y="2391904"/>
            <a:ext cx="37944" cy="40777"/>
          </a:xfrm>
          <a:custGeom>
            <a:avLst/>
            <a:gdLst/>
            <a:ahLst/>
            <a:cxnLst>
              <a:cxn ang="0">
                <a:pos x="wd2" y="hd2"/>
              </a:cxn>
              <a:cxn ang="5400000">
                <a:pos x="wd2" y="hd2"/>
              </a:cxn>
              <a:cxn ang="10800000">
                <a:pos x="wd2" y="hd2"/>
              </a:cxn>
              <a:cxn ang="16200000">
                <a:pos x="wd2" y="hd2"/>
              </a:cxn>
            </a:cxnLst>
            <a:rect l="0" t="0" r="r" b="b"/>
            <a:pathLst>
              <a:path w="21600" h="21600" extrusionOk="0">
                <a:moveTo>
                  <a:pt x="5059" y="930"/>
                </a:moveTo>
                <a:lnTo>
                  <a:pt x="0" y="11651"/>
                </a:lnTo>
                <a:lnTo>
                  <a:pt x="6646" y="21600"/>
                </a:lnTo>
                <a:lnTo>
                  <a:pt x="21600" y="15023"/>
                </a:lnTo>
                <a:lnTo>
                  <a:pt x="19666" y="0"/>
                </a:lnTo>
                <a:lnTo>
                  <a:pt x="5059" y="93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3" name="Shape 4639">
            <a:extLst>
              <a:ext uri="{FF2B5EF4-FFF2-40B4-BE49-F238E27FC236}">
                <a16:creationId xmlns:a16="http://schemas.microsoft.com/office/drawing/2014/main" id="{3B1EF0A6-4D48-4D1F-9B44-420F62CCAD3A}"/>
              </a:ext>
            </a:extLst>
          </p:cNvPr>
          <p:cNvSpPr/>
          <p:nvPr/>
        </p:nvSpPr>
        <p:spPr>
          <a:xfrm>
            <a:off x="4645260" y="2508573"/>
            <a:ext cx="30940" cy="42861"/>
          </a:xfrm>
          <a:custGeom>
            <a:avLst/>
            <a:gdLst/>
            <a:ahLst/>
            <a:cxnLst>
              <a:cxn ang="0">
                <a:pos x="wd2" y="hd2"/>
              </a:cxn>
              <a:cxn ang="5400000">
                <a:pos x="wd2" y="hd2"/>
              </a:cxn>
              <a:cxn ang="10800000">
                <a:pos x="wd2" y="hd2"/>
              </a:cxn>
              <a:cxn ang="16200000">
                <a:pos x="wd2" y="hd2"/>
              </a:cxn>
            </a:cxnLst>
            <a:rect l="0" t="0" r="r" b="b"/>
            <a:pathLst>
              <a:path w="21600" h="21600" extrusionOk="0">
                <a:moveTo>
                  <a:pt x="13321" y="0"/>
                </a:moveTo>
                <a:lnTo>
                  <a:pt x="0" y="6937"/>
                </a:lnTo>
                <a:lnTo>
                  <a:pt x="2181" y="16412"/>
                </a:lnTo>
                <a:lnTo>
                  <a:pt x="21509" y="21600"/>
                </a:lnTo>
                <a:lnTo>
                  <a:pt x="21600" y="9116"/>
                </a:lnTo>
                <a:lnTo>
                  <a:pt x="1332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4" name="Shape 4640">
            <a:extLst>
              <a:ext uri="{FF2B5EF4-FFF2-40B4-BE49-F238E27FC236}">
                <a16:creationId xmlns:a16="http://schemas.microsoft.com/office/drawing/2014/main" id="{D48B2B01-A66E-4C08-BA05-18AE8699EDFF}"/>
              </a:ext>
            </a:extLst>
          </p:cNvPr>
          <p:cNvSpPr/>
          <p:nvPr/>
        </p:nvSpPr>
        <p:spPr>
          <a:xfrm>
            <a:off x="4531375" y="2356240"/>
            <a:ext cx="53167" cy="58358"/>
          </a:xfrm>
          <a:custGeom>
            <a:avLst/>
            <a:gdLst/>
            <a:ahLst/>
            <a:cxnLst>
              <a:cxn ang="0">
                <a:pos x="wd2" y="hd2"/>
              </a:cxn>
              <a:cxn ang="5400000">
                <a:pos x="wd2" y="hd2"/>
              </a:cxn>
              <a:cxn ang="10800000">
                <a:pos x="wd2" y="hd2"/>
              </a:cxn>
              <a:cxn ang="16200000">
                <a:pos x="wd2" y="hd2"/>
              </a:cxn>
            </a:cxnLst>
            <a:rect l="0" t="0" r="r" b="b"/>
            <a:pathLst>
              <a:path w="21600" h="21600" extrusionOk="0">
                <a:moveTo>
                  <a:pt x="17842" y="739"/>
                </a:moveTo>
                <a:lnTo>
                  <a:pt x="8760" y="0"/>
                </a:lnTo>
                <a:lnTo>
                  <a:pt x="0" y="6312"/>
                </a:lnTo>
                <a:lnTo>
                  <a:pt x="1173" y="15632"/>
                </a:lnTo>
                <a:lnTo>
                  <a:pt x="13235" y="21600"/>
                </a:lnTo>
                <a:lnTo>
                  <a:pt x="19370" y="14522"/>
                </a:lnTo>
                <a:lnTo>
                  <a:pt x="21600" y="9122"/>
                </a:lnTo>
                <a:lnTo>
                  <a:pt x="17842" y="739"/>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5" name="Shape 4641">
            <a:extLst>
              <a:ext uri="{FF2B5EF4-FFF2-40B4-BE49-F238E27FC236}">
                <a16:creationId xmlns:a16="http://schemas.microsoft.com/office/drawing/2014/main" id="{57C9DE07-54A3-46F5-9C60-91E1B390853B}"/>
              </a:ext>
            </a:extLst>
          </p:cNvPr>
          <p:cNvSpPr/>
          <p:nvPr/>
        </p:nvSpPr>
        <p:spPr>
          <a:xfrm>
            <a:off x="4621572" y="2350061"/>
            <a:ext cx="38278" cy="512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030" y="3966"/>
                </a:lnTo>
                <a:lnTo>
                  <a:pt x="0" y="15599"/>
                </a:lnTo>
                <a:lnTo>
                  <a:pt x="7895" y="21600"/>
                </a:lnTo>
                <a:lnTo>
                  <a:pt x="18810" y="10514"/>
                </a:lnTo>
                <a:lnTo>
                  <a:pt x="21600"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6" name="Shape 4642">
            <a:extLst>
              <a:ext uri="{FF2B5EF4-FFF2-40B4-BE49-F238E27FC236}">
                <a16:creationId xmlns:a16="http://schemas.microsoft.com/office/drawing/2014/main" id="{662F9BF7-6F1D-4CDF-85D3-14B705005F4F}"/>
              </a:ext>
            </a:extLst>
          </p:cNvPr>
          <p:cNvSpPr/>
          <p:nvPr/>
        </p:nvSpPr>
        <p:spPr>
          <a:xfrm>
            <a:off x="4635802" y="2557233"/>
            <a:ext cx="34528" cy="47883"/>
          </a:xfrm>
          <a:custGeom>
            <a:avLst/>
            <a:gdLst/>
            <a:ahLst/>
            <a:cxnLst>
              <a:cxn ang="0">
                <a:pos x="wd2" y="hd2"/>
              </a:cxn>
              <a:cxn ang="5400000">
                <a:pos x="wd2" y="hd2"/>
              </a:cxn>
              <a:cxn ang="10800000">
                <a:pos x="wd2" y="hd2"/>
              </a:cxn>
              <a:cxn ang="16200000">
                <a:pos x="wd2" y="hd2"/>
              </a:cxn>
            </a:cxnLst>
            <a:rect l="0" t="0" r="r" b="b"/>
            <a:pathLst>
              <a:path w="21600" h="21600" extrusionOk="0">
                <a:moveTo>
                  <a:pt x="9852" y="0"/>
                </a:moveTo>
                <a:lnTo>
                  <a:pt x="0" y="7643"/>
                </a:lnTo>
                <a:lnTo>
                  <a:pt x="4845" y="21600"/>
                </a:lnTo>
                <a:lnTo>
                  <a:pt x="21600" y="18097"/>
                </a:lnTo>
                <a:lnTo>
                  <a:pt x="9852"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7" name="Shape 4643">
            <a:extLst>
              <a:ext uri="{FF2B5EF4-FFF2-40B4-BE49-F238E27FC236}">
                <a16:creationId xmlns:a16="http://schemas.microsoft.com/office/drawing/2014/main" id="{8AB24C08-780D-4346-95E4-2A70B2C43AEE}"/>
              </a:ext>
            </a:extLst>
          </p:cNvPr>
          <p:cNvSpPr/>
          <p:nvPr/>
        </p:nvSpPr>
        <p:spPr>
          <a:xfrm>
            <a:off x="4811269" y="3291487"/>
            <a:ext cx="62706" cy="57520"/>
          </a:xfrm>
          <a:custGeom>
            <a:avLst/>
            <a:gdLst/>
            <a:ahLst/>
            <a:cxnLst>
              <a:cxn ang="0">
                <a:pos x="wd2" y="hd2"/>
              </a:cxn>
              <a:cxn ang="5400000">
                <a:pos x="wd2" y="hd2"/>
              </a:cxn>
              <a:cxn ang="10800000">
                <a:pos x="wd2" y="hd2"/>
              </a:cxn>
              <a:cxn ang="16200000">
                <a:pos x="wd2" y="hd2"/>
              </a:cxn>
            </a:cxnLst>
            <a:rect l="0" t="0" r="r" b="b"/>
            <a:pathLst>
              <a:path w="21600" h="21600" extrusionOk="0">
                <a:moveTo>
                  <a:pt x="8171" y="0"/>
                </a:moveTo>
                <a:lnTo>
                  <a:pt x="0" y="4464"/>
                </a:lnTo>
                <a:lnTo>
                  <a:pt x="1974" y="17576"/>
                </a:lnTo>
                <a:lnTo>
                  <a:pt x="10410" y="21600"/>
                </a:lnTo>
                <a:lnTo>
                  <a:pt x="21015" y="18704"/>
                </a:lnTo>
                <a:lnTo>
                  <a:pt x="21600" y="6729"/>
                </a:lnTo>
                <a:lnTo>
                  <a:pt x="15567" y="521"/>
                </a:lnTo>
                <a:lnTo>
                  <a:pt x="8171"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8" name="Shape 4644">
            <a:extLst>
              <a:ext uri="{FF2B5EF4-FFF2-40B4-BE49-F238E27FC236}">
                <a16:creationId xmlns:a16="http://schemas.microsoft.com/office/drawing/2014/main" id="{685CEB4D-BC9B-4F70-B954-2A6B3E501A8F}"/>
              </a:ext>
            </a:extLst>
          </p:cNvPr>
          <p:cNvSpPr/>
          <p:nvPr/>
        </p:nvSpPr>
        <p:spPr>
          <a:xfrm>
            <a:off x="4880672" y="3253812"/>
            <a:ext cx="53546" cy="46723"/>
          </a:xfrm>
          <a:custGeom>
            <a:avLst/>
            <a:gdLst/>
            <a:ahLst/>
            <a:cxnLst>
              <a:cxn ang="0">
                <a:pos x="wd2" y="hd2"/>
              </a:cxn>
              <a:cxn ang="5400000">
                <a:pos x="wd2" y="hd2"/>
              </a:cxn>
              <a:cxn ang="10800000">
                <a:pos x="wd2" y="hd2"/>
              </a:cxn>
              <a:cxn ang="16200000">
                <a:pos x="wd2" y="hd2"/>
              </a:cxn>
            </a:cxnLst>
            <a:rect l="0" t="0" r="r" b="b"/>
            <a:pathLst>
              <a:path w="21600" h="21600" extrusionOk="0">
                <a:moveTo>
                  <a:pt x="3163" y="1068"/>
                </a:moveTo>
                <a:lnTo>
                  <a:pt x="0" y="8360"/>
                </a:lnTo>
                <a:lnTo>
                  <a:pt x="9026" y="21600"/>
                </a:lnTo>
                <a:lnTo>
                  <a:pt x="21600" y="21136"/>
                </a:lnTo>
                <a:lnTo>
                  <a:pt x="20994" y="5523"/>
                </a:lnTo>
                <a:lnTo>
                  <a:pt x="12295" y="0"/>
                </a:lnTo>
                <a:lnTo>
                  <a:pt x="3163" y="106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49" name="Shape 4645">
            <a:extLst>
              <a:ext uri="{FF2B5EF4-FFF2-40B4-BE49-F238E27FC236}">
                <a16:creationId xmlns:a16="http://schemas.microsoft.com/office/drawing/2014/main" id="{E3FB38FD-D11F-4AA3-AC5D-984A40730F4A}"/>
              </a:ext>
            </a:extLst>
          </p:cNvPr>
          <p:cNvSpPr/>
          <p:nvPr/>
        </p:nvSpPr>
        <p:spPr>
          <a:xfrm>
            <a:off x="5307247" y="3266245"/>
            <a:ext cx="65943" cy="63542"/>
          </a:xfrm>
          <a:custGeom>
            <a:avLst/>
            <a:gdLst/>
            <a:ahLst/>
            <a:cxnLst>
              <a:cxn ang="0">
                <a:pos x="wd2" y="hd2"/>
              </a:cxn>
              <a:cxn ang="5400000">
                <a:pos x="wd2" y="hd2"/>
              </a:cxn>
              <a:cxn ang="10800000">
                <a:pos x="wd2" y="hd2"/>
              </a:cxn>
              <a:cxn ang="16200000">
                <a:pos x="wd2" y="hd2"/>
              </a:cxn>
            </a:cxnLst>
            <a:rect l="0" t="0" r="r" b="b"/>
            <a:pathLst>
              <a:path w="21600" h="21600" extrusionOk="0">
                <a:moveTo>
                  <a:pt x="14374" y="3601"/>
                </a:moveTo>
                <a:lnTo>
                  <a:pt x="6047" y="0"/>
                </a:lnTo>
                <a:lnTo>
                  <a:pt x="0" y="6878"/>
                </a:lnTo>
                <a:lnTo>
                  <a:pt x="9956" y="14320"/>
                </a:lnTo>
                <a:lnTo>
                  <a:pt x="17276" y="21600"/>
                </a:lnTo>
                <a:lnTo>
                  <a:pt x="21600" y="14138"/>
                </a:lnTo>
                <a:lnTo>
                  <a:pt x="14374" y="360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0" name="Shape 4646">
            <a:extLst>
              <a:ext uri="{FF2B5EF4-FFF2-40B4-BE49-F238E27FC236}">
                <a16:creationId xmlns:a16="http://schemas.microsoft.com/office/drawing/2014/main" id="{01FD5209-87C8-42BE-BE83-CD569EFF8AFA}"/>
              </a:ext>
            </a:extLst>
          </p:cNvPr>
          <p:cNvSpPr/>
          <p:nvPr/>
        </p:nvSpPr>
        <p:spPr>
          <a:xfrm>
            <a:off x="5771728" y="3290542"/>
            <a:ext cx="52562" cy="46768"/>
          </a:xfrm>
          <a:custGeom>
            <a:avLst/>
            <a:gdLst/>
            <a:ahLst/>
            <a:cxnLst>
              <a:cxn ang="0">
                <a:pos x="wd2" y="hd2"/>
              </a:cxn>
              <a:cxn ang="5400000">
                <a:pos x="wd2" y="hd2"/>
              </a:cxn>
              <a:cxn ang="10800000">
                <a:pos x="wd2" y="hd2"/>
              </a:cxn>
              <a:cxn ang="16200000">
                <a:pos x="wd2" y="hd2"/>
              </a:cxn>
            </a:cxnLst>
            <a:rect l="0" t="0" r="r" b="b"/>
            <a:pathLst>
              <a:path w="21600" h="21600" extrusionOk="0">
                <a:moveTo>
                  <a:pt x="3303" y="0"/>
                </a:moveTo>
                <a:lnTo>
                  <a:pt x="0" y="16794"/>
                </a:lnTo>
                <a:lnTo>
                  <a:pt x="13651" y="21600"/>
                </a:lnTo>
                <a:lnTo>
                  <a:pt x="21600" y="14587"/>
                </a:lnTo>
                <a:lnTo>
                  <a:pt x="17465" y="4016"/>
                </a:lnTo>
                <a:lnTo>
                  <a:pt x="3303"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1" name="Shape 4647">
            <a:extLst>
              <a:ext uri="{FF2B5EF4-FFF2-40B4-BE49-F238E27FC236}">
                <a16:creationId xmlns:a16="http://schemas.microsoft.com/office/drawing/2014/main" id="{1E915CD1-88F5-43A2-AC12-A950CDB1126E}"/>
              </a:ext>
            </a:extLst>
          </p:cNvPr>
          <p:cNvSpPr/>
          <p:nvPr/>
        </p:nvSpPr>
        <p:spPr>
          <a:xfrm>
            <a:off x="4711479" y="3494731"/>
            <a:ext cx="73648" cy="109562"/>
          </a:xfrm>
          <a:custGeom>
            <a:avLst/>
            <a:gdLst/>
            <a:ahLst/>
            <a:cxnLst>
              <a:cxn ang="0">
                <a:pos x="wd2" y="hd2"/>
              </a:cxn>
              <a:cxn ang="5400000">
                <a:pos x="wd2" y="hd2"/>
              </a:cxn>
              <a:cxn ang="10800000">
                <a:pos x="wd2" y="hd2"/>
              </a:cxn>
              <a:cxn ang="16200000">
                <a:pos x="wd2" y="hd2"/>
              </a:cxn>
            </a:cxnLst>
            <a:rect l="0" t="0" r="r" b="b"/>
            <a:pathLst>
              <a:path w="21600" h="21600" extrusionOk="0">
                <a:moveTo>
                  <a:pt x="6784" y="612"/>
                </a:moveTo>
                <a:lnTo>
                  <a:pt x="0" y="6110"/>
                </a:lnTo>
                <a:lnTo>
                  <a:pt x="497" y="14420"/>
                </a:lnTo>
                <a:lnTo>
                  <a:pt x="7148" y="20254"/>
                </a:lnTo>
                <a:lnTo>
                  <a:pt x="16330" y="21600"/>
                </a:lnTo>
                <a:lnTo>
                  <a:pt x="21121" y="15023"/>
                </a:lnTo>
                <a:lnTo>
                  <a:pt x="21600" y="8062"/>
                </a:lnTo>
                <a:lnTo>
                  <a:pt x="19990" y="696"/>
                </a:lnTo>
                <a:lnTo>
                  <a:pt x="15505" y="0"/>
                </a:lnTo>
                <a:lnTo>
                  <a:pt x="6784" y="6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2" name="Shape 4648">
            <a:extLst>
              <a:ext uri="{FF2B5EF4-FFF2-40B4-BE49-F238E27FC236}">
                <a16:creationId xmlns:a16="http://schemas.microsoft.com/office/drawing/2014/main" id="{02C63306-DA2F-4615-B679-9F834436BEBA}"/>
              </a:ext>
            </a:extLst>
          </p:cNvPr>
          <p:cNvSpPr/>
          <p:nvPr/>
        </p:nvSpPr>
        <p:spPr>
          <a:xfrm>
            <a:off x="4457621" y="3409476"/>
            <a:ext cx="132023" cy="145865"/>
          </a:xfrm>
          <a:custGeom>
            <a:avLst/>
            <a:gdLst/>
            <a:ahLst/>
            <a:cxnLst>
              <a:cxn ang="0">
                <a:pos x="wd2" y="hd2"/>
              </a:cxn>
              <a:cxn ang="5400000">
                <a:pos x="wd2" y="hd2"/>
              </a:cxn>
              <a:cxn ang="10800000">
                <a:pos x="wd2" y="hd2"/>
              </a:cxn>
              <a:cxn ang="16200000">
                <a:pos x="wd2" y="hd2"/>
              </a:cxn>
            </a:cxnLst>
            <a:rect l="0" t="0" r="r" b="b"/>
            <a:pathLst>
              <a:path w="21600" h="21600" extrusionOk="0">
                <a:moveTo>
                  <a:pt x="13488" y="2080"/>
                </a:moveTo>
                <a:lnTo>
                  <a:pt x="10195" y="5599"/>
                </a:lnTo>
                <a:lnTo>
                  <a:pt x="7479" y="5385"/>
                </a:lnTo>
                <a:lnTo>
                  <a:pt x="4743" y="4208"/>
                </a:lnTo>
                <a:lnTo>
                  <a:pt x="3053" y="8077"/>
                </a:lnTo>
                <a:lnTo>
                  <a:pt x="2751" y="11597"/>
                </a:lnTo>
                <a:lnTo>
                  <a:pt x="1" y="15074"/>
                </a:lnTo>
                <a:lnTo>
                  <a:pt x="0" y="19291"/>
                </a:lnTo>
                <a:lnTo>
                  <a:pt x="1830" y="21600"/>
                </a:lnTo>
                <a:lnTo>
                  <a:pt x="6246" y="20232"/>
                </a:lnTo>
                <a:lnTo>
                  <a:pt x="10384" y="16311"/>
                </a:lnTo>
                <a:lnTo>
                  <a:pt x="14693" y="15301"/>
                </a:lnTo>
                <a:lnTo>
                  <a:pt x="18317" y="11240"/>
                </a:lnTo>
                <a:lnTo>
                  <a:pt x="21525" y="6692"/>
                </a:lnTo>
                <a:lnTo>
                  <a:pt x="21600" y="2693"/>
                </a:lnTo>
                <a:lnTo>
                  <a:pt x="19045" y="0"/>
                </a:lnTo>
                <a:lnTo>
                  <a:pt x="13488" y="208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3" name="Shape 4649">
            <a:extLst>
              <a:ext uri="{FF2B5EF4-FFF2-40B4-BE49-F238E27FC236}">
                <a16:creationId xmlns:a16="http://schemas.microsoft.com/office/drawing/2014/main" id="{19B004A5-816B-444C-98A9-9F8E74B0AD76}"/>
              </a:ext>
            </a:extLst>
          </p:cNvPr>
          <p:cNvSpPr/>
          <p:nvPr/>
        </p:nvSpPr>
        <p:spPr>
          <a:xfrm>
            <a:off x="4385748" y="2956278"/>
            <a:ext cx="62747" cy="65543"/>
          </a:xfrm>
          <a:custGeom>
            <a:avLst/>
            <a:gdLst/>
            <a:ahLst/>
            <a:cxnLst>
              <a:cxn ang="0">
                <a:pos x="wd2" y="hd2"/>
              </a:cxn>
              <a:cxn ang="5400000">
                <a:pos x="wd2" y="hd2"/>
              </a:cxn>
              <a:cxn ang="10800000">
                <a:pos x="wd2" y="hd2"/>
              </a:cxn>
              <a:cxn ang="16200000">
                <a:pos x="wd2" y="hd2"/>
              </a:cxn>
            </a:cxnLst>
            <a:rect l="0" t="0" r="r" b="b"/>
            <a:pathLst>
              <a:path w="21600" h="21600" extrusionOk="0">
                <a:moveTo>
                  <a:pt x="7729" y="0"/>
                </a:moveTo>
                <a:lnTo>
                  <a:pt x="1903" y="194"/>
                </a:lnTo>
                <a:lnTo>
                  <a:pt x="0" y="13262"/>
                </a:lnTo>
                <a:lnTo>
                  <a:pt x="2815" y="19525"/>
                </a:lnTo>
                <a:lnTo>
                  <a:pt x="12872" y="21600"/>
                </a:lnTo>
                <a:lnTo>
                  <a:pt x="21600" y="21561"/>
                </a:lnTo>
                <a:lnTo>
                  <a:pt x="19328" y="13377"/>
                </a:lnTo>
                <a:lnTo>
                  <a:pt x="10710" y="11380"/>
                </a:lnTo>
                <a:lnTo>
                  <a:pt x="7729"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4" name="Shape 4650">
            <a:extLst>
              <a:ext uri="{FF2B5EF4-FFF2-40B4-BE49-F238E27FC236}">
                <a16:creationId xmlns:a16="http://schemas.microsoft.com/office/drawing/2014/main" id="{F6D45784-8F4C-4C89-A440-039C7FB84A17}"/>
              </a:ext>
            </a:extLst>
          </p:cNvPr>
          <p:cNvSpPr/>
          <p:nvPr/>
        </p:nvSpPr>
        <p:spPr>
          <a:xfrm>
            <a:off x="4221864" y="2981520"/>
            <a:ext cx="467340" cy="443211"/>
          </a:xfrm>
          <a:custGeom>
            <a:avLst/>
            <a:gdLst/>
            <a:ahLst/>
            <a:cxnLst>
              <a:cxn ang="0">
                <a:pos x="wd2" y="hd2"/>
              </a:cxn>
              <a:cxn ang="5400000">
                <a:pos x="wd2" y="hd2"/>
              </a:cxn>
              <a:cxn ang="10800000">
                <a:pos x="wd2" y="hd2"/>
              </a:cxn>
              <a:cxn ang="16200000">
                <a:pos x="wd2" y="hd2"/>
              </a:cxn>
            </a:cxnLst>
            <a:rect l="0" t="0" r="r" b="b"/>
            <a:pathLst>
              <a:path w="21600" h="21600" extrusionOk="0">
                <a:moveTo>
                  <a:pt x="6266" y="0"/>
                </a:moveTo>
                <a:lnTo>
                  <a:pt x="4698" y="399"/>
                </a:lnTo>
                <a:lnTo>
                  <a:pt x="4748" y="1519"/>
                </a:lnTo>
                <a:lnTo>
                  <a:pt x="3631" y="1180"/>
                </a:lnTo>
                <a:lnTo>
                  <a:pt x="2636" y="1716"/>
                </a:lnTo>
                <a:lnTo>
                  <a:pt x="2270" y="2843"/>
                </a:lnTo>
                <a:lnTo>
                  <a:pt x="2055" y="4593"/>
                </a:lnTo>
                <a:lnTo>
                  <a:pt x="1607" y="6388"/>
                </a:lnTo>
                <a:lnTo>
                  <a:pt x="1391" y="7678"/>
                </a:lnTo>
                <a:lnTo>
                  <a:pt x="2087" y="8860"/>
                </a:lnTo>
                <a:lnTo>
                  <a:pt x="2147" y="9969"/>
                </a:lnTo>
                <a:lnTo>
                  <a:pt x="1933" y="11308"/>
                </a:lnTo>
                <a:lnTo>
                  <a:pt x="2655" y="13026"/>
                </a:lnTo>
                <a:lnTo>
                  <a:pt x="2703" y="14098"/>
                </a:lnTo>
                <a:lnTo>
                  <a:pt x="1963" y="15059"/>
                </a:lnTo>
                <a:lnTo>
                  <a:pt x="1051" y="16126"/>
                </a:lnTo>
                <a:lnTo>
                  <a:pt x="0" y="17502"/>
                </a:lnTo>
                <a:lnTo>
                  <a:pt x="433" y="18753"/>
                </a:lnTo>
                <a:lnTo>
                  <a:pt x="1840" y="18199"/>
                </a:lnTo>
                <a:lnTo>
                  <a:pt x="2967" y="17462"/>
                </a:lnTo>
                <a:lnTo>
                  <a:pt x="4323" y="17631"/>
                </a:lnTo>
                <a:lnTo>
                  <a:pt x="4492" y="19260"/>
                </a:lnTo>
                <a:lnTo>
                  <a:pt x="4652" y="20771"/>
                </a:lnTo>
                <a:lnTo>
                  <a:pt x="6021" y="21600"/>
                </a:lnTo>
                <a:lnTo>
                  <a:pt x="7129" y="20172"/>
                </a:lnTo>
                <a:lnTo>
                  <a:pt x="8361" y="18222"/>
                </a:lnTo>
                <a:lnTo>
                  <a:pt x="9443" y="17187"/>
                </a:lnTo>
                <a:lnTo>
                  <a:pt x="10905" y="16553"/>
                </a:lnTo>
                <a:lnTo>
                  <a:pt x="11074" y="14712"/>
                </a:lnTo>
                <a:lnTo>
                  <a:pt x="11282" y="13407"/>
                </a:lnTo>
                <a:lnTo>
                  <a:pt x="12412" y="12817"/>
                </a:lnTo>
                <a:lnTo>
                  <a:pt x="12937" y="13852"/>
                </a:lnTo>
                <a:lnTo>
                  <a:pt x="14025" y="14205"/>
                </a:lnTo>
                <a:lnTo>
                  <a:pt x="14677" y="14887"/>
                </a:lnTo>
                <a:lnTo>
                  <a:pt x="15022" y="16083"/>
                </a:lnTo>
                <a:lnTo>
                  <a:pt x="16492" y="16051"/>
                </a:lnTo>
                <a:lnTo>
                  <a:pt x="17653" y="16370"/>
                </a:lnTo>
                <a:lnTo>
                  <a:pt x="19036" y="16983"/>
                </a:lnTo>
                <a:lnTo>
                  <a:pt x="20413" y="16229"/>
                </a:lnTo>
                <a:lnTo>
                  <a:pt x="21600" y="14308"/>
                </a:lnTo>
                <a:lnTo>
                  <a:pt x="20905" y="13238"/>
                </a:lnTo>
                <a:lnTo>
                  <a:pt x="18873" y="12295"/>
                </a:lnTo>
                <a:lnTo>
                  <a:pt x="17779" y="12630"/>
                </a:lnTo>
                <a:lnTo>
                  <a:pt x="16411" y="13049"/>
                </a:lnTo>
                <a:lnTo>
                  <a:pt x="16988" y="11650"/>
                </a:lnTo>
                <a:lnTo>
                  <a:pt x="16625" y="10373"/>
                </a:lnTo>
                <a:lnTo>
                  <a:pt x="15414" y="8971"/>
                </a:lnTo>
                <a:lnTo>
                  <a:pt x="14430" y="8280"/>
                </a:lnTo>
                <a:lnTo>
                  <a:pt x="13149" y="8019"/>
                </a:lnTo>
                <a:lnTo>
                  <a:pt x="11231" y="6858"/>
                </a:lnTo>
                <a:lnTo>
                  <a:pt x="10545" y="5634"/>
                </a:lnTo>
                <a:lnTo>
                  <a:pt x="9313" y="5355"/>
                </a:lnTo>
                <a:lnTo>
                  <a:pt x="8023" y="5003"/>
                </a:lnTo>
                <a:lnTo>
                  <a:pt x="7474" y="3741"/>
                </a:lnTo>
                <a:lnTo>
                  <a:pt x="6241" y="4441"/>
                </a:lnTo>
                <a:lnTo>
                  <a:pt x="5495" y="4739"/>
                </a:lnTo>
                <a:lnTo>
                  <a:pt x="5015" y="3732"/>
                </a:lnTo>
                <a:lnTo>
                  <a:pt x="5181" y="2519"/>
                </a:lnTo>
                <a:lnTo>
                  <a:pt x="6217" y="2574"/>
                </a:lnTo>
                <a:lnTo>
                  <a:pt x="6912" y="1324"/>
                </a:lnTo>
                <a:lnTo>
                  <a:pt x="626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5" name="Shape 4651">
            <a:extLst>
              <a:ext uri="{FF2B5EF4-FFF2-40B4-BE49-F238E27FC236}">
                <a16:creationId xmlns:a16="http://schemas.microsoft.com/office/drawing/2014/main" id="{90B431B2-8EFE-4594-8544-BE305903599F}"/>
              </a:ext>
            </a:extLst>
          </p:cNvPr>
          <p:cNvSpPr/>
          <p:nvPr/>
        </p:nvSpPr>
        <p:spPr>
          <a:xfrm>
            <a:off x="2004157" y="3668936"/>
            <a:ext cx="1119783" cy="1863947"/>
          </a:xfrm>
          <a:custGeom>
            <a:avLst/>
            <a:gdLst/>
            <a:ahLst/>
            <a:cxnLst>
              <a:cxn ang="0">
                <a:pos x="wd2" y="hd2"/>
              </a:cxn>
              <a:cxn ang="5400000">
                <a:pos x="wd2" y="hd2"/>
              </a:cxn>
              <a:cxn ang="10800000">
                <a:pos x="wd2" y="hd2"/>
              </a:cxn>
              <a:cxn ang="16200000">
                <a:pos x="wd2" y="hd2"/>
              </a:cxn>
            </a:cxnLst>
            <a:rect l="0" t="0" r="r" b="b"/>
            <a:pathLst>
              <a:path w="21600" h="21600" extrusionOk="0">
                <a:moveTo>
                  <a:pt x="21600" y="1773"/>
                </a:moveTo>
                <a:lnTo>
                  <a:pt x="15756" y="905"/>
                </a:lnTo>
                <a:lnTo>
                  <a:pt x="10306" y="0"/>
                </a:lnTo>
                <a:lnTo>
                  <a:pt x="10004" y="405"/>
                </a:lnTo>
                <a:lnTo>
                  <a:pt x="2458" y="14319"/>
                </a:lnTo>
                <a:lnTo>
                  <a:pt x="0" y="18997"/>
                </a:lnTo>
                <a:lnTo>
                  <a:pt x="2743" y="19530"/>
                </a:lnTo>
                <a:lnTo>
                  <a:pt x="11314" y="20854"/>
                </a:lnTo>
                <a:lnTo>
                  <a:pt x="16805" y="21600"/>
                </a:lnTo>
                <a:lnTo>
                  <a:pt x="18401" y="13058"/>
                </a:lnTo>
                <a:lnTo>
                  <a:pt x="19344" y="9170"/>
                </a:lnTo>
                <a:lnTo>
                  <a:pt x="21600" y="177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6" name="Shape 4652">
            <a:extLst>
              <a:ext uri="{FF2B5EF4-FFF2-40B4-BE49-F238E27FC236}">
                <a16:creationId xmlns:a16="http://schemas.microsoft.com/office/drawing/2014/main" id="{04AF4C47-32D6-433A-B2BB-1264F1BD31E9}"/>
              </a:ext>
            </a:extLst>
          </p:cNvPr>
          <p:cNvSpPr/>
          <p:nvPr/>
        </p:nvSpPr>
        <p:spPr>
          <a:xfrm>
            <a:off x="2871674" y="3823605"/>
            <a:ext cx="1239226" cy="1780301"/>
          </a:xfrm>
          <a:custGeom>
            <a:avLst/>
            <a:gdLst/>
            <a:ahLst/>
            <a:cxnLst>
              <a:cxn ang="0">
                <a:pos x="wd2" y="hd2"/>
              </a:cxn>
              <a:cxn ang="5400000">
                <a:pos x="wd2" y="hd2"/>
              </a:cxn>
              <a:cxn ang="10800000">
                <a:pos x="wd2" y="hd2"/>
              </a:cxn>
              <a:cxn ang="16200000">
                <a:pos x="wd2" y="hd2"/>
              </a:cxn>
            </a:cxnLst>
            <a:rect l="0" t="0" r="r" b="b"/>
            <a:pathLst>
              <a:path w="21600" h="21600" extrusionOk="0">
                <a:moveTo>
                  <a:pt x="678" y="20793"/>
                </a:moveTo>
                <a:lnTo>
                  <a:pt x="5991" y="21229"/>
                </a:lnTo>
                <a:lnTo>
                  <a:pt x="11006" y="21600"/>
                </a:lnTo>
                <a:lnTo>
                  <a:pt x="11881" y="14312"/>
                </a:lnTo>
                <a:lnTo>
                  <a:pt x="14571" y="12543"/>
                </a:lnTo>
                <a:lnTo>
                  <a:pt x="17793" y="10029"/>
                </a:lnTo>
                <a:lnTo>
                  <a:pt x="21600" y="6993"/>
                </a:lnTo>
                <a:lnTo>
                  <a:pt x="21016" y="6808"/>
                </a:lnTo>
                <a:lnTo>
                  <a:pt x="20500" y="6827"/>
                </a:lnTo>
                <a:lnTo>
                  <a:pt x="20054" y="6641"/>
                </a:lnTo>
                <a:lnTo>
                  <a:pt x="19568" y="6454"/>
                </a:lnTo>
                <a:lnTo>
                  <a:pt x="19120" y="6346"/>
                </a:lnTo>
                <a:lnTo>
                  <a:pt x="18621" y="6277"/>
                </a:lnTo>
                <a:lnTo>
                  <a:pt x="18136" y="6388"/>
                </a:lnTo>
                <a:lnTo>
                  <a:pt x="17627" y="6619"/>
                </a:lnTo>
                <a:lnTo>
                  <a:pt x="17081" y="6736"/>
                </a:lnTo>
                <a:lnTo>
                  <a:pt x="16877" y="6619"/>
                </a:lnTo>
                <a:lnTo>
                  <a:pt x="16557" y="6615"/>
                </a:lnTo>
                <a:lnTo>
                  <a:pt x="16255" y="6576"/>
                </a:lnTo>
                <a:lnTo>
                  <a:pt x="16503" y="6103"/>
                </a:lnTo>
                <a:lnTo>
                  <a:pt x="16433" y="5716"/>
                </a:lnTo>
                <a:lnTo>
                  <a:pt x="16218" y="5115"/>
                </a:lnTo>
                <a:lnTo>
                  <a:pt x="16018" y="4547"/>
                </a:lnTo>
                <a:lnTo>
                  <a:pt x="15833" y="3952"/>
                </a:lnTo>
                <a:lnTo>
                  <a:pt x="15662" y="3546"/>
                </a:lnTo>
                <a:lnTo>
                  <a:pt x="15272" y="3350"/>
                </a:lnTo>
                <a:lnTo>
                  <a:pt x="14707" y="3207"/>
                </a:lnTo>
                <a:lnTo>
                  <a:pt x="14165" y="3338"/>
                </a:lnTo>
                <a:lnTo>
                  <a:pt x="13841" y="3114"/>
                </a:lnTo>
                <a:lnTo>
                  <a:pt x="13476" y="2962"/>
                </a:lnTo>
                <a:lnTo>
                  <a:pt x="13342" y="2684"/>
                </a:lnTo>
                <a:lnTo>
                  <a:pt x="13642" y="2243"/>
                </a:lnTo>
                <a:lnTo>
                  <a:pt x="13647" y="1749"/>
                </a:lnTo>
                <a:lnTo>
                  <a:pt x="13500" y="1293"/>
                </a:lnTo>
                <a:lnTo>
                  <a:pt x="13752" y="772"/>
                </a:lnTo>
                <a:lnTo>
                  <a:pt x="11547" y="722"/>
                </a:lnTo>
                <a:lnTo>
                  <a:pt x="9339" y="516"/>
                </a:lnTo>
                <a:lnTo>
                  <a:pt x="5892" y="165"/>
                </a:lnTo>
                <a:lnTo>
                  <a:pt x="4199" y="0"/>
                </a:lnTo>
                <a:lnTo>
                  <a:pt x="3062" y="4482"/>
                </a:lnTo>
                <a:lnTo>
                  <a:pt x="1896" y="9530"/>
                </a:lnTo>
                <a:lnTo>
                  <a:pt x="1425" y="11793"/>
                </a:lnTo>
                <a:lnTo>
                  <a:pt x="786" y="15775"/>
                </a:lnTo>
                <a:lnTo>
                  <a:pt x="0" y="20773"/>
                </a:lnTo>
                <a:lnTo>
                  <a:pt x="678" y="2079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7" name="Shape 4653">
            <a:extLst>
              <a:ext uri="{FF2B5EF4-FFF2-40B4-BE49-F238E27FC236}">
                <a16:creationId xmlns:a16="http://schemas.microsoft.com/office/drawing/2014/main" id="{6E379E5B-A5A3-47BF-9D67-691A28B4A258}"/>
              </a:ext>
            </a:extLst>
          </p:cNvPr>
          <p:cNvSpPr/>
          <p:nvPr/>
        </p:nvSpPr>
        <p:spPr>
          <a:xfrm>
            <a:off x="3504086" y="3384321"/>
            <a:ext cx="3581876" cy="3322487"/>
          </a:xfrm>
          <a:custGeom>
            <a:avLst/>
            <a:gdLst/>
            <a:ahLst/>
            <a:cxnLst>
              <a:cxn ang="0">
                <a:pos x="wd2" y="hd2"/>
              </a:cxn>
              <a:cxn ang="5400000">
                <a:pos x="wd2" y="hd2"/>
              </a:cxn>
              <a:cxn ang="10800000">
                <a:pos x="wd2" y="hd2"/>
              </a:cxn>
              <a:cxn ang="16200000">
                <a:pos x="wd2" y="hd2"/>
              </a:cxn>
            </a:cxnLst>
            <a:rect l="0" t="0" r="r" b="b"/>
            <a:pathLst>
              <a:path w="21600" h="21600" extrusionOk="0">
                <a:moveTo>
                  <a:pt x="5623" y="8291"/>
                </a:moveTo>
                <a:lnTo>
                  <a:pt x="5642" y="8151"/>
                </a:lnTo>
                <a:lnTo>
                  <a:pt x="5655" y="8029"/>
                </a:lnTo>
                <a:lnTo>
                  <a:pt x="5484" y="7856"/>
                </a:lnTo>
                <a:lnTo>
                  <a:pt x="5356" y="7734"/>
                </a:lnTo>
                <a:lnTo>
                  <a:pt x="5119" y="7686"/>
                </a:lnTo>
                <a:lnTo>
                  <a:pt x="4846" y="7598"/>
                </a:lnTo>
                <a:lnTo>
                  <a:pt x="4593" y="7519"/>
                </a:lnTo>
                <a:lnTo>
                  <a:pt x="4432" y="7445"/>
                </a:lnTo>
                <a:lnTo>
                  <a:pt x="4244" y="7254"/>
                </a:lnTo>
                <a:lnTo>
                  <a:pt x="4067" y="7037"/>
                </a:lnTo>
                <a:lnTo>
                  <a:pt x="3860" y="6801"/>
                </a:lnTo>
                <a:lnTo>
                  <a:pt x="3649" y="6601"/>
                </a:lnTo>
                <a:lnTo>
                  <a:pt x="3422" y="6875"/>
                </a:lnTo>
                <a:lnTo>
                  <a:pt x="2619" y="7860"/>
                </a:lnTo>
                <a:lnTo>
                  <a:pt x="1715" y="8937"/>
                </a:lnTo>
                <a:lnTo>
                  <a:pt x="1122" y="9652"/>
                </a:lnTo>
                <a:lnTo>
                  <a:pt x="268" y="10515"/>
                </a:lnTo>
                <a:lnTo>
                  <a:pt x="141" y="12322"/>
                </a:lnTo>
                <a:lnTo>
                  <a:pt x="0" y="14054"/>
                </a:lnTo>
                <a:lnTo>
                  <a:pt x="128" y="14112"/>
                </a:lnTo>
                <a:lnTo>
                  <a:pt x="173" y="14252"/>
                </a:lnTo>
                <a:lnTo>
                  <a:pt x="182" y="14495"/>
                </a:lnTo>
                <a:lnTo>
                  <a:pt x="274" y="14712"/>
                </a:lnTo>
                <a:lnTo>
                  <a:pt x="428" y="14849"/>
                </a:lnTo>
                <a:lnTo>
                  <a:pt x="541" y="14892"/>
                </a:lnTo>
                <a:lnTo>
                  <a:pt x="660" y="14863"/>
                </a:lnTo>
                <a:lnTo>
                  <a:pt x="780" y="14951"/>
                </a:lnTo>
                <a:lnTo>
                  <a:pt x="920" y="15001"/>
                </a:lnTo>
                <a:lnTo>
                  <a:pt x="1092" y="14964"/>
                </a:lnTo>
                <a:lnTo>
                  <a:pt x="1251" y="14962"/>
                </a:lnTo>
                <a:lnTo>
                  <a:pt x="1412" y="15037"/>
                </a:lnTo>
                <a:lnTo>
                  <a:pt x="1621" y="15180"/>
                </a:lnTo>
                <a:lnTo>
                  <a:pt x="1745" y="15257"/>
                </a:lnTo>
                <a:lnTo>
                  <a:pt x="1871" y="15295"/>
                </a:lnTo>
                <a:lnTo>
                  <a:pt x="2025" y="15386"/>
                </a:lnTo>
                <a:lnTo>
                  <a:pt x="2159" y="15505"/>
                </a:lnTo>
                <a:lnTo>
                  <a:pt x="2333" y="15485"/>
                </a:lnTo>
                <a:lnTo>
                  <a:pt x="2464" y="15427"/>
                </a:lnTo>
                <a:lnTo>
                  <a:pt x="2598" y="15422"/>
                </a:lnTo>
                <a:lnTo>
                  <a:pt x="2755" y="15505"/>
                </a:lnTo>
                <a:lnTo>
                  <a:pt x="2912" y="15473"/>
                </a:lnTo>
                <a:lnTo>
                  <a:pt x="3109" y="15466"/>
                </a:lnTo>
                <a:lnTo>
                  <a:pt x="3358" y="15554"/>
                </a:lnTo>
                <a:lnTo>
                  <a:pt x="3487" y="15587"/>
                </a:lnTo>
                <a:lnTo>
                  <a:pt x="3587" y="15423"/>
                </a:lnTo>
                <a:lnTo>
                  <a:pt x="3631" y="15215"/>
                </a:lnTo>
                <a:lnTo>
                  <a:pt x="3827" y="15149"/>
                </a:lnTo>
                <a:lnTo>
                  <a:pt x="3906" y="15259"/>
                </a:lnTo>
                <a:lnTo>
                  <a:pt x="3999" y="15142"/>
                </a:lnTo>
                <a:lnTo>
                  <a:pt x="3985" y="14969"/>
                </a:lnTo>
                <a:lnTo>
                  <a:pt x="4085" y="14855"/>
                </a:lnTo>
                <a:lnTo>
                  <a:pt x="4221" y="14969"/>
                </a:lnTo>
                <a:lnTo>
                  <a:pt x="4323" y="14965"/>
                </a:lnTo>
                <a:lnTo>
                  <a:pt x="4260" y="14785"/>
                </a:lnTo>
                <a:lnTo>
                  <a:pt x="4289" y="14652"/>
                </a:lnTo>
                <a:lnTo>
                  <a:pt x="4484" y="14628"/>
                </a:lnTo>
                <a:lnTo>
                  <a:pt x="4710" y="14680"/>
                </a:lnTo>
                <a:lnTo>
                  <a:pt x="4944" y="14754"/>
                </a:lnTo>
                <a:lnTo>
                  <a:pt x="5126" y="14759"/>
                </a:lnTo>
                <a:lnTo>
                  <a:pt x="5302" y="14822"/>
                </a:lnTo>
                <a:lnTo>
                  <a:pt x="5428" y="14974"/>
                </a:lnTo>
                <a:lnTo>
                  <a:pt x="5559" y="15172"/>
                </a:lnTo>
                <a:lnTo>
                  <a:pt x="5673" y="15362"/>
                </a:lnTo>
                <a:lnTo>
                  <a:pt x="5805" y="15543"/>
                </a:lnTo>
                <a:lnTo>
                  <a:pt x="5999" y="15595"/>
                </a:lnTo>
                <a:lnTo>
                  <a:pt x="6211" y="15549"/>
                </a:lnTo>
                <a:lnTo>
                  <a:pt x="6361" y="15591"/>
                </a:lnTo>
                <a:lnTo>
                  <a:pt x="6353" y="15732"/>
                </a:lnTo>
                <a:lnTo>
                  <a:pt x="6345" y="15902"/>
                </a:lnTo>
                <a:lnTo>
                  <a:pt x="6409" y="15981"/>
                </a:lnTo>
                <a:lnTo>
                  <a:pt x="6545" y="16127"/>
                </a:lnTo>
                <a:lnTo>
                  <a:pt x="6518" y="16354"/>
                </a:lnTo>
                <a:lnTo>
                  <a:pt x="6595" y="16462"/>
                </a:lnTo>
                <a:lnTo>
                  <a:pt x="6710" y="16557"/>
                </a:lnTo>
                <a:lnTo>
                  <a:pt x="6739" y="16752"/>
                </a:lnTo>
                <a:lnTo>
                  <a:pt x="6769" y="16859"/>
                </a:lnTo>
                <a:lnTo>
                  <a:pt x="6855" y="16977"/>
                </a:lnTo>
                <a:lnTo>
                  <a:pt x="6962" y="16999"/>
                </a:lnTo>
                <a:lnTo>
                  <a:pt x="7065" y="17130"/>
                </a:lnTo>
                <a:lnTo>
                  <a:pt x="7160" y="17177"/>
                </a:lnTo>
                <a:lnTo>
                  <a:pt x="7429" y="17214"/>
                </a:lnTo>
                <a:lnTo>
                  <a:pt x="7654" y="17232"/>
                </a:lnTo>
                <a:lnTo>
                  <a:pt x="7872" y="17280"/>
                </a:lnTo>
                <a:lnTo>
                  <a:pt x="8131" y="17280"/>
                </a:lnTo>
                <a:lnTo>
                  <a:pt x="8416" y="17296"/>
                </a:lnTo>
                <a:lnTo>
                  <a:pt x="8708" y="17285"/>
                </a:lnTo>
                <a:lnTo>
                  <a:pt x="8940" y="17311"/>
                </a:lnTo>
                <a:lnTo>
                  <a:pt x="9165" y="17321"/>
                </a:lnTo>
                <a:lnTo>
                  <a:pt x="9360" y="17355"/>
                </a:lnTo>
                <a:lnTo>
                  <a:pt x="9439" y="17558"/>
                </a:lnTo>
                <a:lnTo>
                  <a:pt x="9557" y="17730"/>
                </a:lnTo>
                <a:lnTo>
                  <a:pt x="9644" y="17867"/>
                </a:lnTo>
                <a:lnTo>
                  <a:pt x="9802" y="17863"/>
                </a:lnTo>
                <a:lnTo>
                  <a:pt x="9891" y="18045"/>
                </a:lnTo>
                <a:lnTo>
                  <a:pt x="10002" y="18180"/>
                </a:lnTo>
                <a:lnTo>
                  <a:pt x="10158" y="18353"/>
                </a:lnTo>
                <a:lnTo>
                  <a:pt x="10043" y="18439"/>
                </a:lnTo>
                <a:lnTo>
                  <a:pt x="9948" y="18407"/>
                </a:lnTo>
                <a:lnTo>
                  <a:pt x="9921" y="18536"/>
                </a:lnTo>
                <a:lnTo>
                  <a:pt x="9919" y="18684"/>
                </a:lnTo>
                <a:lnTo>
                  <a:pt x="9678" y="18648"/>
                </a:lnTo>
                <a:lnTo>
                  <a:pt x="9533" y="18561"/>
                </a:lnTo>
                <a:lnTo>
                  <a:pt x="9339" y="18600"/>
                </a:lnTo>
                <a:lnTo>
                  <a:pt x="9211" y="18566"/>
                </a:lnTo>
                <a:lnTo>
                  <a:pt x="9202" y="18434"/>
                </a:lnTo>
                <a:lnTo>
                  <a:pt x="9100" y="18291"/>
                </a:lnTo>
                <a:lnTo>
                  <a:pt x="8954" y="18191"/>
                </a:lnTo>
                <a:lnTo>
                  <a:pt x="8925" y="18088"/>
                </a:lnTo>
                <a:lnTo>
                  <a:pt x="8747" y="18125"/>
                </a:lnTo>
                <a:lnTo>
                  <a:pt x="8815" y="18273"/>
                </a:lnTo>
                <a:lnTo>
                  <a:pt x="8995" y="18457"/>
                </a:lnTo>
                <a:lnTo>
                  <a:pt x="9108" y="18656"/>
                </a:lnTo>
                <a:lnTo>
                  <a:pt x="9052" y="18847"/>
                </a:lnTo>
                <a:cubicBezTo>
                  <a:pt x="8978" y="18893"/>
                  <a:pt x="8921" y="18965"/>
                  <a:pt x="8889" y="19051"/>
                </a:cubicBezTo>
                <a:cubicBezTo>
                  <a:pt x="8865" y="19117"/>
                  <a:pt x="8858" y="19189"/>
                  <a:pt x="8867" y="19260"/>
                </a:cubicBezTo>
                <a:lnTo>
                  <a:pt x="8890" y="19430"/>
                </a:lnTo>
                <a:lnTo>
                  <a:pt x="8907" y="19639"/>
                </a:lnTo>
                <a:cubicBezTo>
                  <a:pt x="8907" y="19704"/>
                  <a:pt x="8909" y="19769"/>
                  <a:pt x="8913" y="19833"/>
                </a:cubicBezTo>
                <a:cubicBezTo>
                  <a:pt x="8917" y="19901"/>
                  <a:pt x="8924" y="19968"/>
                  <a:pt x="8932" y="20035"/>
                </a:cubicBezTo>
                <a:lnTo>
                  <a:pt x="8772" y="20231"/>
                </a:lnTo>
                <a:lnTo>
                  <a:pt x="8672" y="20406"/>
                </a:lnTo>
                <a:lnTo>
                  <a:pt x="8491" y="20411"/>
                </a:lnTo>
                <a:lnTo>
                  <a:pt x="8442" y="21045"/>
                </a:lnTo>
                <a:lnTo>
                  <a:pt x="8560" y="21126"/>
                </a:lnTo>
                <a:lnTo>
                  <a:pt x="8460" y="21252"/>
                </a:lnTo>
                <a:lnTo>
                  <a:pt x="8291" y="21284"/>
                </a:lnTo>
                <a:lnTo>
                  <a:pt x="8196" y="21442"/>
                </a:lnTo>
                <a:lnTo>
                  <a:pt x="8274" y="21598"/>
                </a:lnTo>
                <a:lnTo>
                  <a:pt x="8530" y="21600"/>
                </a:lnTo>
                <a:lnTo>
                  <a:pt x="8709" y="21473"/>
                </a:lnTo>
                <a:lnTo>
                  <a:pt x="8875" y="21273"/>
                </a:lnTo>
                <a:lnTo>
                  <a:pt x="9097" y="21060"/>
                </a:lnTo>
                <a:lnTo>
                  <a:pt x="9270" y="20878"/>
                </a:lnTo>
                <a:lnTo>
                  <a:pt x="9521" y="20789"/>
                </a:lnTo>
                <a:lnTo>
                  <a:pt x="9814" y="20826"/>
                </a:lnTo>
                <a:lnTo>
                  <a:pt x="10089" y="20790"/>
                </a:lnTo>
                <a:lnTo>
                  <a:pt x="10054" y="20593"/>
                </a:lnTo>
                <a:lnTo>
                  <a:pt x="10300" y="20431"/>
                </a:lnTo>
                <a:lnTo>
                  <a:pt x="10537" y="20379"/>
                </a:lnTo>
                <a:lnTo>
                  <a:pt x="10855" y="20306"/>
                </a:lnTo>
                <a:lnTo>
                  <a:pt x="11084" y="20179"/>
                </a:lnTo>
                <a:lnTo>
                  <a:pt x="10927" y="19996"/>
                </a:lnTo>
                <a:lnTo>
                  <a:pt x="10829" y="19829"/>
                </a:lnTo>
                <a:lnTo>
                  <a:pt x="10579" y="19936"/>
                </a:lnTo>
                <a:lnTo>
                  <a:pt x="10390" y="19885"/>
                </a:lnTo>
                <a:lnTo>
                  <a:pt x="10515" y="19588"/>
                </a:lnTo>
                <a:lnTo>
                  <a:pt x="10734" y="19335"/>
                </a:lnTo>
                <a:lnTo>
                  <a:pt x="11029" y="19194"/>
                </a:lnTo>
                <a:lnTo>
                  <a:pt x="11368" y="18938"/>
                </a:lnTo>
                <a:lnTo>
                  <a:pt x="11720" y="18808"/>
                </a:lnTo>
                <a:lnTo>
                  <a:pt x="11877" y="18949"/>
                </a:lnTo>
                <a:lnTo>
                  <a:pt x="12111" y="19009"/>
                </a:lnTo>
                <a:lnTo>
                  <a:pt x="12128" y="18808"/>
                </a:lnTo>
                <a:lnTo>
                  <a:pt x="11921" y="18700"/>
                </a:lnTo>
                <a:lnTo>
                  <a:pt x="11939" y="18599"/>
                </a:lnTo>
                <a:lnTo>
                  <a:pt x="12181" y="18637"/>
                </a:lnTo>
                <a:lnTo>
                  <a:pt x="12429" y="18473"/>
                </a:lnTo>
                <a:lnTo>
                  <a:pt x="12647" y="18300"/>
                </a:lnTo>
                <a:lnTo>
                  <a:pt x="13013" y="17896"/>
                </a:lnTo>
                <a:lnTo>
                  <a:pt x="13270" y="17456"/>
                </a:lnTo>
                <a:lnTo>
                  <a:pt x="13582" y="17407"/>
                </a:lnTo>
                <a:lnTo>
                  <a:pt x="14347" y="17116"/>
                </a:lnTo>
                <a:lnTo>
                  <a:pt x="14940" y="16962"/>
                </a:lnTo>
                <a:lnTo>
                  <a:pt x="15312" y="16875"/>
                </a:lnTo>
                <a:lnTo>
                  <a:pt x="15525" y="16793"/>
                </a:lnTo>
                <a:lnTo>
                  <a:pt x="15601" y="16642"/>
                </a:lnTo>
                <a:lnTo>
                  <a:pt x="15636" y="16454"/>
                </a:lnTo>
                <a:lnTo>
                  <a:pt x="15806" y="16412"/>
                </a:lnTo>
                <a:lnTo>
                  <a:pt x="15933" y="16272"/>
                </a:lnTo>
                <a:lnTo>
                  <a:pt x="15976" y="16011"/>
                </a:lnTo>
                <a:lnTo>
                  <a:pt x="16085" y="15835"/>
                </a:lnTo>
                <a:lnTo>
                  <a:pt x="16135" y="15544"/>
                </a:lnTo>
                <a:lnTo>
                  <a:pt x="16029" y="15287"/>
                </a:lnTo>
                <a:lnTo>
                  <a:pt x="16065" y="15008"/>
                </a:lnTo>
                <a:lnTo>
                  <a:pt x="16133" y="14703"/>
                </a:lnTo>
                <a:lnTo>
                  <a:pt x="16161" y="14393"/>
                </a:lnTo>
                <a:lnTo>
                  <a:pt x="16225" y="13968"/>
                </a:lnTo>
                <a:lnTo>
                  <a:pt x="16317" y="13815"/>
                </a:lnTo>
                <a:lnTo>
                  <a:pt x="16458" y="13963"/>
                </a:lnTo>
                <a:lnTo>
                  <a:pt x="16610" y="13835"/>
                </a:lnTo>
                <a:lnTo>
                  <a:pt x="16747" y="13576"/>
                </a:lnTo>
                <a:lnTo>
                  <a:pt x="16780" y="13238"/>
                </a:lnTo>
                <a:lnTo>
                  <a:pt x="16934" y="13004"/>
                </a:lnTo>
                <a:lnTo>
                  <a:pt x="17137" y="12952"/>
                </a:lnTo>
                <a:lnTo>
                  <a:pt x="17289" y="13023"/>
                </a:lnTo>
                <a:lnTo>
                  <a:pt x="17505" y="12887"/>
                </a:lnTo>
                <a:lnTo>
                  <a:pt x="17717" y="12705"/>
                </a:lnTo>
                <a:lnTo>
                  <a:pt x="17826" y="12564"/>
                </a:lnTo>
                <a:lnTo>
                  <a:pt x="17956" y="12529"/>
                </a:lnTo>
                <a:lnTo>
                  <a:pt x="18038" y="12413"/>
                </a:lnTo>
                <a:lnTo>
                  <a:pt x="18260" y="12431"/>
                </a:lnTo>
                <a:lnTo>
                  <a:pt x="18466" y="12349"/>
                </a:lnTo>
                <a:lnTo>
                  <a:pt x="18642" y="12144"/>
                </a:lnTo>
                <a:lnTo>
                  <a:pt x="18732" y="11943"/>
                </a:lnTo>
                <a:lnTo>
                  <a:pt x="18862" y="11748"/>
                </a:lnTo>
                <a:lnTo>
                  <a:pt x="18841" y="11570"/>
                </a:lnTo>
                <a:lnTo>
                  <a:pt x="18719" y="11473"/>
                </a:lnTo>
                <a:lnTo>
                  <a:pt x="18723" y="11357"/>
                </a:lnTo>
                <a:lnTo>
                  <a:pt x="18612" y="11241"/>
                </a:lnTo>
                <a:lnTo>
                  <a:pt x="18366" y="11214"/>
                </a:lnTo>
                <a:lnTo>
                  <a:pt x="18103" y="11178"/>
                </a:lnTo>
                <a:lnTo>
                  <a:pt x="17824" y="11313"/>
                </a:lnTo>
                <a:cubicBezTo>
                  <a:pt x="17694" y="11372"/>
                  <a:pt x="17570" y="11448"/>
                  <a:pt x="17455" y="11537"/>
                </a:cubicBezTo>
                <a:cubicBezTo>
                  <a:pt x="17337" y="11628"/>
                  <a:pt x="17230" y="11733"/>
                  <a:pt x="17134" y="11850"/>
                </a:cubicBezTo>
                <a:lnTo>
                  <a:pt x="16868" y="12163"/>
                </a:lnTo>
                <a:cubicBezTo>
                  <a:pt x="16778" y="12252"/>
                  <a:pt x="16687" y="12342"/>
                  <a:pt x="16596" y="12431"/>
                </a:cubicBezTo>
                <a:cubicBezTo>
                  <a:pt x="16515" y="12510"/>
                  <a:pt x="16433" y="12590"/>
                  <a:pt x="16363" y="12681"/>
                </a:cubicBezTo>
                <a:cubicBezTo>
                  <a:pt x="16292" y="12772"/>
                  <a:pt x="16234" y="12872"/>
                  <a:pt x="16189" y="12980"/>
                </a:cubicBezTo>
                <a:lnTo>
                  <a:pt x="15911" y="13640"/>
                </a:lnTo>
                <a:lnTo>
                  <a:pt x="15753" y="14180"/>
                </a:lnTo>
                <a:cubicBezTo>
                  <a:pt x="15741" y="14330"/>
                  <a:pt x="15693" y="14474"/>
                  <a:pt x="15614" y="14598"/>
                </a:cubicBezTo>
                <a:cubicBezTo>
                  <a:pt x="15555" y="14690"/>
                  <a:pt x="15482" y="14768"/>
                  <a:pt x="15396" y="14829"/>
                </a:cubicBezTo>
                <a:lnTo>
                  <a:pt x="15262" y="14919"/>
                </a:lnTo>
                <a:lnTo>
                  <a:pt x="15550" y="14275"/>
                </a:lnTo>
                <a:lnTo>
                  <a:pt x="15686" y="13901"/>
                </a:lnTo>
                <a:lnTo>
                  <a:pt x="15781" y="13577"/>
                </a:lnTo>
                <a:lnTo>
                  <a:pt x="15771" y="13379"/>
                </a:lnTo>
                <a:lnTo>
                  <a:pt x="15482" y="13356"/>
                </a:lnTo>
                <a:lnTo>
                  <a:pt x="15101" y="13398"/>
                </a:lnTo>
                <a:lnTo>
                  <a:pt x="14979" y="13285"/>
                </a:lnTo>
                <a:lnTo>
                  <a:pt x="15175" y="13267"/>
                </a:lnTo>
                <a:lnTo>
                  <a:pt x="15539" y="13249"/>
                </a:lnTo>
                <a:lnTo>
                  <a:pt x="15723" y="13242"/>
                </a:lnTo>
                <a:lnTo>
                  <a:pt x="15867" y="13206"/>
                </a:lnTo>
                <a:lnTo>
                  <a:pt x="15959" y="12941"/>
                </a:lnTo>
                <a:lnTo>
                  <a:pt x="15993" y="12643"/>
                </a:lnTo>
                <a:lnTo>
                  <a:pt x="16086" y="12379"/>
                </a:lnTo>
                <a:lnTo>
                  <a:pt x="16285" y="12071"/>
                </a:lnTo>
                <a:lnTo>
                  <a:pt x="16443" y="11856"/>
                </a:lnTo>
                <a:lnTo>
                  <a:pt x="16680" y="11736"/>
                </a:lnTo>
                <a:lnTo>
                  <a:pt x="16851" y="11594"/>
                </a:lnTo>
                <a:lnTo>
                  <a:pt x="16794" y="11392"/>
                </a:lnTo>
                <a:lnTo>
                  <a:pt x="16809" y="11064"/>
                </a:lnTo>
                <a:lnTo>
                  <a:pt x="16898" y="10862"/>
                </a:lnTo>
                <a:lnTo>
                  <a:pt x="17022" y="10655"/>
                </a:lnTo>
                <a:lnTo>
                  <a:pt x="17149" y="10490"/>
                </a:lnTo>
                <a:lnTo>
                  <a:pt x="17366" y="10438"/>
                </a:lnTo>
                <a:lnTo>
                  <a:pt x="17509" y="10281"/>
                </a:lnTo>
                <a:lnTo>
                  <a:pt x="17670" y="10196"/>
                </a:lnTo>
                <a:lnTo>
                  <a:pt x="17877" y="10111"/>
                </a:lnTo>
                <a:lnTo>
                  <a:pt x="18091" y="10028"/>
                </a:lnTo>
                <a:lnTo>
                  <a:pt x="18287" y="9951"/>
                </a:lnTo>
                <a:lnTo>
                  <a:pt x="18413" y="9833"/>
                </a:lnTo>
                <a:lnTo>
                  <a:pt x="18604" y="9817"/>
                </a:lnTo>
                <a:lnTo>
                  <a:pt x="18797" y="9722"/>
                </a:lnTo>
                <a:lnTo>
                  <a:pt x="18976" y="9590"/>
                </a:lnTo>
                <a:lnTo>
                  <a:pt x="19220" y="9498"/>
                </a:lnTo>
                <a:lnTo>
                  <a:pt x="19460" y="9362"/>
                </a:lnTo>
                <a:lnTo>
                  <a:pt x="19595" y="9423"/>
                </a:lnTo>
                <a:cubicBezTo>
                  <a:pt x="19672" y="9403"/>
                  <a:pt x="19747" y="9372"/>
                  <a:pt x="19817" y="9332"/>
                </a:cubicBezTo>
                <a:cubicBezTo>
                  <a:pt x="19924" y="9270"/>
                  <a:pt x="20019" y="9186"/>
                  <a:pt x="20097" y="9085"/>
                </a:cubicBezTo>
                <a:lnTo>
                  <a:pt x="20315" y="8992"/>
                </a:lnTo>
                <a:lnTo>
                  <a:pt x="20491" y="8872"/>
                </a:lnTo>
                <a:cubicBezTo>
                  <a:pt x="20550" y="8808"/>
                  <a:pt x="20599" y="8734"/>
                  <a:pt x="20636" y="8654"/>
                </a:cubicBezTo>
                <a:cubicBezTo>
                  <a:pt x="20682" y="8555"/>
                  <a:pt x="20710" y="8448"/>
                  <a:pt x="20718" y="8338"/>
                </a:cubicBezTo>
                <a:lnTo>
                  <a:pt x="20781" y="8092"/>
                </a:lnTo>
                <a:lnTo>
                  <a:pt x="20865" y="7903"/>
                </a:lnTo>
                <a:lnTo>
                  <a:pt x="20815" y="7753"/>
                </a:lnTo>
                <a:lnTo>
                  <a:pt x="20864" y="7605"/>
                </a:lnTo>
                <a:cubicBezTo>
                  <a:pt x="20869" y="7549"/>
                  <a:pt x="20882" y="7494"/>
                  <a:pt x="20904" y="7442"/>
                </a:cubicBezTo>
                <a:cubicBezTo>
                  <a:pt x="20943" y="7348"/>
                  <a:pt x="21008" y="7269"/>
                  <a:pt x="21090" y="7216"/>
                </a:cubicBezTo>
                <a:cubicBezTo>
                  <a:pt x="21147" y="7149"/>
                  <a:pt x="21209" y="7088"/>
                  <a:pt x="21275" y="7033"/>
                </a:cubicBezTo>
                <a:cubicBezTo>
                  <a:pt x="21347" y="6973"/>
                  <a:pt x="21424" y="6920"/>
                  <a:pt x="21505" y="6876"/>
                </a:cubicBezTo>
                <a:lnTo>
                  <a:pt x="21600" y="6826"/>
                </a:lnTo>
                <a:lnTo>
                  <a:pt x="21351" y="6290"/>
                </a:lnTo>
                <a:lnTo>
                  <a:pt x="18030" y="8139"/>
                </a:lnTo>
                <a:lnTo>
                  <a:pt x="17834" y="7947"/>
                </a:lnTo>
                <a:lnTo>
                  <a:pt x="17658" y="7745"/>
                </a:lnTo>
                <a:lnTo>
                  <a:pt x="17654" y="7628"/>
                </a:lnTo>
                <a:lnTo>
                  <a:pt x="17815" y="7557"/>
                </a:lnTo>
                <a:lnTo>
                  <a:pt x="17784" y="7412"/>
                </a:lnTo>
                <a:lnTo>
                  <a:pt x="17666" y="7291"/>
                </a:lnTo>
                <a:lnTo>
                  <a:pt x="17556" y="7191"/>
                </a:lnTo>
                <a:lnTo>
                  <a:pt x="17437" y="7372"/>
                </a:lnTo>
                <a:lnTo>
                  <a:pt x="17379" y="7543"/>
                </a:lnTo>
                <a:lnTo>
                  <a:pt x="17439" y="7798"/>
                </a:lnTo>
                <a:lnTo>
                  <a:pt x="17503" y="8059"/>
                </a:lnTo>
                <a:lnTo>
                  <a:pt x="17564" y="8260"/>
                </a:lnTo>
                <a:lnTo>
                  <a:pt x="17681" y="8531"/>
                </a:lnTo>
                <a:lnTo>
                  <a:pt x="17681" y="8744"/>
                </a:lnTo>
                <a:lnTo>
                  <a:pt x="17539" y="8724"/>
                </a:lnTo>
                <a:lnTo>
                  <a:pt x="17447" y="8566"/>
                </a:lnTo>
                <a:lnTo>
                  <a:pt x="17306" y="8410"/>
                </a:lnTo>
                <a:lnTo>
                  <a:pt x="17152" y="8308"/>
                </a:lnTo>
                <a:lnTo>
                  <a:pt x="16987" y="8372"/>
                </a:lnTo>
                <a:lnTo>
                  <a:pt x="16900" y="8526"/>
                </a:lnTo>
                <a:lnTo>
                  <a:pt x="16787" y="8687"/>
                </a:lnTo>
                <a:lnTo>
                  <a:pt x="16668" y="8605"/>
                </a:lnTo>
                <a:lnTo>
                  <a:pt x="16531" y="8539"/>
                </a:lnTo>
                <a:lnTo>
                  <a:pt x="16405" y="8619"/>
                </a:lnTo>
                <a:lnTo>
                  <a:pt x="16307" y="8404"/>
                </a:lnTo>
                <a:lnTo>
                  <a:pt x="16251" y="8205"/>
                </a:lnTo>
                <a:lnTo>
                  <a:pt x="16283" y="8010"/>
                </a:lnTo>
                <a:lnTo>
                  <a:pt x="16179" y="7883"/>
                </a:lnTo>
                <a:lnTo>
                  <a:pt x="16102" y="8070"/>
                </a:lnTo>
                <a:lnTo>
                  <a:pt x="16098" y="8261"/>
                </a:lnTo>
                <a:lnTo>
                  <a:pt x="15939" y="8252"/>
                </a:lnTo>
                <a:lnTo>
                  <a:pt x="15891" y="8105"/>
                </a:lnTo>
                <a:lnTo>
                  <a:pt x="15863" y="7896"/>
                </a:lnTo>
                <a:lnTo>
                  <a:pt x="15842" y="7686"/>
                </a:lnTo>
                <a:lnTo>
                  <a:pt x="15721" y="7568"/>
                </a:lnTo>
                <a:lnTo>
                  <a:pt x="15504" y="7478"/>
                </a:lnTo>
                <a:lnTo>
                  <a:pt x="15331" y="7384"/>
                </a:lnTo>
                <a:lnTo>
                  <a:pt x="15206" y="7194"/>
                </a:lnTo>
                <a:lnTo>
                  <a:pt x="15150" y="7074"/>
                </a:lnTo>
                <a:lnTo>
                  <a:pt x="15170" y="6878"/>
                </a:lnTo>
                <a:lnTo>
                  <a:pt x="15108" y="6731"/>
                </a:lnTo>
                <a:lnTo>
                  <a:pt x="15094" y="6579"/>
                </a:lnTo>
                <a:lnTo>
                  <a:pt x="15218" y="6559"/>
                </a:lnTo>
                <a:lnTo>
                  <a:pt x="15168" y="6379"/>
                </a:lnTo>
                <a:lnTo>
                  <a:pt x="15044" y="6188"/>
                </a:lnTo>
                <a:lnTo>
                  <a:pt x="15125" y="6104"/>
                </a:lnTo>
                <a:lnTo>
                  <a:pt x="15264" y="6257"/>
                </a:lnTo>
                <a:lnTo>
                  <a:pt x="15412" y="6278"/>
                </a:lnTo>
                <a:lnTo>
                  <a:pt x="15421" y="6173"/>
                </a:lnTo>
                <a:lnTo>
                  <a:pt x="15299" y="5972"/>
                </a:lnTo>
                <a:lnTo>
                  <a:pt x="15332" y="5847"/>
                </a:lnTo>
                <a:lnTo>
                  <a:pt x="15466" y="5837"/>
                </a:lnTo>
                <a:lnTo>
                  <a:pt x="15615" y="5950"/>
                </a:lnTo>
                <a:lnTo>
                  <a:pt x="15828" y="6005"/>
                </a:lnTo>
                <a:lnTo>
                  <a:pt x="16021" y="6017"/>
                </a:lnTo>
                <a:lnTo>
                  <a:pt x="16252" y="5890"/>
                </a:lnTo>
                <a:lnTo>
                  <a:pt x="16448" y="5809"/>
                </a:lnTo>
                <a:lnTo>
                  <a:pt x="16679" y="5790"/>
                </a:lnTo>
                <a:lnTo>
                  <a:pt x="16871" y="5731"/>
                </a:lnTo>
                <a:lnTo>
                  <a:pt x="16979" y="5520"/>
                </a:lnTo>
                <a:lnTo>
                  <a:pt x="17002" y="5331"/>
                </a:lnTo>
                <a:lnTo>
                  <a:pt x="16863" y="5221"/>
                </a:lnTo>
                <a:lnTo>
                  <a:pt x="16917" y="5025"/>
                </a:lnTo>
                <a:lnTo>
                  <a:pt x="16921" y="4825"/>
                </a:lnTo>
                <a:lnTo>
                  <a:pt x="16790" y="4697"/>
                </a:lnTo>
                <a:lnTo>
                  <a:pt x="16627" y="4599"/>
                </a:lnTo>
                <a:lnTo>
                  <a:pt x="16529" y="4481"/>
                </a:lnTo>
                <a:lnTo>
                  <a:pt x="16417" y="4394"/>
                </a:lnTo>
                <a:lnTo>
                  <a:pt x="16207" y="4377"/>
                </a:lnTo>
                <a:lnTo>
                  <a:pt x="16149" y="4227"/>
                </a:lnTo>
                <a:cubicBezTo>
                  <a:pt x="16149" y="4169"/>
                  <a:pt x="16141" y="4111"/>
                  <a:pt x="16125" y="4055"/>
                </a:cubicBezTo>
                <a:cubicBezTo>
                  <a:pt x="16105" y="3983"/>
                  <a:pt x="16074" y="3915"/>
                  <a:pt x="16032" y="3855"/>
                </a:cubicBezTo>
                <a:lnTo>
                  <a:pt x="16061" y="3682"/>
                </a:lnTo>
                <a:lnTo>
                  <a:pt x="16014" y="3473"/>
                </a:lnTo>
                <a:lnTo>
                  <a:pt x="15979" y="3264"/>
                </a:lnTo>
                <a:lnTo>
                  <a:pt x="15975" y="3048"/>
                </a:lnTo>
                <a:lnTo>
                  <a:pt x="15893" y="2903"/>
                </a:lnTo>
                <a:lnTo>
                  <a:pt x="15685" y="2804"/>
                </a:lnTo>
                <a:lnTo>
                  <a:pt x="15512" y="2751"/>
                </a:lnTo>
                <a:lnTo>
                  <a:pt x="15430" y="2593"/>
                </a:lnTo>
                <a:lnTo>
                  <a:pt x="15423" y="2419"/>
                </a:lnTo>
                <a:lnTo>
                  <a:pt x="15484" y="2200"/>
                </a:lnTo>
                <a:lnTo>
                  <a:pt x="15393" y="2014"/>
                </a:lnTo>
                <a:lnTo>
                  <a:pt x="15411" y="1820"/>
                </a:lnTo>
                <a:lnTo>
                  <a:pt x="15174" y="1863"/>
                </a:lnTo>
                <a:lnTo>
                  <a:pt x="14967" y="1816"/>
                </a:lnTo>
                <a:lnTo>
                  <a:pt x="14820" y="1794"/>
                </a:lnTo>
                <a:lnTo>
                  <a:pt x="14928" y="1630"/>
                </a:lnTo>
                <a:cubicBezTo>
                  <a:pt x="14923" y="1588"/>
                  <a:pt x="14915" y="1547"/>
                  <a:pt x="14904" y="1507"/>
                </a:cubicBezTo>
                <a:cubicBezTo>
                  <a:pt x="14886" y="1448"/>
                  <a:pt x="14860" y="1393"/>
                  <a:pt x="14827" y="1342"/>
                </a:cubicBezTo>
                <a:lnTo>
                  <a:pt x="14678" y="1242"/>
                </a:lnTo>
                <a:lnTo>
                  <a:pt x="14599" y="1053"/>
                </a:lnTo>
                <a:cubicBezTo>
                  <a:pt x="14570" y="978"/>
                  <a:pt x="14540" y="904"/>
                  <a:pt x="14510" y="829"/>
                </a:cubicBezTo>
                <a:cubicBezTo>
                  <a:pt x="14473" y="738"/>
                  <a:pt x="14435" y="646"/>
                  <a:pt x="14398" y="554"/>
                </a:cubicBezTo>
                <a:lnTo>
                  <a:pt x="14321" y="630"/>
                </a:lnTo>
                <a:lnTo>
                  <a:pt x="14315" y="862"/>
                </a:lnTo>
                <a:lnTo>
                  <a:pt x="14384" y="1079"/>
                </a:lnTo>
                <a:lnTo>
                  <a:pt x="14452" y="1274"/>
                </a:lnTo>
                <a:lnTo>
                  <a:pt x="14305" y="1263"/>
                </a:lnTo>
                <a:lnTo>
                  <a:pt x="14236" y="1393"/>
                </a:lnTo>
                <a:lnTo>
                  <a:pt x="14379" y="1487"/>
                </a:lnTo>
                <a:lnTo>
                  <a:pt x="14540" y="1571"/>
                </a:lnTo>
                <a:lnTo>
                  <a:pt x="14478" y="1644"/>
                </a:lnTo>
                <a:lnTo>
                  <a:pt x="14410" y="1715"/>
                </a:lnTo>
                <a:lnTo>
                  <a:pt x="14457" y="1890"/>
                </a:lnTo>
                <a:lnTo>
                  <a:pt x="14538" y="2005"/>
                </a:lnTo>
                <a:lnTo>
                  <a:pt x="14496" y="2144"/>
                </a:lnTo>
                <a:lnTo>
                  <a:pt x="14409" y="2212"/>
                </a:lnTo>
                <a:lnTo>
                  <a:pt x="14337" y="2312"/>
                </a:lnTo>
                <a:lnTo>
                  <a:pt x="14487" y="2478"/>
                </a:lnTo>
                <a:lnTo>
                  <a:pt x="14543" y="2678"/>
                </a:lnTo>
                <a:lnTo>
                  <a:pt x="14565" y="2898"/>
                </a:lnTo>
                <a:lnTo>
                  <a:pt x="14447" y="2734"/>
                </a:lnTo>
                <a:lnTo>
                  <a:pt x="14399" y="2519"/>
                </a:lnTo>
                <a:lnTo>
                  <a:pt x="14264" y="2399"/>
                </a:lnTo>
                <a:lnTo>
                  <a:pt x="14194" y="2474"/>
                </a:lnTo>
                <a:lnTo>
                  <a:pt x="14140" y="2671"/>
                </a:lnTo>
                <a:lnTo>
                  <a:pt x="14116" y="2809"/>
                </a:lnTo>
                <a:lnTo>
                  <a:pt x="14037" y="2932"/>
                </a:lnTo>
                <a:lnTo>
                  <a:pt x="13896" y="3138"/>
                </a:lnTo>
                <a:lnTo>
                  <a:pt x="13843" y="3342"/>
                </a:lnTo>
                <a:lnTo>
                  <a:pt x="13763" y="3120"/>
                </a:lnTo>
                <a:lnTo>
                  <a:pt x="13716" y="2999"/>
                </a:lnTo>
                <a:lnTo>
                  <a:pt x="13659" y="3114"/>
                </a:lnTo>
                <a:lnTo>
                  <a:pt x="13548" y="2969"/>
                </a:lnTo>
                <a:lnTo>
                  <a:pt x="13481" y="3066"/>
                </a:lnTo>
                <a:lnTo>
                  <a:pt x="13553" y="3301"/>
                </a:lnTo>
                <a:cubicBezTo>
                  <a:pt x="13551" y="3330"/>
                  <a:pt x="13548" y="3359"/>
                  <a:pt x="13546" y="3387"/>
                </a:cubicBezTo>
                <a:cubicBezTo>
                  <a:pt x="13544" y="3416"/>
                  <a:pt x="13541" y="3445"/>
                  <a:pt x="13539" y="3474"/>
                </a:cubicBezTo>
                <a:lnTo>
                  <a:pt x="13425" y="3589"/>
                </a:lnTo>
                <a:lnTo>
                  <a:pt x="13290" y="3763"/>
                </a:lnTo>
                <a:lnTo>
                  <a:pt x="13147" y="3904"/>
                </a:lnTo>
                <a:lnTo>
                  <a:pt x="13254" y="3635"/>
                </a:lnTo>
                <a:lnTo>
                  <a:pt x="13438" y="3403"/>
                </a:lnTo>
                <a:lnTo>
                  <a:pt x="13406" y="2917"/>
                </a:lnTo>
                <a:lnTo>
                  <a:pt x="13266" y="2762"/>
                </a:lnTo>
                <a:lnTo>
                  <a:pt x="13068" y="2760"/>
                </a:lnTo>
                <a:lnTo>
                  <a:pt x="12932" y="2826"/>
                </a:lnTo>
                <a:lnTo>
                  <a:pt x="12830" y="2959"/>
                </a:lnTo>
                <a:lnTo>
                  <a:pt x="12738" y="3137"/>
                </a:lnTo>
                <a:lnTo>
                  <a:pt x="12610" y="3142"/>
                </a:lnTo>
                <a:lnTo>
                  <a:pt x="12547" y="2993"/>
                </a:lnTo>
                <a:lnTo>
                  <a:pt x="12687" y="2897"/>
                </a:lnTo>
                <a:lnTo>
                  <a:pt x="12751" y="2794"/>
                </a:lnTo>
                <a:lnTo>
                  <a:pt x="12744" y="2643"/>
                </a:lnTo>
                <a:lnTo>
                  <a:pt x="12805" y="2493"/>
                </a:lnTo>
                <a:lnTo>
                  <a:pt x="12698" y="2399"/>
                </a:lnTo>
                <a:lnTo>
                  <a:pt x="12539" y="2387"/>
                </a:lnTo>
                <a:lnTo>
                  <a:pt x="12491" y="2212"/>
                </a:lnTo>
                <a:lnTo>
                  <a:pt x="12504" y="2045"/>
                </a:lnTo>
                <a:lnTo>
                  <a:pt x="12403" y="1893"/>
                </a:lnTo>
                <a:lnTo>
                  <a:pt x="12124" y="1996"/>
                </a:lnTo>
                <a:lnTo>
                  <a:pt x="11830" y="2009"/>
                </a:lnTo>
                <a:lnTo>
                  <a:pt x="11713" y="1927"/>
                </a:lnTo>
                <a:lnTo>
                  <a:pt x="12046" y="1906"/>
                </a:lnTo>
                <a:lnTo>
                  <a:pt x="12321" y="1788"/>
                </a:lnTo>
                <a:lnTo>
                  <a:pt x="12296" y="1639"/>
                </a:lnTo>
                <a:lnTo>
                  <a:pt x="12192" y="1434"/>
                </a:lnTo>
                <a:lnTo>
                  <a:pt x="12201" y="1230"/>
                </a:lnTo>
                <a:lnTo>
                  <a:pt x="12212" y="1015"/>
                </a:lnTo>
                <a:lnTo>
                  <a:pt x="12098" y="879"/>
                </a:lnTo>
                <a:lnTo>
                  <a:pt x="11992" y="1043"/>
                </a:lnTo>
                <a:lnTo>
                  <a:pt x="11873" y="925"/>
                </a:lnTo>
                <a:lnTo>
                  <a:pt x="11742" y="903"/>
                </a:lnTo>
                <a:lnTo>
                  <a:pt x="11539" y="1002"/>
                </a:lnTo>
                <a:lnTo>
                  <a:pt x="11239" y="987"/>
                </a:lnTo>
                <a:lnTo>
                  <a:pt x="11110" y="841"/>
                </a:lnTo>
                <a:lnTo>
                  <a:pt x="11115" y="623"/>
                </a:lnTo>
                <a:lnTo>
                  <a:pt x="10972" y="604"/>
                </a:lnTo>
                <a:lnTo>
                  <a:pt x="10838" y="584"/>
                </a:lnTo>
                <a:cubicBezTo>
                  <a:pt x="10825" y="535"/>
                  <a:pt x="10795" y="492"/>
                  <a:pt x="10755" y="465"/>
                </a:cubicBezTo>
                <a:cubicBezTo>
                  <a:pt x="10698" y="428"/>
                  <a:pt x="10628" y="425"/>
                  <a:pt x="10569" y="456"/>
                </a:cubicBezTo>
                <a:lnTo>
                  <a:pt x="10516" y="279"/>
                </a:lnTo>
                <a:lnTo>
                  <a:pt x="10222" y="111"/>
                </a:lnTo>
                <a:lnTo>
                  <a:pt x="10011" y="0"/>
                </a:lnTo>
                <a:cubicBezTo>
                  <a:pt x="9960" y="30"/>
                  <a:pt x="9913" y="67"/>
                  <a:pt x="9870" y="110"/>
                </a:cubicBezTo>
                <a:cubicBezTo>
                  <a:pt x="9827" y="154"/>
                  <a:pt x="9790" y="204"/>
                  <a:pt x="9759" y="258"/>
                </a:cubicBezTo>
                <a:lnTo>
                  <a:pt x="9704" y="382"/>
                </a:lnTo>
                <a:lnTo>
                  <a:pt x="9488" y="310"/>
                </a:lnTo>
                <a:lnTo>
                  <a:pt x="9291" y="417"/>
                </a:lnTo>
                <a:cubicBezTo>
                  <a:pt x="9228" y="395"/>
                  <a:pt x="9164" y="372"/>
                  <a:pt x="9101" y="349"/>
                </a:cubicBezTo>
                <a:cubicBezTo>
                  <a:pt x="9000" y="311"/>
                  <a:pt x="8899" y="270"/>
                  <a:pt x="8792" y="261"/>
                </a:cubicBezTo>
                <a:cubicBezTo>
                  <a:pt x="8716" y="255"/>
                  <a:pt x="8640" y="265"/>
                  <a:pt x="8568" y="290"/>
                </a:cubicBezTo>
                <a:cubicBezTo>
                  <a:pt x="8507" y="315"/>
                  <a:pt x="8447" y="345"/>
                  <a:pt x="8390" y="380"/>
                </a:cubicBezTo>
                <a:cubicBezTo>
                  <a:pt x="8315" y="426"/>
                  <a:pt x="8243" y="483"/>
                  <a:pt x="8203" y="566"/>
                </a:cubicBezTo>
                <a:cubicBezTo>
                  <a:pt x="8152" y="672"/>
                  <a:pt x="8163" y="801"/>
                  <a:pt x="8230" y="896"/>
                </a:cubicBezTo>
                <a:lnTo>
                  <a:pt x="8357" y="1098"/>
                </a:lnTo>
                <a:lnTo>
                  <a:pt x="8518" y="1310"/>
                </a:lnTo>
                <a:lnTo>
                  <a:pt x="8563" y="1497"/>
                </a:lnTo>
                <a:lnTo>
                  <a:pt x="8501" y="1643"/>
                </a:lnTo>
                <a:lnTo>
                  <a:pt x="8442" y="1861"/>
                </a:lnTo>
                <a:lnTo>
                  <a:pt x="8452" y="2059"/>
                </a:lnTo>
                <a:lnTo>
                  <a:pt x="8645" y="2121"/>
                </a:lnTo>
                <a:lnTo>
                  <a:pt x="8742" y="2335"/>
                </a:lnTo>
                <a:lnTo>
                  <a:pt x="8807" y="2511"/>
                </a:lnTo>
                <a:lnTo>
                  <a:pt x="8892" y="2661"/>
                </a:lnTo>
                <a:lnTo>
                  <a:pt x="8984" y="2810"/>
                </a:lnTo>
                <a:cubicBezTo>
                  <a:pt x="8985" y="2867"/>
                  <a:pt x="8986" y="2925"/>
                  <a:pt x="8988" y="2983"/>
                </a:cubicBezTo>
                <a:cubicBezTo>
                  <a:pt x="8989" y="3049"/>
                  <a:pt x="8991" y="3115"/>
                  <a:pt x="8993" y="3180"/>
                </a:cubicBezTo>
                <a:lnTo>
                  <a:pt x="8879" y="3204"/>
                </a:lnTo>
                <a:lnTo>
                  <a:pt x="8878" y="3338"/>
                </a:lnTo>
                <a:lnTo>
                  <a:pt x="8828" y="3582"/>
                </a:lnTo>
                <a:lnTo>
                  <a:pt x="8687" y="3772"/>
                </a:lnTo>
                <a:lnTo>
                  <a:pt x="8608" y="4019"/>
                </a:lnTo>
                <a:lnTo>
                  <a:pt x="8660" y="4243"/>
                </a:lnTo>
                <a:cubicBezTo>
                  <a:pt x="8703" y="4298"/>
                  <a:pt x="8752" y="4348"/>
                  <a:pt x="8806" y="4389"/>
                </a:cubicBezTo>
                <a:cubicBezTo>
                  <a:pt x="8867" y="4436"/>
                  <a:pt x="8934" y="4472"/>
                  <a:pt x="9005" y="4497"/>
                </a:cubicBezTo>
                <a:cubicBezTo>
                  <a:pt x="9082" y="4527"/>
                  <a:pt x="9156" y="4563"/>
                  <a:pt x="9226" y="4607"/>
                </a:cubicBezTo>
                <a:cubicBezTo>
                  <a:pt x="9311" y="4659"/>
                  <a:pt x="9391" y="4721"/>
                  <a:pt x="9463" y="4792"/>
                </a:cubicBezTo>
                <a:cubicBezTo>
                  <a:pt x="9544" y="4835"/>
                  <a:pt x="9604" y="4913"/>
                  <a:pt x="9627" y="5006"/>
                </a:cubicBezTo>
                <a:cubicBezTo>
                  <a:pt x="9646" y="5083"/>
                  <a:pt x="9639" y="5164"/>
                  <a:pt x="9657" y="5242"/>
                </a:cubicBezTo>
                <a:cubicBezTo>
                  <a:pt x="9675" y="5323"/>
                  <a:pt x="9718" y="5394"/>
                  <a:pt x="9760" y="5464"/>
                </a:cubicBezTo>
                <a:cubicBezTo>
                  <a:pt x="9806" y="5543"/>
                  <a:pt x="9850" y="5624"/>
                  <a:pt x="9887" y="5708"/>
                </a:cubicBezTo>
                <a:cubicBezTo>
                  <a:pt x="9928" y="5802"/>
                  <a:pt x="9959" y="5900"/>
                  <a:pt x="9979" y="6001"/>
                </a:cubicBezTo>
                <a:lnTo>
                  <a:pt x="10004" y="6254"/>
                </a:lnTo>
                <a:lnTo>
                  <a:pt x="10190" y="6302"/>
                </a:lnTo>
                <a:lnTo>
                  <a:pt x="10310" y="6434"/>
                </a:lnTo>
                <a:lnTo>
                  <a:pt x="10085" y="6532"/>
                </a:lnTo>
                <a:lnTo>
                  <a:pt x="9974" y="6724"/>
                </a:lnTo>
                <a:cubicBezTo>
                  <a:pt x="9912" y="6893"/>
                  <a:pt x="9846" y="7060"/>
                  <a:pt x="9773" y="7225"/>
                </a:cubicBezTo>
                <a:cubicBezTo>
                  <a:pt x="9729" y="7326"/>
                  <a:pt x="9682" y="7426"/>
                  <a:pt x="9633" y="7524"/>
                </a:cubicBezTo>
                <a:lnTo>
                  <a:pt x="9441" y="7714"/>
                </a:lnTo>
                <a:cubicBezTo>
                  <a:pt x="9376" y="7759"/>
                  <a:pt x="9312" y="7807"/>
                  <a:pt x="9251" y="7857"/>
                </a:cubicBezTo>
                <a:cubicBezTo>
                  <a:pt x="9184" y="7911"/>
                  <a:pt x="9120" y="7968"/>
                  <a:pt x="9057" y="8025"/>
                </a:cubicBezTo>
                <a:cubicBezTo>
                  <a:pt x="8970" y="8104"/>
                  <a:pt x="8884" y="8183"/>
                  <a:pt x="8799" y="8264"/>
                </a:cubicBezTo>
                <a:lnTo>
                  <a:pt x="8746" y="8442"/>
                </a:lnTo>
                <a:lnTo>
                  <a:pt x="8880" y="8642"/>
                </a:lnTo>
                <a:cubicBezTo>
                  <a:pt x="8936" y="8686"/>
                  <a:pt x="8987" y="8737"/>
                  <a:pt x="9033" y="8792"/>
                </a:cubicBezTo>
                <a:cubicBezTo>
                  <a:pt x="9078" y="8846"/>
                  <a:pt x="9119" y="8905"/>
                  <a:pt x="9153" y="8968"/>
                </a:cubicBezTo>
                <a:cubicBezTo>
                  <a:pt x="9148" y="9017"/>
                  <a:pt x="9140" y="9064"/>
                  <a:pt x="9129" y="9111"/>
                </a:cubicBezTo>
                <a:cubicBezTo>
                  <a:pt x="9116" y="9166"/>
                  <a:pt x="9099" y="9220"/>
                  <a:pt x="9078" y="9272"/>
                </a:cubicBezTo>
                <a:lnTo>
                  <a:pt x="9171" y="9423"/>
                </a:lnTo>
                <a:cubicBezTo>
                  <a:pt x="9212" y="9472"/>
                  <a:pt x="9248" y="9526"/>
                  <a:pt x="9277" y="9584"/>
                </a:cubicBezTo>
                <a:cubicBezTo>
                  <a:pt x="9314" y="9657"/>
                  <a:pt x="9340" y="9737"/>
                  <a:pt x="9360" y="9818"/>
                </a:cubicBezTo>
                <a:cubicBezTo>
                  <a:pt x="9376" y="9882"/>
                  <a:pt x="9389" y="9948"/>
                  <a:pt x="9398" y="10015"/>
                </a:cubicBezTo>
                <a:lnTo>
                  <a:pt x="9391" y="10180"/>
                </a:lnTo>
                <a:cubicBezTo>
                  <a:pt x="9424" y="10229"/>
                  <a:pt x="9461" y="10275"/>
                  <a:pt x="9499" y="10320"/>
                </a:cubicBezTo>
                <a:cubicBezTo>
                  <a:pt x="9547" y="10374"/>
                  <a:pt x="9598" y="10426"/>
                  <a:pt x="9652" y="10473"/>
                </a:cubicBezTo>
                <a:lnTo>
                  <a:pt x="9741" y="10661"/>
                </a:lnTo>
                <a:cubicBezTo>
                  <a:pt x="9706" y="10708"/>
                  <a:pt x="9674" y="10758"/>
                  <a:pt x="9645" y="10810"/>
                </a:cubicBezTo>
                <a:cubicBezTo>
                  <a:pt x="9603" y="10884"/>
                  <a:pt x="9568" y="10962"/>
                  <a:pt x="9550" y="11046"/>
                </a:cubicBezTo>
                <a:cubicBezTo>
                  <a:pt x="9533" y="11125"/>
                  <a:pt x="9532" y="11208"/>
                  <a:pt x="9546" y="11288"/>
                </a:cubicBezTo>
                <a:lnTo>
                  <a:pt x="9724" y="11580"/>
                </a:lnTo>
                <a:lnTo>
                  <a:pt x="9699" y="11812"/>
                </a:lnTo>
                <a:lnTo>
                  <a:pt x="9577" y="11657"/>
                </a:lnTo>
                <a:cubicBezTo>
                  <a:pt x="9555" y="11592"/>
                  <a:pt x="9522" y="11531"/>
                  <a:pt x="9480" y="11478"/>
                </a:cubicBezTo>
                <a:cubicBezTo>
                  <a:pt x="9434" y="11422"/>
                  <a:pt x="9378" y="11376"/>
                  <a:pt x="9315" y="11344"/>
                </a:cubicBezTo>
                <a:lnTo>
                  <a:pt x="9190" y="11498"/>
                </a:lnTo>
                <a:cubicBezTo>
                  <a:pt x="9154" y="11539"/>
                  <a:pt x="9129" y="11590"/>
                  <a:pt x="9118" y="11645"/>
                </a:cubicBezTo>
                <a:cubicBezTo>
                  <a:pt x="9100" y="11731"/>
                  <a:pt x="9116" y="11822"/>
                  <a:pt x="9163" y="11895"/>
                </a:cubicBezTo>
                <a:lnTo>
                  <a:pt x="9412" y="12184"/>
                </a:lnTo>
                <a:lnTo>
                  <a:pt x="9173" y="12033"/>
                </a:lnTo>
                <a:lnTo>
                  <a:pt x="9011" y="11805"/>
                </a:lnTo>
                <a:lnTo>
                  <a:pt x="8868" y="11805"/>
                </a:lnTo>
                <a:lnTo>
                  <a:pt x="8633" y="11891"/>
                </a:lnTo>
                <a:lnTo>
                  <a:pt x="8598" y="11715"/>
                </a:lnTo>
                <a:lnTo>
                  <a:pt x="8724" y="11567"/>
                </a:lnTo>
                <a:cubicBezTo>
                  <a:pt x="8695" y="11487"/>
                  <a:pt x="8653" y="11412"/>
                  <a:pt x="8599" y="11348"/>
                </a:cubicBezTo>
                <a:cubicBezTo>
                  <a:pt x="8538" y="11275"/>
                  <a:pt x="8464" y="11217"/>
                  <a:pt x="8382" y="11176"/>
                </a:cubicBezTo>
                <a:lnTo>
                  <a:pt x="8177" y="11113"/>
                </a:lnTo>
                <a:lnTo>
                  <a:pt x="8016" y="11028"/>
                </a:lnTo>
                <a:lnTo>
                  <a:pt x="7888" y="11020"/>
                </a:lnTo>
                <a:lnTo>
                  <a:pt x="7881" y="10837"/>
                </a:lnTo>
                <a:lnTo>
                  <a:pt x="7755" y="10619"/>
                </a:lnTo>
                <a:cubicBezTo>
                  <a:pt x="7717" y="10564"/>
                  <a:pt x="7678" y="10508"/>
                  <a:pt x="7639" y="10452"/>
                </a:cubicBezTo>
                <a:cubicBezTo>
                  <a:pt x="7599" y="10395"/>
                  <a:pt x="7559" y="10338"/>
                  <a:pt x="7519" y="10281"/>
                </a:cubicBezTo>
                <a:lnTo>
                  <a:pt x="7626" y="10207"/>
                </a:lnTo>
                <a:lnTo>
                  <a:pt x="7832" y="10333"/>
                </a:lnTo>
                <a:lnTo>
                  <a:pt x="8054" y="10341"/>
                </a:lnTo>
                <a:cubicBezTo>
                  <a:pt x="8104" y="10417"/>
                  <a:pt x="8202" y="10438"/>
                  <a:pt x="8275" y="10387"/>
                </a:cubicBezTo>
                <a:cubicBezTo>
                  <a:pt x="8334" y="10347"/>
                  <a:pt x="8361" y="10270"/>
                  <a:pt x="8343" y="10198"/>
                </a:cubicBezTo>
                <a:lnTo>
                  <a:pt x="8145" y="10033"/>
                </a:lnTo>
                <a:lnTo>
                  <a:pt x="7972" y="9983"/>
                </a:lnTo>
                <a:lnTo>
                  <a:pt x="7724" y="10049"/>
                </a:lnTo>
                <a:lnTo>
                  <a:pt x="7456" y="10157"/>
                </a:lnTo>
                <a:lnTo>
                  <a:pt x="7477" y="9933"/>
                </a:lnTo>
                <a:lnTo>
                  <a:pt x="7468" y="9730"/>
                </a:lnTo>
                <a:lnTo>
                  <a:pt x="7424" y="9508"/>
                </a:lnTo>
                <a:cubicBezTo>
                  <a:pt x="7406" y="9427"/>
                  <a:pt x="7384" y="9348"/>
                  <a:pt x="7357" y="9270"/>
                </a:cubicBezTo>
                <a:cubicBezTo>
                  <a:pt x="7327" y="9183"/>
                  <a:pt x="7292" y="9099"/>
                  <a:pt x="7251" y="9017"/>
                </a:cubicBezTo>
                <a:cubicBezTo>
                  <a:pt x="7255" y="8926"/>
                  <a:pt x="7261" y="8835"/>
                  <a:pt x="7270" y="8744"/>
                </a:cubicBezTo>
                <a:cubicBezTo>
                  <a:pt x="7282" y="8634"/>
                  <a:pt x="7297" y="8524"/>
                  <a:pt x="7317" y="8415"/>
                </a:cubicBezTo>
                <a:cubicBezTo>
                  <a:pt x="7336" y="8326"/>
                  <a:pt x="7303" y="8235"/>
                  <a:pt x="7233" y="8184"/>
                </a:cubicBezTo>
                <a:cubicBezTo>
                  <a:pt x="7178" y="8142"/>
                  <a:pt x="7109" y="8135"/>
                  <a:pt x="7042" y="8127"/>
                </a:cubicBezTo>
                <a:cubicBezTo>
                  <a:pt x="6970" y="8117"/>
                  <a:pt x="6898" y="8105"/>
                  <a:pt x="6826" y="8089"/>
                </a:cubicBezTo>
                <a:lnTo>
                  <a:pt x="6706" y="8043"/>
                </a:lnTo>
                <a:lnTo>
                  <a:pt x="6531" y="8076"/>
                </a:lnTo>
                <a:lnTo>
                  <a:pt x="6356" y="8058"/>
                </a:lnTo>
                <a:lnTo>
                  <a:pt x="6205" y="8112"/>
                </a:lnTo>
                <a:lnTo>
                  <a:pt x="5926" y="8066"/>
                </a:lnTo>
                <a:lnTo>
                  <a:pt x="5789" y="8119"/>
                </a:lnTo>
                <a:lnTo>
                  <a:pt x="5623" y="8291"/>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8" name="Shape 4654">
            <a:extLst>
              <a:ext uri="{FF2B5EF4-FFF2-40B4-BE49-F238E27FC236}">
                <a16:creationId xmlns:a16="http://schemas.microsoft.com/office/drawing/2014/main" id="{67E52BB9-51F5-441F-A949-91F71754FCA5}"/>
              </a:ext>
            </a:extLst>
          </p:cNvPr>
          <p:cNvSpPr/>
          <p:nvPr/>
        </p:nvSpPr>
        <p:spPr>
          <a:xfrm>
            <a:off x="4862726" y="4376763"/>
            <a:ext cx="112134" cy="115971"/>
          </a:xfrm>
          <a:custGeom>
            <a:avLst/>
            <a:gdLst/>
            <a:ahLst/>
            <a:cxnLst>
              <a:cxn ang="0">
                <a:pos x="wd2" y="hd2"/>
              </a:cxn>
              <a:cxn ang="5400000">
                <a:pos x="wd2" y="hd2"/>
              </a:cxn>
              <a:cxn ang="10800000">
                <a:pos x="wd2" y="hd2"/>
              </a:cxn>
              <a:cxn ang="16200000">
                <a:pos x="wd2" y="hd2"/>
              </a:cxn>
            </a:cxnLst>
            <a:rect l="0" t="0" r="r" b="b"/>
            <a:pathLst>
              <a:path w="21335" h="21600" extrusionOk="0">
                <a:moveTo>
                  <a:pt x="14846" y="0"/>
                </a:moveTo>
                <a:lnTo>
                  <a:pt x="13367" y="4427"/>
                </a:lnTo>
                <a:lnTo>
                  <a:pt x="14710" y="10039"/>
                </a:lnTo>
                <a:lnTo>
                  <a:pt x="10210" y="9107"/>
                </a:lnTo>
                <a:lnTo>
                  <a:pt x="8299" y="4701"/>
                </a:lnTo>
                <a:lnTo>
                  <a:pt x="2694" y="6707"/>
                </a:lnTo>
                <a:lnTo>
                  <a:pt x="0" y="9589"/>
                </a:lnTo>
                <a:lnTo>
                  <a:pt x="3551" y="11518"/>
                </a:lnTo>
                <a:lnTo>
                  <a:pt x="6710" y="13622"/>
                </a:lnTo>
                <a:lnTo>
                  <a:pt x="5068" y="21063"/>
                </a:lnTo>
                <a:lnTo>
                  <a:pt x="10651" y="21600"/>
                </a:lnTo>
                <a:lnTo>
                  <a:pt x="10626" y="16844"/>
                </a:lnTo>
                <a:lnTo>
                  <a:pt x="13784" y="13414"/>
                </a:lnTo>
                <a:cubicBezTo>
                  <a:pt x="14749" y="14608"/>
                  <a:pt x="16366" y="15096"/>
                  <a:pt x="17850" y="14642"/>
                </a:cubicBezTo>
                <a:cubicBezTo>
                  <a:pt x="21181" y="13621"/>
                  <a:pt x="21600" y="9541"/>
                  <a:pt x="21220" y="5852"/>
                </a:cubicBezTo>
                <a:cubicBezTo>
                  <a:pt x="21051" y="4214"/>
                  <a:pt x="20872" y="2578"/>
                  <a:pt x="20685" y="942"/>
                </a:cubicBezTo>
                <a:lnTo>
                  <a:pt x="14846" y="0"/>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59" name="Shape 4655">
            <a:extLst>
              <a:ext uri="{FF2B5EF4-FFF2-40B4-BE49-F238E27FC236}">
                <a16:creationId xmlns:a16="http://schemas.microsoft.com/office/drawing/2014/main" id="{466FB6DD-6184-461B-B762-326E5EEB8659}"/>
              </a:ext>
            </a:extLst>
          </p:cNvPr>
          <p:cNvSpPr/>
          <p:nvPr/>
        </p:nvSpPr>
        <p:spPr>
          <a:xfrm>
            <a:off x="5888158" y="3467063"/>
            <a:ext cx="1253530" cy="1272793"/>
          </a:xfrm>
          <a:custGeom>
            <a:avLst/>
            <a:gdLst/>
            <a:ahLst/>
            <a:cxnLst>
              <a:cxn ang="0">
                <a:pos x="wd2" y="hd2"/>
              </a:cxn>
              <a:cxn ang="5400000">
                <a:pos x="wd2" y="hd2"/>
              </a:cxn>
              <a:cxn ang="10800000">
                <a:pos x="wd2" y="hd2"/>
              </a:cxn>
              <a:cxn ang="16200000">
                <a:pos x="wd2" y="hd2"/>
              </a:cxn>
            </a:cxnLst>
            <a:rect l="0" t="0" r="r" b="b"/>
            <a:pathLst>
              <a:path w="21600" h="21600" extrusionOk="0">
                <a:moveTo>
                  <a:pt x="7343" y="7812"/>
                </a:moveTo>
                <a:lnTo>
                  <a:pt x="7770" y="7920"/>
                </a:lnTo>
                <a:lnTo>
                  <a:pt x="7933" y="8141"/>
                </a:lnTo>
                <a:lnTo>
                  <a:pt x="7943" y="8564"/>
                </a:lnTo>
                <a:lnTo>
                  <a:pt x="8388" y="8481"/>
                </a:lnTo>
                <a:lnTo>
                  <a:pt x="8750" y="8467"/>
                </a:lnTo>
                <a:lnTo>
                  <a:pt x="8917" y="8881"/>
                </a:lnTo>
                <a:lnTo>
                  <a:pt x="9339" y="9007"/>
                </a:lnTo>
                <a:lnTo>
                  <a:pt x="9750" y="8951"/>
                </a:lnTo>
                <a:lnTo>
                  <a:pt x="10104" y="8977"/>
                </a:lnTo>
                <a:lnTo>
                  <a:pt x="10487" y="8889"/>
                </a:lnTo>
                <a:lnTo>
                  <a:pt x="10753" y="9044"/>
                </a:lnTo>
                <a:lnTo>
                  <a:pt x="10759" y="9499"/>
                </a:lnTo>
                <a:lnTo>
                  <a:pt x="11042" y="9486"/>
                </a:lnTo>
                <a:lnTo>
                  <a:pt x="11155" y="9794"/>
                </a:lnTo>
                <a:lnTo>
                  <a:pt x="10858" y="10137"/>
                </a:lnTo>
                <a:lnTo>
                  <a:pt x="10988" y="10617"/>
                </a:lnTo>
                <a:lnTo>
                  <a:pt x="11168" y="10200"/>
                </a:lnTo>
                <a:lnTo>
                  <a:pt x="11514" y="10167"/>
                </a:lnTo>
                <a:lnTo>
                  <a:pt x="11669" y="9882"/>
                </a:lnTo>
                <a:lnTo>
                  <a:pt x="11919" y="9582"/>
                </a:lnTo>
                <a:lnTo>
                  <a:pt x="12258" y="9803"/>
                </a:lnTo>
                <a:lnTo>
                  <a:pt x="12079" y="10637"/>
                </a:lnTo>
                <a:lnTo>
                  <a:pt x="12426" y="10669"/>
                </a:lnTo>
                <a:lnTo>
                  <a:pt x="12498" y="10187"/>
                </a:lnTo>
                <a:lnTo>
                  <a:pt x="12723" y="9693"/>
                </a:lnTo>
                <a:lnTo>
                  <a:pt x="13367" y="9505"/>
                </a:lnTo>
                <a:lnTo>
                  <a:pt x="13863" y="9873"/>
                </a:lnTo>
                <a:lnTo>
                  <a:pt x="14437" y="9663"/>
                </a:lnTo>
                <a:lnTo>
                  <a:pt x="14840" y="9164"/>
                </a:lnTo>
                <a:lnTo>
                  <a:pt x="15173" y="9384"/>
                </a:lnTo>
                <a:lnTo>
                  <a:pt x="15590" y="9486"/>
                </a:lnTo>
                <a:lnTo>
                  <a:pt x="16083" y="9327"/>
                </a:lnTo>
                <a:lnTo>
                  <a:pt x="15883" y="10005"/>
                </a:lnTo>
                <a:lnTo>
                  <a:pt x="15422" y="10507"/>
                </a:lnTo>
                <a:lnTo>
                  <a:pt x="14858" y="11060"/>
                </a:lnTo>
                <a:lnTo>
                  <a:pt x="14166" y="11811"/>
                </a:lnTo>
                <a:lnTo>
                  <a:pt x="14694" y="11419"/>
                </a:lnTo>
                <a:lnTo>
                  <a:pt x="15082" y="11341"/>
                </a:lnTo>
                <a:lnTo>
                  <a:pt x="14501" y="12109"/>
                </a:lnTo>
                <a:lnTo>
                  <a:pt x="14007" y="12568"/>
                </a:lnTo>
                <a:lnTo>
                  <a:pt x="13631" y="13193"/>
                </a:lnTo>
                <a:lnTo>
                  <a:pt x="13367" y="13606"/>
                </a:lnTo>
                <a:lnTo>
                  <a:pt x="12763" y="13529"/>
                </a:lnTo>
                <a:lnTo>
                  <a:pt x="12177" y="13913"/>
                </a:lnTo>
                <a:lnTo>
                  <a:pt x="12518" y="14107"/>
                </a:lnTo>
                <a:lnTo>
                  <a:pt x="13124" y="14021"/>
                </a:lnTo>
                <a:lnTo>
                  <a:pt x="13370" y="14308"/>
                </a:lnTo>
                <a:lnTo>
                  <a:pt x="13672" y="14700"/>
                </a:lnTo>
                <a:lnTo>
                  <a:pt x="13847" y="14083"/>
                </a:lnTo>
                <a:lnTo>
                  <a:pt x="14376" y="13498"/>
                </a:lnTo>
                <a:lnTo>
                  <a:pt x="14781" y="12734"/>
                </a:lnTo>
                <a:lnTo>
                  <a:pt x="14813" y="12228"/>
                </a:lnTo>
                <a:lnTo>
                  <a:pt x="15335" y="11607"/>
                </a:lnTo>
                <a:lnTo>
                  <a:pt x="15433" y="11210"/>
                </a:lnTo>
                <a:lnTo>
                  <a:pt x="15386" y="10894"/>
                </a:lnTo>
                <a:lnTo>
                  <a:pt x="16226" y="10504"/>
                </a:lnTo>
                <a:lnTo>
                  <a:pt x="16777" y="10506"/>
                </a:lnTo>
                <a:lnTo>
                  <a:pt x="17364" y="10884"/>
                </a:lnTo>
                <a:lnTo>
                  <a:pt x="17092" y="11558"/>
                </a:lnTo>
                <a:lnTo>
                  <a:pt x="17480" y="11879"/>
                </a:lnTo>
                <a:lnTo>
                  <a:pt x="17557" y="11314"/>
                </a:lnTo>
                <a:lnTo>
                  <a:pt x="17920" y="10911"/>
                </a:lnTo>
                <a:lnTo>
                  <a:pt x="18413" y="10747"/>
                </a:lnTo>
                <a:lnTo>
                  <a:pt x="19073" y="10901"/>
                </a:lnTo>
                <a:lnTo>
                  <a:pt x="19710" y="11072"/>
                </a:lnTo>
                <a:lnTo>
                  <a:pt x="20003" y="11443"/>
                </a:lnTo>
                <a:lnTo>
                  <a:pt x="19973" y="11941"/>
                </a:lnTo>
                <a:lnTo>
                  <a:pt x="20320" y="11954"/>
                </a:lnTo>
                <a:lnTo>
                  <a:pt x="20599" y="12293"/>
                </a:lnTo>
                <a:lnTo>
                  <a:pt x="20297" y="12577"/>
                </a:lnTo>
                <a:lnTo>
                  <a:pt x="20519" y="12734"/>
                </a:lnTo>
                <a:lnTo>
                  <a:pt x="20412" y="13169"/>
                </a:lnTo>
                <a:lnTo>
                  <a:pt x="20803" y="13039"/>
                </a:lnTo>
                <a:lnTo>
                  <a:pt x="21120" y="13164"/>
                </a:lnTo>
                <a:lnTo>
                  <a:pt x="20751" y="13335"/>
                </a:lnTo>
                <a:lnTo>
                  <a:pt x="21028" y="13576"/>
                </a:lnTo>
                <a:lnTo>
                  <a:pt x="21505" y="13597"/>
                </a:lnTo>
                <a:lnTo>
                  <a:pt x="21600" y="14069"/>
                </a:lnTo>
                <a:lnTo>
                  <a:pt x="21429" y="14594"/>
                </a:lnTo>
                <a:lnTo>
                  <a:pt x="21181" y="15178"/>
                </a:lnTo>
                <a:lnTo>
                  <a:pt x="20913" y="15635"/>
                </a:lnTo>
                <a:lnTo>
                  <a:pt x="20849" y="16245"/>
                </a:lnTo>
                <a:lnTo>
                  <a:pt x="20602" y="16406"/>
                </a:lnTo>
                <a:lnTo>
                  <a:pt x="19899" y="15114"/>
                </a:lnTo>
                <a:lnTo>
                  <a:pt x="10466" y="20013"/>
                </a:lnTo>
                <a:lnTo>
                  <a:pt x="9338" y="18874"/>
                </a:lnTo>
                <a:lnTo>
                  <a:pt x="9353" y="18428"/>
                </a:lnTo>
                <a:lnTo>
                  <a:pt x="9771" y="18254"/>
                </a:lnTo>
                <a:lnTo>
                  <a:pt x="9585" y="17937"/>
                </a:lnTo>
                <a:lnTo>
                  <a:pt x="9096" y="17509"/>
                </a:lnTo>
                <a:lnTo>
                  <a:pt x="8842" y="17870"/>
                </a:lnTo>
                <a:lnTo>
                  <a:pt x="8691" y="18351"/>
                </a:lnTo>
                <a:lnTo>
                  <a:pt x="9204" y="20006"/>
                </a:lnTo>
                <a:lnTo>
                  <a:pt x="9577" y="20897"/>
                </a:lnTo>
                <a:lnTo>
                  <a:pt x="9544" y="21600"/>
                </a:lnTo>
                <a:lnTo>
                  <a:pt x="8942" y="21479"/>
                </a:lnTo>
                <a:lnTo>
                  <a:pt x="8574" y="20810"/>
                </a:lnTo>
                <a:lnTo>
                  <a:pt x="7971" y="20420"/>
                </a:lnTo>
                <a:lnTo>
                  <a:pt x="7494" y="20565"/>
                </a:lnTo>
                <a:lnTo>
                  <a:pt x="6955" y="21460"/>
                </a:lnTo>
                <a:lnTo>
                  <a:pt x="6156" y="21114"/>
                </a:lnTo>
                <a:lnTo>
                  <a:pt x="5801" y="21223"/>
                </a:lnTo>
                <a:lnTo>
                  <a:pt x="5344" y="20239"/>
                </a:lnTo>
                <a:lnTo>
                  <a:pt x="5245" y="19425"/>
                </a:lnTo>
                <a:cubicBezTo>
                  <a:pt x="5224" y="19483"/>
                  <a:pt x="5203" y="19540"/>
                  <a:pt x="5182" y="19597"/>
                </a:cubicBezTo>
                <a:cubicBezTo>
                  <a:pt x="5162" y="19655"/>
                  <a:pt x="5141" y="19712"/>
                  <a:pt x="5120" y="19770"/>
                </a:cubicBezTo>
                <a:lnTo>
                  <a:pt x="5008" y="20355"/>
                </a:lnTo>
                <a:lnTo>
                  <a:pt x="4459" y="20276"/>
                </a:lnTo>
                <a:lnTo>
                  <a:pt x="4218" y="19457"/>
                </a:lnTo>
                <a:lnTo>
                  <a:pt x="4114" y="18716"/>
                </a:lnTo>
                <a:lnTo>
                  <a:pt x="3782" y="18433"/>
                </a:lnTo>
                <a:lnTo>
                  <a:pt x="2594" y="17991"/>
                </a:lnTo>
                <a:lnTo>
                  <a:pt x="2095" y="17104"/>
                </a:lnTo>
                <a:lnTo>
                  <a:pt x="2228" y="16543"/>
                </a:lnTo>
                <a:lnTo>
                  <a:pt x="1989" y="16141"/>
                </a:lnTo>
                <a:lnTo>
                  <a:pt x="1980" y="15739"/>
                </a:lnTo>
                <a:lnTo>
                  <a:pt x="2334" y="15691"/>
                </a:lnTo>
                <a:lnTo>
                  <a:pt x="2201" y="15297"/>
                </a:lnTo>
                <a:lnTo>
                  <a:pt x="1795" y="14746"/>
                </a:lnTo>
                <a:lnTo>
                  <a:pt x="2217" y="14471"/>
                </a:lnTo>
                <a:lnTo>
                  <a:pt x="2558" y="14814"/>
                </a:lnTo>
                <a:lnTo>
                  <a:pt x="2864" y="14748"/>
                </a:lnTo>
                <a:lnTo>
                  <a:pt x="2523" y="14191"/>
                </a:lnTo>
                <a:lnTo>
                  <a:pt x="2674" y="13771"/>
                </a:lnTo>
                <a:lnTo>
                  <a:pt x="3130" y="13811"/>
                </a:lnTo>
                <a:lnTo>
                  <a:pt x="3530" y="13981"/>
                </a:lnTo>
                <a:lnTo>
                  <a:pt x="3956" y="14180"/>
                </a:lnTo>
                <a:lnTo>
                  <a:pt x="4715" y="14209"/>
                </a:lnTo>
                <a:lnTo>
                  <a:pt x="5167" y="13955"/>
                </a:lnTo>
                <a:lnTo>
                  <a:pt x="5881" y="13655"/>
                </a:lnTo>
                <a:lnTo>
                  <a:pt x="6524" y="13623"/>
                </a:lnTo>
                <a:lnTo>
                  <a:pt x="7098" y="13503"/>
                </a:lnTo>
                <a:lnTo>
                  <a:pt x="7351" y="12950"/>
                </a:lnTo>
                <a:lnTo>
                  <a:pt x="7422" y="12577"/>
                </a:lnTo>
                <a:lnTo>
                  <a:pt x="6977" y="12310"/>
                </a:lnTo>
                <a:lnTo>
                  <a:pt x="7196" y="11729"/>
                </a:lnTo>
                <a:lnTo>
                  <a:pt x="7222" y="11338"/>
                </a:lnTo>
                <a:lnTo>
                  <a:pt x="6995" y="11105"/>
                </a:lnTo>
                <a:lnTo>
                  <a:pt x="6416" y="10788"/>
                </a:lnTo>
                <a:lnTo>
                  <a:pt x="5819" y="10257"/>
                </a:lnTo>
                <a:lnTo>
                  <a:pt x="5251" y="10075"/>
                </a:lnTo>
                <a:lnTo>
                  <a:pt x="5020" y="9602"/>
                </a:lnTo>
                <a:lnTo>
                  <a:pt x="4927" y="9097"/>
                </a:lnTo>
                <a:lnTo>
                  <a:pt x="4629" y="8694"/>
                </a:lnTo>
                <a:lnTo>
                  <a:pt x="4703" y="8050"/>
                </a:lnTo>
                <a:lnTo>
                  <a:pt x="4456" y="7121"/>
                </a:lnTo>
                <a:lnTo>
                  <a:pt x="4480" y="6561"/>
                </a:lnTo>
                <a:lnTo>
                  <a:pt x="4237" y="6266"/>
                </a:lnTo>
                <a:lnTo>
                  <a:pt x="3165" y="5874"/>
                </a:lnTo>
                <a:lnTo>
                  <a:pt x="2943" y="5457"/>
                </a:lnTo>
                <a:lnTo>
                  <a:pt x="2889" y="5000"/>
                </a:lnTo>
                <a:lnTo>
                  <a:pt x="3059" y="4322"/>
                </a:lnTo>
                <a:lnTo>
                  <a:pt x="2779" y="3877"/>
                </a:lnTo>
                <a:lnTo>
                  <a:pt x="2818" y="3537"/>
                </a:lnTo>
                <a:lnTo>
                  <a:pt x="2278" y="3587"/>
                </a:lnTo>
                <a:lnTo>
                  <a:pt x="1173" y="3316"/>
                </a:lnTo>
                <a:lnTo>
                  <a:pt x="1372" y="2976"/>
                </a:lnTo>
                <a:lnTo>
                  <a:pt x="1527" y="2730"/>
                </a:lnTo>
                <a:lnTo>
                  <a:pt x="1244" y="2143"/>
                </a:lnTo>
                <a:lnTo>
                  <a:pt x="774" y="1941"/>
                </a:lnTo>
                <a:lnTo>
                  <a:pt x="0" y="126"/>
                </a:lnTo>
                <a:lnTo>
                  <a:pt x="302" y="0"/>
                </a:lnTo>
                <a:lnTo>
                  <a:pt x="511" y="253"/>
                </a:lnTo>
                <a:lnTo>
                  <a:pt x="765" y="710"/>
                </a:lnTo>
                <a:lnTo>
                  <a:pt x="1020" y="1128"/>
                </a:lnTo>
                <a:lnTo>
                  <a:pt x="1530" y="1618"/>
                </a:lnTo>
                <a:lnTo>
                  <a:pt x="1831" y="1750"/>
                </a:lnTo>
                <a:lnTo>
                  <a:pt x="1993" y="2058"/>
                </a:lnTo>
                <a:lnTo>
                  <a:pt x="2464" y="2105"/>
                </a:lnTo>
                <a:lnTo>
                  <a:pt x="2635" y="2337"/>
                </a:lnTo>
                <a:lnTo>
                  <a:pt x="2276" y="2824"/>
                </a:lnTo>
                <a:lnTo>
                  <a:pt x="2830" y="2655"/>
                </a:lnTo>
                <a:lnTo>
                  <a:pt x="3146" y="2847"/>
                </a:lnTo>
                <a:lnTo>
                  <a:pt x="3727" y="3008"/>
                </a:lnTo>
                <a:lnTo>
                  <a:pt x="3994" y="3378"/>
                </a:lnTo>
                <a:lnTo>
                  <a:pt x="3930" y="3670"/>
                </a:lnTo>
                <a:lnTo>
                  <a:pt x="3585" y="4081"/>
                </a:lnTo>
                <a:lnTo>
                  <a:pt x="3942" y="4156"/>
                </a:lnTo>
                <a:lnTo>
                  <a:pt x="4339" y="3933"/>
                </a:lnTo>
                <a:lnTo>
                  <a:pt x="4609" y="4001"/>
                </a:lnTo>
                <a:lnTo>
                  <a:pt x="4465" y="4339"/>
                </a:lnTo>
                <a:lnTo>
                  <a:pt x="4321" y="4780"/>
                </a:lnTo>
                <a:lnTo>
                  <a:pt x="4714" y="4626"/>
                </a:lnTo>
                <a:cubicBezTo>
                  <a:pt x="4748" y="4391"/>
                  <a:pt x="5036" y="4289"/>
                  <a:pt x="5215" y="4450"/>
                </a:cubicBezTo>
                <a:cubicBezTo>
                  <a:pt x="5359" y="4579"/>
                  <a:pt x="5331" y="4810"/>
                  <a:pt x="5160" y="4903"/>
                </a:cubicBezTo>
                <a:lnTo>
                  <a:pt x="5501" y="4785"/>
                </a:lnTo>
                <a:lnTo>
                  <a:pt x="5903" y="4670"/>
                </a:lnTo>
                <a:lnTo>
                  <a:pt x="6269" y="5157"/>
                </a:lnTo>
                <a:lnTo>
                  <a:pt x="6134" y="5503"/>
                </a:lnTo>
                <a:lnTo>
                  <a:pt x="5886" y="5820"/>
                </a:lnTo>
                <a:lnTo>
                  <a:pt x="6237" y="5868"/>
                </a:lnTo>
                <a:lnTo>
                  <a:pt x="6735" y="5940"/>
                </a:lnTo>
                <a:lnTo>
                  <a:pt x="7015" y="6201"/>
                </a:lnTo>
                <a:lnTo>
                  <a:pt x="7609" y="6271"/>
                </a:lnTo>
                <a:lnTo>
                  <a:pt x="7668" y="6664"/>
                </a:lnTo>
                <a:lnTo>
                  <a:pt x="7505" y="7140"/>
                </a:lnTo>
                <a:lnTo>
                  <a:pt x="7453" y="7412"/>
                </a:lnTo>
                <a:lnTo>
                  <a:pt x="6815" y="7629"/>
                </a:lnTo>
                <a:lnTo>
                  <a:pt x="7343" y="7812"/>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0" name="Shape 4656">
            <a:extLst>
              <a:ext uri="{FF2B5EF4-FFF2-40B4-BE49-F238E27FC236}">
                <a16:creationId xmlns:a16="http://schemas.microsoft.com/office/drawing/2014/main" id="{4991530E-1CEC-4BA3-B6A9-C3B34E1E7D41}"/>
              </a:ext>
            </a:extLst>
          </p:cNvPr>
          <p:cNvSpPr/>
          <p:nvPr/>
        </p:nvSpPr>
        <p:spPr>
          <a:xfrm>
            <a:off x="7119329" y="4342064"/>
            <a:ext cx="688894" cy="743013"/>
          </a:xfrm>
          <a:custGeom>
            <a:avLst/>
            <a:gdLst/>
            <a:ahLst/>
            <a:cxnLst>
              <a:cxn ang="0">
                <a:pos x="wd2" y="hd2"/>
              </a:cxn>
              <a:cxn ang="5400000">
                <a:pos x="wd2" y="hd2"/>
              </a:cxn>
              <a:cxn ang="10800000">
                <a:pos x="wd2" y="hd2"/>
              </a:cxn>
              <a:cxn ang="16200000">
                <a:pos x="wd2" y="hd2"/>
              </a:cxn>
            </a:cxnLst>
            <a:rect l="0" t="0" r="r" b="b"/>
            <a:pathLst>
              <a:path w="21600" h="21600" extrusionOk="0">
                <a:moveTo>
                  <a:pt x="13531" y="6238"/>
                </a:moveTo>
                <a:lnTo>
                  <a:pt x="14123" y="7061"/>
                </a:lnTo>
                <a:lnTo>
                  <a:pt x="14043" y="7606"/>
                </a:lnTo>
                <a:lnTo>
                  <a:pt x="13398" y="8255"/>
                </a:lnTo>
                <a:lnTo>
                  <a:pt x="13801" y="8528"/>
                </a:lnTo>
                <a:lnTo>
                  <a:pt x="14293" y="8631"/>
                </a:lnTo>
                <a:lnTo>
                  <a:pt x="14560" y="9052"/>
                </a:lnTo>
                <a:lnTo>
                  <a:pt x="14435" y="9774"/>
                </a:lnTo>
                <a:lnTo>
                  <a:pt x="14814" y="10157"/>
                </a:lnTo>
                <a:lnTo>
                  <a:pt x="15328" y="9031"/>
                </a:lnTo>
                <a:lnTo>
                  <a:pt x="15795" y="8563"/>
                </a:lnTo>
                <a:lnTo>
                  <a:pt x="16359" y="7990"/>
                </a:lnTo>
                <a:lnTo>
                  <a:pt x="16693" y="8378"/>
                </a:lnTo>
                <a:lnTo>
                  <a:pt x="16559" y="9336"/>
                </a:lnTo>
                <a:lnTo>
                  <a:pt x="16170" y="10153"/>
                </a:lnTo>
                <a:lnTo>
                  <a:pt x="15385" y="10873"/>
                </a:lnTo>
                <a:lnTo>
                  <a:pt x="16010" y="11204"/>
                </a:lnTo>
                <a:lnTo>
                  <a:pt x="16883" y="11558"/>
                </a:lnTo>
                <a:lnTo>
                  <a:pt x="16873" y="12162"/>
                </a:lnTo>
                <a:lnTo>
                  <a:pt x="18354" y="13049"/>
                </a:lnTo>
                <a:lnTo>
                  <a:pt x="18100" y="12322"/>
                </a:lnTo>
                <a:lnTo>
                  <a:pt x="17686" y="10945"/>
                </a:lnTo>
                <a:lnTo>
                  <a:pt x="17869" y="10430"/>
                </a:lnTo>
                <a:lnTo>
                  <a:pt x="18447" y="9777"/>
                </a:lnTo>
                <a:lnTo>
                  <a:pt x="18969" y="10083"/>
                </a:lnTo>
                <a:lnTo>
                  <a:pt x="18975" y="10844"/>
                </a:lnTo>
                <a:lnTo>
                  <a:pt x="19045" y="11814"/>
                </a:lnTo>
                <a:lnTo>
                  <a:pt x="19293" y="12375"/>
                </a:lnTo>
                <a:lnTo>
                  <a:pt x="20028" y="12073"/>
                </a:lnTo>
                <a:lnTo>
                  <a:pt x="20647" y="11503"/>
                </a:lnTo>
                <a:lnTo>
                  <a:pt x="21129" y="11972"/>
                </a:lnTo>
                <a:lnTo>
                  <a:pt x="21461" y="12786"/>
                </a:lnTo>
                <a:lnTo>
                  <a:pt x="21389" y="13771"/>
                </a:lnTo>
                <a:lnTo>
                  <a:pt x="21553" y="14578"/>
                </a:lnTo>
                <a:lnTo>
                  <a:pt x="21600" y="15237"/>
                </a:lnTo>
                <a:lnTo>
                  <a:pt x="21252" y="15827"/>
                </a:lnTo>
                <a:lnTo>
                  <a:pt x="20270" y="16349"/>
                </a:lnTo>
                <a:lnTo>
                  <a:pt x="20182" y="15485"/>
                </a:lnTo>
                <a:lnTo>
                  <a:pt x="19936" y="14972"/>
                </a:lnTo>
                <a:lnTo>
                  <a:pt x="19135" y="15117"/>
                </a:lnTo>
                <a:lnTo>
                  <a:pt x="18981" y="16226"/>
                </a:lnTo>
                <a:lnTo>
                  <a:pt x="18375" y="16503"/>
                </a:lnTo>
                <a:lnTo>
                  <a:pt x="17873" y="15463"/>
                </a:lnTo>
                <a:lnTo>
                  <a:pt x="17361" y="14560"/>
                </a:lnTo>
                <a:lnTo>
                  <a:pt x="17895" y="13904"/>
                </a:lnTo>
                <a:lnTo>
                  <a:pt x="17615" y="13126"/>
                </a:lnTo>
                <a:lnTo>
                  <a:pt x="16928" y="12669"/>
                </a:lnTo>
                <a:lnTo>
                  <a:pt x="15975" y="12257"/>
                </a:lnTo>
                <a:lnTo>
                  <a:pt x="15373" y="13024"/>
                </a:lnTo>
                <a:lnTo>
                  <a:pt x="15533" y="13928"/>
                </a:lnTo>
                <a:lnTo>
                  <a:pt x="15293" y="14767"/>
                </a:lnTo>
                <a:lnTo>
                  <a:pt x="15078" y="16684"/>
                </a:lnTo>
                <a:lnTo>
                  <a:pt x="15281" y="17387"/>
                </a:lnTo>
                <a:lnTo>
                  <a:pt x="15146" y="18511"/>
                </a:lnTo>
                <a:lnTo>
                  <a:pt x="14301" y="19029"/>
                </a:lnTo>
                <a:lnTo>
                  <a:pt x="13053" y="19344"/>
                </a:lnTo>
                <a:lnTo>
                  <a:pt x="12797" y="18747"/>
                </a:lnTo>
                <a:lnTo>
                  <a:pt x="13713" y="17820"/>
                </a:lnTo>
                <a:lnTo>
                  <a:pt x="13844" y="17161"/>
                </a:lnTo>
                <a:lnTo>
                  <a:pt x="13969" y="16258"/>
                </a:lnTo>
                <a:lnTo>
                  <a:pt x="14379" y="15408"/>
                </a:lnTo>
                <a:lnTo>
                  <a:pt x="14283" y="14625"/>
                </a:lnTo>
                <a:lnTo>
                  <a:pt x="13551" y="14594"/>
                </a:lnTo>
                <a:lnTo>
                  <a:pt x="12928" y="15189"/>
                </a:lnTo>
                <a:lnTo>
                  <a:pt x="12699" y="15721"/>
                </a:lnTo>
                <a:lnTo>
                  <a:pt x="12588" y="16342"/>
                </a:lnTo>
                <a:lnTo>
                  <a:pt x="12220" y="16901"/>
                </a:lnTo>
                <a:lnTo>
                  <a:pt x="11334" y="16628"/>
                </a:lnTo>
                <a:lnTo>
                  <a:pt x="11738" y="15988"/>
                </a:lnTo>
                <a:lnTo>
                  <a:pt x="11269" y="15521"/>
                </a:lnTo>
                <a:lnTo>
                  <a:pt x="10586" y="15757"/>
                </a:lnTo>
                <a:lnTo>
                  <a:pt x="10293" y="16504"/>
                </a:lnTo>
                <a:lnTo>
                  <a:pt x="9802" y="17021"/>
                </a:lnTo>
                <a:lnTo>
                  <a:pt x="9277" y="17740"/>
                </a:lnTo>
                <a:lnTo>
                  <a:pt x="8423" y="18324"/>
                </a:lnTo>
                <a:lnTo>
                  <a:pt x="7414" y="18222"/>
                </a:lnTo>
                <a:lnTo>
                  <a:pt x="6152" y="18906"/>
                </a:lnTo>
                <a:lnTo>
                  <a:pt x="5128" y="19496"/>
                </a:lnTo>
                <a:lnTo>
                  <a:pt x="3962" y="19751"/>
                </a:lnTo>
                <a:lnTo>
                  <a:pt x="2819" y="20353"/>
                </a:lnTo>
                <a:lnTo>
                  <a:pt x="2003" y="21412"/>
                </a:lnTo>
                <a:lnTo>
                  <a:pt x="1384" y="21600"/>
                </a:lnTo>
                <a:lnTo>
                  <a:pt x="481" y="20743"/>
                </a:lnTo>
                <a:lnTo>
                  <a:pt x="616" y="19731"/>
                </a:lnTo>
                <a:lnTo>
                  <a:pt x="1286" y="18564"/>
                </a:lnTo>
                <a:lnTo>
                  <a:pt x="1536" y="17608"/>
                </a:lnTo>
                <a:lnTo>
                  <a:pt x="1919" y="17038"/>
                </a:lnTo>
                <a:lnTo>
                  <a:pt x="856" y="16451"/>
                </a:lnTo>
                <a:lnTo>
                  <a:pt x="604" y="15651"/>
                </a:lnTo>
                <a:lnTo>
                  <a:pt x="479" y="14765"/>
                </a:lnTo>
                <a:lnTo>
                  <a:pt x="909" y="14305"/>
                </a:lnTo>
                <a:lnTo>
                  <a:pt x="1610" y="14195"/>
                </a:lnTo>
                <a:lnTo>
                  <a:pt x="1985" y="13650"/>
                </a:lnTo>
                <a:lnTo>
                  <a:pt x="1433" y="13147"/>
                </a:lnTo>
                <a:lnTo>
                  <a:pt x="708" y="12926"/>
                </a:lnTo>
                <a:lnTo>
                  <a:pt x="538" y="12204"/>
                </a:lnTo>
                <a:lnTo>
                  <a:pt x="1073" y="12112"/>
                </a:lnTo>
                <a:lnTo>
                  <a:pt x="1784" y="11907"/>
                </a:lnTo>
                <a:lnTo>
                  <a:pt x="1005" y="11537"/>
                </a:lnTo>
                <a:lnTo>
                  <a:pt x="429" y="10752"/>
                </a:lnTo>
                <a:lnTo>
                  <a:pt x="380" y="9904"/>
                </a:lnTo>
                <a:lnTo>
                  <a:pt x="378" y="8992"/>
                </a:lnTo>
                <a:lnTo>
                  <a:pt x="153" y="7884"/>
                </a:lnTo>
                <a:lnTo>
                  <a:pt x="124" y="7117"/>
                </a:lnTo>
                <a:lnTo>
                  <a:pt x="175" y="6178"/>
                </a:lnTo>
                <a:lnTo>
                  <a:pt x="337" y="5237"/>
                </a:lnTo>
                <a:lnTo>
                  <a:pt x="0" y="4276"/>
                </a:lnTo>
                <a:lnTo>
                  <a:pt x="57" y="3332"/>
                </a:lnTo>
                <a:lnTo>
                  <a:pt x="500" y="2100"/>
                </a:lnTo>
                <a:lnTo>
                  <a:pt x="1084" y="1218"/>
                </a:lnTo>
                <a:lnTo>
                  <a:pt x="1709" y="862"/>
                </a:lnTo>
                <a:lnTo>
                  <a:pt x="2179" y="65"/>
                </a:lnTo>
                <a:lnTo>
                  <a:pt x="2889" y="0"/>
                </a:lnTo>
                <a:lnTo>
                  <a:pt x="2776" y="701"/>
                </a:lnTo>
                <a:lnTo>
                  <a:pt x="2353" y="1435"/>
                </a:lnTo>
                <a:lnTo>
                  <a:pt x="1956" y="1774"/>
                </a:lnTo>
                <a:lnTo>
                  <a:pt x="2690" y="2123"/>
                </a:lnTo>
                <a:lnTo>
                  <a:pt x="3161" y="2661"/>
                </a:lnTo>
                <a:lnTo>
                  <a:pt x="3237" y="3330"/>
                </a:lnTo>
                <a:lnTo>
                  <a:pt x="2825" y="3838"/>
                </a:lnTo>
                <a:lnTo>
                  <a:pt x="2847" y="4350"/>
                </a:lnTo>
                <a:lnTo>
                  <a:pt x="3095" y="5053"/>
                </a:lnTo>
                <a:lnTo>
                  <a:pt x="3026" y="5785"/>
                </a:lnTo>
                <a:lnTo>
                  <a:pt x="3032" y="6575"/>
                </a:lnTo>
                <a:lnTo>
                  <a:pt x="2929" y="7427"/>
                </a:lnTo>
                <a:lnTo>
                  <a:pt x="2962" y="8077"/>
                </a:lnTo>
                <a:lnTo>
                  <a:pt x="3460" y="8941"/>
                </a:lnTo>
                <a:lnTo>
                  <a:pt x="3595" y="9729"/>
                </a:lnTo>
                <a:lnTo>
                  <a:pt x="4370" y="9950"/>
                </a:lnTo>
                <a:lnTo>
                  <a:pt x="4187" y="8990"/>
                </a:lnTo>
                <a:lnTo>
                  <a:pt x="3974" y="8248"/>
                </a:lnTo>
                <a:lnTo>
                  <a:pt x="4011" y="7452"/>
                </a:lnTo>
                <a:lnTo>
                  <a:pt x="4251" y="6729"/>
                </a:lnTo>
                <a:lnTo>
                  <a:pt x="4931" y="6888"/>
                </a:lnTo>
                <a:lnTo>
                  <a:pt x="5706" y="6784"/>
                </a:lnTo>
                <a:lnTo>
                  <a:pt x="6462" y="6139"/>
                </a:lnTo>
                <a:lnTo>
                  <a:pt x="7183" y="6457"/>
                </a:lnTo>
                <a:lnTo>
                  <a:pt x="6745" y="7129"/>
                </a:lnTo>
                <a:lnTo>
                  <a:pt x="6042" y="7495"/>
                </a:lnTo>
                <a:lnTo>
                  <a:pt x="5675" y="8241"/>
                </a:lnTo>
                <a:lnTo>
                  <a:pt x="6365" y="8710"/>
                </a:lnTo>
                <a:lnTo>
                  <a:pt x="7542" y="8966"/>
                </a:lnTo>
                <a:lnTo>
                  <a:pt x="8423" y="8696"/>
                </a:lnTo>
                <a:lnTo>
                  <a:pt x="9175" y="9175"/>
                </a:lnTo>
                <a:lnTo>
                  <a:pt x="9720" y="8424"/>
                </a:lnTo>
                <a:lnTo>
                  <a:pt x="10236" y="7976"/>
                </a:lnTo>
                <a:lnTo>
                  <a:pt x="10115" y="6948"/>
                </a:lnTo>
                <a:lnTo>
                  <a:pt x="10177" y="6359"/>
                </a:lnTo>
                <a:lnTo>
                  <a:pt x="10898" y="6758"/>
                </a:lnTo>
                <a:lnTo>
                  <a:pt x="11832" y="6252"/>
                </a:lnTo>
                <a:lnTo>
                  <a:pt x="12373" y="5957"/>
                </a:lnTo>
                <a:lnTo>
                  <a:pt x="13531" y="623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1" name="Shape 4657">
            <a:extLst>
              <a:ext uri="{FF2B5EF4-FFF2-40B4-BE49-F238E27FC236}">
                <a16:creationId xmlns:a16="http://schemas.microsoft.com/office/drawing/2014/main" id="{F57C71DF-CF9A-4C3C-8E55-30F3C4C9D6E3}"/>
              </a:ext>
            </a:extLst>
          </p:cNvPr>
          <p:cNvSpPr/>
          <p:nvPr/>
        </p:nvSpPr>
        <p:spPr>
          <a:xfrm>
            <a:off x="6528769" y="4947365"/>
            <a:ext cx="312111" cy="72179"/>
          </a:xfrm>
          <a:custGeom>
            <a:avLst/>
            <a:gdLst/>
            <a:ahLst/>
            <a:cxnLst>
              <a:cxn ang="0">
                <a:pos x="wd2" y="hd2"/>
              </a:cxn>
              <a:cxn ang="5400000">
                <a:pos x="wd2" y="hd2"/>
              </a:cxn>
              <a:cxn ang="10800000">
                <a:pos x="wd2" y="hd2"/>
              </a:cxn>
              <a:cxn ang="16200000">
                <a:pos x="wd2" y="hd2"/>
              </a:cxn>
            </a:cxnLst>
            <a:rect l="0" t="0" r="r" b="b"/>
            <a:pathLst>
              <a:path w="21600" h="21600" extrusionOk="0">
                <a:moveTo>
                  <a:pt x="7574" y="3134"/>
                </a:moveTo>
                <a:lnTo>
                  <a:pt x="11726" y="3646"/>
                </a:lnTo>
                <a:lnTo>
                  <a:pt x="16109" y="3152"/>
                </a:lnTo>
                <a:lnTo>
                  <a:pt x="19398" y="0"/>
                </a:lnTo>
                <a:lnTo>
                  <a:pt x="21600" y="8375"/>
                </a:lnTo>
                <a:cubicBezTo>
                  <a:pt x="21432" y="10991"/>
                  <a:pt x="21100" y="13355"/>
                  <a:pt x="20641" y="15207"/>
                </a:cubicBezTo>
                <a:cubicBezTo>
                  <a:pt x="19532" y="19684"/>
                  <a:pt x="17891" y="20657"/>
                  <a:pt x="16544" y="17637"/>
                </a:cubicBezTo>
                <a:lnTo>
                  <a:pt x="13640" y="21600"/>
                </a:lnTo>
                <a:lnTo>
                  <a:pt x="10456" y="21141"/>
                </a:lnTo>
                <a:lnTo>
                  <a:pt x="7223" y="18517"/>
                </a:lnTo>
                <a:lnTo>
                  <a:pt x="4476" y="13692"/>
                </a:lnTo>
                <a:lnTo>
                  <a:pt x="1823" y="14044"/>
                </a:lnTo>
                <a:lnTo>
                  <a:pt x="0" y="11035"/>
                </a:lnTo>
                <a:lnTo>
                  <a:pt x="1853" y="6297"/>
                </a:lnTo>
                <a:lnTo>
                  <a:pt x="5058" y="3815"/>
                </a:lnTo>
                <a:lnTo>
                  <a:pt x="7574" y="3134"/>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2" name="Shape 4658">
            <a:extLst>
              <a:ext uri="{FF2B5EF4-FFF2-40B4-BE49-F238E27FC236}">
                <a16:creationId xmlns:a16="http://schemas.microsoft.com/office/drawing/2014/main" id="{C905EE65-A801-4DA8-94E0-6A72D8D3D6AD}"/>
              </a:ext>
            </a:extLst>
          </p:cNvPr>
          <p:cNvSpPr/>
          <p:nvPr/>
        </p:nvSpPr>
        <p:spPr>
          <a:xfrm>
            <a:off x="6231725" y="5299956"/>
            <a:ext cx="594430" cy="537371"/>
          </a:xfrm>
          <a:custGeom>
            <a:avLst/>
            <a:gdLst/>
            <a:ahLst/>
            <a:cxnLst>
              <a:cxn ang="0">
                <a:pos x="wd2" y="hd2"/>
              </a:cxn>
              <a:cxn ang="5400000">
                <a:pos x="wd2" y="hd2"/>
              </a:cxn>
              <a:cxn ang="10800000">
                <a:pos x="wd2" y="hd2"/>
              </a:cxn>
              <a:cxn ang="16200000">
                <a:pos x="wd2" y="hd2"/>
              </a:cxn>
            </a:cxnLst>
            <a:rect l="0" t="0" r="r" b="b"/>
            <a:pathLst>
              <a:path w="21600" h="21600" extrusionOk="0">
                <a:moveTo>
                  <a:pt x="21600" y="9506"/>
                </a:moveTo>
                <a:lnTo>
                  <a:pt x="21199" y="8544"/>
                </a:lnTo>
                <a:lnTo>
                  <a:pt x="19937" y="8717"/>
                </a:lnTo>
                <a:lnTo>
                  <a:pt x="18735" y="8822"/>
                </a:lnTo>
                <a:lnTo>
                  <a:pt x="17850" y="7950"/>
                </a:lnTo>
                <a:lnTo>
                  <a:pt x="17178" y="7209"/>
                </a:lnTo>
                <a:lnTo>
                  <a:pt x="16566" y="6581"/>
                </a:lnTo>
                <a:lnTo>
                  <a:pt x="15972" y="5477"/>
                </a:lnTo>
                <a:lnTo>
                  <a:pt x="15751" y="4517"/>
                </a:lnTo>
                <a:lnTo>
                  <a:pt x="14925" y="4779"/>
                </a:lnTo>
                <a:lnTo>
                  <a:pt x="14757" y="3618"/>
                </a:lnTo>
                <a:lnTo>
                  <a:pt x="14784" y="2780"/>
                </a:lnTo>
                <a:lnTo>
                  <a:pt x="14425" y="868"/>
                </a:lnTo>
                <a:lnTo>
                  <a:pt x="13651" y="0"/>
                </a:lnTo>
                <a:lnTo>
                  <a:pt x="12515" y="649"/>
                </a:lnTo>
                <a:lnTo>
                  <a:pt x="11886" y="2015"/>
                </a:lnTo>
                <a:lnTo>
                  <a:pt x="10784" y="1549"/>
                </a:lnTo>
                <a:lnTo>
                  <a:pt x="9974" y="1123"/>
                </a:lnTo>
                <a:lnTo>
                  <a:pt x="8836" y="508"/>
                </a:lnTo>
                <a:lnTo>
                  <a:pt x="7944" y="608"/>
                </a:lnTo>
                <a:lnTo>
                  <a:pt x="7512" y="1338"/>
                </a:lnTo>
                <a:lnTo>
                  <a:pt x="6041" y="2783"/>
                </a:lnTo>
                <a:lnTo>
                  <a:pt x="5086" y="3318"/>
                </a:lnTo>
                <a:lnTo>
                  <a:pt x="4323" y="2862"/>
                </a:lnTo>
                <a:lnTo>
                  <a:pt x="2772" y="3252"/>
                </a:lnTo>
                <a:lnTo>
                  <a:pt x="1680" y="4855"/>
                </a:lnTo>
                <a:lnTo>
                  <a:pt x="1661" y="6698"/>
                </a:lnTo>
                <a:lnTo>
                  <a:pt x="902" y="8119"/>
                </a:lnTo>
                <a:lnTo>
                  <a:pt x="0" y="9101"/>
                </a:lnTo>
                <a:lnTo>
                  <a:pt x="511" y="9940"/>
                </a:lnTo>
                <a:lnTo>
                  <a:pt x="1415" y="9884"/>
                </a:lnTo>
                <a:lnTo>
                  <a:pt x="2274" y="8859"/>
                </a:lnTo>
                <a:lnTo>
                  <a:pt x="3276" y="8162"/>
                </a:lnTo>
                <a:lnTo>
                  <a:pt x="4817" y="8996"/>
                </a:lnTo>
                <a:lnTo>
                  <a:pt x="5413" y="10664"/>
                </a:lnTo>
                <a:lnTo>
                  <a:pt x="6045" y="12327"/>
                </a:lnTo>
                <a:lnTo>
                  <a:pt x="7031" y="14434"/>
                </a:lnTo>
                <a:lnTo>
                  <a:pt x="7244" y="16028"/>
                </a:lnTo>
                <a:lnTo>
                  <a:pt x="7513" y="17296"/>
                </a:lnTo>
                <a:lnTo>
                  <a:pt x="8246" y="17702"/>
                </a:lnTo>
                <a:lnTo>
                  <a:pt x="9552" y="17721"/>
                </a:lnTo>
                <a:lnTo>
                  <a:pt x="10042" y="18805"/>
                </a:lnTo>
                <a:lnTo>
                  <a:pt x="10312" y="19587"/>
                </a:lnTo>
                <a:lnTo>
                  <a:pt x="11414" y="19559"/>
                </a:lnTo>
                <a:lnTo>
                  <a:pt x="11808" y="20410"/>
                </a:lnTo>
                <a:lnTo>
                  <a:pt x="12288" y="21099"/>
                </a:lnTo>
                <a:lnTo>
                  <a:pt x="12998" y="21600"/>
                </a:lnTo>
                <a:lnTo>
                  <a:pt x="13110" y="20737"/>
                </a:lnTo>
                <a:lnTo>
                  <a:pt x="12328" y="19949"/>
                </a:lnTo>
                <a:lnTo>
                  <a:pt x="12594" y="18854"/>
                </a:lnTo>
                <a:lnTo>
                  <a:pt x="13863" y="19084"/>
                </a:lnTo>
                <a:lnTo>
                  <a:pt x="14546" y="18523"/>
                </a:lnTo>
                <a:lnTo>
                  <a:pt x="14888" y="17303"/>
                </a:lnTo>
                <a:lnTo>
                  <a:pt x="15921" y="16972"/>
                </a:lnTo>
                <a:lnTo>
                  <a:pt x="16710" y="16163"/>
                </a:lnTo>
                <a:lnTo>
                  <a:pt x="17425" y="15434"/>
                </a:lnTo>
                <a:lnTo>
                  <a:pt x="17968" y="14545"/>
                </a:lnTo>
                <a:lnTo>
                  <a:pt x="18671" y="13497"/>
                </a:lnTo>
                <a:lnTo>
                  <a:pt x="19362" y="12778"/>
                </a:lnTo>
                <a:lnTo>
                  <a:pt x="19457" y="11747"/>
                </a:lnTo>
                <a:lnTo>
                  <a:pt x="18980" y="10766"/>
                </a:lnTo>
                <a:lnTo>
                  <a:pt x="20207" y="10990"/>
                </a:lnTo>
                <a:lnTo>
                  <a:pt x="20913" y="10931"/>
                </a:lnTo>
                <a:lnTo>
                  <a:pt x="21600" y="9506"/>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3" name="Shape 4659">
            <a:extLst>
              <a:ext uri="{FF2B5EF4-FFF2-40B4-BE49-F238E27FC236}">
                <a16:creationId xmlns:a16="http://schemas.microsoft.com/office/drawing/2014/main" id="{B70D818A-B7D0-452D-8784-2735FE348EAA}"/>
              </a:ext>
            </a:extLst>
          </p:cNvPr>
          <p:cNvSpPr/>
          <p:nvPr/>
        </p:nvSpPr>
        <p:spPr>
          <a:xfrm>
            <a:off x="6734247" y="5370756"/>
            <a:ext cx="250097" cy="110739"/>
          </a:xfrm>
          <a:custGeom>
            <a:avLst/>
            <a:gdLst/>
            <a:ahLst/>
            <a:cxnLst>
              <a:cxn ang="0">
                <a:pos x="wd2" y="hd2"/>
              </a:cxn>
              <a:cxn ang="5400000">
                <a:pos x="wd2" y="hd2"/>
              </a:cxn>
              <a:cxn ang="10800000">
                <a:pos x="wd2" y="hd2"/>
              </a:cxn>
              <a:cxn ang="16200000">
                <a:pos x="wd2" y="hd2"/>
              </a:cxn>
            </a:cxnLst>
            <a:rect l="0" t="0" r="r" b="b"/>
            <a:pathLst>
              <a:path w="21600" h="21600" extrusionOk="0">
                <a:moveTo>
                  <a:pt x="18238" y="3398"/>
                </a:moveTo>
                <a:lnTo>
                  <a:pt x="16020" y="5488"/>
                </a:lnTo>
                <a:lnTo>
                  <a:pt x="14933" y="10777"/>
                </a:lnTo>
                <a:lnTo>
                  <a:pt x="12100" y="12109"/>
                </a:lnTo>
                <a:lnTo>
                  <a:pt x="9870" y="11351"/>
                </a:lnTo>
                <a:lnTo>
                  <a:pt x="7699" y="14208"/>
                </a:lnTo>
                <a:lnTo>
                  <a:pt x="5171" y="16251"/>
                </a:lnTo>
                <a:lnTo>
                  <a:pt x="4347" y="12797"/>
                </a:lnTo>
                <a:lnTo>
                  <a:pt x="2927" y="9825"/>
                </a:lnTo>
                <a:lnTo>
                  <a:pt x="1689" y="4820"/>
                </a:lnTo>
                <a:lnTo>
                  <a:pt x="93" y="6933"/>
                </a:lnTo>
                <a:lnTo>
                  <a:pt x="143" y="10101"/>
                </a:lnTo>
                <a:lnTo>
                  <a:pt x="0" y="15368"/>
                </a:lnTo>
                <a:lnTo>
                  <a:pt x="2946" y="15942"/>
                </a:lnTo>
                <a:lnTo>
                  <a:pt x="4521" y="21474"/>
                </a:lnTo>
                <a:lnTo>
                  <a:pt x="6914" y="20051"/>
                </a:lnTo>
                <a:lnTo>
                  <a:pt x="9042" y="19466"/>
                </a:lnTo>
                <a:lnTo>
                  <a:pt x="10582" y="21427"/>
                </a:lnTo>
                <a:lnTo>
                  <a:pt x="12784" y="18811"/>
                </a:lnTo>
                <a:lnTo>
                  <a:pt x="16018" y="20716"/>
                </a:lnTo>
                <a:lnTo>
                  <a:pt x="18123" y="21600"/>
                </a:lnTo>
                <a:lnTo>
                  <a:pt x="19923" y="18995"/>
                </a:lnTo>
                <a:lnTo>
                  <a:pt x="19686" y="13967"/>
                </a:lnTo>
                <a:lnTo>
                  <a:pt x="19274" y="9802"/>
                </a:lnTo>
                <a:lnTo>
                  <a:pt x="20878" y="6978"/>
                </a:lnTo>
                <a:lnTo>
                  <a:pt x="21600" y="3467"/>
                </a:lnTo>
                <a:lnTo>
                  <a:pt x="21041" y="0"/>
                </a:lnTo>
                <a:lnTo>
                  <a:pt x="18238" y="3398"/>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4" name="Shape 4660">
            <a:extLst>
              <a:ext uri="{FF2B5EF4-FFF2-40B4-BE49-F238E27FC236}">
                <a16:creationId xmlns:a16="http://schemas.microsoft.com/office/drawing/2014/main" id="{1DE46FC2-508E-4802-8E4E-57E576480502}"/>
              </a:ext>
            </a:extLst>
          </p:cNvPr>
          <p:cNvSpPr/>
          <p:nvPr/>
        </p:nvSpPr>
        <p:spPr>
          <a:xfrm>
            <a:off x="6677348" y="5219356"/>
            <a:ext cx="548781" cy="757532"/>
          </a:xfrm>
          <a:custGeom>
            <a:avLst/>
            <a:gdLst/>
            <a:ahLst/>
            <a:cxnLst>
              <a:cxn ang="0">
                <a:pos x="wd2" y="hd2"/>
              </a:cxn>
              <a:cxn ang="5400000">
                <a:pos x="wd2" y="hd2"/>
              </a:cxn>
              <a:cxn ang="10800000">
                <a:pos x="wd2" y="hd2"/>
              </a:cxn>
              <a:cxn ang="16200000">
                <a:pos x="wd2" y="hd2"/>
              </a:cxn>
            </a:cxnLst>
            <a:rect l="0" t="0" r="r" b="b"/>
            <a:pathLst>
              <a:path w="21600" h="21600" extrusionOk="0">
                <a:moveTo>
                  <a:pt x="3408" y="14043"/>
                </a:moveTo>
                <a:lnTo>
                  <a:pt x="2747" y="15105"/>
                </a:lnTo>
                <a:lnTo>
                  <a:pt x="1864" y="16201"/>
                </a:lnTo>
                <a:lnTo>
                  <a:pt x="1263" y="16926"/>
                </a:lnTo>
                <a:lnTo>
                  <a:pt x="0" y="17342"/>
                </a:lnTo>
                <a:lnTo>
                  <a:pt x="177" y="18095"/>
                </a:lnTo>
                <a:lnTo>
                  <a:pt x="1197" y="17810"/>
                </a:lnTo>
                <a:lnTo>
                  <a:pt x="1642" y="18543"/>
                </a:lnTo>
                <a:lnTo>
                  <a:pt x="1257" y="19008"/>
                </a:lnTo>
                <a:lnTo>
                  <a:pt x="1200" y="19650"/>
                </a:lnTo>
                <a:lnTo>
                  <a:pt x="1786" y="20135"/>
                </a:lnTo>
                <a:lnTo>
                  <a:pt x="1915" y="21085"/>
                </a:lnTo>
                <a:lnTo>
                  <a:pt x="2874" y="21149"/>
                </a:lnTo>
                <a:lnTo>
                  <a:pt x="3515" y="20858"/>
                </a:lnTo>
                <a:lnTo>
                  <a:pt x="4405" y="21600"/>
                </a:lnTo>
                <a:lnTo>
                  <a:pt x="5442" y="21597"/>
                </a:lnTo>
                <a:lnTo>
                  <a:pt x="5907" y="20994"/>
                </a:lnTo>
                <a:lnTo>
                  <a:pt x="6146" y="20327"/>
                </a:lnTo>
                <a:lnTo>
                  <a:pt x="6874" y="19640"/>
                </a:lnTo>
                <a:lnTo>
                  <a:pt x="7335" y="18753"/>
                </a:lnTo>
                <a:lnTo>
                  <a:pt x="7623" y="18099"/>
                </a:lnTo>
                <a:lnTo>
                  <a:pt x="8004" y="16971"/>
                </a:lnTo>
                <a:lnTo>
                  <a:pt x="8196" y="16152"/>
                </a:lnTo>
                <a:lnTo>
                  <a:pt x="8037" y="15414"/>
                </a:lnTo>
                <a:lnTo>
                  <a:pt x="9050" y="15330"/>
                </a:lnTo>
                <a:lnTo>
                  <a:pt x="9691" y="14777"/>
                </a:lnTo>
                <a:lnTo>
                  <a:pt x="10745" y="14533"/>
                </a:lnTo>
                <a:lnTo>
                  <a:pt x="11551" y="13830"/>
                </a:lnTo>
                <a:lnTo>
                  <a:pt x="12047" y="13287"/>
                </a:lnTo>
                <a:lnTo>
                  <a:pt x="13012" y="12984"/>
                </a:lnTo>
                <a:lnTo>
                  <a:pt x="13673" y="12227"/>
                </a:lnTo>
                <a:lnTo>
                  <a:pt x="14413" y="11254"/>
                </a:lnTo>
                <a:lnTo>
                  <a:pt x="15329" y="10327"/>
                </a:lnTo>
                <a:lnTo>
                  <a:pt x="16415" y="9761"/>
                </a:lnTo>
                <a:lnTo>
                  <a:pt x="17500" y="9301"/>
                </a:lnTo>
                <a:lnTo>
                  <a:pt x="18403" y="8433"/>
                </a:lnTo>
                <a:lnTo>
                  <a:pt x="18575" y="7800"/>
                </a:lnTo>
                <a:lnTo>
                  <a:pt x="17654" y="7739"/>
                </a:lnTo>
                <a:lnTo>
                  <a:pt x="17196" y="7463"/>
                </a:lnTo>
                <a:lnTo>
                  <a:pt x="17521" y="6904"/>
                </a:lnTo>
                <a:lnTo>
                  <a:pt x="18624" y="6591"/>
                </a:lnTo>
                <a:lnTo>
                  <a:pt x="18346" y="6080"/>
                </a:lnTo>
                <a:lnTo>
                  <a:pt x="17590" y="6050"/>
                </a:lnTo>
                <a:lnTo>
                  <a:pt x="17819" y="5164"/>
                </a:lnTo>
                <a:lnTo>
                  <a:pt x="18045" y="4345"/>
                </a:lnTo>
                <a:cubicBezTo>
                  <a:pt x="18214" y="4287"/>
                  <a:pt x="18382" y="4230"/>
                  <a:pt x="18551" y="4172"/>
                </a:cubicBezTo>
                <a:cubicBezTo>
                  <a:pt x="18719" y="4114"/>
                  <a:pt x="18888" y="4057"/>
                  <a:pt x="19056" y="3999"/>
                </a:cubicBezTo>
                <a:lnTo>
                  <a:pt x="19316" y="4890"/>
                </a:lnTo>
                <a:lnTo>
                  <a:pt x="19761" y="5852"/>
                </a:lnTo>
                <a:lnTo>
                  <a:pt x="20111" y="6427"/>
                </a:lnTo>
                <a:lnTo>
                  <a:pt x="20772" y="5805"/>
                </a:lnTo>
                <a:lnTo>
                  <a:pt x="21199" y="4880"/>
                </a:lnTo>
                <a:lnTo>
                  <a:pt x="21600" y="3743"/>
                </a:lnTo>
                <a:lnTo>
                  <a:pt x="21515" y="3091"/>
                </a:lnTo>
                <a:lnTo>
                  <a:pt x="20407" y="2576"/>
                </a:lnTo>
                <a:lnTo>
                  <a:pt x="19442" y="3267"/>
                </a:lnTo>
                <a:lnTo>
                  <a:pt x="18349" y="2911"/>
                </a:lnTo>
                <a:lnTo>
                  <a:pt x="18140" y="1909"/>
                </a:lnTo>
                <a:lnTo>
                  <a:pt x="17590" y="765"/>
                </a:lnTo>
                <a:lnTo>
                  <a:pt x="16932" y="253"/>
                </a:lnTo>
                <a:lnTo>
                  <a:pt x="16034" y="0"/>
                </a:lnTo>
                <a:lnTo>
                  <a:pt x="15453" y="1123"/>
                </a:lnTo>
                <a:lnTo>
                  <a:pt x="15532" y="2061"/>
                </a:lnTo>
                <a:lnTo>
                  <a:pt x="15720" y="2925"/>
                </a:lnTo>
                <a:lnTo>
                  <a:pt x="15386" y="4089"/>
                </a:lnTo>
                <a:lnTo>
                  <a:pt x="15221" y="5232"/>
                </a:lnTo>
                <a:lnTo>
                  <a:pt x="15674" y="6426"/>
                </a:lnTo>
                <a:lnTo>
                  <a:pt x="16314" y="6914"/>
                </a:lnTo>
                <a:lnTo>
                  <a:pt x="16582" y="7624"/>
                </a:lnTo>
                <a:lnTo>
                  <a:pt x="15949" y="8022"/>
                </a:lnTo>
                <a:lnTo>
                  <a:pt x="14730" y="7881"/>
                </a:lnTo>
                <a:lnTo>
                  <a:pt x="14027" y="7315"/>
                </a:lnTo>
                <a:lnTo>
                  <a:pt x="13346" y="7941"/>
                </a:lnTo>
                <a:lnTo>
                  <a:pt x="12572" y="8751"/>
                </a:lnTo>
                <a:lnTo>
                  <a:pt x="11545" y="9010"/>
                </a:lnTo>
                <a:lnTo>
                  <a:pt x="11177" y="8265"/>
                </a:lnTo>
                <a:lnTo>
                  <a:pt x="10488" y="8441"/>
                </a:lnTo>
                <a:lnTo>
                  <a:pt x="9645" y="8854"/>
                </a:lnTo>
                <a:lnTo>
                  <a:pt x="8749" y="8980"/>
                </a:lnTo>
                <a:lnTo>
                  <a:pt x="8158" y="8792"/>
                </a:lnTo>
                <a:lnTo>
                  <a:pt x="7543" y="9156"/>
                </a:lnTo>
                <a:lnTo>
                  <a:pt x="6900" y="9065"/>
                </a:lnTo>
                <a:lnTo>
                  <a:pt x="5550" y="8986"/>
                </a:lnTo>
                <a:lnTo>
                  <a:pt x="4770" y="10062"/>
                </a:lnTo>
                <a:lnTo>
                  <a:pt x="4348" y="10672"/>
                </a:lnTo>
                <a:lnTo>
                  <a:pt x="4539" y="11234"/>
                </a:lnTo>
                <a:lnTo>
                  <a:pt x="3980" y="12214"/>
                </a:lnTo>
                <a:lnTo>
                  <a:pt x="4495" y="12726"/>
                </a:lnTo>
                <a:lnTo>
                  <a:pt x="5501" y="12191"/>
                </a:lnTo>
                <a:lnTo>
                  <a:pt x="6182" y="11755"/>
                </a:lnTo>
                <a:lnTo>
                  <a:pt x="7293" y="11394"/>
                </a:lnTo>
                <a:lnTo>
                  <a:pt x="8199" y="11219"/>
                </a:lnTo>
                <a:lnTo>
                  <a:pt x="9099" y="10879"/>
                </a:lnTo>
                <a:lnTo>
                  <a:pt x="9822" y="11290"/>
                </a:lnTo>
                <a:lnTo>
                  <a:pt x="9369" y="11604"/>
                </a:lnTo>
                <a:lnTo>
                  <a:pt x="8261" y="11877"/>
                </a:lnTo>
                <a:lnTo>
                  <a:pt x="7196" y="12080"/>
                </a:lnTo>
                <a:lnTo>
                  <a:pt x="6743" y="12439"/>
                </a:lnTo>
                <a:lnTo>
                  <a:pt x="6980" y="13258"/>
                </a:lnTo>
                <a:lnTo>
                  <a:pt x="6383" y="13300"/>
                </a:lnTo>
                <a:lnTo>
                  <a:pt x="5835" y="12905"/>
                </a:lnTo>
                <a:lnTo>
                  <a:pt x="4081" y="13313"/>
                </a:lnTo>
                <a:lnTo>
                  <a:pt x="3408" y="14043"/>
                </a:lnTo>
                <a:close/>
              </a:path>
            </a:pathLst>
          </a:custGeom>
          <a:solidFill>
            <a:schemeClr val="bg1">
              <a:lumMod val="6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0" tIns="0" rIns="0" bIns="0" numCol="1" anchor="ctr">
            <a:noAutofit/>
          </a:bodyPr>
          <a:lstStyle/>
          <a:p>
            <a:pPr lvl="0">
              <a:defRPr sz="3200">
                <a:solidFill>
                  <a:srgbClr val="000000"/>
                </a:solidFill>
                <a:latin typeface="+mn-lt"/>
                <a:ea typeface="+mn-ea"/>
                <a:cs typeface="+mn-cs"/>
                <a:sym typeface="Helvetica Light"/>
              </a:defRPr>
            </a:pPr>
            <a:endParaRPr/>
          </a:p>
        </p:txBody>
      </p:sp>
      <p:sp>
        <p:nvSpPr>
          <p:cNvPr id="265" name="TextBox 264">
            <a:extLst>
              <a:ext uri="{FF2B5EF4-FFF2-40B4-BE49-F238E27FC236}">
                <a16:creationId xmlns:a16="http://schemas.microsoft.com/office/drawing/2014/main" id="{7D1D185A-5460-4273-AA2D-B3C64B0F4BF5}"/>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CANADA MAP</a:t>
            </a:r>
          </a:p>
          <a:p>
            <a:pPr algn="r"/>
            <a:r>
              <a:rPr lang="en-US" dirty="0">
                <a:solidFill>
                  <a:schemeClr val="bg1"/>
                </a:solidFill>
                <a:latin typeface="Candara" panose="020E0502030303020204" pitchFamily="34" charset="0"/>
              </a:rPr>
              <a:t>Your Subtitle</a:t>
            </a:r>
          </a:p>
        </p:txBody>
      </p:sp>
      <p:sp>
        <p:nvSpPr>
          <p:cNvPr id="266" name="Oval 265">
            <a:extLst>
              <a:ext uri="{FF2B5EF4-FFF2-40B4-BE49-F238E27FC236}">
                <a16:creationId xmlns:a16="http://schemas.microsoft.com/office/drawing/2014/main" id="{93BDF06A-18CD-442E-A48B-CEA418FC9858}"/>
              </a:ext>
            </a:extLst>
          </p:cNvPr>
          <p:cNvSpPr>
            <a:spLocks noChangeAspect="1"/>
          </p:cNvSpPr>
          <p:nvPr/>
        </p:nvSpPr>
        <p:spPr>
          <a:xfrm>
            <a:off x="956360" y="531885"/>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67" name="Isosceles Triangle 266">
            <a:extLst>
              <a:ext uri="{FF2B5EF4-FFF2-40B4-BE49-F238E27FC236}">
                <a16:creationId xmlns:a16="http://schemas.microsoft.com/office/drawing/2014/main" id="{CCDD9526-2A5A-497A-8921-0A66F3E8D760}"/>
              </a:ext>
            </a:extLst>
          </p:cNvPr>
          <p:cNvSpPr/>
          <p:nvPr/>
        </p:nvSpPr>
        <p:spPr bwMode="auto">
          <a:xfrm flipV="1">
            <a:off x="1346793" y="1563943"/>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68" name="Group 267">
            <a:extLst>
              <a:ext uri="{FF2B5EF4-FFF2-40B4-BE49-F238E27FC236}">
                <a16:creationId xmlns:a16="http://schemas.microsoft.com/office/drawing/2014/main" id="{81115310-9C48-4735-9F10-270D4EA33733}"/>
              </a:ext>
            </a:extLst>
          </p:cNvPr>
          <p:cNvGrpSpPr/>
          <p:nvPr/>
        </p:nvGrpSpPr>
        <p:grpSpPr>
          <a:xfrm>
            <a:off x="7646832" y="2252520"/>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69" name="Group 12">
              <a:extLst>
                <a:ext uri="{FF2B5EF4-FFF2-40B4-BE49-F238E27FC236}">
                  <a16:creationId xmlns:a16="http://schemas.microsoft.com/office/drawing/2014/main" id="{BFACF624-ABBB-4973-BD10-ABDB7C762EA2}"/>
                </a:ext>
              </a:extLst>
            </p:cNvPr>
            <p:cNvGrpSpPr/>
            <p:nvPr/>
          </p:nvGrpSpPr>
          <p:grpSpPr>
            <a:xfrm>
              <a:off x="2879034" y="5745835"/>
              <a:ext cx="4461909" cy="1005840"/>
              <a:chOff x="323619" y="3562348"/>
              <a:chExt cx="2881714" cy="914400"/>
            </a:xfrm>
          </p:grpSpPr>
          <p:sp>
            <p:nvSpPr>
              <p:cNvPr id="272" name="Rectangle 271">
                <a:extLst>
                  <a:ext uri="{FF2B5EF4-FFF2-40B4-BE49-F238E27FC236}">
                    <a16:creationId xmlns:a16="http://schemas.microsoft.com/office/drawing/2014/main" id="{5C795A5A-2DC7-485D-B433-1F5698B3B0FB}"/>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3" name="Rectangle 272">
                <a:extLst>
                  <a:ext uri="{FF2B5EF4-FFF2-40B4-BE49-F238E27FC236}">
                    <a16:creationId xmlns:a16="http://schemas.microsoft.com/office/drawing/2014/main" id="{55070047-E001-4555-8F79-FD81D1D5D25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0" name="TextBox 269">
              <a:extLst>
                <a:ext uri="{FF2B5EF4-FFF2-40B4-BE49-F238E27FC236}">
                  <a16:creationId xmlns:a16="http://schemas.microsoft.com/office/drawing/2014/main" id="{B617DE14-7C25-4A97-AFFD-181A6EF043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1" name="TextBox 270">
              <a:extLst>
                <a:ext uri="{FF2B5EF4-FFF2-40B4-BE49-F238E27FC236}">
                  <a16:creationId xmlns:a16="http://schemas.microsoft.com/office/drawing/2014/main" id="{7DB7E8C8-983F-416B-9065-F8CFFB506A6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274" name="Oval 273">
            <a:extLst>
              <a:ext uri="{FF2B5EF4-FFF2-40B4-BE49-F238E27FC236}">
                <a16:creationId xmlns:a16="http://schemas.microsoft.com/office/drawing/2014/main" id="{EB0E7107-A3D9-48CA-901B-427C5B4989E4}"/>
              </a:ext>
            </a:extLst>
          </p:cNvPr>
          <p:cNvSpPr>
            <a:spLocks noChangeAspect="1"/>
          </p:cNvSpPr>
          <p:nvPr/>
        </p:nvSpPr>
        <p:spPr>
          <a:xfrm>
            <a:off x="1572269" y="3050194"/>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5" name="Isosceles Triangle 274">
            <a:extLst>
              <a:ext uri="{FF2B5EF4-FFF2-40B4-BE49-F238E27FC236}">
                <a16:creationId xmlns:a16="http://schemas.microsoft.com/office/drawing/2014/main" id="{F252B718-5A75-4C5D-9407-327BA9A9801B}"/>
              </a:ext>
            </a:extLst>
          </p:cNvPr>
          <p:cNvSpPr/>
          <p:nvPr/>
        </p:nvSpPr>
        <p:spPr bwMode="auto">
          <a:xfrm flipV="1">
            <a:off x="1962702" y="4082252"/>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6" name="Group 275">
            <a:extLst>
              <a:ext uri="{FF2B5EF4-FFF2-40B4-BE49-F238E27FC236}">
                <a16:creationId xmlns:a16="http://schemas.microsoft.com/office/drawing/2014/main" id="{014F9411-EE35-4608-87E9-AF5A497B3837}"/>
              </a:ext>
            </a:extLst>
          </p:cNvPr>
          <p:cNvGrpSpPr/>
          <p:nvPr/>
        </p:nvGrpSpPr>
        <p:grpSpPr>
          <a:xfrm>
            <a:off x="7612584" y="3644873"/>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7" name="Group 12">
              <a:extLst>
                <a:ext uri="{FF2B5EF4-FFF2-40B4-BE49-F238E27FC236}">
                  <a16:creationId xmlns:a16="http://schemas.microsoft.com/office/drawing/2014/main" id="{DA07AB19-78EC-457B-BBD2-DA01CEFF1A67}"/>
                </a:ext>
              </a:extLst>
            </p:cNvPr>
            <p:cNvGrpSpPr/>
            <p:nvPr/>
          </p:nvGrpSpPr>
          <p:grpSpPr>
            <a:xfrm>
              <a:off x="2879034" y="5745836"/>
              <a:ext cx="4461910" cy="1005840"/>
              <a:chOff x="323619" y="3562349"/>
              <a:chExt cx="2881714" cy="914400"/>
            </a:xfrm>
          </p:grpSpPr>
          <p:sp>
            <p:nvSpPr>
              <p:cNvPr id="280" name="Rectangle 279">
                <a:extLst>
                  <a:ext uri="{FF2B5EF4-FFF2-40B4-BE49-F238E27FC236}">
                    <a16:creationId xmlns:a16="http://schemas.microsoft.com/office/drawing/2014/main" id="{DF0A8E30-DDAA-43ED-8DF1-3E41C3BE8997}"/>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1" name="Rectangle 280">
                <a:extLst>
                  <a:ext uri="{FF2B5EF4-FFF2-40B4-BE49-F238E27FC236}">
                    <a16:creationId xmlns:a16="http://schemas.microsoft.com/office/drawing/2014/main" id="{10B96A69-B46F-48C7-A04A-72D81050CD87}"/>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8" name="TextBox 277">
              <a:extLst>
                <a:ext uri="{FF2B5EF4-FFF2-40B4-BE49-F238E27FC236}">
                  <a16:creationId xmlns:a16="http://schemas.microsoft.com/office/drawing/2014/main" id="{DE39DFB2-1004-4DB4-9CF7-20CADA083D84}"/>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9" name="TextBox 278">
              <a:extLst>
                <a:ext uri="{FF2B5EF4-FFF2-40B4-BE49-F238E27FC236}">
                  <a16:creationId xmlns:a16="http://schemas.microsoft.com/office/drawing/2014/main" id="{385C0484-C5B6-4DD1-9EFD-7690F08E483F}"/>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2" name="Group 281">
            <a:extLst>
              <a:ext uri="{FF2B5EF4-FFF2-40B4-BE49-F238E27FC236}">
                <a16:creationId xmlns:a16="http://schemas.microsoft.com/office/drawing/2014/main" id="{8EE3BBB7-097C-42F0-922C-F202471138A7}"/>
              </a:ext>
            </a:extLst>
          </p:cNvPr>
          <p:cNvGrpSpPr/>
          <p:nvPr/>
        </p:nvGrpSpPr>
        <p:grpSpPr>
          <a:xfrm>
            <a:off x="7611701" y="5063861"/>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3" name="Group 12">
              <a:extLst>
                <a:ext uri="{FF2B5EF4-FFF2-40B4-BE49-F238E27FC236}">
                  <a16:creationId xmlns:a16="http://schemas.microsoft.com/office/drawing/2014/main" id="{18589755-C9FD-434E-8B70-85AF6D76FE24}"/>
                </a:ext>
              </a:extLst>
            </p:cNvPr>
            <p:cNvGrpSpPr/>
            <p:nvPr/>
          </p:nvGrpSpPr>
          <p:grpSpPr>
            <a:xfrm>
              <a:off x="2879034" y="5745836"/>
              <a:ext cx="4461909" cy="1005841"/>
              <a:chOff x="323619" y="3562349"/>
              <a:chExt cx="2881714" cy="914401"/>
            </a:xfrm>
          </p:grpSpPr>
          <p:sp>
            <p:nvSpPr>
              <p:cNvPr id="286" name="Rectangle 285">
                <a:extLst>
                  <a:ext uri="{FF2B5EF4-FFF2-40B4-BE49-F238E27FC236}">
                    <a16:creationId xmlns:a16="http://schemas.microsoft.com/office/drawing/2014/main" id="{1E4E7DD3-F297-4C1E-ACA2-8F01EC28CDA9}"/>
                  </a:ext>
                </a:extLst>
              </p:cNvPr>
              <p:cNvSpPr/>
              <p:nvPr/>
            </p:nvSpPr>
            <p:spPr>
              <a:xfrm>
                <a:off x="800500" y="3562349"/>
                <a:ext cx="2404833" cy="813644"/>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7" name="Rectangle 286">
                <a:extLst>
                  <a:ext uri="{FF2B5EF4-FFF2-40B4-BE49-F238E27FC236}">
                    <a16:creationId xmlns:a16="http://schemas.microsoft.com/office/drawing/2014/main" id="{281353E7-C52B-4CCD-9684-F8A2EC27F1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4" name="TextBox 283">
              <a:extLst>
                <a:ext uri="{FF2B5EF4-FFF2-40B4-BE49-F238E27FC236}">
                  <a16:creationId xmlns:a16="http://schemas.microsoft.com/office/drawing/2014/main" id="{8F57E6F9-C0FE-42D7-87C8-6C8BE6FB22D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5" name="TextBox 284">
              <a:extLst>
                <a:ext uri="{FF2B5EF4-FFF2-40B4-BE49-F238E27FC236}">
                  <a16:creationId xmlns:a16="http://schemas.microsoft.com/office/drawing/2014/main" id="{37A776F3-4C6D-42E8-86BC-2E1212CDC51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88" name="Oval 287">
            <a:extLst>
              <a:ext uri="{FF2B5EF4-FFF2-40B4-BE49-F238E27FC236}">
                <a16:creationId xmlns:a16="http://schemas.microsoft.com/office/drawing/2014/main" id="{73C35DC0-2248-43F9-B09A-86CCE5163102}"/>
              </a:ext>
            </a:extLst>
          </p:cNvPr>
          <p:cNvSpPr>
            <a:spLocks noChangeAspect="1"/>
          </p:cNvSpPr>
          <p:nvPr/>
        </p:nvSpPr>
        <p:spPr>
          <a:xfrm>
            <a:off x="4650625" y="1823993"/>
            <a:ext cx="914370" cy="9144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9" name="Isosceles Triangle 288">
            <a:extLst>
              <a:ext uri="{FF2B5EF4-FFF2-40B4-BE49-F238E27FC236}">
                <a16:creationId xmlns:a16="http://schemas.microsoft.com/office/drawing/2014/main" id="{7ABF39EB-36B7-42F4-BC6C-BDAD303B564C}"/>
              </a:ext>
            </a:extLst>
          </p:cNvPr>
          <p:cNvSpPr/>
          <p:nvPr/>
        </p:nvSpPr>
        <p:spPr bwMode="auto">
          <a:xfrm flipV="1">
            <a:off x="5041058" y="2856051"/>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4FCC911C-F623-4575-8F73-23216A358E54}"/>
              </a:ext>
            </a:extLst>
          </p:cNvPr>
          <p:cNvSpPr>
            <a:spLocks noChangeAspect="1"/>
          </p:cNvSpPr>
          <p:nvPr/>
        </p:nvSpPr>
        <p:spPr>
          <a:xfrm rot="16200000" flipH="1">
            <a:off x="833040" y="406282"/>
            <a:ext cx="1188720" cy="1188682"/>
          </a:xfrm>
          <a:prstGeom prst="blockArc">
            <a:avLst>
              <a:gd name="adj1" fmla="val 16242892"/>
              <a:gd name="adj2" fmla="val 10822413"/>
              <a:gd name="adj3" fmla="val 14427"/>
            </a:avLst>
          </a:prstGeom>
          <a:solidFill>
            <a:srgbClr val="CE8E4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Block Arc 290">
            <a:extLst>
              <a:ext uri="{FF2B5EF4-FFF2-40B4-BE49-F238E27FC236}">
                <a16:creationId xmlns:a16="http://schemas.microsoft.com/office/drawing/2014/main" id="{985945EC-20C5-48B9-BCF3-BAA688AAA72B}"/>
              </a:ext>
            </a:extLst>
          </p:cNvPr>
          <p:cNvSpPr>
            <a:spLocks noChangeAspect="1"/>
          </p:cNvSpPr>
          <p:nvPr/>
        </p:nvSpPr>
        <p:spPr>
          <a:xfrm rot="16200000" flipH="1">
            <a:off x="1448949" y="2924591"/>
            <a:ext cx="1188720" cy="1188682"/>
          </a:xfrm>
          <a:prstGeom prst="blockArc">
            <a:avLst>
              <a:gd name="adj1" fmla="val 14423919"/>
              <a:gd name="adj2" fmla="val 10822413"/>
              <a:gd name="adj3" fmla="val 14427"/>
            </a:avLst>
          </a:prstGeom>
          <a:solidFill>
            <a:srgbClr val="E76C0F"/>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2" name="Block Arc 291">
            <a:extLst>
              <a:ext uri="{FF2B5EF4-FFF2-40B4-BE49-F238E27FC236}">
                <a16:creationId xmlns:a16="http://schemas.microsoft.com/office/drawing/2014/main" id="{777770CF-0309-461C-AFB9-DAA19843DA4C}"/>
              </a:ext>
            </a:extLst>
          </p:cNvPr>
          <p:cNvSpPr>
            <a:spLocks noChangeAspect="1"/>
          </p:cNvSpPr>
          <p:nvPr/>
        </p:nvSpPr>
        <p:spPr>
          <a:xfrm rot="16200000" flipH="1">
            <a:off x="4527305" y="1698390"/>
            <a:ext cx="1188720" cy="1188682"/>
          </a:xfrm>
          <a:prstGeom prst="blockArc">
            <a:avLst>
              <a:gd name="adj1" fmla="val 18001008"/>
              <a:gd name="adj2" fmla="val 10822413"/>
              <a:gd name="adj3" fmla="val 14427"/>
            </a:avLst>
          </a:prstGeom>
          <a:solidFill>
            <a:srgbClr val="E0462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408539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5"/>
                                        </p:tgtEl>
                                        <p:attrNameLst>
                                          <p:attrName>style.visibility</p:attrName>
                                        </p:attrNameLst>
                                      </p:cBhvr>
                                      <p:to>
                                        <p:strVal val="visible"/>
                                      </p:to>
                                    </p:set>
                                    <p:animEffect transition="in" filter="wipe(left)">
                                      <p:cBhvr>
                                        <p:cTn id="7" dur="500"/>
                                        <p:tgtEl>
                                          <p:spTgt spid="265"/>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87"/>
                                        </p:tgtEl>
                                        <p:attrNameLst>
                                          <p:attrName>style.visibility</p:attrName>
                                        </p:attrNameLst>
                                      </p:cBhvr>
                                      <p:to>
                                        <p:strVal val="visible"/>
                                      </p:to>
                                    </p:set>
                                    <p:anim calcmode="lin" valueType="num">
                                      <p:cBhvr additive="base">
                                        <p:cTn id="11" dur="1500" fill="hold"/>
                                        <p:tgtEl>
                                          <p:spTgt spid="187"/>
                                        </p:tgtEl>
                                        <p:attrNameLst>
                                          <p:attrName>ppt_x</p:attrName>
                                        </p:attrNameLst>
                                      </p:cBhvr>
                                      <p:tavLst>
                                        <p:tav tm="0">
                                          <p:val>
                                            <p:strVal val="1+#ppt_w/2"/>
                                          </p:val>
                                        </p:tav>
                                        <p:tav tm="100000">
                                          <p:val>
                                            <p:strVal val="#ppt_x"/>
                                          </p:val>
                                        </p:tav>
                                      </p:tavLst>
                                    </p:anim>
                                    <p:anim calcmode="lin" valueType="num">
                                      <p:cBhvr additive="base">
                                        <p:cTn id="12" dur="1500" fill="hold"/>
                                        <p:tgtEl>
                                          <p:spTgt spid="187"/>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188"/>
                                        </p:tgtEl>
                                        <p:attrNameLst>
                                          <p:attrName>style.visibility</p:attrName>
                                        </p:attrNameLst>
                                      </p:cBhvr>
                                      <p:to>
                                        <p:strVal val="visible"/>
                                      </p:to>
                                    </p:set>
                                    <p:anim calcmode="lin" valueType="num">
                                      <p:cBhvr additive="base">
                                        <p:cTn id="15" dur="1500" fill="hold"/>
                                        <p:tgtEl>
                                          <p:spTgt spid="188"/>
                                        </p:tgtEl>
                                        <p:attrNameLst>
                                          <p:attrName>ppt_x</p:attrName>
                                        </p:attrNameLst>
                                      </p:cBhvr>
                                      <p:tavLst>
                                        <p:tav tm="0">
                                          <p:val>
                                            <p:strVal val="1+#ppt_w/2"/>
                                          </p:val>
                                        </p:tav>
                                        <p:tav tm="100000">
                                          <p:val>
                                            <p:strVal val="#ppt_x"/>
                                          </p:val>
                                        </p:tav>
                                      </p:tavLst>
                                    </p:anim>
                                    <p:anim calcmode="lin" valueType="num">
                                      <p:cBhvr additive="base">
                                        <p:cTn id="16" dur="1500" fill="hold"/>
                                        <p:tgtEl>
                                          <p:spTgt spid="18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189"/>
                                        </p:tgtEl>
                                        <p:attrNameLst>
                                          <p:attrName>style.visibility</p:attrName>
                                        </p:attrNameLst>
                                      </p:cBhvr>
                                      <p:to>
                                        <p:strVal val="visible"/>
                                      </p:to>
                                    </p:set>
                                    <p:anim calcmode="lin" valueType="num">
                                      <p:cBhvr additive="base">
                                        <p:cTn id="19" dur="1500" fill="hold"/>
                                        <p:tgtEl>
                                          <p:spTgt spid="189"/>
                                        </p:tgtEl>
                                        <p:attrNameLst>
                                          <p:attrName>ppt_x</p:attrName>
                                        </p:attrNameLst>
                                      </p:cBhvr>
                                      <p:tavLst>
                                        <p:tav tm="0">
                                          <p:val>
                                            <p:strVal val="1+#ppt_w/2"/>
                                          </p:val>
                                        </p:tav>
                                        <p:tav tm="100000">
                                          <p:val>
                                            <p:strVal val="#ppt_x"/>
                                          </p:val>
                                        </p:tav>
                                      </p:tavLst>
                                    </p:anim>
                                    <p:anim calcmode="lin" valueType="num">
                                      <p:cBhvr additive="base">
                                        <p:cTn id="20" dur="1500" fill="hold"/>
                                        <p:tgtEl>
                                          <p:spTgt spid="189"/>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190"/>
                                        </p:tgtEl>
                                        <p:attrNameLst>
                                          <p:attrName>style.visibility</p:attrName>
                                        </p:attrNameLst>
                                      </p:cBhvr>
                                      <p:to>
                                        <p:strVal val="visible"/>
                                      </p:to>
                                    </p:set>
                                    <p:anim calcmode="lin" valueType="num">
                                      <p:cBhvr additive="base">
                                        <p:cTn id="23" dur="1500" fill="hold"/>
                                        <p:tgtEl>
                                          <p:spTgt spid="190"/>
                                        </p:tgtEl>
                                        <p:attrNameLst>
                                          <p:attrName>ppt_x</p:attrName>
                                        </p:attrNameLst>
                                      </p:cBhvr>
                                      <p:tavLst>
                                        <p:tav tm="0">
                                          <p:val>
                                            <p:strVal val="1+#ppt_w/2"/>
                                          </p:val>
                                        </p:tav>
                                        <p:tav tm="100000">
                                          <p:val>
                                            <p:strVal val="#ppt_x"/>
                                          </p:val>
                                        </p:tav>
                                      </p:tavLst>
                                    </p:anim>
                                    <p:anim calcmode="lin" valueType="num">
                                      <p:cBhvr additive="base">
                                        <p:cTn id="24" dur="1500" fill="hold"/>
                                        <p:tgtEl>
                                          <p:spTgt spid="190"/>
                                        </p:tgtEl>
                                        <p:attrNameLst>
                                          <p:attrName>ppt_y</p:attrName>
                                        </p:attrNameLst>
                                      </p:cBhvr>
                                      <p:tavLst>
                                        <p:tav tm="0">
                                          <p:val>
                                            <p:strVal val="#ppt_y"/>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191"/>
                                        </p:tgtEl>
                                        <p:attrNameLst>
                                          <p:attrName>style.visibility</p:attrName>
                                        </p:attrNameLst>
                                      </p:cBhvr>
                                      <p:to>
                                        <p:strVal val="visible"/>
                                      </p:to>
                                    </p:set>
                                    <p:anim calcmode="lin" valueType="num">
                                      <p:cBhvr additive="base">
                                        <p:cTn id="27" dur="1500" fill="hold"/>
                                        <p:tgtEl>
                                          <p:spTgt spid="191"/>
                                        </p:tgtEl>
                                        <p:attrNameLst>
                                          <p:attrName>ppt_x</p:attrName>
                                        </p:attrNameLst>
                                      </p:cBhvr>
                                      <p:tavLst>
                                        <p:tav tm="0">
                                          <p:val>
                                            <p:strVal val="1+#ppt_w/2"/>
                                          </p:val>
                                        </p:tav>
                                        <p:tav tm="100000">
                                          <p:val>
                                            <p:strVal val="#ppt_x"/>
                                          </p:val>
                                        </p:tav>
                                      </p:tavLst>
                                    </p:anim>
                                    <p:anim calcmode="lin" valueType="num">
                                      <p:cBhvr additive="base">
                                        <p:cTn id="28" dur="1500" fill="hold"/>
                                        <p:tgtEl>
                                          <p:spTgt spid="191"/>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92"/>
                                        </p:tgtEl>
                                        <p:attrNameLst>
                                          <p:attrName>style.visibility</p:attrName>
                                        </p:attrNameLst>
                                      </p:cBhvr>
                                      <p:to>
                                        <p:strVal val="visible"/>
                                      </p:to>
                                    </p:set>
                                    <p:anim calcmode="lin" valueType="num">
                                      <p:cBhvr additive="base">
                                        <p:cTn id="31" dur="1500" fill="hold"/>
                                        <p:tgtEl>
                                          <p:spTgt spid="192"/>
                                        </p:tgtEl>
                                        <p:attrNameLst>
                                          <p:attrName>ppt_x</p:attrName>
                                        </p:attrNameLst>
                                      </p:cBhvr>
                                      <p:tavLst>
                                        <p:tav tm="0">
                                          <p:val>
                                            <p:strVal val="1+#ppt_w/2"/>
                                          </p:val>
                                        </p:tav>
                                        <p:tav tm="100000">
                                          <p:val>
                                            <p:strVal val="#ppt_x"/>
                                          </p:val>
                                        </p:tav>
                                      </p:tavLst>
                                    </p:anim>
                                    <p:anim calcmode="lin" valueType="num">
                                      <p:cBhvr additive="base">
                                        <p:cTn id="32" dur="1500" fill="hold"/>
                                        <p:tgtEl>
                                          <p:spTgt spid="192"/>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93"/>
                                        </p:tgtEl>
                                        <p:attrNameLst>
                                          <p:attrName>style.visibility</p:attrName>
                                        </p:attrNameLst>
                                      </p:cBhvr>
                                      <p:to>
                                        <p:strVal val="visible"/>
                                      </p:to>
                                    </p:set>
                                    <p:anim calcmode="lin" valueType="num">
                                      <p:cBhvr additive="base">
                                        <p:cTn id="35" dur="1500" fill="hold"/>
                                        <p:tgtEl>
                                          <p:spTgt spid="193"/>
                                        </p:tgtEl>
                                        <p:attrNameLst>
                                          <p:attrName>ppt_x</p:attrName>
                                        </p:attrNameLst>
                                      </p:cBhvr>
                                      <p:tavLst>
                                        <p:tav tm="0">
                                          <p:val>
                                            <p:strVal val="1+#ppt_w/2"/>
                                          </p:val>
                                        </p:tav>
                                        <p:tav tm="100000">
                                          <p:val>
                                            <p:strVal val="#ppt_x"/>
                                          </p:val>
                                        </p:tav>
                                      </p:tavLst>
                                    </p:anim>
                                    <p:anim calcmode="lin" valueType="num">
                                      <p:cBhvr additive="base">
                                        <p:cTn id="36" dur="1500" fill="hold"/>
                                        <p:tgtEl>
                                          <p:spTgt spid="193"/>
                                        </p:tgtEl>
                                        <p:attrNameLst>
                                          <p:attrName>ppt_y</p:attrName>
                                        </p:attrNameLst>
                                      </p:cBhvr>
                                      <p:tavLst>
                                        <p:tav tm="0">
                                          <p:val>
                                            <p:strVal val="#ppt_y"/>
                                          </p:val>
                                        </p:tav>
                                        <p:tav tm="100000">
                                          <p:val>
                                            <p:strVal val="#ppt_y"/>
                                          </p:val>
                                        </p:tav>
                                      </p:tavLst>
                                    </p:anim>
                                  </p:childTnLst>
                                </p:cTn>
                              </p:par>
                              <p:par>
                                <p:cTn id="37" presetID="2" presetClass="entr" presetSubtype="2" fill="hold" grpId="0" nodeType="withEffect">
                                  <p:stCondLst>
                                    <p:cond delay="0"/>
                                  </p:stCondLst>
                                  <p:childTnLst>
                                    <p:set>
                                      <p:cBhvr>
                                        <p:cTn id="38" dur="1" fill="hold">
                                          <p:stCondLst>
                                            <p:cond delay="0"/>
                                          </p:stCondLst>
                                        </p:cTn>
                                        <p:tgtEl>
                                          <p:spTgt spid="194"/>
                                        </p:tgtEl>
                                        <p:attrNameLst>
                                          <p:attrName>style.visibility</p:attrName>
                                        </p:attrNameLst>
                                      </p:cBhvr>
                                      <p:to>
                                        <p:strVal val="visible"/>
                                      </p:to>
                                    </p:set>
                                    <p:anim calcmode="lin" valueType="num">
                                      <p:cBhvr additive="base">
                                        <p:cTn id="39" dur="1500" fill="hold"/>
                                        <p:tgtEl>
                                          <p:spTgt spid="194"/>
                                        </p:tgtEl>
                                        <p:attrNameLst>
                                          <p:attrName>ppt_x</p:attrName>
                                        </p:attrNameLst>
                                      </p:cBhvr>
                                      <p:tavLst>
                                        <p:tav tm="0">
                                          <p:val>
                                            <p:strVal val="1+#ppt_w/2"/>
                                          </p:val>
                                        </p:tav>
                                        <p:tav tm="100000">
                                          <p:val>
                                            <p:strVal val="#ppt_x"/>
                                          </p:val>
                                        </p:tav>
                                      </p:tavLst>
                                    </p:anim>
                                    <p:anim calcmode="lin" valueType="num">
                                      <p:cBhvr additive="base">
                                        <p:cTn id="40" dur="1500" fill="hold"/>
                                        <p:tgtEl>
                                          <p:spTgt spid="194"/>
                                        </p:tgtEl>
                                        <p:attrNameLst>
                                          <p:attrName>ppt_y</p:attrName>
                                        </p:attrNameLst>
                                      </p:cBhvr>
                                      <p:tavLst>
                                        <p:tav tm="0">
                                          <p:val>
                                            <p:strVal val="#ppt_y"/>
                                          </p:val>
                                        </p:tav>
                                        <p:tav tm="100000">
                                          <p:val>
                                            <p:strVal val="#ppt_y"/>
                                          </p:val>
                                        </p:tav>
                                      </p:tavLst>
                                    </p:anim>
                                  </p:childTnLst>
                                </p:cTn>
                              </p:par>
                              <p:par>
                                <p:cTn id="41" presetID="2" presetClass="entr" presetSubtype="2" fill="hold" grpId="0" nodeType="withEffect">
                                  <p:stCondLst>
                                    <p:cond delay="0"/>
                                  </p:stCondLst>
                                  <p:childTnLst>
                                    <p:set>
                                      <p:cBhvr>
                                        <p:cTn id="42" dur="1" fill="hold">
                                          <p:stCondLst>
                                            <p:cond delay="0"/>
                                          </p:stCondLst>
                                        </p:cTn>
                                        <p:tgtEl>
                                          <p:spTgt spid="195"/>
                                        </p:tgtEl>
                                        <p:attrNameLst>
                                          <p:attrName>style.visibility</p:attrName>
                                        </p:attrNameLst>
                                      </p:cBhvr>
                                      <p:to>
                                        <p:strVal val="visible"/>
                                      </p:to>
                                    </p:set>
                                    <p:anim calcmode="lin" valueType="num">
                                      <p:cBhvr additive="base">
                                        <p:cTn id="43" dur="1500" fill="hold"/>
                                        <p:tgtEl>
                                          <p:spTgt spid="195"/>
                                        </p:tgtEl>
                                        <p:attrNameLst>
                                          <p:attrName>ppt_x</p:attrName>
                                        </p:attrNameLst>
                                      </p:cBhvr>
                                      <p:tavLst>
                                        <p:tav tm="0">
                                          <p:val>
                                            <p:strVal val="1+#ppt_w/2"/>
                                          </p:val>
                                        </p:tav>
                                        <p:tav tm="100000">
                                          <p:val>
                                            <p:strVal val="#ppt_x"/>
                                          </p:val>
                                        </p:tav>
                                      </p:tavLst>
                                    </p:anim>
                                    <p:anim calcmode="lin" valueType="num">
                                      <p:cBhvr additive="base">
                                        <p:cTn id="44" dur="1500" fill="hold"/>
                                        <p:tgtEl>
                                          <p:spTgt spid="195"/>
                                        </p:tgtEl>
                                        <p:attrNameLst>
                                          <p:attrName>ppt_y</p:attrName>
                                        </p:attrNameLst>
                                      </p:cBhvr>
                                      <p:tavLst>
                                        <p:tav tm="0">
                                          <p:val>
                                            <p:strVal val="#ppt_y"/>
                                          </p:val>
                                        </p:tav>
                                        <p:tav tm="100000">
                                          <p:val>
                                            <p:strVal val="#ppt_y"/>
                                          </p:val>
                                        </p:tav>
                                      </p:tavLst>
                                    </p:anim>
                                  </p:childTnLst>
                                </p:cTn>
                              </p:par>
                              <p:par>
                                <p:cTn id="45" presetID="2" presetClass="entr" presetSubtype="2" fill="hold" grpId="0" nodeType="withEffect">
                                  <p:stCondLst>
                                    <p:cond delay="0"/>
                                  </p:stCondLst>
                                  <p:childTnLst>
                                    <p:set>
                                      <p:cBhvr>
                                        <p:cTn id="46" dur="1" fill="hold">
                                          <p:stCondLst>
                                            <p:cond delay="0"/>
                                          </p:stCondLst>
                                        </p:cTn>
                                        <p:tgtEl>
                                          <p:spTgt spid="196"/>
                                        </p:tgtEl>
                                        <p:attrNameLst>
                                          <p:attrName>style.visibility</p:attrName>
                                        </p:attrNameLst>
                                      </p:cBhvr>
                                      <p:to>
                                        <p:strVal val="visible"/>
                                      </p:to>
                                    </p:set>
                                    <p:anim calcmode="lin" valueType="num">
                                      <p:cBhvr additive="base">
                                        <p:cTn id="47" dur="1500" fill="hold"/>
                                        <p:tgtEl>
                                          <p:spTgt spid="196"/>
                                        </p:tgtEl>
                                        <p:attrNameLst>
                                          <p:attrName>ppt_x</p:attrName>
                                        </p:attrNameLst>
                                      </p:cBhvr>
                                      <p:tavLst>
                                        <p:tav tm="0">
                                          <p:val>
                                            <p:strVal val="1+#ppt_w/2"/>
                                          </p:val>
                                        </p:tav>
                                        <p:tav tm="100000">
                                          <p:val>
                                            <p:strVal val="#ppt_x"/>
                                          </p:val>
                                        </p:tav>
                                      </p:tavLst>
                                    </p:anim>
                                    <p:anim calcmode="lin" valueType="num">
                                      <p:cBhvr additive="base">
                                        <p:cTn id="48" dur="1500" fill="hold"/>
                                        <p:tgtEl>
                                          <p:spTgt spid="196"/>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97"/>
                                        </p:tgtEl>
                                        <p:attrNameLst>
                                          <p:attrName>style.visibility</p:attrName>
                                        </p:attrNameLst>
                                      </p:cBhvr>
                                      <p:to>
                                        <p:strVal val="visible"/>
                                      </p:to>
                                    </p:set>
                                    <p:anim calcmode="lin" valueType="num">
                                      <p:cBhvr additive="base">
                                        <p:cTn id="51" dur="1500" fill="hold"/>
                                        <p:tgtEl>
                                          <p:spTgt spid="197"/>
                                        </p:tgtEl>
                                        <p:attrNameLst>
                                          <p:attrName>ppt_x</p:attrName>
                                        </p:attrNameLst>
                                      </p:cBhvr>
                                      <p:tavLst>
                                        <p:tav tm="0">
                                          <p:val>
                                            <p:strVal val="1+#ppt_w/2"/>
                                          </p:val>
                                        </p:tav>
                                        <p:tav tm="100000">
                                          <p:val>
                                            <p:strVal val="#ppt_x"/>
                                          </p:val>
                                        </p:tav>
                                      </p:tavLst>
                                    </p:anim>
                                    <p:anim calcmode="lin" valueType="num">
                                      <p:cBhvr additive="base">
                                        <p:cTn id="52" dur="1500" fill="hold"/>
                                        <p:tgtEl>
                                          <p:spTgt spid="197"/>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98"/>
                                        </p:tgtEl>
                                        <p:attrNameLst>
                                          <p:attrName>style.visibility</p:attrName>
                                        </p:attrNameLst>
                                      </p:cBhvr>
                                      <p:to>
                                        <p:strVal val="visible"/>
                                      </p:to>
                                    </p:set>
                                    <p:anim calcmode="lin" valueType="num">
                                      <p:cBhvr additive="base">
                                        <p:cTn id="55" dur="1500" fill="hold"/>
                                        <p:tgtEl>
                                          <p:spTgt spid="198"/>
                                        </p:tgtEl>
                                        <p:attrNameLst>
                                          <p:attrName>ppt_x</p:attrName>
                                        </p:attrNameLst>
                                      </p:cBhvr>
                                      <p:tavLst>
                                        <p:tav tm="0">
                                          <p:val>
                                            <p:strVal val="1+#ppt_w/2"/>
                                          </p:val>
                                        </p:tav>
                                        <p:tav tm="100000">
                                          <p:val>
                                            <p:strVal val="#ppt_x"/>
                                          </p:val>
                                        </p:tav>
                                      </p:tavLst>
                                    </p:anim>
                                    <p:anim calcmode="lin" valueType="num">
                                      <p:cBhvr additive="base">
                                        <p:cTn id="56" dur="1500" fill="hold"/>
                                        <p:tgtEl>
                                          <p:spTgt spid="198"/>
                                        </p:tgtEl>
                                        <p:attrNameLst>
                                          <p:attrName>ppt_y</p:attrName>
                                        </p:attrNameLst>
                                      </p:cBhvr>
                                      <p:tavLst>
                                        <p:tav tm="0">
                                          <p:val>
                                            <p:strVal val="#ppt_y"/>
                                          </p:val>
                                        </p:tav>
                                        <p:tav tm="100000">
                                          <p:val>
                                            <p:strVal val="#ppt_y"/>
                                          </p:val>
                                        </p:tav>
                                      </p:tavLst>
                                    </p:anim>
                                  </p:childTnLst>
                                </p:cTn>
                              </p:par>
                              <p:par>
                                <p:cTn id="57" presetID="2" presetClass="entr" presetSubtype="2" fill="hold" grpId="0" nodeType="withEffect">
                                  <p:stCondLst>
                                    <p:cond delay="0"/>
                                  </p:stCondLst>
                                  <p:childTnLst>
                                    <p:set>
                                      <p:cBhvr>
                                        <p:cTn id="58" dur="1" fill="hold">
                                          <p:stCondLst>
                                            <p:cond delay="0"/>
                                          </p:stCondLst>
                                        </p:cTn>
                                        <p:tgtEl>
                                          <p:spTgt spid="199"/>
                                        </p:tgtEl>
                                        <p:attrNameLst>
                                          <p:attrName>style.visibility</p:attrName>
                                        </p:attrNameLst>
                                      </p:cBhvr>
                                      <p:to>
                                        <p:strVal val="visible"/>
                                      </p:to>
                                    </p:set>
                                    <p:anim calcmode="lin" valueType="num">
                                      <p:cBhvr additive="base">
                                        <p:cTn id="59" dur="1500" fill="hold"/>
                                        <p:tgtEl>
                                          <p:spTgt spid="199"/>
                                        </p:tgtEl>
                                        <p:attrNameLst>
                                          <p:attrName>ppt_x</p:attrName>
                                        </p:attrNameLst>
                                      </p:cBhvr>
                                      <p:tavLst>
                                        <p:tav tm="0">
                                          <p:val>
                                            <p:strVal val="1+#ppt_w/2"/>
                                          </p:val>
                                        </p:tav>
                                        <p:tav tm="100000">
                                          <p:val>
                                            <p:strVal val="#ppt_x"/>
                                          </p:val>
                                        </p:tav>
                                      </p:tavLst>
                                    </p:anim>
                                    <p:anim calcmode="lin" valueType="num">
                                      <p:cBhvr additive="base">
                                        <p:cTn id="60" dur="1500" fill="hold"/>
                                        <p:tgtEl>
                                          <p:spTgt spid="199"/>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200"/>
                                        </p:tgtEl>
                                        <p:attrNameLst>
                                          <p:attrName>style.visibility</p:attrName>
                                        </p:attrNameLst>
                                      </p:cBhvr>
                                      <p:to>
                                        <p:strVal val="visible"/>
                                      </p:to>
                                    </p:set>
                                    <p:anim calcmode="lin" valueType="num">
                                      <p:cBhvr additive="base">
                                        <p:cTn id="63" dur="1500" fill="hold"/>
                                        <p:tgtEl>
                                          <p:spTgt spid="200"/>
                                        </p:tgtEl>
                                        <p:attrNameLst>
                                          <p:attrName>ppt_x</p:attrName>
                                        </p:attrNameLst>
                                      </p:cBhvr>
                                      <p:tavLst>
                                        <p:tav tm="0">
                                          <p:val>
                                            <p:strVal val="1+#ppt_w/2"/>
                                          </p:val>
                                        </p:tav>
                                        <p:tav tm="100000">
                                          <p:val>
                                            <p:strVal val="#ppt_x"/>
                                          </p:val>
                                        </p:tav>
                                      </p:tavLst>
                                    </p:anim>
                                    <p:anim calcmode="lin" valueType="num">
                                      <p:cBhvr additive="base">
                                        <p:cTn id="64" dur="1500" fill="hold"/>
                                        <p:tgtEl>
                                          <p:spTgt spid="200"/>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201"/>
                                        </p:tgtEl>
                                        <p:attrNameLst>
                                          <p:attrName>style.visibility</p:attrName>
                                        </p:attrNameLst>
                                      </p:cBhvr>
                                      <p:to>
                                        <p:strVal val="visible"/>
                                      </p:to>
                                    </p:set>
                                    <p:anim calcmode="lin" valueType="num">
                                      <p:cBhvr additive="base">
                                        <p:cTn id="67" dur="1500" fill="hold"/>
                                        <p:tgtEl>
                                          <p:spTgt spid="201"/>
                                        </p:tgtEl>
                                        <p:attrNameLst>
                                          <p:attrName>ppt_x</p:attrName>
                                        </p:attrNameLst>
                                      </p:cBhvr>
                                      <p:tavLst>
                                        <p:tav tm="0">
                                          <p:val>
                                            <p:strVal val="1+#ppt_w/2"/>
                                          </p:val>
                                        </p:tav>
                                        <p:tav tm="100000">
                                          <p:val>
                                            <p:strVal val="#ppt_x"/>
                                          </p:val>
                                        </p:tav>
                                      </p:tavLst>
                                    </p:anim>
                                    <p:anim calcmode="lin" valueType="num">
                                      <p:cBhvr additive="base">
                                        <p:cTn id="68" dur="1500" fill="hold"/>
                                        <p:tgtEl>
                                          <p:spTgt spid="201"/>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202"/>
                                        </p:tgtEl>
                                        <p:attrNameLst>
                                          <p:attrName>style.visibility</p:attrName>
                                        </p:attrNameLst>
                                      </p:cBhvr>
                                      <p:to>
                                        <p:strVal val="visible"/>
                                      </p:to>
                                    </p:set>
                                    <p:anim calcmode="lin" valueType="num">
                                      <p:cBhvr additive="base">
                                        <p:cTn id="71" dur="1500" fill="hold"/>
                                        <p:tgtEl>
                                          <p:spTgt spid="202"/>
                                        </p:tgtEl>
                                        <p:attrNameLst>
                                          <p:attrName>ppt_x</p:attrName>
                                        </p:attrNameLst>
                                      </p:cBhvr>
                                      <p:tavLst>
                                        <p:tav tm="0">
                                          <p:val>
                                            <p:strVal val="1+#ppt_w/2"/>
                                          </p:val>
                                        </p:tav>
                                        <p:tav tm="100000">
                                          <p:val>
                                            <p:strVal val="#ppt_x"/>
                                          </p:val>
                                        </p:tav>
                                      </p:tavLst>
                                    </p:anim>
                                    <p:anim calcmode="lin" valueType="num">
                                      <p:cBhvr additive="base">
                                        <p:cTn id="72" dur="1500" fill="hold"/>
                                        <p:tgtEl>
                                          <p:spTgt spid="202"/>
                                        </p:tgtEl>
                                        <p:attrNameLst>
                                          <p:attrName>ppt_y</p:attrName>
                                        </p:attrNameLst>
                                      </p:cBhvr>
                                      <p:tavLst>
                                        <p:tav tm="0">
                                          <p:val>
                                            <p:strVal val="#ppt_y"/>
                                          </p:val>
                                        </p:tav>
                                        <p:tav tm="100000">
                                          <p:val>
                                            <p:strVal val="#ppt_y"/>
                                          </p:val>
                                        </p:tav>
                                      </p:tavLst>
                                    </p:anim>
                                  </p:childTnLst>
                                </p:cTn>
                              </p:par>
                              <p:par>
                                <p:cTn id="73" presetID="2" presetClass="entr" presetSubtype="2" fill="hold" grpId="0" nodeType="withEffect">
                                  <p:stCondLst>
                                    <p:cond delay="0"/>
                                  </p:stCondLst>
                                  <p:childTnLst>
                                    <p:set>
                                      <p:cBhvr>
                                        <p:cTn id="74" dur="1" fill="hold">
                                          <p:stCondLst>
                                            <p:cond delay="0"/>
                                          </p:stCondLst>
                                        </p:cTn>
                                        <p:tgtEl>
                                          <p:spTgt spid="203"/>
                                        </p:tgtEl>
                                        <p:attrNameLst>
                                          <p:attrName>style.visibility</p:attrName>
                                        </p:attrNameLst>
                                      </p:cBhvr>
                                      <p:to>
                                        <p:strVal val="visible"/>
                                      </p:to>
                                    </p:set>
                                    <p:anim calcmode="lin" valueType="num">
                                      <p:cBhvr additive="base">
                                        <p:cTn id="75" dur="1500" fill="hold"/>
                                        <p:tgtEl>
                                          <p:spTgt spid="203"/>
                                        </p:tgtEl>
                                        <p:attrNameLst>
                                          <p:attrName>ppt_x</p:attrName>
                                        </p:attrNameLst>
                                      </p:cBhvr>
                                      <p:tavLst>
                                        <p:tav tm="0">
                                          <p:val>
                                            <p:strVal val="1+#ppt_w/2"/>
                                          </p:val>
                                        </p:tav>
                                        <p:tav tm="100000">
                                          <p:val>
                                            <p:strVal val="#ppt_x"/>
                                          </p:val>
                                        </p:tav>
                                      </p:tavLst>
                                    </p:anim>
                                    <p:anim calcmode="lin" valueType="num">
                                      <p:cBhvr additive="base">
                                        <p:cTn id="76" dur="1500" fill="hold"/>
                                        <p:tgtEl>
                                          <p:spTgt spid="203"/>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204"/>
                                        </p:tgtEl>
                                        <p:attrNameLst>
                                          <p:attrName>style.visibility</p:attrName>
                                        </p:attrNameLst>
                                      </p:cBhvr>
                                      <p:to>
                                        <p:strVal val="visible"/>
                                      </p:to>
                                    </p:set>
                                    <p:anim calcmode="lin" valueType="num">
                                      <p:cBhvr additive="base">
                                        <p:cTn id="79" dur="1500" fill="hold"/>
                                        <p:tgtEl>
                                          <p:spTgt spid="204"/>
                                        </p:tgtEl>
                                        <p:attrNameLst>
                                          <p:attrName>ppt_x</p:attrName>
                                        </p:attrNameLst>
                                      </p:cBhvr>
                                      <p:tavLst>
                                        <p:tav tm="0">
                                          <p:val>
                                            <p:strVal val="1+#ppt_w/2"/>
                                          </p:val>
                                        </p:tav>
                                        <p:tav tm="100000">
                                          <p:val>
                                            <p:strVal val="#ppt_x"/>
                                          </p:val>
                                        </p:tav>
                                      </p:tavLst>
                                    </p:anim>
                                    <p:anim calcmode="lin" valueType="num">
                                      <p:cBhvr additive="base">
                                        <p:cTn id="80" dur="1500" fill="hold"/>
                                        <p:tgtEl>
                                          <p:spTgt spid="204"/>
                                        </p:tgtEl>
                                        <p:attrNameLst>
                                          <p:attrName>ppt_y</p:attrName>
                                        </p:attrNameLst>
                                      </p:cBhvr>
                                      <p:tavLst>
                                        <p:tav tm="0">
                                          <p:val>
                                            <p:strVal val="#ppt_y"/>
                                          </p:val>
                                        </p:tav>
                                        <p:tav tm="100000">
                                          <p:val>
                                            <p:strVal val="#ppt_y"/>
                                          </p:val>
                                        </p:tav>
                                      </p:tavLst>
                                    </p:anim>
                                  </p:childTnLst>
                                </p:cTn>
                              </p:par>
                              <p:par>
                                <p:cTn id="81" presetID="2" presetClass="entr" presetSubtype="2" fill="hold" grpId="0" nodeType="withEffect">
                                  <p:stCondLst>
                                    <p:cond delay="0"/>
                                  </p:stCondLst>
                                  <p:childTnLst>
                                    <p:set>
                                      <p:cBhvr>
                                        <p:cTn id="82" dur="1" fill="hold">
                                          <p:stCondLst>
                                            <p:cond delay="0"/>
                                          </p:stCondLst>
                                        </p:cTn>
                                        <p:tgtEl>
                                          <p:spTgt spid="205"/>
                                        </p:tgtEl>
                                        <p:attrNameLst>
                                          <p:attrName>style.visibility</p:attrName>
                                        </p:attrNameLst>
                                      </p:cBhvr>
                                      <p:to>
                                        <p:strVal val="visible"/>
                                      </p:to>
                                    </p:set>
                                    <p:anim calcmode="lin" valueType="num">
                                      <p:cBhvr additive="base">
                                        <p:cTn id="83" dur="1500" fill="hold"/>
                                        <p:tgtEl>
                                          <p:spTgt spid="205"/>
                                        </p:tgtEl>
                                        <p:attrNameLst>
                                          <p:attrName>ppt_x</p:attrName>
                                        </p:attrNameLst>
                                      </p:cBhvr>
                                      <p:tavLst>
                                        <p:tav tm="0">
                                          <p:val>
                                            <p:strVal val="1+#ppt_w/2"/>
                                          </p:val>
                                        </p:tav>
                                        <p:tav tm="100000">
                                          <p:val>
                                            <p:strVal val="#ppt_x"/>
                                          </p:val>
                                        </p:tav>
                                      </p:tavLst>
                                    </p:anim>
                                    <p:anim calcmode="lin" valueType="num">
                                      <p:cBhvr additive="base">
                                        <p:cTn id="84" dur="1500" fill="hold"/>
                                        <p:tgtEl>
                                          <p:spTgt spid="205"/>
                                        </p:tgtEl>
                                        <p:attrNameLst>
                                          <p:attrName>ppt_y</p:attrName>
                                        </p:attrNameLst>
                                      </p:cBhvr>
                                      <p:tavLst>
                                        <p:tav tm="0">
                                          <p:val>
                                            <p:strVal val="#ppt_y"/>
                                          </p:val>
                                        </p:tav>
                                        <p:tav tm="100000">
                                          <p:val>
                                            <p:strVal val="#ppt_y"/>
                                          </p:val>
                                        </p:tav>
                                      </p:tavLst>
                                    </p:anim>
                                  </p:childTnLst>
                                </p:cTn>
                              </p:par>
                              <p:par>
                                <p:cTn id="85" presetID="2" presetClass="entr" presetSubtype="2" fill="hold" grpId="0" nodeType="withEffect">
                                  <p:stCondLst>
                                    <p:cond delay="0"/>
                                  </p:stCondLst>
                                  <p:childTnLst>
                                    <p:set>
                                      <p:cBhvr>
                                        <p:cTn id="86" dur="1" fill="hold">
                                          <p:stCondLst>
                                            <p:cond delay="0"/>
                                          </p:stCondLst>
                                        </p:cTn>
                                        <p:tgtEl>
                                          <p:spTgt spid="206"/>
                                        </p:tgtEl>
                                        <p:attrNameLst>
                                          <p:attrName>style.visibility</p:attrName>
                                        </p:attrNameLst>
                                      </p:cBhvr>
                                      <p:to>
                                        <p:strVal val="visible"/>
                                      </p:to>
                                    </p:set>
                                    <p:anim calcmode="lin" valueType="num">
                                      <p:cBhvr additive="base">
                                        <p:cTn id="87" dur="1500" fill="hold"/>
                                        <p:tgtEl>
                                          <p:spTgt spid="206"/>
                                        </p:tgtEl>
                                        <p:attrNameLst>
                                          <p:attrName>ppt_x</p:attrName>
                                        </p:attrNameLst>
                                      </p:cBhvr>
                                      <p:tavLst>
                                        <p:tav tm="0">
                                          <p:val>
                                            <p:strVal val="1+#ppt_w/2"/>
                                          </p:val>
                                        </p:tav>
                                        <p:tav tm="100000">
                                          <p:val>
                                            <p:strVal val="#ppt_x"/>
                                          </p:val>
                                        </p:tav>
                                      </p:tavLst>
                                    </p:anim>
                                    <p:anim calcmode="lin" valueType="num">
                                      <p:cBhvr additive="base">
                                        <p:cTn id="88" dur="1500" fill="hold"/>
                                        <p:tgtEl>
                                          <p:spTgt spid="206"/>
                                        </p:tgtEl>
                                        <p:attrNameLst>
                                          <p:attrName>ppt_y</p:attrName>
                                        </p:attrNameLst>
                                      </p:cBhvr>
                                      <p:tavLst>
                                        <p:tav tm="0">
                                          <p:val>
                                            <p:strVal val="#ppt_y"/>
                                          </p:val>
                                        </p:tav>
                                        <p:tav tm="100000">
                                          <p:val>
                                            <p:strVal val="#ppt_y"/>
                                          </p:val>
                                        </p:tav>
                                      </p:tavLst>
                                    </p:anim>
                                  </p:childTnLst>
                                </p:cTn>
                              </p:par>
                              <p:par>
                                <p:cTn id="89" presetID="2" presetClass="entr" presetSubtype="2" fill="hold" grpId="0" nodeType="withEffect">
                                  <p:stCondLst>
                                    <p:cond delay="0"/>
                                  </p:stCondLst>
                                  <p:childTnLst>
                                    <p:set>
                                      <p:cBhvr>
                                        <p:cTn id="90" dur="1" fill="hold">
                                          <p:stCondLst>
                                            <p:cond delay="0"/>
                                          </p:stCondLst>
                                        </p:cTn>
                                        <p:tgtEl>
                                          <p:spTgt spid="207"/>
                                        </p:tgtEl>
                                        <p:attrNameLst>
                                          <p:attrName>style.visibility</p:attrName>
                                        </p:attrNameLst>
                                      </p:cBhvr>
                                      <p:to>
                                        <p:strVal val="visible"/>
                                      </p:to>
                                    </p:set>
                                    <p:anim calcmode="lin" valueType="num">
                                      <p:cBhvr additive="base">
                                        <p:cTn id="91" dur="1500" fill="hold"/>
                                        <p:tgtEl>
                                          <p:spTgt spid="207"/>
                                        </p:tgtEl>
                                        <p:attrNameLst>
                                          <p:attrName>ppt_x</p:attrName>
                                        </p:attrNameLst>
                                      </p:cBhvr>
                                      <p:tavLst>
                                        <p:tav tm="0">
                                          <p:val>
                                            <p:strVal val="1+#ppt_w/2"/>
                                          </p:val>
                                        </p:tav>
                                        <p:tav tm="100000">
                                          <p:val>
                                            <p:strVal val="#ppt_x"/>
                                          </p:val>
                                        </p:tav>
                                      </p:tavLst>
                                    </p:anim>
                                    <p:anim calcmode="lin" valueType="num">
                                      <p:cBhvr additive="base">
                                        <p:cTn id="92" dur="1500" fill="hold"/>
                                        <p:tgtEl>
                                          <p:spTgt spid="207"/>
                                        </p:tgtEl>
                                        <p:attrNameLst>
                                          <p:attrName>ppt_y</p:attrName>
                                        </p:attrNameLst>
                                      </p:cBhvr>
                                      <p:tavLst>
                                        <p:tav tm="0">
                                          <p:val>
                                            <p:strVal val="#ppt_y"/>
                                          </p:val>
                                        </p:tav>
                                        <p:tav tm="100000">
                                          <p:val>
                                            <p:strVal val="#ppt_y"/>
                                          </p:val>
                                        </p:tav>
                                      </p:tavLst>
                                    </p:anim>
                                  </p:childTnLst>
                                </p:cTn>
                              </p:par>
                              <p:par>
                                <p:cTn id="93" presetID="2" presetClass="entr" presetSubtype="2" fill="hold" grpId="0" nodeType="withEffect">
                                  <p:stCondLst>
                                    <p:cond delay="0"/>
                                  </p:stCondLst>
                                  <p:childTnLst>
                                    <p:set>
                                      <p:cBhvr>
                                        <p:cTn id="94" dur="1" fill="hold">
                                          <p:stCondLst>
                                            <p:cond delay="0"/>
                                          </p:stCondLst>
                                        </p:cTn>
                                        <p:tgtEl>
                                          <p:spTgt spid="208"/>
                                        </p:tgtEl>
                                        <p:attrNameLst>
                                          <p:attrName>style.visibility</p:attrName>
                                        </p:attrNameLst>
                                      </p:cBhvr>
                                      <p:to>
                                        <p:strVal val="visible"/>
                                      </p:to>
                                    </p:set>
                                    <p:anim calcmode="lin" valueType="num">
                                      <p:cBhvr additive="base">
                                        <p:cTn id="95" dur="1500" fill="hold"/>
                                        <p:tgtEl>
                                          <p:spTgt spid="208"/>
                                        </p:tgtEl>
                                        <p:attrNameLst>
                                          <p:attrName>ppt_x</p:attrName>
                                        </p:attrNameLst>
                                      </p:cBhvr>
                                      <p:tavLst>
                                        <p:tav tm="0">
                                          <p:val>
                                            <p:strVal val="1+#ppt_w/2"/>
                                          </p:val>
                                        </p:tav>
                                        <p:tav tm="100000">
                                          <p:val>
                                            <p:strVal val="#ppt_x"/>
                                          </p:val>
                                        </p:tav>
                                      </p:tavLst>
                                    </p:anim>
                                    <p:anim calcmode="lin" valueType="num">
                                      <p:cBhvr additive="base">
                                        <p:cTn id="96" dur="1500" fill="hold"/>
                                        <p:tgtEl>
                                          <p:spTgt spid="208"/>
                                        </p:tgtEl>
                                        <p:attrNameLst>
                                          <p:attrName>ppt_y</p:attrName>
                                        </p:attrNameLst>
                                      </p:cBhvr>
                                      <p:tavLst>
                                        <p:tav tm="0">
                                          <p:val>
                                            <p:strVal val="#ppt_y"/>
                                          </p:val>
                                        </p:tav>
                                        <p:tav tm="100000">
                                          <p:val>
                                            <p:strVal val="#ppt_y"/>
                                          </p:val>
                                        </p:tav>
                                      </p:tavLst>
                                    </p:anim>
                                  </p:childTnLst>
                                </p:cTn>
                              </p:par>
                              <p:par>
                                <p:cTn id="97" presetID="2" presetClass="entr" presetSubtype="2" fill="hold" grpId="0" nodeType="withEffect">
                                  <p:stCondLst>
                                    <p:cond delay="0"/>
                                  </p:stCondLst>
                                  <p:childTnLst>
                                    <p:set>
                                      <p:cBhvr>
                                        <p:cTn id="98" dur="1" fill="hold">
                                          <p:stCondLst>
                                            <p:cond delay="0"/>
                                          </p:stCondLst>
                                        </p:cTn>
                                        <p:tgtEl>
                                          <p:spTgt spid="209"/>
                                        </p:tgtEl>
                                        <p:attrNameLst>
                                          <p:attrName>style.visibility</p:attrName>
                                        </p:attrNameLst>
                                      </p:cBhvr>
                                      <p:to>
                                        <p:strVal val="visible"/>
                                      </p:to>
                                    </p:set>
                                    <p:anim calcmode="lin" valueType="num">
                                      <p:cBhvr additive="base">
                                        <p:cTn id="99" dur="1500" fill="hold"/>
                                        <p:tgtEl>
                                          <p:spTgt spid="209"/>
                                        </p:tgtEl>
                                        <p:attrNameLst>
                                          <p:attrName>ppt_x</p:attrName>
                                        </p:attrNameLst>
                                      </p:cBhvr>
                                      <p:tavLst>
                                        <p:tav tm="0">
                                          <p:val>
                                            <p:strVal val="1+#ppt_w/2"/>
                                          </p:val>
                                        </p:tav>
                                        <p:tav tm="100000">
                                          <p:val>
                                            <p:strVal val="#ppt_x"/>
                                          </p:val>
                                        </p:tav>
                                      </p:tavLst>
                                    </p:anim>
                                    <p:anim calcmode="lin" valueType="num">
                                      <p:cBhvr additive="base">
                                        <p:cTn id="100" dur="1500" fill="hold"/>
                                        <p:tgtEl>
                                          <p:spTgt spid="209"/>
                                        </p:tgtEl>
                                        <p:attrNameLst>
                                          <p:attrName>ppt_y</p:attrName>
                                        </p:attrNameLst>
                                      </p:cBhvr>
                                      <p:tavLst>
                                        <p:tav tm="0">
                                          <p:val>
                                            <p:strVal val="#ppt_y"/>
                                          </p:val>
                                        </p:tav>
                                        <p:tav tm="100000">
                                          <p:val>
                                            <p:strVal val="#ppt_y"/>
                                          </p:val>
                                        </p:tav>
                                      </p:tavLst>
                                    </p:anim>
                                  </p:childTnLst>
                                </p:cTn>
                              </p:par>
                              <p:par>
                                <p:cTn id="101" presetID="2" presetClass="entr" presetSubtype="2" fill="hold" grpId="0" nodeType="withEffect">
                                  <p:stCondLst>
                                    <p:cond delay="0"/>
                                  </p:stCondLst>
                                  <p:childTnLst>
                                    <p:set>
                                      <p:cBhvr>
                                        <p:cTn id="102" dur="1" fill="hold">
                                          <p:stCondLst>
                                            <p:cond delay="0"/>
                                          </p:stCondLst>
                                        </p:cTn>
                                        <p:tgtEl>
                                          <p:spTgt spid="210"/>
                                        </p:tgtEl>
                                        <p:attrNameLst>
                                          <p:attrName>style.visibility</p:attrName>
                                        </p:attrNameLst>
                                      </p:cBhvr>
                                      <p:to>
                                        <p:strVal val="visible"/>
                                      </p:to>
                                    </p:set>
                                    <p:anim calcmode="lin" valueType="num">
                                      <p:cBhvr additive="base">
                                        <p:cTn id="103" dur="1500" fill="hold"/>
                                        <p:tgtEl>
                                          <p:spTgt spid="210"/>
                                        </p:tgtEl>
                                        <p:attrNameLst>
                                          <p:attrName>ppt_x</p:attrName>
                                        </p:attrNameLst>
                                      </p:cBhvr>
                                      <p:tavLst>
                                        <p:tav tm="0">
                                          <p:val>
                                            <p:strVal val="1+#ppt_w/2"/>
                                          </p:val>
                                        </p:tav>
                                        <p:tav tm="100000">
                                          <p:val>
                                            <p:strVal val="#ppt_x"/>
                                          </p:val>
                                        </p:tav>
                                      </p:tavLst>
                                    </p:anim>
                                    <p:anim calcmode="lin" valueType="num">
                                      <p:cBhvr additive="base">
                                        <p:cTn id="104" dur="1500" fill="hold"/>
                                        <p:tgtEl>
                                          <p:spTgt spid="210"/>
                                        </p:tgtEl>
                                        <p:attrNameLst>
                                          <p:attrName>ppt_y</p:attrName>
                                        </p:attrNameLst>
                                      </p:cBhvr>
                                      <p:tavLst>
                                        <p:tav tm="0">
                                          <p:val>
                                            <p:strVal val="#ppt_y"/>
                                          </p:val>
                                        </p:tav>
                                        <p:tav tm="100000">
                                          <p:val>
                                            <p:strVal val="#ppt_y"/>
                                          </p:val>
                                        </p:tav>
                                      </p:tavLst>
                                    </p:anim>
                                  </p:childTnLst>
                                </p:cTn>
                              </p:par>
                              <p:par>
                                <p:cTn id="105" presetID="2" presetClass="entr" presetSubtype="2" fill="hold" grpId="0" nodeType="withEffect">
                                  <p:stCondLst>
                                    <p:cond delay="0"/>
                                  </p:stCondLst>
                                  <p:childTnLst>
                                    <p:set>
                                      <p:cBhvr>
                                        <p:cTn id="106" dur="1" fill="hold">
                                          <p:stCondLst>
                                            <p:cond delay="0"/>
                                          </p:stCondLst>
                                        </p:cTn>
                                        <p:tgtEl>
                                          <p:spTgt spid="211"/>
                                        </p:tgtEl>
                                        <p:attrNameLst>
                                          <p:attrName>style.visibility</p:attrName>
                                        </p:attrNameLst>
                                      </p:cBhvr>
                                      <p:to>
                                        <p:strVal val="visible"/>
                                      </p:to>
                                    </p:set>
                                    <p:anim calcmode="lin" valueType="num">
                                      <p:cBhvr additive="base">
                                        <p:cTn id="107" dur="1500" fill="hold"/>
                                        <p:tgtEl>
                                          <p:spTgt spid="211"/>
                                        </p:tgtEl>
                                        <p:attrNameLst>
                                          <p:attrName>ppt_x</p:attrName>
                                        </p:attrNameLst>
                                      </p:cBhvr>
                                      <p:tavLst>
                                        <p:tav tm="0">
                                          <p:val>
                                            <p:strVal val="1+#ppt_w/2"/>
                                          </p:val>
                                        </p:tav>
                                        <p:tav tm="100000">
                                          <p:val>
                                            <p:strVal val="#ppt_x"/>
                                          </p:val>
                                        </p:tav>
                                      </p:tavLst>
                                    </p:anim>
                                    <p:anim calcmode="lin" valueType="num">
                                      <p:cBhvr additive="base">
                                        <p:cTn id="108" dur="1500" fill="hold"/>
                                        <p:tgtEl>
                                          <p:spTgt spid="211"/>
                                        </p:tgtEl>
                                        <p:attrNameLst>
                                          <p:attrName>ppt_y</p:attrName>
                                        </p:attrNameLst>
                                      </p:cBhvr>
                                      <p:tavLst>
                                        <p:tav tm="0">
                                          <p:val>
                                            <p:strVal val="#ppt_y"/>
                                          </p:val>
                                        </p:tav>
                                        <p:tav tm="100000">
                                          <p:val>
                                            <p:strVal val="#ppt_y"/>
                                          </p:val>
                                        </p:tav>
                                      </p:tavLst>
                                    </p:anim>
                                  </p:childTnLst>
                                </p:cTn>
                              </p:par>
                              <p:par>
                                <p:cTn id="109" presetID="2" presetClass="entr" presetSubtype="2" fill="hold" grpId="0" nodeType="withEffect">
                                  <p:stCondLst>
                                    <p:cond delay="0"/>
                                  </p:stCondLst>
                                  <p:childTnLst>
                                    <p:set>
                                      <p:cBhvr>
                                        <p:cTn id="110" dur="1" fill="hold">
                                          <p:stCondLst>
                                            <p:cond delay="0"/>
                                          </p:stCondLst>
                                        </p:cTn>
                                        <p:tgtEl>
                                          <p:spTgt spid="212"/>
                                        </p:tgtEl>
                                        <p:attrNameLst>
                                          <p:attrName>style.visibility</p:attrName>
                                        </p:attrNameLst>
                                      </p:cBhvr>
                                      <p:to>
                                        <p:strVal val="visible"/>
                                      </p:to>
                                    </p:set>
                                    <p:anim calcmode="lin" valueType="num">
                                      <p:cBhvr additive="base">
                                        <p:cTn id="111" dur="1500" fill="hold"/>
                                        <p:tgtEl>
                                          <p:spTgt spid="212"/>
                                        </p:tgtEl>
                                        <p:attrNameLst>
                                          <p:attrName>ppt_x</p:attrName>
                                        </p:attrNameLst>
                                      </p:cBhvr>
                                      <p:tavLst>
                                        <p:tav tm="0">
                                          <p:val>
                                            <p:strVal val="1+#ppt_w/2"/>
                                          </p:val>
                                        </p:tav>
                                        <p:tav tm="100000">
                                          <p:val>
                                            <p:strVal val="#ppt_x"/>
                                          </p:val>
                                        </p:tav>
                                      </p:tavLst>
                                    </p:anim>
                                    <p:anim calcmode="lin" valueType="num">
                                      <p:cBhvr additive="base">
                                        <p:cTn id="112" dur="1500" fill="hold"/>
                                        <p:tgtEl>
                                          <p:spTgt spid="212"/>
                                        </p:tgtEl>
                                        <p:attrNameLst>
                                          <p:attrName>ppt_y</p:attrName>
                                        </p:attrNameLst>
                                      </p:cBhvr>
                                      <p:tavLst>
                                        <p:tav tm="0">
                                          <p:val>
                                            <p:strVal val="#ppt_y"/>
                                          </p:val>
                                        </p:tav>
                                        <p:tav tm="100000">
                                          <p:val>
                                            <p:strVal val="#ppt_y"/>
                                          </p:val>
                                        </p:tav>
                                      </p:tavLst>
                                    </p:anim>
                                  </p:childTnLst>
                                </p:cTn>
                              </p:par>
                              <p:par>
                                <p:cTn id="113" presetID="2" presetClass="entr" presetSubtype="2" fill="hold" grpId="0" nodeType="withEffect">
                                  <p:stCondLst>
                                    <p:cond delay="0"/>
                                  </p:stCondLst>
                                  <p:childTnLst>
                                    <p:set>
                                      <p:cBhvr>
                                        <p:cTn id="114" dur="1" fill="hold">
                                          <p:stCondLst>
                                            <p:cond delay="0"/>
                                          </p:stCondLst>
                                        </p:cTn>
                                        <p:tgtEl>
                                          <p:spTgt spid="213"/>
                                        </p:tgtEl>
                                        <p:attrNameLst>
                                          <p:attrName>style.visibility</p:attrName>
                                        </p:attrNameLst>
                                      </p:cBhvr>
                                      <p:to>
                                        <p:strVal val="visible"/>
                                      </p:to>
                                    </p:set>
                                    <p:anim calcmode="lin" valueType="num">
                                      <p:cBhvr additive="base">
                                        <p:cTn id="115" dur="1500" fill="hold"/>
                                        <p:tgtEl>
                                          <p:spTgt spid="213"/>
                                        </p:tgtEl>
                                        <p:attrNameLst>
                                          <p:attrName>ppt_x</p:attrName>
                                        </p:attrNameLst>
                                      </p:cBhvr>
                                      <p:tavLst>
                                        <p:tav tm="0">
                                          <p:val>
                                            <p:strVal val="1+#ppt_w/2"/>
                                          </p:val>
                                        </p:tav>
                                        <p:tav tm="100000">
                                          <p:val>
                                            <p:strVal val="#ppt_x"/>
                                          </p:val>
                                        </p:tav>
                                      </p:tavLst>
                                    </p:anim>
                                    <p:anim calcmode="lin" valueType="num">
                                      <p:cBhvr additive="base">
                                        <p:cTn id="116" dur="1500" fill="hold"/>
                                        <p:tgtEl>
                                          <p:spTgt spid="213"/>
                                        </p:tgtEl>
                                        <p:attrNameLst>
                                          <p:attrName>ppt_y</p:attrName>
                                        </p:attrNameLst>
                                      </p:cBhvr>
                                      <p:tavLst>
                                        <p:tav tm="0">
                                          <p:val>
                                            <p:strVal val="#ppt_y"/>
                                          </p:val>
                                        </p:tav>
                                        <p:tav tm="100000">
                                          <p:val>
                                            <p:strVal val="#ppt_y"/>
                                          </p:val>
                                        </p:tav>
                                      </p:tavLst>
                                    </p:anim>
                                  </p:childTnLst>
                                </p:cTn>
                              </p:par>
                              <p:par>
                                <p:cTn id="117" presetID="2" presetClass="entr" presetSubtype="2" fill="hold" grpId="0" nodeType="withEffect">
                                  <p:stCondLst>
                                    <p:cond delay="0"/>
                                  </p:stCondLst>
                                  <p:childTnLst>
                                    <p:set>
                                      <p:cBhvr>
                                        <p:cTn id="118" dur="1" fill="hold">
                                          <p:stCondLst>
                                            <p:cond delay="0"/>
                                          </p:stCondLst>
                                        </p:cTn>
                                        <p:tgtEl>
                                          <p:spTgt spid="214"/>
                                        </p:tgtEl>
                                        <p:attrNameLst>
                                          <p:attrName>style.visibility</p:attrName>
                                        </p:attrNameLst>
                                      </p:cBhvr>
                                      <p:to>
                                        <p:strVal val="visible"/>
                                      </p:to>
                                    </p:set>
                                    <p:anim calcmode="lin" valueType="num">
                                      <p:cBhvr additive="base">
                                        <p:cTn id="119" dur="1500" fill="hold"/>
                                        <p:tgtEl>
                                          <p:spTgt spid="214"/>
                                        </p:tgtEl>
                                        <p:attrNameLst>
                                          <p:attrName>ppt_x</p:attrName>
                                        </p:attrNameLst>
                                      </p:cBhvr>
                                      <p:tavLst>
                                        <p:tav tm="0">
                                          <p:val>
                                            <p:strVal val="1+#ppt_w/2"/>
                                          </p:val>
                                        </p:tav>
                                        <p:tav tm="100000">
                                          <p:val>
                                            <p:strVal val="#ppt_x"/>
                                          </p:val>
                                        </p:tav>
                                      </p:tavLst>
                                    </p:anim>
                                    <p:anim calcmode="lin" valueType="num">
                                      <p:cBhvr additive="base">
                                        <p:cTn id="120" dur="1500" fill="hold"/>
                                        <p:tgtEl>
                                          <p:spTgt spid="214"/>
                                        </p:tgtEl>
                                        <p:attrNameLst>
                                          <p:attrName>ppt_y</p:attrName>
                                        </p:attrNameLst>
                                      </p:cBhvr>
                                      <p:tavLst>
                                        <p:tav tm="0">
                                          <p:val>
                                            <p:strVal val="#ppt_y"/>
                                          </p:val>
                                        </p:tav>
                                        <p:tav tm="100000">
                                          <p:val>
                                            <p:strVal val="#ppt_y"/>
                                          </p:val>
                                        </p:tav>
                                      </p:tavLst>
                                    </p:anim>
                                  </p:childTnLst>
                                </p:cTn>
                              </p:par>
                              <p:par>
                                <p:cTn id="121" presetID="2" presetClass="entr" presetSubtype="2" fill="hold" grpId="0" nodeType="withEffect">
                                  <p:stCondLst>
                                    <p:cond delay="0"/>
                                  </p:stCondLst>
                                  <p:childTnLst>
                                    <p:set>
                                      <p:cBhvr>
                                        <p:cTn id="122" dur="1" fill="hold">
                                          <p:stCondLst>
                                            <p:cond delay="0"/>
                                          </p:stCondLst>
                                        </p:cTn>
                                        <p:tgtEl>
                                          <p:spTgt spid="215"/>
                                        </p:tgtEl>
                                        <p:attrNameLst>
                                          <p:attrName>style.visibility</p:attrName>
                                        </p:attrNameLst>
                                      </p:cBhvr>
                                      <p:to>
                                        <p:strVal val="visible"/>
                                      </p:to>
                                    </p:set>
                                    <p:anim calcmode="lin" valueType="num">
                                      <p:cBhvr additive="base">
                                        <p:cTn id="123" dur="1500" fill="hold"/>
                                        <p:tgtEl>
                                          <p:spTgt spid="215"/>
                                        </p:tgtEl>
                                        <p:attrNameLst>
                                          <p:attrName>ppt_x</p:attrName>
                                        </p:attrNameLst>
                                      </p:cBhvr>
                                      <p:tavLst>
                                        <p:tav tm="0">
                                          <p:val>
                                            <p:strVal val="1+#ppt_w/2"/>
                                          </p:val>
                                        </p:tav>
                                        <p:tav tm="100000">
                                          <p:val>
                                            <p:strVal val="#ppt_x"/>
                                          </p:val>
                                        </p:tav>
                                      </p:tavLst>
                                    </p:anim>
                                    <p:anim calcmode="lin" valueType="num">
                                      <p:cBhvr additive="base">
                                        <p:cTn id="124" dur="1500" fill="hold"/>
                                        <p:tgtEl>
                                          <p:spTgt spid="215"/>
                                        </p:tgtEl>
                                        <p:attrNameLst>
                                          <p:attrName>ppt_y</p:attrName>
                                        </p:attrNameLst>
                                      </p:cBhvr>
                                      <p:tavLst>
                                        <p:tav tm="0">
                                          <p:val>
                                            <p:strVal val="#ppt_y"/>
                                          </p:val>
                                        </p:tav>
                                        <p:tav tm="100000">
                                          <p:val>
                                            <p:strVal val="#ppt_y"/>
                                          </p:val>
                                        </p:tav>
                                      </p:tavLst>
                                    </p:anim>
                                  </p:childTnLst>
                                </p:cTn>
                              </p:par>
                              <p:par>
                                <p:cTn id="125" presetID="2" presetClass="entr" presetSubtype="2" fill="hold" grpId="0" nodeType="withEffect">
                                  <p:stCondLst>
                                    <p:cond delay="0"/>
                                  </p:stCondLst>
                                  <p:childTnLst>
                                    <p:set>
                                      <p:cBhvr>
                                        <p:cTn id="126" dur="1" fill="hold">
                                          <p:stCondLst>
                                            <p:cond delay="0"/>
                                          </p:stCondLst>
                                        </p:cTn>
                                        <p:tgtEl>
                                          <p:spTgt spid="216"/>
                                        </p:tgtEl>
                                        <p:attrNameLst>
                                          <p:attrName>style.visibility</p:attrName>
                                        </p:attrNameLst>
                                      </p:cBhvr>
                                      <p:to>
                                        <p:strVal val="visible"/>
                                      </p:to>
                                    </p:set>
                                    <p:anim calcmode="lin" valueType="num">
                                      <p:cBhvr additive="base">
                                        <p:cTn id="127" dur="1500" fill="hold"/>
                                        <p:tgtEl>
                                          <p:spTgt spid="216"/>
                                        </p:tgtEl>
                                        <p:attrNameLst>
                                          <p:attrName>ppt_x</p:attrName>
                                        </p:attrNameLst>
                                      </p:cBhvr>
                                      <p:tavLst>
                                        <p:tav tm="0">
                                          <p:val>
                                            <p:strVal val="1+#ppt_w/2"/>
                                          </p:val>
                                        </p:tav>
                                        <p:tav tm="100000">
                                          <p:val>
                                            <p:strVal val="#ppt_x"/>
                                          </p:val>
                                        </p:tav>
                                      </p:tavLst>
                                    </p:anim>
                                    <p:anim calcmode="lin" valueType="num">
                                      <p:cBhvr additive="base">
                                        <p:cTn id="128" dur="1500" fill="hold"/>
                                        <p:tgtEl>
                                          <p:spTgt spid="216"/>
                                        </p:tgtEl>
                                        <p:attrNameLst>
                                          <p:attrName>ppt_y</p:attrName>
                                        </p:attrNameLst>
                                      </p:cBhvr>
                                      <p:tavLst>
                                        <p:tav tm="0">
                                          <p:val>
                                            <p:strVal val="#ppt_y"/>
                                          </p:val>
                                        </p:tav>
                                        <p:tav tm="100000">
                                          <p:val>
                                            <p:strVal val="#ppt_y"/>
                                          </p:val>
                                        </p:tav>
                                      </p:tavLst>
                                    </p:anim>
                                  </p:childTnLst>
                                </p:cTn>
                              </p:par>
                              <p:par>
                                <p:cTn id="129" presetID="2" presetClass="entr" presetSubtype="2" fill="hold" grpId="0" nodeType="withEffect">
                                  <p:stCondLst>
                                    <p:cond delay="0"/>
                                  </p:stCondLst>
                                  <p:childTnLst>
                                    <p:set>
                                      <p:cBhvr>
                                        <p:cTn id="130" dur="1" fill="hold">
                                          <p:stCondLst>
                                            <p:cond delay="0"/>
                                          </p:stCondLst>
                                        </p:cTn>
                                        <p:tgtEl>
                                          <p:spTgt spid="217"/>
                                        </p:tgtEl>
                                        <p:attrNameLst>
                                          <p:attrName>style.visibility</p:attrName>
                                        </p:attrNameLst>
                                      </p:cBhvr>
                                      <p:to>
                                        <p:strVal val="visible"/>
                                      </p:to>
                                    </p:set>
                                    <p:anim calcmode="lin" valueType="num">
                                      <p:cBhvr additive="base">
                                        <p:cTn id="131" dur="1500" fill="hold"/>
                                        <p:tgtEl>
                                          <p:spTgt spid="217"/>
                                        </p:tgtEl>
                                        <p:attrNameLst>
                                          <p:attrName>ppt_x</p:attrName>
                                        </p:attrNameLst>
                                      </p:cBhvr>
                                      <p:tavLst>
                                        <p:tav tm="0">
                                          <p:val>
                                            <p:strVal val="1+#ppt_w/2"/>
                                          </p:val>
                                        </p:tav>
                                        <p:tav tm="100000">
                                          <p:val>
                                            <p:strVal val="#ppt_x"/>
                                          </p:val>
                                        </p:tav>
                                      </p:tavLst>
                                    </p:anim>
                                    <p:anim calcmode="lin" valueType="num">
                                      <p:cBhvr additive="base">
                                        <p:cTn id="132" dur="1500" fill="hold"/>
                                        <p:tgtEl>
                                          <p:spTgt spid="217"/>
                                        </p:tgtEl>
                                        <p:attrNameLst>
                                          <p:attrName>ppt_y</p:attrName>
                                        </p:attrNameLst>
                                      </p:cBhvr>
                                      <p:tavLst>
                                        <p:tav tm="0">
                                          <p:val>
                                            <p:strVal val="#ppt_y"/>
                                          </p:val>
                                        </p:tav>
                                        <p:tav tm="100000">
                                          <p:val>
                                            <p:strVal val="#ppt_y"/>
                                          </p:val>
                                        </p:tav>
                                      </p:tavLst>
                                    </p:anim>
                                  </p:childTnLst>
                                </p:cTn>
                              </p:par>
                              <p:par>
                                <p:cTn id="133" presetID="2" presetClass="entr" presetSubtype="2" fill="hold" grpId="0" nodeType="withEffect">
                                  <p:stCondLst>
                                    <p:cond delay="0"/>
                                  </p:stCondLst>
                                  <p:childTnLst>
                                    <p:set>
                                      <p:cBhvr>
                                        <p:cTn id="134" dur="1" fill="hold">
                                          <p:stCondLst>
                                            <p:cond delay="0"/>
                                          </p:stCondLst>
                                        </p:cTn>
                                        <p:tgtEl>
                                          <p:spTgt spid="218"/>
                                        </p:tgtEl>
                                        <p:attrNameLst>
                                          <p:attrName>style.visibility</p:attrName>
                                        </p:attrNameLst>
                                      </p:cBhvr>
                                      <p:to>
                                        <p:strVal val="visible"/>
                                      </p:to>
                                    </p:set>
                                    <p:anim calcmode="lin" valueType="num">
                                      <p:cBhvr additive="base">
                                        <p:cTn id="135" dur="1500" fill="hold"/>
                                        <p:tgtEl>
                                          <p:spTgt spid="218"/>
                                        </p:tgtEl>
                                        <p:attrNameLst>
                                          <p:attrName>ppt_x</p:attrName>
                                        </p:attrNameLst>
                                      </p:cBhvr>
                                      <p:tavLst>
                                        <p:tav tm="0">
                                          <p:val>
                                            <p:strVal val="1+#ppt_w/2"/>
                                          </p:val>
                                        </p:tav>
                                        <p:tav tm="100000">
                                          <p:val>
                                            <p:strVal val="#ppt_x"/>
                                          </p:val>
                                        </p:tav>
                                      </p:tavLst>
                                    </p:anim>
                                    <p:anim calcmode="lin" valueType="num">
                                      <p:cBhvr additive="base">
                                        <p:cTn id="136" dur="1500" fill="hold"/>
                                        <p:tgtEl>
                                          <p:spTgt spid="218"/>
                                        </p:tgtEl>
                                        <p:attrNameLst>
                                          <p:attrName>ppt_y</p:attrName>
                                        </p:attrNameLst>
                                      </p:cBhvr>
                                      <p:tavLst>
                                        <p:tav tm="0">
                                          <p:val>
                                            <p:strVal val="#ppt_y"/>
                                          </p:val>
                                        </p:tav>
                                        <p:tav tm="100000">
                                          <p:val>
                                            <p:strVal val="#ppt_y"/>
                                          </p:val>
                                        </p:tav>
                                      </p:tavLst>
                                    </p:anim>
                                  </p:childTnLst>
                                </p:cTn>
                              </p:par>
                              <p:par>
                                <p:cTn id="137" presetID="2" presetClass="entr" presetSubtype="2" fill="hold" grpId="0" nodeType="withEffect">
                                  <p:stCondLst>
                                    <p:cond delay="0"/>
                                  </p:stCondLst>
                                  <p:childTnLst>
                                    <p:set>
                                      <p:cBhvr>
                                        <p:cTn id="138" dur="1" fill="hold">
                                          <p:stCondLst>
                                            <p:cond delay="0"/>
                                          </p:stCondLst>
                                        </p:cTn>
                                        <p:tgtEl>
                                          <p:spTgt spid="219"/>
                                        </p:tgtEl>
                                        <p:attrNameLst>
                                          <p:attrName>style.visibility</p:attrName>
                                        </p:attrNameLst>
                                      </p:cBhvr>
                                      <p:to>
                                        <p:strVal val="visible"/>
                                      </p:to>
                                    </p:set>
                                    <p:anim calcmode="lin" valueType="num">
                                      <p:cBhvr additive="base">
                                        <p:cTn id="139" dur="1500" fill="hold"/>
                                        <p:tgtEl>
                                          <p:spTgt spid="219"/>
                                        </p:tgtEl>
                                        <p:attrNameLst>
                                          <p:attrName>ppt_x</p:attrName>
                                        </p:attrNameLst>
                                      </p:cBhvr>
                                      <p:tavLst>
                                        <p:tav tm="0">
                                          <p:val>
                                            <p:strVal val="1+#ppt_w/2"/>
                                          </p:val>
                                        </p:tav>
                                        <p:tav tm="100000">
                                          <p:val>
                                            <p:strVal val="#ppt_x"/>
                                          </p:val>
                                        </p:tav>
                                      </p:tavLst>
                                    </p:anim>
                                    <p:anim calcmode="lin" valueType="num">
                                      <p:cBhvr additive="base">
                                        <p:cTn id="140" dur="1500" fill="hold"/>
                                        <p:tgtEl>
                                          <p:spTgt spid="219"/>
                                        </p:tgtEl>
                                        <p:attrNameLst>
                                          <p:attrName>ppt_y</p:attrName>
                                        </p:attrNameLst>
                                      </p:cBhvr>
                                      <p:tavLst>
                                        <p:tav tm="0">
                                          <p:val>
                                            <p:strVal val="#ppt_y"/>
                                          </p:val>
                                        </p:tav>
                                        <p:tav tm="100000">
                                          <p:val>
                                            <p:strVal val="#ppt_y"/>
                                          </p:val>
                                        </p:tav>
                                      </p:tavLst>
                                    </p:anim>
                                  </p:childTnLst>
                                </p:cTn>
                              </p:par>
                              <p:par>
                                <p:cTn id="141" presetID="2" presetClass="entr" presetSubtype="2" fill="hold" grpId="0" nodeType="withEffect">
                                  <p:stCondLst>
                                    <p:cond delay="0"/>
                                  </p:stCondLst>
                                  <p:childTnLst>
                                    <p:set>
                                      <p:cBhvr>
                                        <p:cTn id="142" dur="1" fill="hold">
                                          <p:stCondLst>
                                            <p:cond delay="0"/>
                                          </p:stCondLst>
                                        </p:cTn>
                                        <p:tgtEl>
                                          <p:spTgt spid="220"/>
                                        </p:tgtEl>
                                        <p:attrNameLst>
                                          <p:attrName>style.visibility</p:attrName>
                                        </p:attrNameLst>
                                      </p:cBhvr>
                                      <p:to>
                                        <p:strVal val="visible"/>
                                      </p:to>
                                    </p:set>
                                    <p:anim calcmode="lin" valueType="num">
                                      <p:cBhvr additive="base">
                                        <p:cTn id="143" dur="1500" fill="hold"/>
                                        <p:tgtEl>
                                          <p:spTgt spid="220"/>
                                        </p:tgtEl>
                                        <p:attrNameLst>
                                          <p:attrName>ppt_x</p:attrName>
                                        </p:attrNameLst>
                                      </p:cBhvr>
                                      <p:tavLst>
                                        <p:tav tm="0">
                                          <p:val>
                                            <p:strVal val="1+#ppt_w/2"/>
                                          </p:val>
                                        </p:tav>
                                        <p:tav tm="100000">
                                          <p:val>
                                            <p:strVal val="#ppt_x"/>
                                          </p:val>
                                        </p:tav>
                                      </p:tavLst>
                                    </p:anim>
                                    <p:anim calcmode="lin" valueType="num">
                                      <p:cBhvr additive="base">
                                        <p:cTn id="144" dur="1500" fill="hold"/>
                                        <p:tgtEl>
                                          <p:spTgt spid="220"/>
                                        </p:tgtEl>
                                        <p:attrNameLst>
                                          <p:attrName>ppt_y</p:attrName>
                                        </p:attrNameLst>
                                      </p:cBhvr>
                                      <p:tavLst>
                                        <p:tav tm="0">
                                          <p:val>
                                            <p:strVal val="#ppt_y"/>
                                          </p:val>
                                        </p:tav>
                                        <p:tav tm="100000">
                                          <p:val>
                                            <p:strVal val="#ppt_y"/>
                                          </p:val>
                                        </p:tav>
                                      </p:tavLst>
                                    </p:anim>
                                  </p:childTnLst>
                                </p:cTn>
                              </p:par>
                              <p:par>
                                <p:cTn id="145" presetID="2" presetClass="entr" presetSubtype="2" fill="hold" grpId="0" nodeType="withEffect">
                                  <p:stCondLst>
                                    <p:cond delay="0"/>
                                  </p:stCondLst>
                                  <p:childTnLst>
                                    <p:set>
                                      <p:cBhvr>
                                        <p:cTn id="146" dur="1" fill="hold">
                                          <p:stCondLst>
                                            <p:cond delay="0"/>
                                          </p:stCondLst>
                                        </p:cTn>
                                        <p:tgtEl>
                                          <p:spTgt spid="221"/>
                                        </p:tgtEl>
                                        <p:attrNameLst>
                                          <p:attrName>style.visibility</p:attrName>
                                        </p:attrNameLst>
                                      </p:cBhvr>
                                      <p:to>
                                        <p:strVal val="visible"/>
                                      </p:to>
                                    </p:set>
                                    <p:anim calcmode="lin" valueType="num">
                                      <p:cBhvr additive="base">
                                        <p:cTn id="147" dur="1500" fill="hold"/>
                                        <p:tgtEl>
                                          <p:spTgt spid="221"/>
                                        </p:tgtEl>
                                        <p:attrNameLst>
                                          <p:attrName>ppt_x</p:attrName>
                                        </p:attrNameLst>
                                      </p:cBhvr>
                                      <p:tavLst>
                                        <p:tav tm="0">
                                          <p:val>
                                            <p:strVal val="1+#ppt_w/2"/>
                                          </p:val>
                                        </p:tav>
                                        <p:tav tm="100000">
                                          <p:val>
                                            <p:strVal val="#ppt_x"/>
                                          </p:val>
                                        </p:tav>
                                      </p:tavLst>
                                    </p:anim>
                                    <p:anim calcmode="lin" valueType="num">
                                      <p:cBhvr additive="base">
                                        <p:cTn id="148" dur="1500" fill="hold"/>
                                        <p:tgtEl>
                                          <p:spTgt spid="221"/>
                                        </p:tgtEl>
                                        <p:attrNameLst>
                                          <p:attrName>ppt_y</p:attrName>
                                        </p:attrNameLst>
                                      </p:cBhvr>
                                      <p:tavLst>
                                        <p:tav tm="0">
                                          <p:val>
                                            <p:strVal val="#ppt_y"/>
                                          </p:val>
                                        </p:tav>
                                        <p:tav tm="100000">
                                          <p:val>
                                            <p:strVal val="#ppt_y"/>
                                          </p:val>
                                        </p:tav>
                                      </p:tavLst>
                                    </p:anim>
                                  </p:childTnLst>
                                </p:cTn>
                              </p:par>
                              <p:par>
                                <p:cTn id="149" presetID="2" presetClass="entr" presetSubtype="2" fill="hold" grpId="0" nodeType="withEffect">
                                  <p:stCondLst>
                                    <p:cond delay="0"/>
                                  </p:stCondLst>
                                  <p:childTnLst>
                                    <p:set>
                                      <p:cBhvr>
                                        <p:cTn id="150" dur="1" fill="hold">
                                          <p:stCondLst>
                                            <p:cond delay="0"/>
                                          </p:stCondLst>
                                        </p:cTn>
                                        <p:tgtEl>
                                          <p:spTgt spid="222"/>
                                        </p:tgtEl>
                                        <p:attrNameLst>
                                          <p:attrName>style.visibility</p:attrName>
                                        </p:attrNameLst>
                                      </p:cBhvr>
                                      <p:to>
                                        <p:strVal val="visible"/>
                                      </p:to>
                                    </p:set>
                                    <p:anim calcmode="lin" valueType="num">
                                      <p:cBhvr additive="base">
                                        <p:cTn id="151" dur="1500" fill="hold"/>
                                        <p:tgtEl>
                                          <p:spTgt spid="222"/>
                                        </p:tgtEl>
                                        <p:attrNameLst>
                                          <p:attrName>ppt_x</p:attrName>
                                        </p:attrNameLst>
                                      </p:cBhvr>
                                      <p:tavLst>
                                        <p:tav tm="0">
                                          <p:val>
                                            <p:strVal val="1+#ppt_w/2"/>
                                          </p:val>
                                        </p:tav>
                                        <p:tav tm="100000">
                                          <p:val>
                                            <p:strVal val="#ppt_x"/>
                                          </p:val>
                                        </p:tav>
                                      </p:tavLst>
                                    </p:anim>
                                    <p:anim calcmode="lin" valueType="num">
                                      <p:cBhvr additive="base">
                                        <p:cTn id="152" dur="1500" fill="hold"/>
                                        <p:tgtEl>
                                          <p:spTgt spid="222"/>
                                        </p:tgtEl>
                                        <p:attrNameLst>
                                          <p:attrName>ppt_y</p:attrName>
                                        </p:attrNameLst>
                                      </p:cBhvr>
                                      <p:tavLst>
                                        <p:tav tm="0">
                                          <p:val>
                                            <p:strVal val="#ppt_y"/>
                                          </p:val>
                                        </p:tav>
                                        <p:tav tm="100000">
                                          <p:val>
                                            <p:strVal val="#ppt_y"/>
                                          </p:val>
                                        </p:tav>
                                      </p:tavLst>
                                    </p:anim>
                                  </p:childTnLst>
                                </p:cTn>
                              </p:par>
                              <p:par>
                                <p:cTn id="153" presetID="2" presetClass="entr" presetSubtype="2" fill="hold" grpId="0" nodeType="withEffect">
                                  <p:stCondLst>
                                    <p:cond delay="0"/>
                                  </p:stCondLst>
                                  <p:childTnLst>
                                    <p:set>
                                      <p:cBhvr>
                                        <p:cTn id="154" dur="1" fill="hold">
                                          <p:stCondLst>
                                            <p:cond delay="0"/>
                                          </p:stCondLst>
                                        </p:cTn>
                                        <p:tgtEl>
                                          <p:spTgt spid="223"/>
                                        </p:tgtEl>
                                        <p:attrNameLst>
                                          <p:attrName>style.visibility</p:attrName>
                                        </p:attrNameLst>
                                      </p:cBhvr>
                                      <p:to>
                                        <p:strVal val="visible"/>
                                      </p:to>
                                    </p:set>
                                    <p:anim calcmode="lin" valueType="num">
                                      <p:cBhvr additive="base">
                                        <p:cTn id="155" dur="1500" fill="hold"/>
                                        <p:tgtEl>
                                          <p:spTgt spid="223"/>
                                        </p:tgtEl>
                                        <p:attrNameLst>
                                          <p:attrName>ppt_x</p:attrName>
                                        </p:attrNameLst>
                                      </p:cBhvr>
                                      <p:tavLst>
                                        <p:tav tm="0">
                                          <p:val>
                                            <p:strVal val="1+#ppt_w/2"/>
                                          </p:val>
                                        </p:tav>
                                        <p:tav tm="100000">
                                          <p:val>
                                            <p:strVal val="#ppt_x"/>
                                          </p:val>
                                        </p:tav>
                                      </p:tavLst>
                                    </p:anim>
                                    <p:anim calcmode="lin" valueType="num">
                                      <p:cBhvr additive="base">
                                        <p:cTn id="156" dur="1500" fill="hold"/>
                                        <p:tgtEl>
                                          <p:spTgt spid="223"/>
                                        </p:tgtEl>
                                        <p:attrNameLst>
                                          <p:attrName>ppt_y</p:attrName>
                                        </p:attrNameLst>
                                      </p:cBhvr>
                                      <p:tavLst>
                                        <p:tav tm="0">
                                          <p:val>
                                            <p:strVal val="#ppt_y"/>
                                          </p:val>
                                        </p:tav>
                                        <p:tav tm="100000">
                                          <p:val>
                                            <p:strVal val="#ppt_y"/>
                                          </p:val>
                                        </p:tav>
                                      </p:tavLst>
                                    </p:anim>
                                  </p:childTnLst>
                                </p:cTn>
                              </p:par>
                              <p:par>
                                <p:cTn id="157" presetID="2" presetClass="entr" presetSubtype="2" fill="hold" grpId="0" nodeType="withEffect">
                                  <p:stCondLst>
                                    <p:cond delay="0"/>
                                  </p:stCondLst>
                                  <p:childTnLst>
                                    <p:set>
                                      <p:cBhvr>
                                        <p:cTn id="158" dur="1" fill="hold">
                                          <p:stCondLst>
                                            <p:cond delay="0"/>
                                          </p:stCondLst>
                                        </p:cTn>
                                        <p:tgtEl>
                                          <p:spTgt spid="224"/>
                                        </p:tgtEl>
                                        <p:attrNameLst>
                                          <p:attrName>style.visibility</p:attrName>
                                        </p:attrNameLst>
                                      </p:cBhvr>
                                      <p:to>
                                        <p:strVal val="visible"/>
                                      </p:to>
                                    </p:set>
                                    <p:anim calcmode="lin" valueType="num">
                                      <p:cBhvr additive="base">
                                        <p:cTn id="159" dur="1500" fill="hold"/>
                                        <p:tgtEl>
                                          <p:spTgt spid="224"/>
                                        </p:tgtEl>
                                        <p:attrNameLst>
                                          <p:attrName>ppt_x</p:attrName>
                                        </p:attrNameLst>
                                      </p:cBhvr>
                                      <p:tavLst>
                                        <p:tav tm="0">
                                          <p:val>
                                            <p:strVal val="1+#ppt_w/2"/>
                                          </p:val>
                                        </p:tav>
                                        <p:tav tm="100000">
                                          <p:val>
                                            <p:strVal val="#ppt_x"/>
                                          </p:val>
                                        </p:tav>
                                      </p:tavLst>
                                    </p:anim>
                                    <p:anim calcmode="lin" valueType="num">
                                      <p:cBhvr additive="base">
                                        <p:cTn id="160" dur="1500" fill="hold"/>
                                        <p:tgtEl>
                                          <p:spTgt spid="224"/>
                                        </p:tgtEl>
                                        <p:attrNameLst>
                                          <p:attrName>ppt_y</p:attrName>
                                        </p:attrNameLst>
                                      </p:cBhvr>
                                      <p:tavLst>
                                        <p:tav tm="0">
                                          <p:val>
                                            <p:strVal val="#ppt_y"/>
                                          </p:val>
                                        </p:tav>
                                        <p:tav tm="100000">
                                          <p:val>
                                            <p:strVal val="#ppt_y"/>
                                          </p:val>
                                        </p:tav>
                                      </p:tavLst>
                                    </p:anim>
                                  </p:childTnLst>
                                </p:cTn>
                              </p:par>
                              <p:par>
                                <p:cTn id="161" presetID="2" presetClass="entr" presetSubtype="2" fill="hold" grpId="0" nodeType="withEffect">
                                  <p:stCondLst>
                                    <p:cond delay="0"/>
                                  </p:stCondLst>
                                  <p:childTnLst>
                                    <p:set>
                                      <p:cBhvr>
                                        <p:cTn id="162" dur="1" fill="hold">
                                          <p:stCondLst>
                                            <p:cond delay="0"/>
                                          </p:stCondLst>
                                        </p:cTn>
                                        <p:tgtEl>
                                          <p:spTgt spid="225"/>
                                        </p:tgtEl>
                                        <p:attrNameLst>
                                          <p:attrName>style.visibility</p:attrName>
                                        </p:attrNameLst>
                                      </p:cBhvr>
                                      <p:to>
                                        <p:strVal val="visible"/>
                                      </p:to>
                                    </p:set>
                                    <p:anim calcmode="lin" valueType="num">
                                      <p:cBhvr additive="base">
                                        <p:cTn id="163" dur="1500" fill="hold"/>
                                        <p:tgtEl>
                                          <p:spTgt spid="225"/>
                                        </p:tgtEl>
                                        <p:attrNameLst>
                                          <p:attrName>ppt_x</p:attrName>
                                        </p:attrNameLst>
                                      </p:cBhvr>
                                      <p:tavLst>
                                        <p:tav tm="0">
                                          <p:val>
                                            <p:strVal val="1+#ppt_w/2"/>
                                          </p:val>
                                        </p:tav>
                                        <p:tav tm="100000">
                                          <p:val>
                                            <p:strVal val="#ppt_x"/>
                                          </p:val>
                                        </p:tav>
                                      </p:tavLst>
                                    </p:anim>
                                    <p:anim calcmode="lin" valueType="num">
                                      <p:cBhvr additive="base">
                                        <p:cTn id="164" dur="1500" fill="hold"/>
                                        <p:tgtEl>
                                          <p:spTgt spid="225"/>
                                        </p:tgtEl>
                                        <p:attrNameLst>
                                          <p:attrName>ppt_y</p:attrName>
                                        </p:attrNameLst>
                                      </p:cBhvr>
                                      <p:tavLst>
                                        <p:tav tm="0">
                                          <p:val>
                                            <p:strVal val="#ppt_y"/>
                                          </p:val>
                                        </p:tav>
                                        <p:tav tm="100000">
                                          <p:val>
                                            <p:strVal val="#ppt_y"/>
                                          </p:val>
                                        </p:tav>
                                      </p:tavLst>
                                    </p:anim>
                                  </p:childTnLst>
                                </p:cTn>
                              </p:par>
                              <p:par>
                                <p:cTn id="165" presetID="2" presetClass="entr" presetSubtype="2" fill="hold" grpId="0" nodeType="withEffect">
                                  <p:stCondLst>
                                    <p:cond delay="0"/>
                                  </p:stCondLst>
                                  <p:childTnLst>
                                    <p:set>
                                      <p:cBhvr>
                                        <p:cTn id="166" dur="1" fill="hold">
                                          <p:stCondLst>
                                            <p:cond delay="0"/>
                                          </p:stCondLst>
                                        </p:cTn>
                                        <p:tgtEl>
                                          <p:spTgt spid="226"/>
                                        </p:tgtEl>
                                        <p:attrNameLst>
                                          <p:attrName>style.visibility</p:attrName>
                                        </p:attrNameLst>
                                      </p:cBhvr>
                                      <p:to>
                                        <p:strVal val="visible"/>
                                      </p:to>
                                    </p:set>
                                    <p:anim calcmode="lin" valueType="num">
                                      <p:cBhvr additive="base">
                                        <p:cTn id="167" dur="1500" fill="hold"/>
                                        <p:tgtEl>
                                          <p:spTgt spid="226"/>
                                        </p:tgtEl>
                                        <p:attrNameLst>
                                          <p:attrName>ppt_x</p:attrName>
                                        </p:attrNameLst>
                                      </p:cBhvr>
                                      <p:tavLst>
                                        <p:tav tm="0">
                                          <p:val>
                                            <p:strVal val="1+#ppt_w/2"/>
                                          </p:val>
                                        </p:tav>
                                        <p:tav tm="100000">
                                          <p:val>
                                            <p:strVal val="#ppt_x"/>
                                          </p:val>
                                        </p:tav>
                                      </p:tavLst>
                                    </p:anim>
                                    <p:anim calcmode="lin" valueType="num">
                                      <p:cBhvr additive="base">
                                        <p:cTn id="168" dur="1500" fill="hold"/>
                                        <p:tgtEl>
                                          <p:spTgt spid="226"/>
                                        </p:tgtEl>
                                        <p:attrNameLst>
                                          <p:attrName>ppt_y</p:attrName>
                                        </p:attrNameLst>
                                      </p:cBhvr>
                                      <p:tavLst>
                                        <p:tav tm="0">
                                          <p:val>
                                            <p:strVal val="#ppt_y"/>
                                          </p:val>
                                        </p:tav>
                                        <p:tav tm="100000">
                                          <p:val>
                                            <p:strVal val="#ppt_y"/>
                                          </p:val>
                                        </p:tav>
                                      </p:tavLst>
                                    </p:anim>
                                  </p:childTnLst>
                                </p:cTn>
                              </p:par>
                              <p:par>
                                <p:cTn id="169" presetID="2" presetClass="entr" presetSubtype="2" fill="hold" grpId="0" nodeType="withEffect">
                                  <p:stCondLst>
                                    <p:cond delay="0"/>
                                  </p:stCondLst>
                                  <p:childTnLst>
                                    <p:set>
                                      <p:cBhvr>
                                        <p:cTn id="170" dur="1" fill="hold">
                                          <p:stCondLst>
                                            <p:cond delay="0"/>
                                          </p:stCondLst>
                                        </p:cTn>
                                        <p:tgtEl>
                                          <p:spTgt spid="227"/>
                                        </p:tgtEl>
                                        <p:attrNameLst>
                                          <p:attrName>style.visibility</p:attrName>
                                        </p:attrNameLst>
                                      </p:cBhvr>
                                      <p:to>
                                        <p:strVal val="visible"/>
                                      </p:to>
                                    </p:set>
                                    <p:anim calcmode="lin" valueType="num">
                                      <p:cBhvr additive="base">
                                        <p:cTn id="171" dur="1500" fill="hold"/>
                                        <p:tgtEl>
                                          <p:spTgt spid="227"/>
                                        </p:tgtEl>
                                        <p:attrNameLst>
                                          <p:attrName>ppt_x</p:attrName>
                                        </p:attrNameLst>
                                      </p:cBhvr>
                                      <p:tavLst>
                                        <p:tav tm="0">
                                          <p:val>
                                            <p:strVal val="1+#ppt_w/2"/>
                                          </p:val>
                                        </p:tav>
                                        <p:tav tm="100000">
                                          <p:val>
                                            <p:strVal val="#ppt_x"/>
                                          </p:val>
                                        </p:tav>
                                      </p:tavLst>
                                    </p:anim>
                                    <p:anim calcmode="lin" valueType="num">
                                      <p:cBhvr additive="base">
                                        <p:cTn id="172" dur="1500" fill="hold"/>
                                        <p:tgtEl>
                                          <p:spTgt spid="227"/>
                                        </p:tgtEl>
                                        <p:attrNameLst>
                                          <p:attrName>ppt_y</p:attrName>
                                        </p:attrNameLst>
                                      </p:cBhvr>
                                      <p:tavLst>
                                        <p:tav tm="0">
                                          <p:val>
                                            <p:strVal val="#ppt_y"/>
                                          </p:val>
                                        </p:tav>
                                        <p:tav tm="100000">
                                          <p:val>
                                            <p:strVal val="#ppt_y"/>
                                          </p:val>
                                        </p:tav>
                                      </p:tavLst>
                                    </p:anim>
                                  </p:childTnLst>
                                </p:cTn>
                              </p:par>
                              <p:par>
                                <p:cTn id="173" presetID="2" presetClass="entr" presetSubtype="2" fill="hold" grpId="0" nodeType="withEffect">
                                  <p:stCondLst>
                                    <p:cond delay="0"/>
                                  </p:stCondLst>
                                  <p:childTnLst>
                                    <p:set>
                                      <p:cBhvr>
                                        <p:cTn id="174" dur="1" fill="hold">
                                          <p:stCondLst>
                                            <p:cond delay="0"/>
                                          </p:stCondLst>
                                        </p:cTn>
                                        <p:tgtEl>
                                          <p:spTgt spid="228"/>
                                        </p:tgtEl>
                                        <p:attrNameLst>
                                          <p:attrName>style.visibility</p:attrName>
                                        </p:attrNameLst>
                                      </p:cBhvr>
                                      <p:to>
                                        <p:strVal val="visible"/>
                                      </p:to>
                                    </p:set>
                                    <p:anim calcmode="lin" valueType="num">
                                      <p:cBhvr additive="base">
                                        <p:cTn id="175" dur="1500" fill="hold"/>
                                        <p:tgtEl>
                                          <p:spTgt spid="228"/>
                                        </p:tgtEl>
                                        <p:attrNameLst>
                                          <p:attrName>ppt_x</p:attrName>
                                        </p:attrNameLst>
                                      </p:cBhvr>
                                      <p:tavLst>
                                        <p:tav tm="0">
                                          <p:val>
                                            <p:strVal val="1+#ppt_w/2"/>
                                          </p:val>
                                        </p:tav>
                                        <p:tav tm="100000">
                                          <p:val>
                                            <p:strVal val="#ppt_x"/>
                                          </p:val>
                                        </p:tav>
                                      </p:tavLst>
                                    </p:anim>
                                    <p:anim calcmode="lin" valueType="num">
                                      <p:cBhvr additive="base">
                                        <p:cTn id="176" dur="1500" fill="hold"/>
                                        <p:tgtEl>
                                          <p:spTgt spid="228"/>
                                        </p:tgtEl>
                                        <p:attrNameLst>
                                          <p:attrName>ppt_y</p:attrName>
                                        </p:attrNameLst>
                                      </p:cBhvr>
                                      <p:tavLst>
                                        <p:tav tm="0">
                                          <p:val>
                                            <p:strVal val="#ppt_y"/>
                                          </p:val>
                                        </p:tav>
                                        <p:tav tm="100000">
                                          <p:val>
                                            <p:strVal val="#ppt_y"/>
                                          </p:val>
                                        </p:tav>
                                      </p:tavLst>
                                    </p:anim>
                                  </p:childTnLst>
                                </p:cTn>
                              </p:par>
                              <p:par>
                                <p:cTn id="177" presetID="2" presetClass="entr" presetSubtype="2" fill="hold" grpId="0" nodeType="withEffect">
                                  <p:stCondLst>
                                    <p:cond delay="0"/>
                                  </p:stCondLst>
                                  <p:childTnLst>
                                    <p:set>
                                      <p:cBhvr>
                                        <p:cTn id="178" dur="1" fill="hold">
                                          <p:stCondLst>
                                            <p:cond delay="0"/>
                                          </p:stCondLst>
                                        </p:cTn>
                                        <p:tgtEl>
                                          <p:spTgt spid="229"/>
                                        </p:tgtEl>
                                        <p:attrNameLst>
                                          <p:attrName>style.visibility</p:attrName>
                                        </p:attrNameLst>
                                      </p:cBhvr>
                                      <p:to>
                                        <p:strVal val="visible"/>
                                      </p:to>
                                    </p:set>
                                    <p:anim calcmode="lin" valueType="num">
                                      <p:cBhvr additive="base">
                                        <p:cTn id="179" dur="1500" fill="hold"/>
                                        <p:tgtEl>
                                          <p:spTgt spid="229"/>
                                        </p:tgtEl>
                                        <p:attrNameLst>
                                          <p:attrName>ppt_x</p:attrName>
                                        </p:attrNameLst>
                                      </p:cBhvr>
                                      <p:tavLst>
                                        <p:tav tm="0">
                                          <p:val>
                                            <p:strVal val="1+#ppt_w/2"/>
                                          </p:val>
                                        </p:tav>
                                        <p:tav tm="100000">
                                          <p:val>
                                            <p:strVal val="#ppt_x"/>
                                          </p:val>
                                        </p:tav>
                                      </p:tavLst>
                                    </p:anim>
                                    <p:anim calcmode="lin" valueType="num">
                                      <p:cBhvr additive="base">
                                        <p:cTn id="180" dur="1500" fill="hold"/>
                                        <p:tgtEl>
                                          <p:spTgt spid="229"/>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230"/>
                                        </p:tgtEl>
                                        <p:attrNameLst>
                                          <p:attrName>style.visibility</p:attrName>
                                        </p:attrNameLst>
                                      </p:cBhvr>
                                      <p:to>
                                        <p:strVal val="visible"/>
                                      </p:to>
                                    </p:set>
                                    <p:anim calcmode="lin" valueType="num">
                                      <p:cBhvr additive="base">
                                        <p:cTn id="183" dur="1500" fill="hold"/>
                                        <p:tgtEl>
                                          <p:spTgt spid="230"/>
                                        </p:tgtEl>
                                        <p:attrNameLst>
                                          <p:attrName>ppt_x</p:attrName>
                                        </p:attrNameLst>
                                      </p:cBhvr>
                                      <p:tavLst>
                                        <p:tav tm="0">
                                          <p:val>
                                            <p:strVal val="1+#ppt_w/2"/>
                                          </p:val>
                                        </p:tav>
                                        <p:tav tm="100000">
                                          <p:val>
                                            <p:strVal val="#ppt_x"/>
                                          </p:val>
                                        </p:tav>
                                      </p:tavLst>
                                    </p:anim>
                                    <p:anim calcmode="lin" valueType="num">
                                      <p:cBhvr additive="base">
                                        <p:cTn id="184" dur="1500" fill="hold"/>
                                        <p:tgtEl>
                                          <p:spTgt spid="230"/>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231"/>
                                        </p:tgtEl>
                                        <p:attrNameLst>
                                          <p:attrName>style.visibility</p:attrName>
                                        </p:attrNameLst>
                                      </p:cBhvr>
                                      <p:to>
                                        <p:strVal val="visible"/>
                                      </p:to>
                                    </p:set>
                                    <p:anim calcmode="lin" valueType="num">
                                      <p:cBhvr additive="base">
                                        <p:cTn id="187" dur="1500" fill="hold"/>
                                        <p:tgtEl>
                                          <p:spTgt spid="231"/>
                                        </p:tgtEl>
                                        <p:attrNameLst>
                                          <p:attrName>ppt_x</p:attrName>
                                        </p:attrNameLst>
                                      </p:cBhvr>
                                      <p:tavLst>
                                        <p:tav tm="0">
                                          <p:val>
                                            <p:strVal val="1+#ppt_w/2"/>
                                          </p:val>
                                        </p:tav>
                                        <p:tav tm="100000">
                                          <p:val>
                                            <p:strVal val="#ppt_x"/>
                                          </p:val>
                                        </p:tav>
                                      </p:tavLst>
                                    </p:anim>
                                    <p:anim calcmode="lin" valueType="num">
                                      <p:cBhvr additive="base">
                                        <p:cTn id="188" dur="1500" fill="hold"/>
                                        <p:tgtEl>
                                          <p:spTgt spid="231"/>
                                        </p:tgtEl>
                                        <p:attrNameLst>
                                          <p:attrName>ppt_y</p:attrName>
                                        </p:attrNameLst>
                                      </p:cBhvr>
                                      <p:tavLst>
                                        <p:tav tm="0">
                                          <p:val>
                                            <p:strVal val="#ppt_y"/>
                                          </p:val>
                                        </p:tav>
                                        <p:tav tm="100000">
                                          <p:val>
                                            <p:strVal val="#ppt_y"/>
                                          </p:val>
                                        </p:tav>
                                      </p:tavLst>
                                    </p:anim>
                                  </p:childTnLst>
                                </p:cTn>
                              </p:par>
                              <p:par>
                                <p:cTn id="189" presetID="2" presetClass="entr" presetSubtype="2" fill="hold" grpId="0" nodeType="withEffect">
                                  <p:stCondLst>
                                    <p:cond delay="0"/>
                                  </p:stCondLst>
                                  <p:childTnLst>
                                    <p:set>
                                      <p:cBhvr>
                                        <p:cTn id="190" dur="1" fill="hold">
                                          <p:stCondLst>
                                            <p:cond delay="0"/>
                                          </p:stCondLst>
                                        </p:cTn>
                                        <p:tgtEl>
                                          <p:spTgt spid="232"/>
                                        </p:tgtEl>
                                        <p:attrNameLst>
                                          <p:attrName>style.visibility</p:attrName>
                                        </p:attrNameLst>
                                      </p:cBhvr>
                                      <p:to>
                                        <p:strVal val="visible"/>
                                      </p:to>
                                    </p:set>
                                    <p:anim calcmode="lin" valueType="num">
                                      <p:cBhvr additive="base">
                                        <p:cTn id="191" dur="1500" fill="hold"/>
                                        <p:tgtEl>
                                          <p:spTgt spid="232"/>
                                        </p:tgtEl>
                                        <p:attrNameLst>
                                          <p:attrName>ppt_x</p:attrName>
                                        </p:attrNameLst>
                                      </p:cBhvr>
                                      <p:tavLst>
                                        <p:tav tm="0">
                                          <p:val>
                                            <p:strVal val="1+#ppt_w/2"/>
                                          </p:val>
                                        </p:tav>
                                        <p:tav tm="100000">
                                          <p:val>
                                            <p:strVal val="#ppt_x"/>
                                          </p:val>
                                        </p:tav>
                                      </p:tavLst>
                                    </p:anim>
                                    <p:anim calcmode="lin" valueType="num">
                                      <p:cBhvr additive="base">
                                        <p:cTn id="192" dur="1500" fill="hold"/>
                                        <p:tgtEl>
                                          <p:spTgt spid="232"/>
                                        </p:tgtEl>
                                        <p:attrNameLst>
                                          <p:attrName>ppt_y</p:attrName>
                                        </p:attrNameLst>
                                      </p:cBhvr>
                                      <p:tavLst>
                                        <p:tav tm="0">
                                          <p:val>
                                            <p:strVal val="#ppt_y"/>
                                          </p:val>
                                        </p:tav>
                                        <p:tav tm="100000">
                                          <p:val>
                                            <p:strVal val="#ppt_y"/>
                                          </p:val>
                                        </p:tav>
                                      </p:tavLst>
                                    </p:anim>
                                  </p:childTnLst>
                                </p:cTn>
                              </p:par>
                              <p:par>
                                <p:cTn id="193" presetID="2" presetClass="entr" presetSubtype="2" fill="hold" grpId="0" nodeType="withEffect">
                                  <p:stCondLst>
                                    <p:cond delay="0"/>
                                  </p:stCondLst>
                                  <p:childTnLst>
                                    <p:set>
                                      <p:cBhvr>
                                        <p:cTn id="194" dur="1" fill="hold">
                                          <p:stCondLst>
                                            <p:cond delay="0"/>
                                          </p:stCondLst>
                                        </p:cTn>
                                        <p:tgtEl>
                                          <p:spTgt spid="233"/>
                                        </p:tgtEl>
                                        <p:attrNameLst>
                                          <p:attrName>style.visibility</p:attrName>
                                        </p:attrNameLst>
                                      </p:cBhvr>
                                      <p:to>
                                        <p:strVal val="visible"/>
                                      </p:to>
                                    </p:set>
                                    <p:anim calcmode="lin" valueType="num">
                                      <p:cBhvr additive="base">
                                        <p:cTn id="195" dur="1500" fill="hold"/>
                                        <p:tgtEl>
                                          <p:spTgt spid="233"/>
                                        </p:tgtEl>
                                        <p:attrNameLst>
                                          <p:attrName>ppt_x</p:attrName>
                                        </p:attrNameLst>
                                      </p:cBhvr>
                                      <p:tavLst>
                                        <p:tav tm="0">
                                          <p:val>
                                            <p:strVal val="1+#ppt_w/2"/>
                                          </p:val>
                                        </p:tav>
                                        <p:tav tm="100000">
                                          <p:val>
                                            <p:strVal val="#ppt_x"/>
                                          </p:val>
                                        </p:tav>
                                      </p:tavLst>
                                    </p:anim>
                                    <p:anim calcmode="lin" valueType="num">
                                      <p:cBhvr additive="base">
                                        <p:cTn id="196" dur="1500" fill="hold"/>
                                        <p:tgtEl>
                                          <p:spTgt spid="233"/>
                                        </p:tgtEl>
                                        <p:attrNameLst>
                                          <p:attrName>ppt_y</p:attrName>
                                        </p:attrNameLst>
                                      </p:cBhvr>
                                      <p:tavLst>
                                        <p:tav tm="0">
                                          <p:val>
                                            <p:strVal val="#ppt_y"/>
                                          </p:val>
                                        </p:tav>
                                        <p:tav tm="100000">
                                          <p:val>
                                            <p:strVal val="#ppt_y"/>
                                          </p:val>
                                        </p:tav>
                                      </p:tavLst>
                                    </p:anim>
                                  </p:childTnLst>
                                </p:cTn>
                              </p:par>
                              <p:par>
                                <p:cTn id="197" presetID="2" presetClass="entr" presetSubtype="2" fill="hold" grpId="0" nodeType="withEffect">
                                  <p:stCondLst>
                                    <p:cond delay="0"/>
                                  </p:stCondLst>
                                  <p:childTnLst>
                                    <p:set>
                                      <p:cBhvr>
                                        <p:cTn id="198" dur="1" fill="hold">
                                          <p:stCondLst>
                                            <p:cond delay="0"/>
                                          </p:stCondLst>
                                        </p:cTn>
                                        <p:tgtEl>
                                          <p:spTgt spid="234"/>
                                        </p:tgtEl>
                                        <p:attrNameLst>
                                          <p:attrName>style.visibility</p:attrName>
                                        </p:attrNameLst>
                                      </p:cBhvr>
                                      <p:to>
                                        <p:strVal val="visible"/>
                                      </p:to>
                                    </p:set>
                                    <p:anim calcmode="lin" valueType="num">
                                      <p:cBhvr additive="base">
                                        <p:cTn id="199" dur="1500" fill="hold"/>
                                        <p:tgtEl>
                                          <p:spTgt spid="234"/>
                                        </p:tgtEl>
                                        <p:attrNameLst>
                                          <p:attrName>ppt_x</p:attrName>
                                        </p:attrNameLst>
                                      </p:cBhvr>
                                      <p:tavLst>
                                        <p:tav tm="0">
                                          <p:val>
                                            <p:strVal val="1+#ppt_w/2"/>
                                          </p:val>
                                        </p:tav>
                                        <p:tav tm="100000">
                                          <p:val>
                                            <p:strVal val="#ppt_x"/>
                                          </p:val>
                                        </p:tav>
                                      </p:tavLst>
                                    </p:anim>
                                    <p:anim calcmode="lin" valueType="num">
                                      <p:cBhvr additive="base">
                                        <p:cTn id="200" dur="1500" fill="hold"/>
                                        <p:tgtEl>
                                          <p:spTgt spid="234"/>
                                        </p:tgtEl>
                                        <p:attrNameLst>
                                          <p:attrName>ppt_y</p:attrName>
                                        </p:attrNameLst>
                                      </p:cBhvr>
                                      <p:tavLst>
                                        <p:tav tm="0">
                                          <p:val>
                                            <p:strVal val="#ppt_y"/>
                                          </p:val>
                                        </p:tav>
                                        <p:tav tm="100000">
                                          <p:val>
                                            <p:strVal val="#ppt_y"/>
                                          </p:val>
                                        </p:tav>
                                      </p:tavLst>
                                    </p:anim>
                                  </p:childTnLst>
                                </p:cTn>
                              </p:par>
                              <p:par>
                                <p:cTn id="201" presetID="2" presetClass="entr" presetSubtype="2" fill="hold" grpId="0" nodeType="withEffect">
                                  <p:stCondLst>
                                    <p:cond delay="0"/>
                                  </p:stCondLst>
                                  <p:childTnLst>
                                    <p:set>
                                      <p:cBhvr>
                                        <p:cTn id="202" dur="1" fill="hold">
                                          <p:stCondLst>
                                            <p:cond delay="0"/>
                                          </p:stCondLst>
                                        </p:cTn>
                                        <p:tgtEl>
                                          <p:spTgt spid="235"/>
                                        </p:tgtEl>
                                        <p:attrNameLst>
                                          <p:attrName>style.visibility</p:attrName>
                                        </p:attrNameLst>
                                      </p:cBhvr>
                                      <p:to>
                                        <p:strVal val="visible"/>
                                      </p:to>
                                    </p:set>
                                    <p:anim calcmode="lin" valueType="num">
                                      <p:cBhvr additive="base">
                                        <p:cTn id="203" dur="1500" fill="hold"/>
                                        <p:tgtEl>
                                          <p:spTgt spid="235"/>
                                        </p:tgtEl>
                                        <p:attrNameLst>
                                          <p:attrName>ppt_x</p:attrName>
                                        </p:attrNameLst>
                                      </p:cBhvr>
                                      <p:tavLst>
                                        <p:tav tm="0">
                                          <p:val>
                                            <p:strVal val="1+#ppt_w/2"/>
                                          </p:val>
                                        </p:tav>
                                        <p:tav tm="100000">
                                          <p:val>
                                            <p:strVal val="#ppt_x"/>
                                          </p:val>
                                        </p:tav>
                                      </p:tavLst>
                                    </p:anim>
                                    <p:anim calcmode="lin" valueType="num">
                                      <p:cBhvr additive="base">
                                        <p:cTn id="204" dur="1500" fill="hold"/>
                                        <p:tgtEl>
                                          <p:spTgt spid="235"/>
                                        </p:tgtEl>
                                        <p:attrNameLst>
                                          <p:attrName>ppt_y</p:attrName>
                                        </p:attrNameLst>
                                      </p:cBhvr>
                                      <p:tavLst>
                                        <p:tav tm="0">
                                          <p:val>
                                            <p:strVal val="#ppt_y"/>
                                          </p:val>
                                        </p:tav>
                                        <p:tav tm="100000">
                                          <p:val>
                                            <p:strVal val="#ppt_y"/>
                                          </p:val>
                                        </p:tav>
                                      </p:tavLst>
                                    </p:anim>
                                  </p:childTnLst>
                                </p:cTn>
                              </p:par>
                              <p:par>
                                <p:cTn id="205" presetID="2" presetClass="entr" presetSubtype="2" fill="hold" grpId="0" nodeType="withEffect">
                                  <p:stCondLst>
                                    <p:cond delay="0"/>
                                  </p:stCondLst>
                                  <p:childTnLst>
                                    <p:set>
                                      <p:cBhvr>
                                        <p:cTn id="206" dur="1" fill="hold">
                                          <p:stCondLst>
                                            <p:cond delay="0"/>
                                          </p:stCondLst>
                                        </p:cTn>
                                        <p:tgtEl>
                                          <p:spTgt spid="236"/>
                                        </p:tgtEl>
                                        <p:attrNameLst>
                                          <p:attrName>style.visibility</p:attrName>
                                        </p:attrNameLst>
                                      </p:cBhvr>
                                      <p:to>
                                        <p:strVal val="visible"/>
                                      </p:to>
                                    </p:set>
                                    <p:anim calcmode="lin" valueType="num">
                                      <p:cBhvr additive="base">
                                        <p:cTn id="207" dur="1500" fill="hold"/>
                                        <p:tgtEl>
                                          <p:spTgt spid="236"/>
                                        </p:tgtEl>
                                        <p:attrNameLst>
                                          <p:attrName>ppt_x</p:attrName>
                                        </p:attrNameLst>
                                      </p:cBhvr>
                                      <p:tavLst>
                                        <p:tav tm="0">
                                          <p:val>
                                            <p:strVal val="1+#ppt_w/2"/>
                                          </p:val>
                                        </p:tav>
                                        <p:tav tm="100000">
                                          <p:val>
                                            <p:strVal val="#ppt_x"/>
                                          </p:val>
                                        </p:tav>
                                      </p:tavLst>
                                    </p:anim>
                                    <p:anim calcmode="lin" valueType="num">
                                      <p:cBhvr additive="base">
                                        <p:cTn id="208" dur="1500" fill="hold"/>
                                        <p:tgtEl>
                                          <p:spTgt spid="236"/>
                                        </p:tgtEl>
                                        <p:attrNameLst>
                                          <p:attrName>ppt_y</p:attrName>
                                        </p:attrNameLst>
                                      </p:cBhvr>
                                      <p:tavLst>
                                        <p:tav tm="0">
                                          <p:val>
                                            <p:strVal val="#ppt_y"/>
                                          </p:val>
                                        </p:tav>
                                        <p:tav tm="100000">
                                          <p:val>
                                            <p:strVal val="#ppt_y"/>
                                          </p:val>
                                        </p:tav>
                                      </p:tavLst>
                                    </p:anim>
                                  </p:childTnLst>
                                </p:cTn>
                              </p:par>
                              <p:par>
                                <p:cTn id="209" presetID="2" presetClass="entr" presetSubtype="2" fill="hold" grpId="0" nodeType="withEffect">
                                  <p:stCondLst>
                                    <p:cond delay="0"/>
                                  </p:stCondLst>
                                  <p:childTnLst>
                                    <p:set>
                                      <p:cBhvr>
                                        <p:cTn id="210" dur="1" fill="hold">
                                          <p:stCondLst>
                                            <p:cond delay="0"/>
                                          </p:stCondLst>
                                        </p:cTn>
                                        <p:tgtEl>
                                          <p:spTgt spid="237"/>
                                        </p:tgtEl>
                                        <p:attrNameLst>
                                          <p:attrName>style.visibility</p:attrName>
                                        </p:attrNameLst>
                                      </p:cBhvr>
                                      <p:to>
                                        <p:strVal val="visible"/>
                                      </p:to>
                                    </p:set>
                                    <p:anim calcmode="lin" valueType="num">
                                      <p:cBhvr additive="base">
                                        <p:cTn id="211" dur="1500" fill="hold"/>
                                        <p:tgtEl>
                                          <p:spTgt spid="237"/>
                                        </p:tgtEl>
                                        <p:attrNameLst>
                                          <p:attrName>ppt_x</p:attrName>
                                        </p:attrNameLst>
                                      </p:cBhvr>
                                      <p:tavLst>
                                        <p:tav tm="0">
                                          <p:val>
                                            <p:strVal val="1+#ppt_w/2"/>
                                          </p:val>
                                        </p:tav>
                                        <p:tav tm="100000">
                                          <p:val>
                                            <p:strVal val="#ppt_x"/>
                                          </p:val>
                                        </p:tav>
                                      </p:tavLst>
                                    </p:anim>
                                    <p:anim calcmode="lin" valueType="num">
                                      <p:cBhvr additive="base">
                                        <p:cTn id="212" dur="1500" fill="hold"/>
                                        <p:tgtEl>
                                          <p:spTgt spid="237"/>
                                        </p:tgtEl>
                                        <p:attrNameLst>
                                          <p:attrName>ppt_y</p:attrName>
                                        </p:attrNameLst>
                                      </p:cBhvr>
                                      <p:tavLst>
                                        <p:tav tm="0">
                                          <p:val>
                                            <p:strVal val="#ppt_y"/>
                                          </p:val>
                                        </p:tav>
                                        <p:tav tm="100000">
                                          <p:val>
                                            <p:strVal val="#ppt_y"/>
                                          </p:val>
                                        </p:tav>
                                      </p:tavLst>
                                    </p:anim>
                                  </p:childTnLst>
                                </p:cTn>
                              </p:par>
                              <p:par>
                                <p:cTn id="213" presetID="2" presetClass="entr" presetSubtype="2" fill="hold" grpId="0" nodeType="withEffect">
                                  <p:stCondLst>
                                    <p:cond delay="0"/>
                                  </p:stCondLst>
                                  <p:childTnLst>
                                    <p:set>
                                      <p:cBhvr>
                                        <p:cTn id="214" dur="1" fill="hold">
                                          <p:stCondLst>
                                            <p:cond delay="0"/>
                                          </p:stCondLst>
                                        </p:cTn>
                                        <p:tgtEl>
                                          <p:spTgt spid="238"/>
                                        </p:tgtEl>
                                        <p:attrNameLst>
                                          <p:attrName>style.visibility</p:attrName>
                                        </p:attrNameLst>
                                      </p:cBhvr>
                                      <p:to>
                                        <p:strVal val="visible"/>
                                      </p:to>
                                    </p:set>
                                    <p:anim calcmode="lin" valueType="num">
                                      <p:cBhvr additive="base">
                                        <p:cTn id="215" dur="1500" fill="hold"/>
                                        <p:tgtEl>
                                          <p:spTgt spid="238"/>
                                        </p:tgtEl>
                                        <p:attrNameLst>
                                          <p:attrName>ppt_x</p:attrName>
                                        </p:attrNameLst>
                                      </p:cBhvr>
                                      <p:tavLst>
                                        <p:tav tm="0">
                                          <p:val>
                                            <p:strVal val="1+#ppt_w/2"/>
                                          </p:val>
                                        </p:tav>
                                        <p:tav tm="100000">
                                          <p:val>
                                            <p:strVal val="#ppt_x"/>
                                          </p:val>
                                        </p:tav>
                                      </p:tavLst>
                                    </p:anim>
                                    <p:anim calcmode="lin" valueType="num">
                                      <p:cBhvr additive="base">
                                        <p:cTn id="216" dur="1500" fill="hold"/>
                                        <p:tgtEl>
                                          <p:spTgt spid="238"/>
                                        </p:tgtEl>
                                        <p:attrNameLst>
                                          <p:attrName>ppt_y</p:attrName>
                                        </p:attrNameLst>
                                      </p:cBhvr>
                                      <p:tavLst>
                                        <p:tav tm="0">
                                          <p:val>
                                            <p:strVal val="#ppt_y"/>
                                          </p:val>
                                        </p:tav>
                                        <p:tav tm="100000">
                                          <p:val>
                                            <p:strVal val="#ppt_y"/>
                                          </p:val>
                                        </p:tav>
                                      </p:tavLst>
                                    </p:anim>
                                  </p:childTnLst>
                                </p:cTn>
                              </p:par>
                              <p:par>
                                <p:cTn id="217" presetID="2" presetClass="entr" presetSubtype="2" fill="hold" grpId="0" nodeType="withEffect">
                                  <p:stCondLst>
                                    <p:cond delay="0"/>
                                  </p:stCondLst>
                                  <p:childTnLst>
                                    <p:set>
                                      <p:cBhvr>
                                        <p:cTn id="218" dur="1" fill="hold">
                                          <p:stCondLst>
                                            <p:cond delay="0"/>
                                          </p:stCondLst>
                                        </p:cTn>
                                        <p:tgtEl>
                                          <p:spTgt spid="239"/>
                                        </p:tgtEl>
                                        <p:attrNameLst>
                                          <p:attrName>style.visibility</p:attrName>
                                        </p:attrNameLst>
                                      </p:cBhvr>
                                      <p:to>
                                        <p:strVal val="visible"/>
                                      </p:to>
                                    </p:set>
                                    <p:anim calcmode="lin" valueType="num">
                                      <p:cBhvr additive="base">
                                        <p:cTn id="219" dur="1500" fill="hold"/>
                                        <p:tgtEl>
                                          <p:spTgt spid="239"/>
                                        </p:tgtEl>
                                        <p:attrNameLst>
                                          <p:attrName>ppt_x</p:attrName>
                                        </p:attrNameLst>
                                      </p:cBhvr>
                                      <p:tavLst>
                                        <p:tav tm="0">
                                          <p:val>
                                            <p:strVal val="1+#ppt_w/2"/>
                                          </p:val>
                                        </p:tav>
                                        <p:tav tm="100000">
                                          <p:val>
                                            <p:strVal val="#ppt_x"/>
                                          </p:val>
                                        </p:tav>
                                      </p:tavLst>
                                    </p:anim>
                                    <p:anim calcmode="lin" valueType="num">
                                      <p:cBhvr additive="base">
                                        <p:cTn id="220" dur="1500" fill="hold"/>
                                        <p:tgtEl>
                                          <p:spTgt spid="239"/>
                                        </p:tgtEl>
                                        <p:attrNameLst>
                                          <p:attrName>ppt_y</p:attrName>
                                        </p:attrNameLst>
                                      </p:cBhvr>
                                      <p:tavLst>
                                        <p:tav tm="0">
                                          <p:val>
                                            <p:strVal val="#ppt_y"/>
                                          </p:val>
                                        </p:tav>
                                        <p:tav tm="100000">
                                          <p:val>
                                            <p:strVal val="#ppt_y"/>
                                          </p:val>
                                        </p:tav>
                                      </p:tavLst>
                                    </p:anim>
                                  </p:childTnLst>
                                </p:cTn>
                              </p:par>
                              <p:par>
                                <p:cTn id="221" presetID="2" presetClass="entr" presetSubtype="2" fill="hold" grpId="0" nodeType="withEffect">
                                  <p:stCondLst>
                                    <p:cond delay="0"/>
                                  </p:stCondLst>
                                  <p:childTnLst>
                                    <p:set>
                                      <p:cBhvr>
                                        <p:cTn id="222" dur="1" fill="hold">
                                          <p:stCondLst>
                                            <p:cond delay="0"/>
                                          </p:stCondLst>
                                        </p:cTn>
                                        <p:tgtEl>
                                          <p:spTgt spid="240"/>
                                        </p:tgtEl>
                                        <p:attrNameLst>
                                          <p:attrName>style.visibility</p:attrName>
                                        </p:attrNameLst>
                                      </p:cBhvr>
                                      <p:to>
                                        <p:strVal val="visible"/>
                                      </p:to>
                                    </p:set>
                                    <p:anim calcmode="lin" valueType="num">
                                      <p:cBhvr additive="base">
                                        <p:cTn id="223" dur="1500" fill="hold"/>
                                        <p:tgtEl>
                                          <p:spTgt spid="240"/>
                                        </p:tgtEl>
                                        <p:attrNameLst>
                                          <p:attrName>ppt_x</p:attrName>
                                        </p:attrNameLst>
                                      </p:cBhvr>
                                      <p:tavLst>
                                        <p:tav tm="0">
                                          <p:val>
                                            <p:strVal val="1+#ppt_w/2"/>
                                          </p:val>
                                        </p:tav>
                                        <p:tav tm="100000">
                                          <p:val>
                                            <p:strVal val="#ppt_x"/>
                                          </p:val>
                                        </p:tav>
                                      </p:tavLst>
                                    </p:anim>
                                    <p:anim calcmode="lin" valueType="num">
                                      <p:cBhvr additive="base">
                                        <p:cTn id="224" dur="1500" fill="hold"/>
                                        <p:tgtEl>
                                          <p:spTgt spid="240"/>
                                        </p:tgtEl>
                                        <p:attrNameLst>
                                          <p:attrName>ppt_y</p:attrName>
                                        </p:attrNameLst>
                                      </p:cBhvr>
                                      <p:tavLst>
                                        <p:tav tm="0">
                                          <p:val>
                                            <p:strVal val="#ppt_y"/>
                                          </p:val>
                                        </p:tav>
                                        <p:tav tm="100000">
                                          <p:val>
                                            <p:strVal val="#ppt_y"/>
                                          </p:val>
                                        </p:tav>
                                      </p:tavLst>
                                    </p:anim>
                                  </p:childTnLst>
                                </p:cTn>
                              </p:par>
                              <p:par>
                                <p:cTn id="225" presetID="2" presetClass="entr" presetSubtype="2" fill="hold" grpId="0" nodeType="withEffect">
                                  <p:stCondLst>
                                    <p:cond delay="0"/>
                                  </p:stCondLst>
                                  <p:childTnLst>
                                    <p:set>
                                      <p:cBhvr>
                                        <p:cTn id="226" dur="1" fill="hold">
                                          <p:stCondLst>
                                            <p:cond delay="0"/>
                                          </p:stCondLst>
                                        </p:cTn>
                                        <p:tgtEl>
                                          <p:spTgt spid="241"/>
                                        </p:tgtEl>
                                        <p:attrNameLst>
                                          <p:attrName>style.visibility</p:attrName>
                                        </p:attrNameLst>
                                      </p:cBhvr>
                                      <p:to>
                                        <p:strVal val="visible"/>
                                      </p:to>
                                    </p:set>
                                    <p:anim calcmode="lin" valueType="num">
                                      <p:cBhvr additive="base">
                                        <p:cTn id="227" dur="1500" fill="hold"/>
                                        <p:tgtEl>
                                          <p:spTgt spid="241"/>
                                        </p:tgtEl>
                                        <p:attrNameLst>
                                          <p:attrName>ppt_x</p:attrName>
                                        </p:attrNameLst>
                                      </p:cBhvr>
                                      <p:tavLst>
                                        <p:tav tm="0">
                                          <p:val>
                                            <p:strVal val="1+#ppt_w/2"/>
                                          </p:val>
                                        </p:tav>
                                        <p:tav tm="100000">
                                          <p:val>
                                            <p:strVal val="#ppt_x"/>
                                          </p:val>
                                        </p:tav>
                                      </p:tavLst>
                                    </p:anim>
                                    <p:anim calcmode="lin" valueType="num">
                                      <p:cBhvr additive="base">
                                        <p:cTn id="228" dur="1500" fill="hold"/>
                                        <p:tgtEl>
                                          <p:spTgt spid="241"/>
                                        </p:tgtEl>
                                        <p:attrNameLst>
                                          <p:attrName>ppt_y</p:attrName>
                                        </p:attrNameLst>
                                      </p:cBhvr>
                                      <p:tavLst>
                                        <p:tav tm="0">
                                          <p:val>
                                            <p:strVal val="#ppt_y"/>
                                          </p:val>
                                        </p:tav>
                                        <p:tav tm="100000">
                                          <p:val>
                                            <p:strVal val="#ppt_y"/>
                                          </p:val>
                                        </p:tav>
                                      </p:tavLst>
                                    </p:anim>
                                  </p:childTnLst>
                                </p:cTn>
                              </p:par>
                              <p:par>
                                <p:cTn id="229" presetID="2" presetClass="entr" presetSubtype="2" fill="hold" grpId="0" nodeType="withEffect">
                                  <p:stCondLst>
                                    <p:cond delay="0"/>
                                  </p:stCondLst>
                                  <p:childTnLst>
                                    <p:set>
                                      <p:cBhvr>
                                        <p:cTn id="230" dur="1" fill="hold">
                                          <p:stCondLst>
                                            <p:cond delay="0"/>
                                          </p:stCondLst>
                                        </p:cTn>
                                        <p:tgtEl>
                                          <p:spTgt spid="242"/>
                                        </p:tgtEl>
                                        <p:attrNameLst>
                                          <p:attrName>style.visibility</p:attrName>
                                        </p:attrNameLst>
                                      </p:cBhvr>
                                      <p:to>
                                        <p:strVal val="visible"/>
                                      </p:to>
                                    </p:set>
                                    <p:anim calcmode="lin" valueType="num">
                                      <p:cBhvr additive="base">
                                        <p:cTn id="231" dur="1500" fill="hold"/>
                                        <p:tgtEl>
                                          <p:spTgt spid="242"/>
                                        </p:tgtEl>
                                        <p:attrNameLst>
                                          <p:attrName>ppt_x</p:attrName>
                                        </p:attrNameLst>
                                      </p:cBhvr>
                                      <p:tavLst>
                                        <p:tav tm="0">
                                          <p:val>
                                            <p:strVal val="1+#ppt_w/2"/>
                                          </p:val>
                                        </p:tav>
                                        <p:tav tm="100000">
                                          <p:val>
                                            <p:strVal val="#ppt_x"/>
                                          </p:val>
                                        </p:tav>
                                      </p:tavLst>
                                    </p:anim>
                                    <p:anim calcmode="lin" valueType="num">
                                      <p:cBhvr additive="base">
                                        <p:cTn id="232" dur="1500" fill="hold"/>
                                        <p:tgtEl>
                                          <p:spTgt spid="242"/>
                                        </p:tgtEl>
                                        <p:attrNameLst>
                                          <p:attrName>ppt_y</p:attrName>
                                        </p:attrNameLst>
                                      </p:cBhvr>
                                      <p:tavLst>
                                        <p:tav tm="0">
                                          <p:val>
                                            <p:strVal val="#ppt_y"/>
                                          </p:val>
                                        </p:tav>
                                        <p:tav tm="100000">
                                          <p:val>
                                            <p:strVal val="#ppt_y"/>
                                          </p:val>
                                        </p:tav>
                                      </p:tavLst>
                                    </p:anim>
                                  </p:childTnLst>
                                </p:cTn>
                              </p:par>
                              <p:par>
                                <p:cTn id="233" presetID="2" presetClass="entr" presetSubtype="2" fill="hold" grpId="0" nodeType="withEffect">
                                  <p:stCondLst>
                                    <p:cond delay="0"/>
                                  </p:stCondLst>
                                  <p:childTnLst>
                                    <p:set>
                                      <p:cBhvr>
                                        <p:cTn id="234" dur="1" fill="hold">
                                          <p:stCondLst>
                                            <p:cond delay="0"/>
                                          </p:stCondLst>
                                        </p:cTn>
                                        <p:tgtEl>
                                          <p:spTgt spid="243"/>
                                        </p:tgtEl>
                                        <p:attrNameLst>
                                          <p:attrName>style.visibility</p:attrName>
                                        </p:attrNameLst>
                                      </p:cBhvr>
                                      <p:to>
                                        <p:strVal val="visible"/>
                                      </p:to>
                                    </p:set>
                                    <p:anim calcmode="lin" valueType="num">
                                      <p:cBhvr additive="base">
                                        <p:cTn id="235" dur="1500" fill="hold"/>
                                        <p:tgtEl>
                                          <p:spTgt spid="243"/>
                                        </p:tgtEl>
                                        <p:attrNameLst>
                                          <p:attrName>ppt_x</p:attrName>
                                        </p:attrNameLst>
                                      </p:cBhvr>
                                      <p:tavLst>
                                        <p:tav tm="0">
                                          <p:val>
                                            <p:strVal val="1+#ppt_w/2"/>
                                          </p:val>
                                        </p:tav>
                                        <p:tav tm="100000">
                                          <p:val>
                                            <p:strVal val="#ppt_x"/>
                                          </p:val>
                                        </p:tav>
                                      </p:tavLst>
                                    </p:anim>
                                    <p:anim calcmode="lin" valueType="num">
                                      <p:cBhvr additive="base">
                                        <p:cTn id="236" dur="1500" fill="hold"/>
                                        <p:tgtEl>
                                          <p:spTgt spid="243"/>
                                        </p:tgtEl>
                                        <p:attrNameLst>
                                          <p:attrName>ppt_y</p:attrName>
                                        </p:attrNameLst>
                                      </p:cBhvr>
                                      <p:tavLst>
                                        <p:tav tm="0">
                                          <p:val>
                                            <p:strVal val="#ppt_y"/>
                                          </p:val>
                                        </p:tav>
                                        <p:tav tm="100000">
                                          <p:val>
                                            <p:strVal val="#ppt_y"/>
                                          </p:val>
                                        </p:tav>
                                      </p:tavLst>
                                    </p:anim>
                                  </p:childTnLst>
                                </p:cTn>
                              </p:par>
                              <p:par>
                                <p:cTn id="237" presetID="2" presetClass="entr" presetSubtype="2" fill="hold" grpId="0" nodeType="withEffect">
                                  <p:stCondLst>
                                    <p:cond delay="0"/>
                                  </p:stCondLst>
                                  <p:childTnLst>
                                    <p:set>
                                      <p:cBhvr>
                                        <p:cTn id="238" dur="1" fill="hold">
                                          <p:stCondLst>
                                            <p:cond delay="0"/>
                                          </p:stCondLst>
                                        </p:cTn>
                                        <p:tgtEl>
                                          <p:spTgt spid="244"/>
                                        </p:tgtEl>
                                        <p:attrNameLst>
                                          <p:attrName>style.visibility</p:attrName>
                                        </p:attrNameLst>
                                      </p:cBhvr>
                                      <p:to>
                                        <p:strVal val="visible"/>
                                      </p:to>
                                    </p:set>
                                    <p:anim calcmode="lin" valueType="num">
                                      <p:cBhvr additive="base">
                                        <p:cTn id="239" dur="1500" fill="hold"/>
                                        <p:tgtEl>
                                          <p:spTgt spid="244"/>
                                        </p:tgtEl>
                                        <p:attrNameLst>
                                          <p:attrName>ppt_x</p:attrName>
                                        </p:attrNameLst>
                                      </p:cBhvr>
                                      <p:tavLst>
                                        <p:tav tm="0">
                                          <p:val>
                                            <p:strVal val="1+#ppt_w/2"/>
                                          </p:val>
                                        </p:tav>
                                        <p:tav tm="100000">
                                          <p:val>
                                            <p:strVal val="#ppt_x"/>
                                          </p:val>
                                        </p:tav>
                                      </p:tavLst>
                                    </p:anim>
                                    <p:anim calcmode="lin" valueType="num">
                                      <p:cBhvr additive="base">
                                        <p:cTn id="240" dur="1500" fill="hold"/>
                                        <p:tgtEl>
                                          <p:spTgt spid="244"/>
                                        </p:tgtEl>
                                        <p:attrNameLst>
                                          <p:attrName>ppt_y</p:attrName>
                                        </p:attrNameLst>
                                      </p:cBhvr>
                                      <p:tavLst>
                                        <p:tav tm="0">
                                          <p:val>
                                            <p:strVal val="#ppt_y"/>
                                          </p:val>
                                        </p:tav>
                                        <p:tav tm="100000">
                                          <p:val>
                                            <p:strVal val="#ppt_y"/>
                                          </p:val>
                                        </p:tav>
                                      </p:tavLst>
                                    </p:anim>
                                  </p:childTnLst>
                                </p:cTn>
                              </p:par>
                              <p:par>
                                <p:cTn id="241" presetID="2" presetClass="entr" presetSubtype="2" fill="hold" grpId="0" nodeType="withEffect">
                                  <p:stCondLst>
                                    <p:cond delay="0"/>
                                  </p:stCondLst>
                                  <p:childTnLst>
                                    <p:set>
                                      <p:cBhvr>
                                        <p:cTn id="242" dur="1" fill="hold">
                                          <p:stCondLst>
                                            <p:cond delay="0"/>
                                          </p:stCondLst>
                                        </p:cTn>
                                        <p:tgtEl>
                                          <p:spTgt spid="245"/>
                                        </p:tgtEl>
                                        <p:attrNameLst>
                                          <p:attrName>style.visibility</p:attrName>
                                        </p:attrNameLst>
                                      </p:cBhvr>
                                      <p:to>
                                        <p:strVal val="visible"/>
                                      </p:to>
                                    </p:set>
                                    <p:anim calcmode="lin" valueType="num">
                                      <p:cBhvr additive="base">
                                        <p:cTn id="243" dur="1500" fill="hold"/>
                                        <p:tgtEl>
                                          <p:spTgt spid="245"/>
                                        </p:tgtEl>
                                        <p:attrNameLst>
                                          <p:attrName>ppt_x</p:attrName>
                                        </p:attrNameLst>
                                      </p:cBhvr>
                                      <p:tavLst>
                                        <p:tav tm="0">
                                          <p:val>
                                            <p:strVal val="1+#ppt_w/2"/>
                                          </p:val>
                                        </p:tav>
                                        <p:tav tm="100000">
                                          <p:val>
                                            <p:strVal val="#ppt_x"/>
                                          </p:val>
                                        </p:tav>
                                      </p:tavLst>
                                    </p:anim>
                                    <p:anim calcmode="lin" valueType="num">
                                      <p:cBhvr additive="base">
                                        <p:cTn id="244" dur="1500" fill="hold"/>
                                        <p:tgtEl>
                                          <p:spTgt spid="245"/>
                                        </p:tgtEl>
                                        <p:attrNameLst>
                                          <p:attrName>ppt_y</p:attrName>
                                        </p:attrNameLst>
                                      </p:cBhvr>
                                      <p:tavLst>
                                        <p:tav tm="0">
                                          <p:val>
                                            <p:strVal val="#ppt_y"/>
                                          </p:val>
                                        </p:tav>
                                        <p:tav tm="100000">
                                          <p:val>
                                            <p:strVal val="#ppt_y"/>
                                          </p:val>
                                        </p:tav>
                                      </p:tavLst>
                                    </p:anim>
                                  </p:childTnLst>
                                </p:cTn>
                              </p:par>
                              <p:par>
                                <p:cTn id="245" presetID="2" presetClass="entr" presetSubtype="2" fill="hold" grpId="0" nodeType="withEffect">
                                  <p:stCondLst>
                                    <p:cond delay="0"/>
                                  </p:stCondLst>
                                  <p:childTnLst>
                                    <p:set>
                                      <p:cBhvr>
                                        <p:cTn id="246" dur="1" fill="hold">
                                          <p:stCondLst>
                                            <p:cond delay="0"/>
                                          </p:stCondLst>
                                        </p:cTn>
                                        <p:tgtEl>
                                          <p:spTgt spid="246"/>
                                        </p:tgtEl>
                                        <p:attrNameLst>
                                          <p:attrName>style.visibility</p:attrName>
                                        </p:attrNameLst>
                                      </p:cBhvr>
                                      <p:to>
                                        <p:strVal val="visible"/>
                                      </p:to>
                                    </p:set>
                                    <p:anim calcmode="lin" valueType="num">
                                      <p:cBhvr additive="base">
                                        <p:cTn id="247" dur="1500" fill="hold"/>
                                        <p:tgtEl>
                                          <p:spTgt spid="246"/>
                                        </p:tgtEl>
                                        <p:attrNameLst>
                                          <p:attrName>ppt_x</p:attrName>
                                        </p:attrNameLst>
                                      </p:cBhvr>
                                      <p:tavLst>
                                        <p:tav tm="0">
                                          <p:val>
                                            <p:strVal val="1+#ppt_w/2"/>
                                          </p:val>
                                        </p:tav>
                                        <p:tav tm="100000">
                                          <p:val>
                                            <p:strVal val="#ppt_x"/>
                                          </p:val>
                                        </p:tav>
                                      </p:tavLst>
                                    </p:anim>
                                    <p:anim calcmode="lin" valueType="num">
                                      <p:cBhvr additive="base">
                                        <p:cTn id="248" dur="1500" fill="hold"/>
                                        <p:tgtEl>
                                          <p:spTgt spid="246"/>
                                        </p:tgtEl>
                                        <p:attrNameLst>
                                          <p:attrName>ppt_y</p:attrName>
                                        </p:attrNameLst>
                                      </p:cBhvr>
                                      <p:tavLst>
                                        <p:tav tm="0">
                                          <p:val>
                                            <p:strVal val="#ppt_y"/>
                                          </p:val>
                                        </p:tav>
                                        <p:tav tm="100000">
                                          <p:val>
                                            <p:strVal val="#ppt_y"/>
                                          </p:val>
                                        </p:tav>
                                      </p:tavLst>
                                    </p:anim>
                                  </p:childTnLst>
                                </p:cTn>
                              </p:par>
                              <p:par>
                                <p:cTn id="249" presetID="2" presetClass="entr" presetSubtype="2" fill="hold" grpId="0" nodeType="withEffect">
                                  <p:stCondLst>
                                    <p:cond delay="0"/>
                                  </p:stCondLst>
                                  <p:childTnLst>
                                    <p:set>
                                      <p:cBhvr>
                                        <p:cTn id="250" dur="1" fill="hold">
                                          <p:stCondLst>
                                            <p:cond delay="0"/>
                                          </p:stCondLst>
                                        </p:cTn>
                                        <p:tgtEl>
                                          <p:spTgt spid="247"/>
                                        </p:tgtEl>
                                        <p:attrNameLst>
                                          <p:attrName>style.visibility</p:attrName>
                                        </p:attrNameLst>
                                      </p:cBhvr>
                                      <p:to>
                                        <p:strVal val="visible"/>
                                      </p:to>
                                    </p:set>
                                    <p:anim calcmode="lin" valueType="num">
                                      <p:cBhvr additive="base">
                                        <p:cTn id="251" dur="1500" fill="hold"/>
                                        <p:tgtEl>
                                          <p:spTgt spid="247"/>
                                        </p:tgtEl>
                                        <p:attrNameLst>
                                          <p:attrName>ppt_x</p:attrName>
                                        </p:attrNameLst>
                                      </p:cBhvr>
                                      <p:tavLst>
                                        <p:tav tm="0">
                                          <p:val>
                                            <p:strVal val="1+#ppt_w/2"/>
                                          </p:val>
                                        </p:tav>
                                        <p:tav tm="100000">
                                          <p:val>
                                            <p:strVal val="#ppt_x"/>
                                          </p:val>
                                        </p:tav>
                                      </p:tavLst>
                                    </p:anim>
                                    <p:anim calcmode="lin" valueType="num">
                                      <p:cBhvr additive="base">
                                        <p:cTn id="252" dur="1500" fill="hold"/>
                                        <p:tgtEl>
                                          <p:spTgt spid="247"/>
                                        </p:tgtEl>
                                        <p:attrNameLst>
                                          <p:attrName>ppt_y</p:attrName>
                                        </p:attrNameLst>
                                      </p:cBhvr>
                                      <p:tavLst>
                                        <p:tav tm="0">
                                          <p:val>
                                            <p:strVal val="#ppt_y"/>
                                          </p:val>
                                        </p:tav>
                                        <p:tav tm="100000">
                                          <p:val>
                                            <p:strVal val="#ppt_y"/>
                                          </p:val>
                                        </p:tav>
                                      </p:tavLst>
                                    </p:anim>
                                  </p:childTnLst>
                                </p:cTn>
                              </p:par>
                              <p:par>
                                <p:cTn id="253" presetID="2" presetClass="entr" presetSubtype="2" fill="hold" grpId="0" nodeType="withEffect">
                                  <p:stCondLst>
                                    <p:cond delay="0"/>
                                  </p:stCondLst>
                                  <p:childTnLst>
                                    <p:set>
                                      <p:cBhvr>
                                        <p:cTn id="254" dur="1" fill="hold">
                                          <p:stCondLst>
                                            <p:cond delay="0"/>
                                          </p:stCondLst>
                                        </p:cTn>
                                        <p:tgtEl>
                                          <p:spTgt spid="248"/>
                                        </p:tgtEl>
                                        <p:attrNameLst>
                                          <p:attrName>style.visibility</p:attrName>
                                        </p:attrNameLst>
                                      </p:cBhvr>
                                      <p:to>
                                        <p:strVal val="visible"/>
                                      </p:to>
                                    </p:set>
                                    <p:anim calcmode="lin" valueType="num">
                                      <p:cBhvr additive="base">
                                        <p:cTn id="255" dur="1500" fill="hold"/>
                                        <p:tgtEl>
                                          <p:spTgt spid="248"/>
                                        </p:tgtEl>
                                        <p:attrNameLst>
                                          <p:attrName>ppt_x</p:attrName>
                                        </p:attrNameLst>
                                      </p:cBhvr>
                                      <p:tavLst>
                                        <p:tav tm="0">
                                          <p:val>
                                            <p:strVal val="1+#ppt_w/2"/>
                                          </p:val>
                                        </p:tav>
                                        <p:tav tm="100000">
                                          <p:val>
                                            <p:strVal val="#ppt_x"/>
                                          </p:val>
                                        </p:tav>
                                      </p:tavLst>
                                    </p:anim>
                                    <p:anim calcmode="lin" valueType="num">
                                      <p:cBhvr additive="base">
                                        <p:cTn id="256" dur="1500" fill="hold"/>
                                        <p:tgtEl>
                                          <p:spTgt spid="248"/>
                                        </p:tgtEl>
                                        <p:attrNameLst>
                                          <p:attrName>ppt_y</p:attrName>
                                        </p:attrNameLst>
                                      </p:cBhvr>
                                      <p:tavLst>
                                        <p:tav tm="0">
                                          <p:val>
                                            <p:strVal val="#ppt_y"/>
                                          </p:val>
                                        </p:tav>
                                        <p:tav tm="100000">
                                          <p:val>
                                            <p:strVal val="#ppt_y"/>
                                          </p:val>
                                        </p:tav>
                                      </p:tavLst>
                                    </p:anim>
                                  </p:childTnLst>
                                </p:cTn>
                              </p:par>
                              <p:par>
                                <p:cTn id="257" presetID="2" presetClass="entr" presetSubtype="2" fill="hold" grpId="0" nodeType="withEffect">
                                  <p:stCondLst>
                                    <p:cond delay="0"/>
                                  </p:stCondLst>
                                  <p:childTnLst>
                                    <p:set>
                                      <p:cBhvr>
                                        <p:cTn id="258" dur="1" fill="hold">
                                          <p:stCondLst>
                                            <p:cond delay="0"/>
                                          </p:stCondLst>
                                        </p:cTn>
                                        <p:tgtEl>
                                          <p:spTgt spid="249"/>
                                        </p:tgtEl>
                                        <p:attrNameLst>
                                          <p:attrName>style.visibility</p:attrName>
                                        </p:attrNameLst>
                                      </p:cBhvr>
                                      <p:to>
                                        <p:strVal val="visible"/>
                                      </p:to>
                                    </p:set>
                                    <p:anim calcmode="lin" valueType="num">
                                      <p:cBhvr additive="base">
                                        <p:cTn id="259" dur="1500" fill="hold"/>
                                        <p:tgtEl>
                                          <p:spTgt spid="249"/>
                                        </p:tgtEl>
                                        <p:attrNameLst>
                                          <p:attrName>ppt_x</p:attrName>
                                        </p:attrNameLst>
                                      </p:cBhvr>
                                      <p:tavLst>
                                        <p:tav tm="0">
                                          <p:val>
                                            <p:strVal val="1+#ppt_w/2"/>
                                          </p:val>
                                        </p:tav>
                                        <p:tav tm="100000">
                                          <p:val>
                                            <p:strVal val="#ppt_x"/>
                                          </p:val>
                                        </p:tav>
                                      </p:tavLst>
                                    </p:anim>
                                    <p:anim calcmode="lin" valueType="num">
                                      <p:cBhvr additive="base">
                                        <p:cTn id="260" dur="1500" fill="hold"/>
                                        <p:tgtEl>
                                          <p:spTgt spid="249"/>
                                        </p:tgtEl>
                                        <p:attrNameLst>
                                          <p:attrName>ppt_y</p:attrName>
                                        </p:attrNameLst>
                                      </p:cBhvr>
                                      <p:tavLst>
                                        <p:tav tm="0">
                                          <p:val>
                                            <p:strVal val="#ppt_y"/>
                                          </p:val>
                                        </p:tav>
                                        <p:tav tm="100000">
                                          <p:val>
                                            <p:strVal val="#ppt_y"/>
                                          </p:val>
                                        </p:tav>
                                      </p:tavLst>
                                    </p:anim>
                                  </p:childTnLst>
                                </p:cTn>
                              </p:par>
                              <p:par>
                                <p:cTn id="261" presetID="2" presetClass="entr" presetSubtype="2" fill="hold" grpId="0" nodeType="withEffect">
                                  <p:stCondLst>
                                    <p:cond delay="0"/>
                                  </p:stCondLst>
                                  <p:childTnLst>
                                    <p:set>
                                      <p:cBhvr>
                                        <p:cTn id="262" dur="1" fill="hold">
                                          <p:stCondLst>
                                            <p:cond delay="0"/>
                                          </p:stCondLst>
                                        </p:cTn>
                                        <p:tgtEl>
                                          <p:spTgt spid="250"/>
                                        </p:tgtEl>
                                        <p:attrNameLst>
                                          <p:attrName>style.visibility</p:attrName>
                                        </p:attrNameLst>
                                      </p:cBhvr>
                                      <p:to>
                                        <p:strVal val="visible"/>
                                      </p:to>
                                    </p:set>
                                    <p:anim calcmode="lin" valueType="num">
                                      <p:cBhvr additive="base">
                                        <p:cTn id="263" dur="1500" fill="hold"/>
                                        <p:tgtEl>
                                          <p:spTgt spid="250"/>
                                        </p:tgtEl>
                                        <p:attrNameLst>
                                          <p:attrName>ppt_x</p:attrName>
                                        </p:attrNameLst>
                                      </p:cBhvr>
                                      <p:tavLst>
                                        <p:tav tm="0">
                                          <p:val>
                                            <p:strVal val="1+#ppt_w/2"/>
                                          </p:val>
                                        </p:tav>
                                        <p:tav tm="100000">
                                          <p:val>
                                            <p:strVal val="#ppt_x"/>
                                          </p:val>
                                        </p:tav>
                                      </p:tavLst>
                                    </p:anim>
                                    <p:anim calcmode="lin" valueType="num">
                                      <p:cBhvr additive="base">
                                        <p:cTn id="264" dur="1500" fill="hold"/>
                                        <p:tgtEl>
                                          <p:spTgt spid="250"/>
                                        </p:tgtEl>
                                        <p:attrNameLst>
                                          <p:attrName>ppt_y</p:attrName>
                                        </p:attrNameLst>
                                      </p:cBhvr>
                                      <p:tavLst>
                                        <p:tav tm="0">
                                          <p:val>
                                            <p:strVal val="#ppt_y"/>
                                          </p:val>
                                        </p:tav>
                                        <p:tav tm="100000">
                                          <p:val>
                                            <p:strVal val="#ppt_y"/>
                                          </p:val>
                                        </p:tav>
                                      </p:tavLst>
                                    </p:anim>
                                  </p:childTnLst>
                                </p:cTn>
                              </p:par>
                              <p:par>
                                <p:cTn id="265" presetID="2" presetClass="entr" presetSubtype="2" fill="hold" grpId="0" nodeType="withEffect">
                                  <p:stCondLst>
                                    <p:cond delay="0"/>
                                  </p:stCondLst>
                                  <p:childTnLst>
                                    <p:set>
                                      <p:cBhvr>
                                        <p:cTn id="266" dur="1" fill="hold">
                                          <p:stCondLst>
                                            <p:cond delay="0"/>
                                          </p:stCondLst>
                                        </p:cTn>
                                        <p:tgtEl>
                                          <p:spTgt spid="251"/>
                                        </p:tgtEl>
                                        <p:attrNameLst>
                                          <p:attrName>style.visibility</p:attrName>
                                        </p:attrNameLst>
                                      </p:cBhvr>
                                      <p:to>
                                        <p:strVal val="visible"/>
                                      </p:to>
                                    </p:set>
                                    <p:anim calcmode="lin" valueType="num">
                                      <p:cBhvr additive="base">
                                        <p:cTn id="267" dur="1500" fill="hold"/>
                                        <p:tgtEl>
                                          <p:spTgt spid="251"/>
                                        </p:tgtEl>
                                        <p:attrNameLst>
                                          <p:attrName>ppt_x</p:attrName>
                                        </p:attrNameLst>
                                      </p:cBhvr>
                                      <p:tavLst>
                                        <p:tav tm="0">
                                          <p:val>
                                            <p:strVal val="1+#ppt_w/2"/>
                                          </p:val>
                                        </p:tav>
                                        <p:tav tm="100000">
                                          <p:val>
                                            <p:strVal val="#ppt_x"/>
                                          </p:val>
                                        </p:tav>
                                      </p:tavLst>
                                    </p:anim>
                                    <p:anim calcmode="lin" valueType="num">
                                      <p:cBhvr additive="base">
                                        <p:cTn id="268" dur="1500" fill="hold"/>
                                        <p:tgtEl>
                                          <p:spTgt spid="251"/>
                                        </p:tgtEl>
                                        <p:attrNameLst>
                                          <p:attrName>ppt_y</p:attrName>
                                        </p:attrNameLst>
                                      </p:cBhvr>
                                      <p:tavLst>
                                        <p:tav tm="0">
                                          <p:val>
                                            <p:strVal val="#ppt_y"/>
                                          </p:val>
                                        </p:tav>
                                        <p:tav tm="100000">
                                          <p:val>
                                            <p:strVal val="#ppt_y"/>
                                          </p:val>
                                        </p:tav>
                                      </p:tavLst>
                                    </p:anim>
                                  </p:childTnLst>
                                </p:cTn>
                              </p:par>
                              <p:par>
                                <p:cTn id="269" presetID="2" presetClass="entr" presetSubtype="2" fill="hold" grpId="0" nodeType="withEffect">
                                  <p:stCondLst>
                                    <p:cond delay="0"/>
                                  </p:stCondLst>
                                  <p:childTnLst>
                                    <p:set>
                                      <p:cBhvr>
                                        <p:cTn id="270" dur="1" fill="hold">
                                          <p:stCondLst>
                                            <p:cond delay="0"/>
                                          </p:stCondLst>
                                        </p:cTn>
                                        <p:tgtEl>
                                          <p:spTgt spid="252"/>
                                        </p:tgtEl>
                                        <p:attrNameLst>
                                          <p:attrName>style.visibility</p:attrName>
                                        </p:attrNameLst>
                                      </p:cBhvr>
                                      <p:to>
                                        <p:strVal val="visible"/>
                                      </p:to>
                                    </p:set>
                                    <p:anim calcmode="lin" valueType="num">
                                      <p:cBhvr additive="base">
                                        <p:cTn id="271" dur="1500" fill="hold"/>
                                        <p:tgtEl>
                                          <p:spTgt spid="252"/>
                                        </p:tgtEl>
                                        <p:attrNameLst>
                                          <p:attrName>ppt_x</p:attrName>
                                        </p:attrNameLst>
                                      </p:cBhvr>
                                      <p:tavLst>
                                        <p:tav tm="0">
                                          <p:val>
                                            <p:strVal val="1+#ppt_w/2"/>
                                          </p:val>
                                        </p:tav>
                                        <p:tav tm="100000">
                                          <p:val>
                                            <p:strVal val="#ppt_x"/>
                                          </p:val>
                                        </p:tav>
                                      </p:tavLst>
                                    </p:anim>
                                    <p:anim calcmode="lin" valueType="num">
                                      <p:cBhvr additive="base">
                                        <p:cTn id="272" dur="1500" fill="hold"/>
                                        <p:tgtEl>
                                          <p:spTgt spid="252"/>
                                        </p:tgtEl>
                                        <p:attrNameLst>
                                          <p:attrName>ppt_y</p:attrName>
                                        </p:attrNameLst>
                                      </p:cBhvr>
                                      <p:tavLst>
                                        <p:tav tm="0">
                                          <p:val>
                                            <p:strVal val="#ppt_y"/>
                                          </p:val>
                                        </p:tav>
                                        <p:tav tm="100000">
                                          <p:val>
                                            <p:strVal val="#ppt_y"/>
                                          </p:val>
                                        </p:tav>
                                      </p:tavLst>
                                    </p:anim>
                                  </p:childTnLst>
                                </p:cTn>
                              </p:par>
                              <p:par>
                                <p:cTn id="273" presetID="2" presetClass="entr" presetSubtype="2" fill="hold" grpId="0" nodeType="withEffect">
                                  <p:stCondLst>
                                    <p:cond delay="0"/>
                                  </p:stCondLst>
                                  <p:childTnLst>
                                    <p:set>
                                      <p:cBhvr>
                                        <p:cTn id="274" dur="1" fill="hold">
                                          <p:stCondLst>
                                            <p:cond delay="0"/>
                                          </p:stCondLst>
                                        </p:cTn>
                                        <p:tgtEl>
                                          <p:spTgt spid="253"/>
                                        </p:tgtEl>
                                        <p:attrNameLst>
                                          <p:attrName>style.visibility</p:attrName>
                                        </p:attrNameLst>
                                      </p:cBhvr>
                                      <p:to>
                                        <p:strVal val="visible"/>
                                      </p:to>
                                    </p:set>
                                    <p:anim calcmode="lin" valueType="num">
                                      <p:cBhvr additive="base">
                                        <p:cTn id="275" dur="1500" fill="hold"/>
                                        <p:tgtEl>
                                          <p:spTgt spid="253"/>
                                        </p:tgtEl>
                                        <p:attrNameLst>
                                          <p:attrName>ppt_x</p:attrName>
                                        </p:attrNameLst>
                                      </p:cBhvr>
                                      <p:tavLst>
                                        <p:tav tm="0">
                                          <p:val>
                                            <p:strVal val="1+#ppt_w/2"/>
                                          </p:val>
                                        </p:tav>
                                        <p:tav tm="100000">
                                          <p:val>
                                            <p:strVal val="#ppt_x"/>
                                          </p:val>
                                        </p:tav>
                                      </p:tavLst>
                                    </p:anim>
                                    <p:anim calcmode="lin" valueType="num">
                                      <p:cBhvr additive="base">
                                        <p:cTn id="276" dur="1500" fill="hold"/>
                                        <p:tgtEl>
                                          <p:spTgt spid="253"/>
                                        </p:tgtEl>
                                        <p:attrNameLst>
                                          <p:attrName>ppt_y</p:attrName>
                                        </p:attrNameLst>
                                      </p:cBhvr>
                                      <p:tavLst>
                                        <p:tav tm="0">
                                          <p:val>
                                            <p:strVal val="#ppt_y"/>
                                          </p:val>
                                        </p:tav>
                                        <p:tav tm="100000">
                                          <p:val>
                                            <p:strVal val="#ppt_y"/>
                                          </p:val>
                                        </p:tav>
                                      </p:tavLst>
                                    </p:anim>
                                  </p:childTnLst>
                                </p:cTn>
                              </p:par>
                              <p:par>
                                <p:cTn id="277" presetID="2" presetClass="entr" presetSubtype="2" fill="hold" grpId="0" nodeType="withEffect">
                                  <p:stCondLst>
                                    <p:cond delay="0"/>
                                  </p:stCondLst>
                                  <p:childTnLst>
                                    <p:set>
                                      <p:cBhvr>
                                        <p:cTn id="278" dur="1" fill="hold">
                                          <p:stCondLst>
                                            <p:cond delay="0"/>
                                          </p:stCondLst>
                                        </p:cTn>
                                        <p:tgtEl>
                                          <p:spTgt spid="254"/>
                                        </p:tgtEl>
                                        <p:attrNameLst>
                                          <p:attrName>style.visibility</p:attrName>
                                        </p:attrNameLst>
                                      </p:cBhvr>
                                      <p:to>
                                        <p:strVal val="visible"/>
                                      </p:to>
                                    </p:set>
                                    <p:anim calcmode="lin" valueType="num">
                                      <p:cBhvr additive="base">
                                        <p:cTn id="279" dur="1500" fill="hold"/>
                                        <p:tgtEl>
                                          <p:spTgt spid="254"/>
                                        </p:tgtEl>
                                        <p:attrNameLst>
                                          <p:attrName>ppt_x</p:attrName>
                                        </p:attrNameLst>
                                      </p:cBhvr>
                                      <p:tavLst>
                                        <p:tav tm="0">
                                          <p:val>
                                            <p:strVal val="1+#ppt_w/2"/>
                                          </p:val>
                                        </p:tav>
                                        <p:tav tm="100000">
                                          <p:val>
                                            <p:strVal val="#ppt_x"/>
                                          </p:val>
                                        </p:tav>
                                      </p:tavLst>
                                    </p:anim>
                                    <p:anim calcmode="lin" valueType="num">
                                      <p:cBhvr additive="base">
                                        <p:cTn id="280" dur="1500" fill="hold"/>
                                        <p:tgtEl>
                                          <p:spTgt spid="254"/>
                                        </p:tgtEl>
                                        <p:attrNameLst>
                                          <p:attrName>ppt_y</p:attrName>
                                        </p:attrNameLst>
                                      </p:cBhvr>
                                      <p:tavLst>
                                        <p:tav tm="0">
                                          <p:val>
                                            <p:strVal val="#ppt_y"/>
                                          </p:val>
                                        </p:tav>
                                        <p:tav tm="100000">
                                          <p:val>
                                            <p:strVal val="#ppt_y"/>
                                          </p:val>
                                        </p:tav>
                                      </p:tavLst>
                                    </p:anim>
                                  </p:childTnLst>
                                </p:cTn>
                              </p:par>
                              <p:par>
                                <p:cTn id="281" presetID="2" presetClass="entr" presetSubtype="2" fill="hold" grpId="0" nodeType="withEffect">
                                  <p:stCondLst>
                                    <p:cond delay="0"/>
                                  </p:stCondLst>
                                  <p:childTnLst>
                                    <p:set>
                                      <p:cBhvr>
                                        <p:cTn id="282" dur="1" fill="hold">
                                          <p:stCondLst>
                                            <p:cond delay="0"/>
                                          </p:stCondLst>
                                        </p:cTn>
                                        <p:tgtEl>
                                          <p:spTgt spid="255"/>
                                        </p:tgtEl>
                                        <p:attrNameLst>
                                          <p:attrName>style.visibility</p:attrName>
                                        </p:attrNameLst>
                                      </p:cBhvr>
                                      <p:to>
                                        <p:strVal val="visible"/>
                                      </p:to>
                                    </p:set>
                                    <p:anim calcmode="lin" valueType="num">
                                      <p:cBhvr additive="base">
                                        <p:cTn id="283" dur="1500" fill="hold"/>
                                        <p:tgtEl>
                                          <p:spTgt spid="255"/>
                                        </p:tgtEl>
                                        <p:attrNameLst>
                                          <p:attrName>ppt_x</p:attrName>
                                        </p:attrNameLst>
                                      </p:cBhvr>
                                      <p:tavLst>
                                        <p:tav tm="0">
                                          <p:val>
                                            <p:strVal val="1+#ppt_w/2"/>
                                          </p:val>
                                        </p:tav>
                                        <p:tav tm="100000">
                                          <p:val>
                                            <p:strVal val="#ppt_x"/>
                                          </p:val>
                                        </p:tav>
                                      </p:tavLst>
                                    </p:anim>
                                    <p:anim calcmode="lin" valueType="num">
                                      <p:cBhvr additive="base">
                                        <p:cTn id="284" dur="1500" fill="hold"/>
                                        <p:tgtEl>
                                          <p:spTgt spid="255"/>
                                        </p:tgtEl>
                                        <p:attrNameLst>
                                          <p:attrName>ppt_y</p:attrName>
                                        </p:attrNameLst>
                                      </p:cBhvr>
                                      <p:tavLst>
                                        <p:tav tm="0">
                                          <p:val>
                                            <p:strVal val="#ppt_y"/>
                                          </p:val>
                                        </p:tav>
                                        <p:tav tm="100000">
                                          <p:val>
                                            <p:strVal val="#ppt_y"/>
                                          </p:val>
                                        </p:tav>
                                      </p:tavLst>
                                    </p:anim>
                                  </p:childTnLst>
                                </p:cTn>
                              </p:par>
                              <p:par>
                                <p:cTn id="285" presetID="2" presetClass="entr" presetSubtype="2" fill="hold" grpId="0" nodeType="withEffect">
                                  <p:stCondLst>
                                    <p:cond delay="0"/>
                                  </p:stCondLst>
                                  <p:childTnLst>
                                    <p:set>
                                      <p:cBhvr>
                                        <p:cTn id="286" dur="1" fill="hold">
                                          <p:stCondLst>
                                            <p:cond delay="0"/>
                                          </p:stCondLst>
                                        </p:cTn>
                                        <p:tgtEl>
                                          <p:spTgt spid="256"/>
                                        </p:tgtEl>
                                        <p:attrNameLst>
                                          <p:attrName>style.visibility</p:attrName>
                                        </p:attrNameLst>
                                      </p:cBhvr>
                                      <p:to>
                                        <p:strVal val="visible"/>
                                      </p:to>
                                    </p:set>
                                    <p:anim calcmode="lin" valueType="num">
                                      <p:cBhvr additive="base">
                                        <p:cTn id="287" dur="1500" fill="hold"/>
                                        <p:tgtEl>
                                          <p:spTgt spid="256"/>
                                        </p:tgtEl>
                                        <p:attrNameLst>
                                          <p:attrName>ppt_x</p:attrName>
                                        </p:attrNameLst>
                                      </p:cBhvr>
                                      <p:tavLst>
                                        <p:tav tm="0">
                                          <p:val>
                                            <p:strVal val="1+#ppt_w/2"/>
                                          </p:val>
                                        </p:tav>
                                        <p:tav tm="100000">
                                          <p:val>
                                            <p:strVal val="#ppt_x"/>
                                          </p:val>
                                        </p:tav>
                                      </p:tavLst>
                                    </p:anim>
                                    <p:anim calcmode="lin" valueType="num">
                                      <p:cBhvr additive="base">
                                        <p:cTn id="288" dur="1500" fill="hold"/>
                                        <p:tgtEl>
                                          <p:spTgt spid="256"/>
                                        </p:tgtEl>
                                        <p:attrNameLst>
                                          <p:attrName>ppt_y</p:attrName>
                                        </p:attrNameLst>
                                      </p:cBhvr>
                                      <p:tavLst>
                                        <p:tav tm="0">
                                          <p:val>
                                            <p:strVal val="#ppt_y"/>
                                          </p:val>
                                        </p:tav>
                                        <p:tav tm="100000">
                                          <p:val>
                                            <p:strVal val="#ppt_y"/>
                                          </p:val>
                                        </p:tav>
                                      </p:tavLst>
                                    </p:anim>
                                  </p:childTnLst>
                                </p:cTn>
                              </p:par>
                              <p:par>
                                <p:cTn id="289" presetID="2" presetClass="entr" presetSubtype="2" fill="hold" grpId="0" nodeType="withEffect">
                                  <p:stCondLst>
                                    <p:cond delay="0"/>
                                  </p:stCondLst>
                                  <p:childTnLst>
                                    <p:set>
                                      <p:cBhvr>
                                        <p:cTn id="290" dur="1" fill="hold">
                                          <p:stCondLst>
                                            <p:cond delay="0"/>
                                          </p:stCondLst>
                                        </p:cTn>
                                        <p:tgtEl>
                                          <p:spTgt spid="257"/>
                                        </p:tgtEl>
                                        <p:attrNameLst>
                                          <p:attrName>style.visibility</p:attrName>
                                        </p:attrNameLst>
                                      </p:cBhvr>
                                      <p:to>
                                        <p:strVal val="visible"/>
                                      </p:to>
                                    </p:set>
                                    <p:anim calcmode="lin" valueType="num">
                                      <p:cBhvr additive="base">
                                        <p:cTn id="291" dur="1500" fill="hold"/>
                                        <p:tgtEl>
                                          <p:spTgt spid="257"/>
                                        </p:tgtEl>
                                        <p:attrNameLst>
                                          <p:attrName>ppt_x</p:attrName>
                                        </p:attrNameLst>
                                      </p:cBhvr>
                                      <p:tavLst>
                                        <p:tav tm="0">
                                          <p:val>
                                            <p:strVal val="1+#ppt_w/2"/>
                                          </p:val>
                                        </p:tav>
                                        <p:tav tm="100000">
                                          <p:val>
                                            <p:strVal val="#ppt_x"/>
                                          </p:val>
                                        </p:tav>
                                      </p:tavLst>
                                    </p:anim>
                                    <p:anim calcmode="lin" valueType="num">
                                      <p:cBhvr additive="base">
                                        <p:cTn id="292" dur="1500" fill="hold"/>
                                        <p:tgtEl>
                                          <p:spTgt spid="257"/>
                                        </p:tgtEl>
                                        <p:attrNameLst>
                                          <p:attrName>ppt_y</p:attrName>
                                        </p:attrNameLst>
                                      </p:cBhvr>
                                      <p:tavLst>
                                        <p:tav tm="0">
                                          <p:val>
                                            <p:strVal val="#ppt_y"/>
                                          </p:val>
                                        </p:tav>
                                        <p:tav tm="100000">
                                          <p:val>
                                            <p:strVal val="#ppt_y"/>
                                          </p:val>
                                        </p:tav>
                                      </p:tavLst>
                                    </p:anim>
                                  </p:childTnLst>
                                </p:cTn>
                              </p:par>
                              <p:par>
                                <p:cTn id="293" presetID="2" presetClass="entr" presetSubtype="2" fill="hold" grpId="0" nodeType="withEffect">
                                  <p:stCondLst>
                                    <p:cond delay="0"/>
                                  </p:stCondLst>
                                  <p:childTnLst>
                                    <p:set>
                                      <p:cBhvr>
                                        <p:cTn id="294" dur="1" fill="hold">
                                          <p:stCondLst>
                                            <p:cond delay="0"/>
                                          </p:stCondLst>
                                        </p:cTn>
                                        <p:tgtEl>
                                          <p:spTgt spid="258"/>
                                        </p:tgtEl>
                                        <p:attrNameLst>
                                          <p:attrName>style.visibility</p:attrName>
                                        </p:attrNameLst>
                                      </p:cBhvr>
                                      <p:to>
                                        <p:strVal val="visible"/>
                                      </p:to>
                                    </p:set>
                                    <p:anim calcmode="lin" valueType="num">
                                      <p:cBhvr additive="base">
                                        <p:cTn id="295" dur="1500" fill="hold"/>
                                        <p:tgtEl>
                                          <p:spTgt spid="258"/>
                                        </p:tgtEl>
                                        <p:attrNameLst>
                                          <p:attrName>ppt_x</p:attrName>
                                        </p:attrNameLst>
                                      </p:cBhvr>
                                      <p:tavLst>
                                        <p:tav tm="0">
                                          <p:val>
                                            <p:strVal val="1+#ppt_w/2"/>
                                          </p:val>
                                        </p:tav>
                                        <p:tav tm="100000">
                                          <p:val>
                                            <p:strVal val="#ppt_x"/>
                                          </p:val>
                                        </p:tav>
                                      </p:tavLst>
                                    </p:anim>
                                    <p:anim calcmode="lin" valueType="num">
                                      <p:cBhvr additive="base">
                                        <p:cTn id="296" dur="1500" fill="hold"/>
                                        <p:tgtEl>
                                          <p:spTgt spid="258"/>
                                        </p:tgtEl>
                                        <p:attrNameLst>
                                          <p:attrName>ppt_y</p:attrName>
                                        </p:attrNameLst>
                                      </p:cBhvr>
                                      <p:tavLst>
                                        <p:tav tm="0">
                                          <p:val>
                                            <p:strVal val="#ppt_y"/>
                                          </p:val>
                                        </p:tav>
                                        <p:tav tm="100000">
                                          <p:val>
                                            <p:strVal val="#ppt_y"/>
                                          </p:val>
                                        </p:tav>
                                      </p:tavLst>
                                    </p:anim>
                                  </p:childTnLst>
                                </p:cTn>
                              </p:par>
                              <p:par>
                                <p:cTn id="297" presetID="2" presetClass="entr" presetSubtype="2" fill="hold" grpId="0" nodeType="withEffect">
                                  <p:stCondLst>
                                    <p:cond delay="0"/>
                                  </p:stCondLst>
                                  <p:childTnLst>
                                    <p:set>
                                      <p:cBhvr>
                                        <p:cTn id="298" dur="1" fill="hold">
                                          <p:stCondLst>
                                            <p:cond delay="0"/>
                                          </p:stCondLst>
                                        </p:cTn>
                                        <p:tgtEl>
                                          <p:spTgt spid="259"/>
                                        </p:tgtEl>
                                        <p:attrNameLst>
                                          <p:attrName>style.visibility</p:attrName>
                                        </p:attrNameLst>
                                      </p:cBhvr>
                                      <p:to>
                                        <p:strVal val="visible"/>
                                      </p:to>
                                    </p:set>
                                    <p:anim calcmode="lin" valueType="num">
                                      <p:cBhvr additive="base">
                                        <p:cTn id="299" dur="1500" fill="hold"/>
                                        <p:tgtEl>
                                          <p:spTgt spid="259"/>
                                        </p:tgtEl>
                                        <p:attrNameLst>
                                          <p:attrName>ppt_x</p:attrName>
                                        </p:attrNameLst>
                                      </p:cBhvr>
                                      <p:tavLst>
                                        <p:tav tm="0">
                                          <p:val>
                                            <p:strVal val="1+#ppt_w/2"/>
                                          </p:val>
                                        </p:tav>
                                        <p:tav tm="100000">
                                          <p:val>
                                            <p:strVal val="#ppt_x"/>
                                          </p:val>
                                        </p:tav>
                                      </p:tavLst>
                                    </p:anim>
                                    <p:anim calcmode="lin" valueType="num">
                                      <p:cBhvr additive="base">
                                        <p:cTn id="300" dur="1500" fill="hold"/>
                                        <p:tgtEl>
                                          <p:spTgt spid="259"/>
                                        </p:tgtEl>
                                        <p:attrNameLst>
                                          <p:attrName>ppt_y</p:attrName>
                                        </p:attrNameLst>
                                      </p:cBhvr>
                                      <p:tavLst>
                                        <p:tav tm="0">
                                          <p:val>
                                            <p:strVal val="#ppt_y"/>
                                          </p:val>
                                        </p:tav>
                                        <p:tav tm="100000">
                                          <p:val>
                                            <p:strVal val="#ppt_y"/>
                                          </p:val>
                                        </p:tav>
                                      </p:tavLst>
                                    </p:anim>
                                  </p:childTnLst>
                                </p:cTn>
                              </p:par>
                              <p:par>
                                <p:cTn id="301" presetID="2" presetClass="entr" presetSubtype="2" fill="hold" grpId="0" nodeType="withEffect">
                                  <p:stCondLst>
                                    <p:cond delay="0"/>
                                  </p:stCondLst>
                                  <p:childTnLst>
                                    <p:set>
                                      <p:cBhvr>
                                        <p:cTn id="302" dur="1" fill="hold">
                                          <p:stCondLst>
                                            <p:cond delay="0"/>
                                          </p:stCondLst>
                                        </p:cTn>
                                        <p:tgtEl>
                                          <p:spTgt spid="260"/>
                                        </p:tgtEl>
                                        <p:attrNameLst>
                                          <p:attrName>style.visibility</p:attrName>
                                        </p:attrNameLst>
                                      </p:cBhvr>
                                      <p:to>
                                        <p:strVal val="visible"/>
                                      </p:to>
                                    </p:set>
                                    <p:anim calcmode="lin" valueType="num">
                                      <p:cBhvr additive="base">
                                        <p:cTn id="303" dur="1500" fill="hold"/>
                                        <p:tgtEl>
                                          <p:spTgt spid="260"/>
                                        </p:tgtEl>
                                        <p:attrNameLst>
                                          <p:attrName>ppt_x</p:attrName>
                                        </p:attrNameLst>
                                      </p:cBhvr>
                                      <p:tavLst>
                                        <p:tav tm="0">
                                          <p:val>
                                            <p:strVal val="1+#ppt_w/2"/>
                                          </p:val>
                                        </p:tav>
                                        <p:tav tm="100000">
                                          <p:val>
                                            <p:strVal val="#ppt_x"/>
                                          </p:val>
                                        </p:tav>
                                      </p:tavLst>
                                    </p:anim>
                                    <p:anim calcmode="lin" valueType="num">
                                      <p:cBhvr additive="base">
                                        <p:cTn id="304" dur="1500" fill="hold"/>
                                        <p:tgtEl>
                                          <p:spTgt spid="260"/>
                                        </p:tgtEl>
                                        <p:attrNameLst>
                                          <p:attrName>ppt_y</p:attrName>
                                        </p:attrNameLst>
                                      </p:cBhvr>
                                      <p:tavLst>
                                        <p:tav tm="0">
                                          <p:val>
                                            <p:strVal val="#ppt_y"/>
                                          </p:val>
                                        </p:tav>
                                        <p:tav tm="100000">
                                          <p:val>
                                            <p:strVal val="#ppt_y"/>
                                          </p:val>
                                        </p:tav>
                                      </p:tavLst>
                                    </p:anim>
                                  </p:childTnLst>
                                </p:cTn>
                              </p:par>
                              <p:par>
                                <p:cTn id="305" presetID="2" presetClass="entr" presetSubtype="2" fill="hold" grpId="0" nodeType="withEffect">
                                  <p:stCondLst>
                                    <p:cond delay="0"/>
                                  </p:stCondLst>
                                  <p:childTnLst>
                                    <p:set>
                                      <p:cBhvr>
                                        <p:cTn id="306" dur="1" fill="hold">
                                          <p:stCondLst>
                                            <p:cond delay="0"/>
                                          </p:stCondLst>
                                        </p:cTn>
                                        <p:tgtEl>
                                          <p:spTgt spid="261"/>
                                        </p:tgtEl>
                                        <p:attrNameLst>
                                          <p:attrName>style.visibility</p:attrName>
                                        </p:attrNameLst>
                                      </p:cBhvr>
                                      <p:to>
                                        <p:strVal val="visible"/>
                                      </p:to>
                                    </p:set>
                                    <p:anim calcmode="lin" valueType="num">
                                      <p:cBhvr additive="base">
                                        <p:cTn id="307" dur="1500" fill="hold"/>
                                        <p:tgtEl>
                                          <p:spTgt spid="261"/>
                                        </p:tgtEl>
                                        <p:attrNameLst>
                                          <p:attrName>ppt_x</p:attrName>
                                        </p:attrNameLst>
                                      </p:cBhvr>
                                      <p:tavLst>
                                        <p:tav tm="0">
                                          <p:val>
                                            <p:strVal val="1+#ppt_w/2"/>
                                          </p:val>
                                        </p:tav>
                                        <p:tav tm="100000">
                                          <p:val>
                                            <p:strVal val="#ppt_x"/>
                                          </p:val>
                                        </p:tav>
                                      </p:tavLst>
                                    </p:anim>
                                    <p:anim calcmode="lin" valueType="num">
                                      <p:cBhvr additive="base">
                                        <p:cTn id="308" dur="1500" fill="hold"/>
                                        <p:tgtEl>
                                          <p:spTgt spid="261"/>
                                        </p:tgtEl>
                                        <p:attrNameLst>
                                          <p:attrName>ppt_y</p:attrName>
                                        </p:attrNameLst>
                                      </p:cBhvr>
                                      <p:tavLst>
                                        <p:tav tm="0">
                                          <p:val>
                                            <p:strVal val="#ppt_y"/>
                                          </p:val>
                                        </p:tav>
                                        <p:tav tm="100000">
                                          <p:val>
                                            <p:strVal val="#ppt_y"/>
                                          </p:val>
                                        </p:tav>
                                      </p:tavLst>
                                    </p:anim>
                                  </p:childTnLst>
                                </p:cTn>
                              </p:par>
                              <p:par>
                                <p:cTn id="309" presetID="2" presetClass="entr" presetSubtype="2" fill="hold" grpId="0" nodeType="withEffect">
                                  <p:stCondLst>
                                    <p:cond delay="0"/>
                                  </p:stCondLst>
                                  <p:childTnLst>
                                    <p:set>
                                      <p:cBhvr>
                                        <p:cTn id="310" dur="1" fill="hold">
                                          <p:stCondLst>
                                            <p:cond delay="0"/>
                                          </p:stCondLst>
                                        </p:cTn>
                                        <p:tgtEl>
                                          <p:spTgt spid="262"/>
                                        </p:tgtEl>
                                        <p:attrNameLst>
                                          <p:attrName>style.visibility</p:attrName>
                                        </p:attrNameLst>
                                      </p:cBhvr>
                                      <p:to>
                                        <p:strVal val="visible"/>
                                      </p:to>
                                    </p:set>
                                    <p:anim calcmode="lin" valueType="num">
                                      <p:cBhvr additive="base">
                                        <p:cTn id="311" dur="1500" fill="hold"/>
                                        <p:tgtEl>
                                          <p:spTgt spid="262"/>
                                        </p:tgtEl>
                                        <p:attrNameLst>
                                          <p:attrName>ppt_x</p:attrName>
                                        </p:attrNameLst>
                                      </p:cBhvr>
                                      <p:tavLst>
                                        <p:tav tm="0">
                                          <p:val>
                                            <p:strVal val="1+#ppt_w/2"/>
                                          </p:val>
                                        </p:tav>
                                        <p:tav tm="100000">
                                          <p:val>
                                            <p:strVal val="#ppt_x"/>
                                          </p:val>
                                        </p:tav>
                                      </p:tavLst>
                                    </p:anim>
                                    <p:anim calcmode="lin" valueType="num">
                                      <p:cBhvr additive="base">
                                        <p:cTn id="312" dur="1500" fill="hold"/>
                                        <p:tgtEl>
                                          <p:spTgt spid="262"/>
                                        </p:tgtEl>
                                        <p:attrNameLst>
                                          <p:attrName>ppt_y</p:attrName>
                                        </p:attrNameLst>
                                      </p:cBhvr>
                                      <p:tavLst>
                                        <p:tav tm="0">
                                          <p:val>
                                            <p:strVal val="#ppt_y"/>
                                          </p:val>
                                        </p:tav>
                                        <p:tav tm="100000">
                                          <p:val>
                                            <p:strVal val="#ppt_y"/>
                                          </p:val>
                                        </p:tav>
                                      </p:tavLst>
                                    </p:anim>
                                  </p:childTnLst>
                                </p:cTn>
                              </p:par>
                              <p:par>
                                <p:cTn id="313" presetID="2" presetClass="entr" presetSubtype="2" fill="hold" grpId="0" nodeType="withEffect">
                                  <p:stCondLst>
                                    <p:cond delay="0"/>
                                  </p:stCondLst>
                                  <p:childTnLst>
                                    <p:set>
                                      <p:cBhvr>
                                        <p:cTn id="314" dur="1" fill="hold">
                                          <p:stCondLst>
                                            <p:cond delay="0"/>
                                          </p:stCondLst>
                                        </p:cTn>
                                        <p:tgtEl>
                                          <p:spTgt spid="263"/>
                                        </p:tgtEl>
                                        <p:attrNameLst>
                                          <p:attrName>style.visibility</p:attrName>
                                        </p:attrNameLst>
                                      </p:cBhvr>
                                      <p:to>
                                        <p:strVal val="visible"/>
                                      </p:to>
                                    </p:set>
                                    <p:anim calcmode="lin" valueType="num">
                                      <p:cBhvr additive="base">
                                        <p:cTn id="315" dur="1500" fill="hold"/>
                                        <p:tgtEl>
                                          <p:spTgt spid="263"/>
                                        </p:tgtEl>
                                        <p:attrNameLst>
                                          <p:attrName>ppt_x</p:attrName>
                                        </p:attrNameLst>
                                      </p:cBhvr>
                                      <p:tavLst>
                                        <p:tav tm="0">
                                          <p:val>
                                            <p:strVal val="1+#ppt_w/2"/>
                                          </p:val>
                                        </p:tav>
                                        <p:tav tm="100000">
                                          <p:val>
                                            <p:strVal val="#ppt_x"/>
                                          </p:val>
                                        </p:tav>
                                      </p:tavLst>
                                    </p:anim>
                                    <p:anim calcmode="lin" valueType="num">
                                      <p:cBhvr additive="base">
                                        <p:cTn id="316" dur="1500" fill="hold"/>
                                        <p:tgtEl>
                                          <p:spTgt spid="263"/>
                                        </p:tgtEl>
                                        <p:attrNameLst>
                                          <p:attrName>ppt_y</p:attrName>
                                        </p:attrNameLst>
                                      </p:cBhvr>
                                      <p:tavLst>
                                        <p:tav tm="0">
                                          <p:val>
                                            <p:strVal val="#ppt_y"/>
                                          </p:val>
                                        </p:tav>
                                        <p:tav tm="100000">
                                          <p:val>
                                            <p:strVal val="#ppt_y"/>
                                          </p:val>
                                        </p:tav>
                                      </p:tavLst>
                                    </p:anim>
                                  </p:childTnLst>
                                </p:cTn>
                              </p:par>
                              <p:par>
                                <p:cTn id="317" presetID="2" presetClass="entr" presetSubtype="2" fill="hold" grpId="0" nodeType="withEffect">
                                  <p:stCondLst>
                                    <p:cond delay="0"/>
                                  </p:stCondLst>
                                  <p:childTnLst>
                                    <p:set>
                                      <p:cBhvr>
                                        <p:cTn id="318" dur="1" fill="hold">
                                          <p:stCondLst>
                                            <p:cond delay="0"/>
                                          </p:stCondLst>
                                        </p:cTn>
                                        <p:tgtEl>
                                          <p:spTgt spid="264"/>
                                        </p:tgtEl>
                                        <p:attrNameLst>
                                          <p:attrName>style.visibility</p:attrName>
                                        </p:attrNameLst>
                                      </p:cBhvr>
                                      <p:to>
                                        <p:strVal val="visible"/>
                                      </p:to>
                                    </p:set>
                                    <p:anim calcmode="lin" valueType="num">
                                      <p:cBhvr additive="base">
                                        <p:cTn id="319" dur="1500" fill="hold"/>
                                        <p:tgtEl>
                                          <p:spTgt spid="264"/>
                                        </p:tgtEl>
                                        <p:attrNameLst>
                                          <p:attrName>ppt_x</p:attrName>
                                        </p:attrNameLst>
                                      </p:cBhvr>
                                      <p:tavLst>
                                        <p:tav tm="0">
                                          <p:val>
                                            <p:strVal val="1+#ppt_w/2"/>
                                          </p:val>
                                        </p:tav>
                                        <p:tav tm="100000">
                                          <p:val>
                                            <p:strVal val="#ppt_x"/>
                                          </p:val>
                                        </p:tav>
                                      </p:tavLst>
                                    </p:anim>
                                    <p:anim calcmode="lin" valueType="num">
                                      <p:cBhvr additive="base">
                                        <p:cTn id="320" dur="1500" fill="hold"/>
                                        <p:tgtEl>
                                          <p:spTgt spid="264"/>
                                        </p:tgtEl>
                                        <p:attrNameLst>
                                          <p:attrName>ppt_y</p:attrName>
                                        </p:attrNameLst>
                                      </p:cBhvr>
                                      <p:tavLst>
                                        <p:tav tm="0">
                                          <p:val>
                                            <p:strVal val="#ppt_y"/>
                                          </p:val>
                                        </p:tav>
                                        <p:tav tm="100000">
                                          <p:val>
                                            <p:strVal val="#ppt_y"/>
                                          </p:val>
                                        </p:tav>
                                      </p:tavLst>
                                    </p:anim>
                                  </p:childTnLst>
                                </p:cTn>
                              </p:par>
                            </p:childTnLst>
                          </p:cTn>
                        </p:par>
                        <p:par>
                          <p:cTn id="321" fill="hold">
                            <p:stCondLst>
                              <p:cond delay="2000"/>
                            </p:stCondLst>
                            <p:childTnLst>
                              <p:par>
                                <p:cTn id="322" presetID="45" presetClass="entr" presetSubtype="0" fill="hold" grpId="0" nodeType="afterEffect">
                                  <p:stCondLst>
                                    <p:cond delay="0"/>
                                  </p:stCondLst>
                                  <p:childTnLst>
                                    <p:set>
                                      <p:cBhvr>
                                        <p:cTn id="323" dur="1" fill="hold">
                                          <p:stCondLst>
                                            <p:cond delay="0"/>
                                          </p:stCondLst>
                                        </p:cTn>
                                        <p:tgtEl>
                                          <p:spTgt spid="267"/>
                                        </p:tgtEl>
                                        <p:attrNameLst>
                                          <p:attrName>style.visibility</p:attrName>
                                        </p:attrNameLst>
                                      </p:cBhvr>
                                      <p:to>
                                        <p:strVal val="visible"/>
                                      </p:to>
                                    </p:set>
                                    <p:animEffect transition="in" filter="fade">
                                      <p:cBhvr>
                                        <p:cTn id="324" dur="2000"/>
                                        <p:tgtEl>
                                          <p:spTgt spid="267"/>
                                        </p:tgtEl>
                                      </p:cBhvr>
                                    </p:animEffect>
                                    <p:anim calcmode="lin" valueType="num">
                                      <p:cBhvr>
                                        <p:cTn id="325" dur="2000" fill="hold"/>
                                        <p:tgtEl>
                                          <p:spTgt spid="267"/>
                                        </p:tgtEl>
                                        <p:attrNameLst>
                                          <p:attrName>ppt_w</p:attrName>
                                        </p:attrNameLst>
                                      </p:cBhvr>
                                      <p:tavLst>
                                        <p:tav tm="0" fmla="#ppt_w*sin(2.5*pi*$)">
                                          <p:val>
                                            <p:fltVal val="0"/>
                                          </p:val>
                                        </p:tav>
                                        <p:tav tm="100000">
                                          <p:val>
                                            <p:fltVal val="1"/>
                                          </p:val>
                                        </p:tav>
                                      </p:tavLst>
                                    </p:anim>
                                    <p:anim calcmode="lin" valueType="num">
                                      <p:cBhvr>
                                        <p:cTn id="326" dur="2000" fill="hold"/>
                                        <p:tgtEl>
                                          <p:spTgt spid="267"/>
                                        </p:tgtEl>
                                        <p:attrNameLst>
                                          <p:attrName>ppt_h</p:attrName>
                                        </p:attrNameLst>
                                      </p:cBhvr>
                                      <p:tavLst>
                                        <p:tav tm="0">
                                          <p:val>
                                            <p:strVal val="#ppt_h"/>
                                          </p:val>
                                        </p:tav>
                                        <p:tav tm="100000">
                                          <p:val>
                                            <p:strVal val="#ppt_h"/>
                                          </p:val>
                                        </p:tav>
                                      </p:tavLst>
                                    </p:anim>
                                  </p:childTnLst>
                                </p:cTn>
                              </p:par>
                              <p:par>
                                <p:cTn id="327" presetID="45" presetClass="entr" presetSubtype="0" fill="hold" grpId="0" nodeType="withEffect">
                                  <p:stCondLst>
                                    <p:cond delay="0"/>
                                  </p:stCondLst>
                                  <p:childTnLst>
                                    <p:set>
                                      <p:cBhvr>
                                        <p:cTn id="328" dur="1" fill="hold">
                                          <p:stCondLst>
                                            <p:cond delay="0"/>
                                          </p:stCondLst>
                                        </p:cTn>
                                        <p:tgtEl>
                                          <p:spTgt spid="266"/>
                                        </p:tgtEl>
                                        <p:attrNameLst>
                                          <p:attrName>style.visibility</p:attrName>
                                        </p:attrNameLst>
                                      </p:cBhvr>
                                      <p:to>
                                        <p:strVal val="visible"/>
                                      </p:to>
                                    </p:set>
                                    <p:animEffect transition="in" filter="fade">
                                      <p:cBhvr>
                                        <p:cTn id="329" dur="2000"/>
                                        <p:tgtEl>
                                          <p:spTgt spid="266"/>
                                        </p:tgtEl>
                                      </p:cBhvr>
                                    </p:animEffect>
                                    <p:anim calcmode="lin" valueType="num">
                                      <p:cBhvr>
                                        <p:cTn id="330" dur="2000" fill="hold"/>
                                        <p:tgtEl>
                                          <p:spTgt spid="266"/>
                                        </p:tgtEl>
                                        <p:attrNameLst>
                                          <p:attrName>ppt_w</p:attrName>
                                        </p:attrNameLst>
                                      </p:cBhvr>
                                      <p:tavLst>
                                        <p:tav tm="0" fmla="#ppt_w*sin(2.5*pi*$)">
                                          <p:val>
                                            <p:fltVal val="0"/>
                                          </p:val>
                                        </p:tav>
                                        <p:tav tm="100000">
                                          <p:val>
                                            <p:fltVal val="1"/>
                                          </p:val>
                                        </p:tav>
                                      </p:tavLst>
                                    </p:anim>
                                    <p:anim calcmode="lin" valueType="num">
                                      <p:cBhvr>
                                        <p:cTn id="331" dur="2000" fill="hold"/>
                                        <p:tgtEl>
                                          <p:spTgt spid="266"/>
                                        </p:tgtEl>
                                        <p:attrNameLst>
                                          <p:attrName>ppt_h</p:attrName>
                                        </p:attrNameLst>
                                      </p:cBhvr>
                                      <p:tavLst>
                                        <p:tav tm="0">
                                          <p:val>
                                            <p:strVal val="#ppt_h"/>
                                          </p:val>
                                        </p:tav>
                                        <p:tav tm="100000">
                                          <p:val>
                                            <p:strVal val="#ppt_h"/>
                                          </p:val>
                                        </p:tav>
                                      </p:tavLst>
                                    </p:anim>
                                  </p:childTnLst>
                                </p:cTn>
                              </p:par>
                            </p:childTnLst>
                          </p:cTn>
                        </p:par>
                        <p:par>
                          <p:cTn id="332" fill="hold">
                            <p:stCondLst>
                              <p:cond delay="4000"/>
                            </p:stCondLst>
                            <p:childTnLst>
                              <p:par>
                                <p:cTn id="333" presetID="21" presetClass="entr" presetSubtype="1" fill="hold" grpId="0" nodeType="afterEffect">
                                  <p:stCondLst>
                                    <p:cond delay="0"/>
                                  </p:stCondLst>
                                  <p:childTnLst>
                                    <p:set>
                                      <p:cBhvr>
                                        <p:cTn id="334" dur="1" fill="hold">
                                          <p:stCondLst>
                                            <p:cond delay="0"/>
                                          </p:stCondLst>
                                        </p:cTn>
                                        <p:tgtEl>
                                          <p:spTgt spid="290"/>
                                        </p:tgtEl>
                                        <p:attrNameLst>
                                          <p:attrName>style.visibility</p:attrName>
                                        </p:attrNameLst>
                                      </p:cBhvr>
                                      <p:to>
                                        <p:strVal val="visible"/>
                                      </p:to>
                                    </p:set>
                                    <p:animEffect transition="in" filter="wheel(1)">
                                      <p:cBhvr>
                                        <p:cTn id="335" dur="2000"/>
                                        <p:tgtEl>
                                          <p:spTgt spid="290"/>
                                        </p:tgtEl>
                                      </p:cBhvr>
                                    </p:animEffect>
                                  </p:childTnLst>
                                </p:cTn>
                              </p:par>
                              <p:par>
                                <p:cTn id="336" presetID="2" presetClass="entr" presetSubtype="4" fill="hold" nodeType="withEffect">
                                  <p:stCondLst>
                                    <p:cond delay="500"/>
                                  </p:stCondLst>
                                  <p:childTnLst>
                                    <p:set>
                                      <p:cBhvr>
                                        <p:cTn id="337" dur="1" fill="hold">
                                          <p:stCondLst>
                                            <p:cond delay="0"/>
                                          </p:stCondLst>
                                        </p:cTn>
                                        <p:tgtEl>
                                          <p:spTgt spid="268"/>
                                        </p:tgtEl>
                                        <p:attrNameLst>
                                          <p:attrName>style.visibility</p:attrName>
                                        </p:attrNameLst>
                                      </p:cBhvr>
                                      <p:to>
                                        <p:strVal val="visible"/>
                                      </p:to>
                                    </p:set>
                                    <p:anim calcmode="lin" valueType="num">
                                      <p:cBhvr additive="base">
                                        <p:cTn id="338" dur="500" fill="hold"/>
                                        <p:tgtEl>
                                          <p:spTgt spid="268"/>
                                        </p:tgtEl>
                                        <p:attrNameLst>
                                          <p:attrName>ppt_x</p:attrName>
                                        </p:attrNameLst>
                                      </p:cBhvr>
                                      <p:tavLst>
                                        <p:tav tm="0">
                                          <p:val>
                                            <p:strVal val="#ppt_x"/>
                                          </p:val>
                                        </p:tav>
                                        <p:tav tm="100000">
                                          <p:val>
                                            <p:strVal val="#ppt_x"/>
                                          </p:val>
                                        </p:tav>
                                      </p:tavLst>
                                    </p:anim>
                                    <p:anim calcmode="lin" valueType="num">
                                      <p:cBhvr additive="base">
                                        <p:cTn id="339" dur="500" fill="hold"/>
                                        <p:tgtEl>
                                          <p:spTgt spid="268"/>
                                        </p:tgtEl>
                                        <p:attrNameLst>
                                          <p:attrName>ppt_y</p:attrName>
                                        </p:attrNameLst>
                                      </p:cBhvr>
                                      <p:tavLst>
                                        <p:tav tm="0">
                                          <p:val>
                                            <p:strVal val="1+#ppt_h/2"/>
                                          </p:val>
                                        </p:tav>
                                        <p:tav tm="100000">
                                          <p:val>
                                            <p:strVal val="#ppt_y"/>
                                          </p:val>
                                        </p:tav>
                                      </p:tavLst>
                                    </p:anim>
                                  </p:childTnLst>
                                </p:cTn>
                              </p:par>
                            </p:childTnLst>
                          </p:cTn>
                        </p:par>
                        <p:par>
                          <p:cTn id="340" fill="hold">
                            <p:stCondLst>
                              <p:cond delay="6000"/>
                            </p:stCondLst>
                            <p:childTnLst>
                              <p:par>
                                <p:cTn id="341" presetID="45" presetClass="entr" presetSubtype="0" fill="hold" grpId="0" nodeType="afterEffect">
                                  <p:stCondLst>
                                    <p:cond delay="0"/>
                                  </p:stCondLst>
                                  <p:childTnLst>
                                    <p:set>
                                      <p:cBhvr>
                                        <p:cTn id="342" dur="1" fill="hold">
                                          <p:stCondLst>
                                            <p:cond delay="0"/>
                                          </p:stCondLst>
                                        </p:cTn>
                                        <p:tgtEl>
                                          <p:spTgt spid="275"/>
                                        </p:tgtEl>
                                        <p:attrNameLst>
                                          <p:attrName>style.visibility</p:attrName>
                                        </p:attrNameLst>
                                      </p:cBhvr>
                                      <p:to>
                                        <p:strVal val="visible"/>
                                      </p:to>
                                    </p:set>
                                    <p:animEffect transition="in" filter="fade">
                                      <p:cBhvr>
                                        <p:cTn id="343" dur="2000"/>
                                        <p:tgtEl>
                                          <p:spTgt spid="275"/>
                                        </p:tgtEl>
                                      </p:cBhvr>
                                    </p:animEffect>
                                    <p:anim calcmode="lin" valueType="num">
                                      <p:cBhvr>
                                        <p:cTn id="344" dur="2000" fill="hold"/>
                                        <p:tgtEl>
                                          <p:spTgt spid="275"/>
                                        </p:tgtEl>
                                        <p:attrNameLst>
                                          <p:attrName>ppt_w</p:attrName>
                                        </p:attrNameLst>
                                      </p:cBhvr>
                                      <p:tavLst>
                                        <p:tav tm="0" fmla="#ppt_w*sin(2.5*pi*$)">
                                          <p:val>
                                            <p:fltVal val="0"/>
                                          </p:val>
                                        </p:tav>
                                        <p:tav tm="100000">
                                          <p:val>
                                            <p:fltVal val="1"/>
                                          </p:val>
                                        </p:tav>
                                      </p:tavLst>
                                    </p:anim>
                                    <p:anim calcmode="lin" valueType="num">
                                      <p:cBhvr>
                                        <p:cTn id="345" dur="2000" fill="hold"/>
                                        <p:tgtEl>
                                          <p:spTgt spid="275"/>
                                        </p:tgtEl>
                                        <p:attrNameLst>
                                          <p:attrName>ppt_h</p:attrName>
                                        </p:attrNameLst>
                                      </p:cBhvr>
                                      <p:tavLst>
                                        <p:tav tm="0">
                                          <p:val>
                                            <p:strVal val="#ppt_h"/>
                                          </p:val>
                                        </p:tav>
                                        <p:tav tm="100000">
                                          <p:val>
                                            <p:strVal val="#ppt_h"/>
                                          </p:val>
                                        </p:tav>
                                      </p:tavLst>
                                    </p:anim>
                                  </p:childTnLst>
                                </p:cTn>
                              </p:par>
                              <p:par>
                                <p:cTn id="346" presetID="45" presetClass="entr" presetSubtype="0" fill="hold" grpId="0" nodeType="withEffect">
                                  <p:stCondLst>
                                    <p:cond delay="0"/>
                                  </p:stCondLst>
                                  <p:childTnLst>
                                    <p:set>
                                      <p:cBhvr>
                                        <p:cTn id="347" dur="1" fill="hold">
                                          <p:stCondLst>
                                            <p:cond delay="0"/>
                                          </p:stCondLst>
                                        </p:cTn>
                                        <p:tgtEl>
                                          <p:spTgt spid="274"/>
                                        </p:tgtEl>
                                        <p:attrNameLst>
                                          <p:attrName>style.visibility</p:attrName>
                                        </p:attrNameLst>
                                      </p:cBhvr>
                                      <p:to>
                                        <p:strVal val="visible"/>
                                      </p:to>
                                    </p:set>
                                    <p:animEffect transition="in" filter="fade">
                                      <p:cBhvr>
                                        <p:cTn id="348" dur="2000"/>
                                        <p:tgtEl>
                                          <p:spTgt spid="274"/>
                                        </p:tgtEl>
                                      </p:cBhvr>
                                    </p:animEffect>
                                    <p:anim calcmode="lin" valueType="num">
                                      <p:cBhvr>
                                        <p:cTn id="349" dur="2000" fill="hold"/>
                                        <p:tgtEl>
                                          <p:spTgt spid="274"/>
                                        </p:tgtEl>
                                        <p:attrNameLst>
                                          <p:attrName>ppt_w</p:attrName>
                                        </p:attrNameLst>
                                      </p:cBhvr>
                                      <p:tavLst>
                                        <p:tav tm="0" fmla="#ppt_w*sin(2.5*pi*$)">
                                          <p:val>
                                            <p:fltVal val="0"/>
                                          </p:val>
                                        </p:tav>
                                        <p:tav tm="100000">
                                          <p:val>
                                            <p:fltVal val="1"/>
                                          </p:val>
                                        </p:tav>
                                      </p:tavLst>
                                    </p:anim>
                                    <p:anim calcmode="lin" valueType="num">
                                      <p:cBhvr>
                                        <p:cTn id="350" dur="2000" fill="hold"/>
                                        <p:tgtEl>
                                          <p:spTgt spid="274"/>
                                        </p:tgtEl>
                                        <p:attrNameLst>
                                          <p:attrName>ppt_h</p:attrName>
                                        </p:attrNameLst>
                                      </p:cBhvr>
                                      <p:tavLst>
                                        <p:tav tm="0">
                                          <p:val>
                                            <p:strVal val="#ppt_h"/>
                                          </p:val>
                                        </p:tav>
                                        <p:tav tm="100000">
                                          <p:val>
                                            <p:strVal val="#ppt_h"/>
                                          </p:val>
                                        </p:tav>
                                      </p:tavLst>
                                    </p:anim>
                                  </p:childTnLst>
                                </p:cTn>
                              </p:par>
                            </p:childTnLst>
                          </p:cTn>
                        </p:par>
                        <p:par>
                          <p:cTn id="351" fill="hold">
                            <p:stCondLst>
                              <p:cond delay="8000"/>
                            </p:stCondLst>
                            <p:childTnLst>
                              <p:par>
                                <p:cTn id="352" presetID="21" presetClass="entr" presetSubtype="1" fill="hold" grpId="0" nodeType="afterEffect">
                                  <p:stCondLst>
                                    <p:cond delay="0"/>
                                  </p:stCondLst>
                                  <p:childTnLst>
                                    <p:set>
                                      <p:cBhvr>
                                        <p:cTn id="353" dur="1" fill="hold">
                                          <p:stCondLst>
                                            <p:cond delay="0"/>
                                          </p:stCondLst>
                                        </p:cTn>
                                        <p:tgtEl>
                                          <p:spTgt spid="291"/>
                                        </p:tgtEl>
                                        <p:attrNameLst>
                                          <p:attrName>style.visibility</p:attrName>
                                        </p:attrNameLst>
                                      </p:cBhvr>
                                      <p:to>
                                        <p:strVal val="visible"/>
                                      </p:to>
                                    </p:set>
                                    <p:animEffect transition="in" filter="wheel(1)">
                                      <p:cBhvr>
                                        <p:cTn id="354" dur="2000"/>
                                        <p:tgtEl>
                                          <p:spTgt spid="291"/>
                                        </p:tgtEl>
                                      </p:cBhvr>
                                    </p:animEffect>
                                  </p:childTnLst>
                                </p:cTn>
                              </p:par>
                              <p:par>
                                <p:cTn id="355" presetID="2" presetClass="entr" presetSubtype="4" fill="hold" nodeType="withEffect">
                                  <p:stCondLst>
                                    <p:cond delay="500"/>
                                  </p:stCondLst>
                                  <p:childTnLst>
                                    <p:set>
                                      <p:cBhvr>
                                        <p:cTn id="356" dur="1" fill="hold">
                                          <p:stCondLst>
                                            <p:cond delay="0"/>
                                          </p:stCondLst>
                                        </p:cTn>
                                        <p:tgtEl>
                                          <p:spTgt spid="276"/>
                                        </p:tgtEl>
                                        <p:attrNameLst>
                                          <p:attrName>style.visibility</p:attrName>
                                        </p:attrNameLst>
                                      </p:cBhvr>
                                      <p:to>
                                        <p:strVal val="visible"/>
                                      </p:to>
                                    </p:set>
                                    <p:anim calcmode="lin" valueType="num">
                                      <p:cBhvr additive="base">
                                        <p:cTn id="357" dur="500" fill="hold"/>
                                        <p:tgtEl>
                                          <p:spTgt spid="276"/>
                                        </p:tgtEl>
                                        <p:attrNameLst>
                                          <p:attrName>ppt_x</p:attrName>
                                        </p:attrNameLst>
                                      </p:cBhvr>
                                      <p:tavLst>
                                        <p:tav tm="0">
                                          <p:val>
                                            <p:strVal val="#ppt_x"/>
                                          </p:val>
                                        </p:tav>
                                        <p:tav tm="100000">
                                          <p:val>
                                            <p:strVal val="#ppt_x"/>
                                          </p:val>
                                        </p:tav>
                                      </p:tavLst>
                                    </p:anim>
                                    <p:anim calcmode="lin" valueType="num">
                                      <p:cBhvr additive="base">
                                        <p:cTn id="358" dur="500" fill="hold"/>
                                        <p:tgtEl>
                                          <p:spTgt spid="276"/>
                                        </p:tgtEl>
                                        <p:attrNameLst>
                                          <p:attrName>ppt_y</p:attrName>
                                        </p:attrNameLst>
                                      </p:cBhvr>
                                      <p:tavLst>
                                        <p:tav tm="0">
                                          <p:val>
                                            <p:strVal val="1+#ppt_h/2"/>
                                          </p:val>
                                        </p:tav>
                                        <p:tav tm="100000">
                                          <p:val>
                                            <p:strVal val="#ppt_y"/>
                                          </p:val>
                                        </p:tav>
                                      </p:tavLst>
                                    </p:anim>
                                  </p:childTnLst>
                                </p:cTn>
                              </p:par>
                            </p:childTnLst>
                          </p:cTn>
                        </p:par>
                        <p:par>
                          <p:cTn id="359" fill="hold">
                            <p:stCondLst>
                              <p:cond delay="10000"/>
                            </p:stCondLst>
                            <p:childTnLst>
                              <p:par>
                                <p:cTn id="360" presetID="45" presetClass="entr" presetSubtype="0" fill="hold" grpId="0" nodeType="afterEffect">
                                  <p:stCondLst>
                                    <p:cond delay="0"/>
                                  </p:stCondLst>
                                  <p:childTnLst>
                                    <p:set>
                                      <p:cBhvr>
                                        <p:cTn id="361" dur="1" fill="hold">
                                          <p:stCondLst>
                                            <p:cond delay="0"/>
                                          </p:stCondLst>
                                        </p:cTn>
                                        <p:tgtEl>
                                          <p:spTgt spid="289"/>
                                        </p:tgtEl>
                                        <p:attrNameLst>
                                          <p:attrName>style.visibility</p:attrName>
                                        </p:attrNameLst>
                                      </p:cBhvr>
                                      <p:to>
                                        <p:strVal val="visible"/>
                                      </p:to>
                                    </p:set>
                                    <p:animEffect transition="in" filter="fade">
                                      <p:cBhvr>
                                        <p:cTn id="362" dur="2000"/>
                                        <p:tgtEl>
                                          <p:spTgt spid="289"/>
                                        </p:tgtEl>
                                      </p:cBhvr>
                                    </p:animEffect>
                                    <p:anim calcmode="lin" valueType="num">
                                      <p:cBhvr>
                                        <p:cTn id="363" dur="2000" fill="hold"/>
                                        <p:tgtEl>
                                          <p:spTgt spid="289"/>
                                        </p:tgtEl>
                                        <p:attrNameLst>
                                          <p:attrName>ppt_w</p:attrName>
                                        </p:attrNameLst>
                                      </p:cBhvr>
                                      <p:tavLst>
                                        <p:tav tm="0" fmla="#ppt_w*sin(2.5*pi*$)">
                                          <p:val>
                                            <p:fltVal val="0"/>
                                          </p:val>
                                        </p:tav>
                                        <p:tav tm="100000">
                                          <p:val>
                                            <p:fltVal val="1"/>
                                          </p:val>
                                        </p:tav>
                                      </p:tavLst>
                                    </p:anim>
                                    <p:anim calcmode="lin" valueType="num">
                                      <p:cBhvr>
                                        <p:cTn id="364" dur="2000" fill="hold"/>
                                        <p:tgtEl>
                                          <p:spTgt spid="289"/>
                                        </p:tgtEl>
                                        <p:attrNameLst>
                                          <p:attrName>ppt_h</p:attrName>
                                        </p:attrNameLst>
                                      </p:cBhvr>
                                      <p:tavLst>
                                        <p:tav tm="0">
                                          <p:val>
                                            <p:strVal val="#ppt_h"/>
                                          </p:val>
                                        </p:tav>
                                        <p:tav tm="100000">
                                          <p:val>
                                            <p:strVal val="#ppt_h"/>
                                          </p:val>
                                        </p:tav>
                                      </p:tavLst>
                                    </p:anim>
                                  </p:childTnLst>
                                </p:cTn>
                              </p:par>
                              <p:par>
                                <p:cTn id="365" presetID="45" presetClass="entr" presetSubtype="0" fill="hold" grpId="0" nodeType="withEffect">
                                  <p:stCondLst>
                                    <p:cond delay="0"/>
                                  </p:stCondLst>
                                  <p:childTnLst>
                                    <p:set>
                                      <p:cBhvr>
                                        <p:cTn id="366" dur="1" fill="hold">
                                          <p:stCondLst>
                                            <p:cond delay="0"/>
                                          </p:stCondLst>
                                        </p:cTn>
                                        <p:tgtEl>
                                          <p:spTgt spid="288"/>
                                        </p:tgtEl>
                                        <p:attrNameLst>
                                          <p:attrName>style.visibility</p:attrName>
                                        </p:attrNameLst>
                                      </p:cBhvr>
                                      <p:to>
                                        <p:strVal val="visible"/>
                                      </p:to>
                                    </p:set>
                                    <p:animEffect transition="in" filter="fade">
                                      <p:cBhvr>
                                        <p:cTn id="367" dur="2000"/>
                                        <p:tgtEl>
                                          <p:spTgt spid="288"/>
                                        </p:tgtEl>
                                      </p:cBhvr>
                                    </p:animEffect>
                                    <p:anim calcmode="lin" valueType="num">
                                      <p:cBhvr>
                                        <p:cTn id="368" dur="2000" fill="hold"/>
                                        <p:tgtEl>
                                          <p:spTgt spid="288"/>
                                        </p:tgtEl>
                                        <p:attrNameLst>
                                          <p:attrName>ppt_w</p:attrName>
                                        </p:attrNameLst>
                                      </p:cBhvr>
                                      <p:tavLst>
                                        <p:tav tm="0" fmla="#ppt_w*sin(2.5*pi*$)">
                                          <p:val>
                                            <p:fltVal val="0"/>
                                          </p:val>
                                        </p:tav>
                                        <p:tav tm="100000">
                                          <p:val>
                                            <p:fltVal val="1"/>
                                          </p:val>
                                        </p:tav>
                                      </p:tavLst>
                                    </p:anim>
                                    <p:anim calcmode="lin" valueType="num">
                                      <p:cBhvr>
                                        <p:cTn id="369" dur="2000" fill="hold"/>
                                        <p:tgtEl>
                                          <p:spTgt spid="288"/>
                                        </p:tgtEl>
                                        <p:attrNameLst>
                                          <p:attrName>ppt_h</p:attrName>
                                        </p:attrNameLst>
                                      </p:cBhvr>
                                      <p:tavLst>
                                        <p:tav tm="0">
                                          <p:val>
                                            <p:strVal val="#ppt_h"/>
                                          </p:val>
                                        </p:tav>
                                        <p:tav tm="100000">
                                          <p:val>
                                            <p:strVal val="#ppt_h"/>
                                          </p:val>
                                        </p:tav>
                                      </p:tavLst>
                                    </p:anim>
                                  </p:childTnLst>
                                </p:cTn>
                              </p:par>
                            </p:childTnLst>
                          </p:cTn>
                        </p:par>
                        <p:par>
                          <p:cTn id="370" fill="hold">
                            <p:stCondLst>
                              <p:cond delay="12000"/>
                            </p:stCondLst>
                            <p:childTnLst>
                              <p:par>
                                <p:cTn id="371" presetID="21" presetClass="entr" presetSubtype="1" fill="hold" grpId="0" nodeType="afterEffect">
                                  <p:stCondLst>
                                    <p:cond delay="0"/>
                                  </p:stCondLst>
                                  <p:childTnLst>
                                    <p:set>
                                      <p:cBhvr>
                                        <p:cTn id="372" dur="1" fill="hold">
                                          <p:stCondLst>
                                            <p:cond delay="0"/>
                                          </p:stCondLst>
                                        </p:cTn>
                                        <p:tgtEl>
                                          <p:spTgt spid="292"/>
                                        </p:tgtEl>
                                        <p:attrNameLst>
                                          <p:attrName>style.visibility</p:attrName>
                                        </p:attrNameLst>
                                      </p:cBhvr>
                                      <p:to>
                                        <p:strVal val="visible"/>
                                      </p:to>
                                    </p:set>
                                    <p:animEffect transition="in" filter="wheel(1)">
                                      <p:cBhvr>
                                        <p:cTn id="373" dur="2000"/>
                                        <p:tgtEl>
                                          <p:spTgt spid="292"/>
                                        </p:tgtEl>
                                      </p:cBhvr>
                                    </p:animEffect>
                                  </p:childTnLst>
                                </p:cTn>
                              </p:par>
                              <p:par>
                                <p:cTn id="374" presetID="2" presetClass="entr" presetSubtype="4" fill="hold" nodeType="withEffect">
                                  <p:stCondLst>
                                    <p:cond delay="0"/>
                                  </p:stCondLst>
                                  <p:childTnLst>
                                    <p:set>
                                      <p:cBhvr>
                                        <p:cTn id="375" dur="1" fill="hold">
                                          <p:stCondLst>
                                            <p:cond delay="0"/>
                                          </p:stCondLst>
                                        </p:cTn>
                                        <p:tgtEl>
                                          <p:spTgt spid="282"/>
                                        </p:tgtEl>
                                        <p:attrNameLst>
                                          <p:attrName>style.visibility</p:attrName>
                                        </p:attrNameLst>
                                      </p:cBhvr>
                                      <p:to>
                                        <p:strVal val="visible"/>
                                      </p:to>
                                    </p:set>
                                    <p:anim calcmode="lin" valueType="num">
                                      <p:cBhvr additive="base">
                                        <p:cTn id="376" dur="500" fill="hold"/>
                                        <p:tgtEl>
                                          <p:spTgt spid="282"/>
                                        </p:tgtEl>
                                        <p:attrNameLst>
                                          <p:attrName>ppt_x</p:attrName>
                                        </p:attrNameLst>
                                      </p:cBhvr>
                                      <p:tavLst>
                                        <p:tav tm="0">
                                          <p:val>
                                            <p:strVal val="#ppt_x"/>
                                          </p:val>
                                        </p:tav>
                                        <p:tav tm="100000">
                                          <p:val>
                                            <p:strVal val="#ppt_x"/>
                                          </p:val>
                                        </p:tav>
                                      </p:tavLst>
                                    </p:anim>
                                    <p:anim calcmode="lin" valueType="num">
                                      <p:cBhvr additive="base">
                                        <p:cTn id="377" dur="500" fill="hold"/>
                                        <p:tgtEl>
                                          <p:spTgt spid="28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29" grpId="0" animBg="1"/>
      <p:bldP spid="230" grpId="0" animBg="1"/>
      <p:bldP spid="231" grpId="0" animBg="1"/>
      <p:bldP spid="232" grpId="0" animBg="1"/>
      <p:bldP spid="233" grpId="0" animBg="1"/>
      <p:bldP spid="234" grpId="0" animBg="1"/>
      <p:bldP spid="235" grpId="0" animBg="1"/>
      <p:bldP spid="236" grpId="0" animBg="1"/>
      <p:bldP spid="237" grpId="0" animBg="1"/>
      <p:bldP spid="238" grpId="0" animBg="1"/>
      <p:bldP spid="239" grpId="0" animBg="1"/>
      <p:bldP spid="240" grpId="0" animBg="1"/>
      <p:bldP spid="241" grpId="0" animBg="1"/>
      <p:bldP spid="242" grpId="0" animBg="1"/>
      <p:bldP spid="243" grpId="0" animBg="1"/>
      <p:bldP spid="244" grpId="0" animBg="1"/>
      <p:bldP spid="245" grpId="0" animBg="1"/>
      <p:bldP spid="246" grpId="0" animBg="1"/>
      <p:bldP spid="247" grpId="0" animBg="1"/>
      <p:bldP spid="248" grpId="0" animBg="1"/>
      <p:bldP spid="249" grpId="0" animBg="1"/>
      <p:bldP spid="250" grpId="0" animBg="1"/>
      <p:bldP spid="251" grpId="0" animBg="1"/>
      <p:bldP spid="252" grpId="0" animBg="1"/>
      <p:bldP spid="253" grpId="0" animBg="1"/>
      <p:bldP spid="254" grpId="0" animBg="1"/>
      <p:bldP spid="255" grpId="0" animBg="1"/>
      <p:bldP spid="256" grpId="0" animBg="1"/>
      <p:bldP spid="257" grpId="0" animBg="1"/>
      <p:bldP spid="258" grpId="0" animBg="1"/>
      <p:bldP spid="259" grpId="0" animBg="1"/>
      <p:bldP spid="260" grpId="0" animBg="1"/>
      <p:bldP spid="261" grpId="0" animBg="1"/>
      <p:bldP spid="262" grpId="0" animBg="1"/>
      <p:bldP spid="263" grpId="0" animBg="1"/>
      <p:bldP spid="264" grpId="0" animBg="1"/>
      <p:bldP spid="265" grpId="0"/>
      <p:bldP spid="266" grpId="0" animBg="1"/>
      <p:bldP spid="267" grpId="0" animBg="1"/>
      <p:bldP spid="274" grpId="0" animBg="1"/>
      <p:bldP spid="275" grpId="0" animBg="1"/>
      <p:bldP spid="288" grpId="0" animBg="1"/>
      <p:bldP spid="289" grpId="0" animBg="1"/>
      <p:bldP spid="290" grpId="0" animBg="1"/>
      <p:bldP spid="291" grpId="0" animBg="1"/>
      <p:bldP spid="292"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1F9B63BC-311E-426C-AD89-724E675A8F71}"/>
              </a:ext>
            </a:extLst>
          </p:cNvPr>
          <p:cNvSpPr txBox="1"/>
          <p:nvPr/>
        </p:nvSpPr>
        <p:spPr>
          <a:xfrm>
            <a:off x="348262" y="1655352"/>
            <a:ext cx="3153881" cy="4508927"/>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4" name="TextBox 3">
            <a:extLst>
              <a:ext uri="{FF2B5EF4-FFF2-40B4-BE49-F238E27FC236}">
                <a16:creationId xmlns:a16="http://schemas.microsoft.com/office/drawing/2014/main" id="{9F8C0A13-8A58-4EC5-85E3-765E3CB5E9B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DENMARK MAP</a:t>
            </a:r>
          </a:p>
          <a:p>
            <a:r>
              <a:rPr lang="en-US" dirty="0">
                <a:solidFill>
                  <a:schemeClr val="bg1"/>
                </a:solidFill>
                <a:latin typeface="Candara" panose="020E0502030303020204" pitchFamily="34" charset="0"/>
              </a:rPr>
              <a:t>Your Subtitle</a:t>
            </a:r>
          </a:p>
        </p:txBody>
      </p:sp>
      <p:sp>
        <p:nvSpPr>
          <p:cNvPr id="30" name="Freeform 5">
            <a:extLst>
              <a:ext uri="{FF2B5EF4-FFF2-40B4-BE49-F238E27FC236}">
                <a16:creationId xmlns:a16="http://schemas.microsoft.com/office/drawing/2014/main" id="{193F5412-47ED-4938-AA05-75B50B4C53FD}"/>
              </a:ext>
            </a:extLst>
          </p:cNvPr>
          <p:cNvSpPr>
            <a:spLocks/>
          </p:cNvSpPr>
          <p:nvPr/>
        </p:nvSpPr>
        <p:spPr bwMode="auto">
          <a:xfrm>
            <a:off x="8158609" y="5891653"/>
            <a:ext cx="389689" cy="331089"/>
          </a:xfrm>
          <a:custGeom>
            <a:avLst/>
            <a:gdLst/>
            <a:ahLst/>
            <a:cxnLst>
              <a:cxn ang="0">
                <a:pos x="78" y="107"/>
              </a:cxn>
              <a:cxn ang="0">
                <a:pos x="69" y="97"/>
              </a:cxn>
              <a:cxn ang="0">
                <a:pos x="58" y="87"/>
              </a:cxn>
              <a:cxn ang="0">
                <a:pos x="49" y="73"/>
              </a:cxn>
              <a:cxn ang="0">
                <a:pos x="37" y="60"/>
              </a:cxn>
              <a:cxn ang="0">
                <a:pos x="26" y="51"/>
              </a:cxn>
              <a:cxn ang="0">
                <a:pos x="18" y="32"/>
              </a:cxn>
              <a:cxn ang="0">
                <a:pos x="8" y="19"/>
              </a:cxn>
              <a:cxn ang="0">
                <a:pos x="0" y="9"/>
              </a:cxn>
              <a:cxn ang="0">
                <a:pos x="4" y="1"/>
              </a:cxn>
              <a:cxn ang="0">
                <a:pos x="8" y="2"/>
              </a:cxn>
              <a:cxn ang="0">
                <a:pos x="11" y="9"/>
              </a:cxn>
              <a:cxn ang="0">
                <a:pos x="21" y="17"/>
              </a:cxn>
              <a:cxn ang="0">
                <a:pos x="36" y="25"/>
              </a:cxn>
              <a:cxn ang="0">
                <a:pos x="46" y="33"/>
              </a:cxn>
              <a:cxn ang="0">
                <a:pos x="53" y="40"/>
              </a:cxn>
              <a:cxn ang="0">
                <a:pos x="60" y="54"/>
              </a:cxn>
              <a:cxn ang="0">
                <a:pos x="67" y="63"/>
              </a:cxn>
              <a:cxn ang="0">
                <a:pos x="78" y="70"/>
              </a:cxn>
              <a:cxn ang="0">
                <a:pos x="72" y="61"/>
              </a:cxn>
              <a:cxn ang="0">
                <a:pos x="74" y="55"/>
              </a:cxn>
              <a:cxn ang="0">
                <a:pos x="85" y="60"/>
              </a:cxn>
              <a:cxn ang="0">
                <a:pos x="88" y="71"/>
              </a:cxn>
              <a:cxn ang="0">
                <a:pos x="93" y="79"/>
              </a:cxn>
              <a:cxn ang="0">
                <a:pos x="101" y="86"/>
              </a:cxn>
              <a:cxn ang="0">
                <a:pos x="103" y="81"/>
              </a:cxn>
              <a:cxn ang="0">
                <a:pos x="101" y="74"/>
              </a:cxn>
              <a:cxn ang="0">
                <a:pos x="110" y="76"/>
              </a:cxn>
              <a:cxn ang="0">
                <a:pos x="118" y="78"/>
              </a:cxn>
              <a:cxn ang="0">
                <a:pos x="126" y="81"/>
              </a:cxn>
              <a:cxn ang="0">
                <a:pos x="127" y="87"/>
              </a:cxn>
              <a:cxn ang="0">
                <a:pos x="133" y="88"/>
              </a:cxn>
              <a:cxn ang="0">
                <a:pos x="130" y="93"/>
              </a:cxn>
              <a:cxn ang="0">
                <a:pos x="117" y="94"/>
              </a:cxn>
              <a:cxn ang="0">
                <a:pos x="98" y="96"/>
              </a:cxn>
              <a:cxn ang="0">
                <a:pos x="91" y="106"/>
              </a:cxn>
              <a:cxn ang="0">
                <a:pos x="87" y="114"/>
              </a:cxn>
            </a:cxnLst>
            <a:rect l="0" t="0" r="r" b="b"/>
            <a:pathLst>
              <a:path w="134" h="114">
                <a:moveTo>
                  <a:pt x="84" y="114"/>
                </a:moveTo>
                <a:cubicBezTo>
                  <a:pt x="82" y="113"/>
                  <a:pt x="79" y="109"/>
                  <a:pt x="78" y="107"/>
                </a:cubicBezTo>
                <a:cubicBezTo>
                  <a:pt x="77" y="106"/>
                  <a:pt x="75" y="103"/>
                  <a:pt x="74" y="102"/>
                </a:cubicBezTo>
                <a:cubicBezTo>
                  <a:pt x="73" y="100"/>
                  <a:pt x="71" y="98"/>
                  <a:pt x="69" y="97"/>
                </a:cubicBezTo>
                <a:cubicBezTo>
                  <a:pt x="68" y="95"/>
                  <a:pt x="66" y="94"/>
                  <a:pt x="64" y="93"/>
                </a:cubicBezTo>
                <a:cubicBezTo>
                  <a:pt x="63" y="91"/>
                  <a:pt x="60" y="89"/>
                  <a:pt x="58" y="87"/>
                </a:cubicBezTo>
                <a:cubicBezTo>
                  <a:pt x="57" y="86"/>
                  <a:pt x="53" y="83"/>
                  <a:pt x="52" y="81"/>
                </a:cubicBezTo>
                <a:cubicBezTo>
                  <a:pt x="51" y="79"/>
                  <a:pt x="50" y="75"/>
                  <a:pt x="49" y="73"/>
                </a:cubicBezTo>
                <a:cubicBezTo>
                  <a:pt x="48" y="71"/>
                  <a:pt x="45" y="67"/>
                  <a:pt x="43" y="66"/>
                </a:cubicBezTo>
                <a:cubicBezTo>
                  <a:pt x="42" y="64"/>
                  <a:pt x="38" y="61"/>
                  <a:pt x="37" y="60"/>
                </a:cubicBezTo>
                <a:cubicBezTo>
                  <a:pt x="36" y="59"/>
                  <a:pt x="34" y="58"/>
                  <a:pt x="33" y="57"/>
                </a:cubicBezTo>
                <a:cubicBezTo>
                  <a:pt x="31" y="56"/>
                  <a:pt x="27" y="53"/>
                  <a:pt x="26" y="51"/>
                </a:cubicBezTo>
                <a:cubicBezTo>
                  <a:pt x="25" y="49"/>
                  <a:pt x="24" y="45"/>
                  <a:pt x="23" y="43"/>
                </a:cubicBezTo>
                <a:cubicBezTo>
                  <a:pt x="22" y="40"/>
                  <a:pt x="19" y="35"/>
                  <a:pt x="18" y="32"/>
                </a:cubicBezTo>
                <a:cubicBezTo>
                  <a:pt x="16" y="30"/>
                  <a:pt x="14" y="27"/>
                  <a:pt x="12" y="25"/>
                </a:cubicBezTo>
                <a:cubicBezTo>
                  <a:pt x="11" y="24"/>
                  <a:pt x="9" y="21"/>
                  <a:pt x="8" y="19"/>
                </a:cubicBezTo>
                <a:cubicBezTo>
                  <a:pt x="7" y="17"/>
                  <a:pt x="5" y="14"/>
                  <a:pt x="3" y="13"/>
                </a:cubicBezTo>
                <a:cubicBezTo>
                  <a:pt x="3" y="12"/>
                  <a:pt x="0" y="10"/>
                  <a:pt x="0" y="9"/>
                </a:cubicBezTo>
                <a:cubicBezTo>
                  <a:pt x="0" y="7"/>
                  <a:pt x="0" y="4"/>
                  <a:pt x="1" y="3"/>
                </a:cubicBezTo>
                <a:cubicBezTo>
                  <a:pt x="1" y="2"/>
                  <a:pt x="3" y="1"/>
                  <a:pt x="4" y="1"/>
                </a:cubicBezTo>
                <a:cubicBezTo>
                  <a:pt x="4" y="1"/>
                  <a:pt x="5" y="0"/>
                  <a:pt x="6" y="1"/>
                </a:cubicBezTo>
                <a:cubicBezTo>
                  <a:pt x="6" y="1"/>
                  <a:pt x="8" y="2"/>
                  <a:pt x="8" y="2"/>
                </a:cubicBezTo>
                <a:cubicBezTo>
                  <a:pt x="9" y="2"/>
                  <a:pt x="9" y="4"/>
                  <a:pt x="10" y="4"/>
                </a:cubicBezTo>
                <a:cubicBezTo>
                  <a:pt x="10" y="5"/>
                  <a:pt x="10" y="8"/>
                  <a:pt x="11" y="9"/>
                </a:cubicBezTo>
                <a:cubicBezTo>
                  <a:pt x="12" y="11"/>
                  <a:pt x="15" y="13"/>
                  <a:pt x="17" y="14"/>
                </a:cubicBezTo>
                <a:cubicBezTo>
                  <a:pt x="18" y="15"/>
                  <a:pt x="20" y="16"/>
                  <a:pt x="21" y="17"/>
                </a:cubicBezTo>
                <a:cubicBezTo>
                  <a:pt x="23" y="18"/>
                  <a:pt x="26" y="21"/>
                  <a:pt x="28" y="22"/>
                </a:cubicBezTo>
                <a:cubicBezTo>
                  <a:pt x="30" y="23"/>
                  <a:pt x="34" y="24"/>
                  <a:pt x="36" y="25"/>
                </a:cubicBezTo>
                <a:cubicBezTo>
                  <a:pt x="37" y="26"/>
                  <a:pt x="39" y="28"/>
                  <a:pt x="40" y="29"/>
                </a:cubicBezTo>
                <a:cubicBezTo>
                  <a:pt x="41" y="30"/>
                  <a:pt x="44" y="32"/>
                  <a:pt x="46" y="33"/>
                </a:cubicBezTo>
                <a:cubicBezTo>
                  <a:pt x="47" y="33"/>
                  <a:pt x="50" y="34"/>
                  <a:pt x="51" y="35"/>
                </a:cubicBezTo>
                <a:cubicBezTo>
                  <a:pt x="52" y="36"/>
                  <a:pt x="52" y="39"/>
                  <a:pt x="53" y="40"/>
                </a:cubicBezTo>
                <a:cubicBezTo>
                  <a:pt x="53" y="42"/>
                  <a:pt x="54" y="46"/>
                  <a:pt x="55" y="47"/>
                </a:cubicBezTo>
                <a:cubicBezTo>
                  <a:pt x="56" y="49"/>
                  <a:pt x="59" y="52"/>
                  <a:pt x="60" y="54"/>
                </a:cubicBezTo>
                <a:cubicBezTo>
                  <a:pt x="61" y="55"/>
                  <a:pt x="62" y="57"/>
                  <a:pt x="63" y="58"/>
                </a:cubicBezTo>
                <a:cubicBezTo>
                  <a:pt x="64" y="59"/>
                  <a:pt x="66" y="62"/>
                  <a:pt x="67" y="63"/>
                </a:cubicBezTo>
                <a:cubicBezTo>
                  <a:pt x="68" y="64"/>
                  <a:pt x="70" y="68"/>
                  <a:pt x="71" y="69"/>
                </a:cubicBezTo>
                <a:cubicBezTo>
                  <a:pt x="73" y="69"/>
                  <a:pt x="77" y="71"/>
                  <a:pt x="78" y="70"/>
                </a:cubicBezTo>
                <a:cubicBezTo>
                  <a:pt x="79" y="69"/>
                  <a:pt x="77" y="65"/>
                  <a:pt x="76" y="64"/>
                </a:cubicBezTo>
                <a:cubicBezTo>
                  <a:pt x="76" y="63"/>
                  <a:pt x="73" y="62"/>
                  <a:pt x="72" y="61"/>
                </a:cubicBezTo>
                <a:cubicBezTo>
                  <a:pt x="72" y="60"/>
                  <a:pt x="71" y="59"/>
                  <a:pt x="71" y="58"/>
                </a:cubicBezTo>
                <a:cubicBezTo>
                  <a:pt x="72" y="57"/>
                  <a:pt x="73" y="56"/>
                  <a:pt x="74" y="55"/>
                </a:cubicBezTo>
                <a:cubicBezTo>
                  <a:pt x="75" y="55"/>
                  <a:pt x="78" y="56"/>
                  <a:pt x="79" y="56"/>
                </a:cubicBezTo>
                <a:cubicBezTo>
                  <a:pt x="80" y="57"/>
                  <a:pt x="84" y="59"/>
                  <a:pt x="85" y="60"/>
                </a:cubicBezTo>
                <a:cubicBezTo>
                  <a:pt x="85" y="61"/>
                  <a:pt x="85" y="64"/>
                  <a:pt x="86" y="66"/>
                </a:cubicBezTo>
                <a:cubicBezTo>
                  <a:pt x="86" y="67"/>
                  <a:pt x="87" y="70"/>
                  <a:pt x="88" y="71"/>
                </a:cubicBezTo>
                <a:cubicBezTo>
                  <a:pt x="89" y="72"/>
                  <a:pt x="91" y="73"/>
                  <a:pt x="92" y="74"/>
                </a:cubicBezTo>
                <a:cubicBezTo>
                  <a:pt x="93" y="75"/>
                  <a:pt x="93" y="78"/>
                  <a:pt x="93" y="79"/>
                </a:cubicBezTo>
                <a:cubicBezTo>
                  <a:pt x="94" y="80"/>
                  <a:pt x="96" y="83"/>
                  <a:pt x="97" y="84"/>
                </a:cubicBezTo>
                <a:cubicBezTo>
                  <a:pt x="98" y="85"/>
                  <a:pt x="100" y="86"/>
                  <a:pt x="101" y="86"/>
                </a:cubicBezTo>
                <a:cubicBezTo>
                  <a:pt x="102" y="86"/>
                  <a:pt x="104" y="85"/>
                  <a:pt x="104" y="85"/>
                </a:cubicBezTo>
                <a:cubicBezTo>
                  <a:pt x="104" y="84"/>
                  <a:pt x="104" y="82"/>
                  <a:pt x="103" y="81"/>
                </a:cubicBezTo>
                <a:cubicBezTo>
                  <a:pt x="103" y="80"/>
                  <a:pt x="102" y="79"/>
                  <a:pt x="101" y="78"/>
                </a:cubicBezTo>
                <a:cubicBezTo>
                  <a:pt x="101" y="77"/>
                  <a:pt x="101" y="75"/>
                  <a:pt x="101" y="74"/>
                </a:cubicBezTo>
                <a:cubicBezTo>
                  <a:pt x="102" y="73"/>
                  <a:pt x="105" y="73"/>
                  <a:pt x="106" y="73"/>
                </a:cubicBezTo>
                <a:cubicBezTo>
                  <a:pt x="107" y="73"/>
                  <a:pt x="109" y="75"/>
                  <a:pt x="110" y="76"/>
                </a:cubicBezTo>
                <a:cubicBezTo>
                  <a:pt x="111" y="76"/>
                  <a:pt x="114" y="78"/>
                  <a:pt x="115" y="78"/>
                </a:cubicBezTo>
                <a:cubicBezTo>
                  <a:pt x="116" y="79"/>
                  <a:pt x="118" y="78"/>
                  <a:pt x="118" y="78"/>
                </a:cubicBezTo>
                <a:cubicBezTo>
                  <a:pt x="120" y="78"/>
                  <a:pt x="122" y="78"/>
                  <a:pt x="123" y="79"/>
                </a:cubicBezTo>
                <a:cubicBezTo>
                  <a:pt x="124" y="79"/>
                  <a:pt x="126" y="80"/>
                  <a:pt x="126" y="81"/>
                </a:cubicBezTo>
                <a:cubicBezTo>
                  <a:pt x="127" y="82"/>
                  <a:pt x="128" y="83"/>
                  <a:pt x="128" y="84"/>
                </a:cubicBezTo>
                <a:cubicBezTo>
                  <a:pt x="128" y="85"/>
                  <a:pt x="127" y="87"/>
                  <a:pt x="127" y="87"/>
                </a:cubicBezTo>
                <a:cubicBezTo>
                  <a:pt x="127" y="88"/>
                  <a:pt x="129" y="90"/>
                  <a:pt x="130" y="90"/>
                </a:cubicBezTo>
                <a:cubicBezTo>
                  <a:pt x="130" y="90"/>
                  <a:pt x="132" y="88"/>
                  <a:pt x="133" y="88"/>
                </a:cubicBezTo>
                <a:cubicBezTo>
                  <a:pt x="133" y="89"/>
                  <a:pt x="134" y="90"/>
                  <a:pt x="133" y="91"/>
                </a:cubicBezTo>
                <a:cubicBezTo>
                  <a:pt x="133" y="92"/>
                  <a:pt x="131" y="93"/>
                  <a:pt x="130" y="93"/>
                </a:cubicBezTo>
                <a:cubicBezTo>
                  <a:pt x="129" y="94"/>
                  <a:pt x="126" y="95"/>
                  <a:pt x="125" y="95"/>
                </a:cubicBezTo>
                <a:cubicBezTo>
                  <a:pt x="123" y="95"/>
                  <a:pt x="119" y="94"/>
                  <a:pt x="117" y="94"/>
                </a:cubicBezTo>
                <a:cubicBezTo>
                  <a:pt x="115" y="94"/>
                  <a:pt x="111" y="94"/>
                  <a:pt x="108" y="95"/>
                </a:cubicBezTo>
                <a:cubicBezTo>
                  <a:pt x="106" y="95"/>
                  <a:pt x="100" y="95"/>
                  <a:pt x="98" y="96"/>
                </a:cubicBezTo>
                <a:cubicBezTo>
                  <a:pt x="96" y="97"/>
                  <a:pt x="93" y="99"/>
                  <a:pt x="92" y="101"/>
                </a:cubicBezTo>
                <a:cubicBezTo>
                  <a:pt x="92" y="102"/>
                  <a:pt x="91" y="104"/>
                  <a:pt x="91" y="106"/>
                </a:cubicBezTo>
                <a:cubicBezTo>
                  <a:pt x="91" y="107"/>
                  <a:pt x="91" y="111"/>
                  <a:pt x="90" y="112"/>
                </a:cubicBezTo>
                <a:cubicBezTo>
                  <a:pt x="90" y="113"/>
                  <a:pt x="88" y="114"/>
                  <a:pt x="87" y="114"/>
                </a:cubicBezTo>
                <a:cubicBezTo>
                  <a:pt x="86" y="114"/>
                  <a:pt x="84" y="114"/>
                  <a:pt x="84" y="1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1" name="Freeform 6">
            <a:extLst>
              <a:ext uri="{FF2B5EF4-FFF2-40B4-BE49-F238E27FC236}">
                <a16:creationId xmlns:a16="http://schemas.microsoft.com/office/drawing/2014/main" id="{E7BF1FF8-EC9E-4E6C-99F4-7DC517579F1A}"/>
              </a:ext>
            </a:extLst>
          </p:cNvPr>
          <p:cNvSpPr>
            <a:spLocks/>
          </p:cNvSpPr>
          <p:nvPr/>
        </p:nvSpPr>
        <p:spPr bwMode="auto">
          <a:xfrm>
            <a:off x="8366640" y="6005923"/>
            <a:ext cx="38090" cy="32230"/>
          </a:xfrm>
          <a:custGeom>
            <a:avLst/>
            <a:gdLst/>
            <a:ahLst/>
            <a:cxnLst>
              <a:cxn ang="0">
                <a:pos x="10" y="10"/>
              </a:cxn>
              <a:cxn ang="0">
                <a:pos x="4" y="10"/>
              </a:cxn>
              <a:cxn ang="0">
                <a:pos x="0" y="6"/>
              </a:cxn>
              <a:cxn ang="0">
                <a:pos x="1" y="1"/>
              </a:cxn>
              <a:cxn ang="0">
                <a:pos x="5" y="0"/>
              </a:cxn>
              <a:cxn ang="0">
                <a:pos x="9" y="3"/>
              </a:cxn>
              <a:cxn ang="0">
                <a:pos x="13" y="7"/>
              </a:cxn>
              <a:cxn ang="0">
                <a:pos x="10" y="10"/>
              </a:cxn>
            </a:cxnLst>
            <a:rect l="0" t="0" r="r" b="b"/>
            <a:pathLst>
              <a:path w="13" h="11">
                <a:moveTo>
                  <a:pt x="10" y="10"/>
                </a:moveTo>
                <a:cubicBezTo>
                  <a:pt x="9" y="11"/>
                  <a:pt x="6" y="11"/>
                  <a:pt x="4" y="10"/>
                </a:cubicBezTo>
                <a:cubicBezTo>
                  <a:pt x="3" y="10"/>
                  <a:pt x="1" y="8"/>
                  <a:pt x="0" y="6"/>
                </a:cubicBezTo>
                <a:cubicBezTo>
                  <a:pt x="0" y="5"/>
                  <a:pt x="0" y="2"/>
                  <a:pt x="1" y="1"/>
                </a:cubicBezTo>
                <a:cubicBezTo>
                  <a:pt x="1" y="0"/>
                  <a:pt x="4" y="0"/>
                  <a:pt x="5" y="0"/>
                </a:cubicBezTo>
                <a:cubicBezTo>
                  <a:pt x="6" y="0"/>
                  <a:pt x="8" y="2"/>
                  <a:pt x="9" y="3"/>
                </a:cubicBezTo>
                <a:cubicBezTo>
                  <a:pt x="10" y="3"/>
                  <a:pt x="13" y="5"/>
                  <a:pt x="13" y="7"/>
                </a:cubicBezTo>
                <a:cubicBezTo>
                  <a:pt x="13" y="8"/>
                  <a:pt x="11" y="10"/>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2" name="Freeform 7">
            <a:extLst>
              <a:ext uri="{FF2B5EF4-FFF2-40B4-BE49-F238E27FC236}">
                <a16:creationId xmlns:a16="http://schemas.microsoft.com/office/drawing/2014/main" id="{614136FF-3A24-4336-84C6-46DA980A485B}"/>
              </a:ext>
            </a:extLst>
          </p:cNvPr>
          <p:cNvSpPr>
            <a:spLocks/>
          </p:cNvSpPr>
          <p:nvPr/>
        </p:nvSpPr>
        <p:spPr bwMode="auto">
          <a:xfrm>
            <a:off x="8457468" y="6002993"/>
            <a:ext cx="32230" cy="23439"/>
          </a:xfrm>
          <a:custGeom>
            <a:avLst/>
            <a:gdLst/>
            <a:ahLst/>
            <a:cxnLst>
              <a:cxn ang="0">
                <a:pos x="9" y="7"/>
              </a:cxn>
              <a:cxn ang="0">
                <a:pos x="4" y="8"/>
              </a:cxn>
              <a:cxn ang="0">
                <a:pos x="1" y="5"/>
              </a:cxn>
              <a:cxn ang="0">
                <a:pos x="1" y="1"/>
              </a:cxn>
              <a:cxn ang="0">
                <a:pos x="6" y="0"/>
              </a:cxn>
              <a:cxn ang="0">
                <a:pos x="10" y="1"/>
              </a:cxn>
              <a:cxn ang="0">
                <a:pos x="11" y="4"/>
              </a:cxn>
              <a:cxn ang="0">
                <a:pos x="9" y="7"/>
              </a:cxn>
            </a:cxnLst>
            <a:rect l="0" t="0" r="r" b="b"/>
            <a:pathLst>
              <a:path w="11" h="8">
                <a:moveTo>
                  <a:pt x="9" y="7"/>
                </a:moveTo>
                <a:cubicBezTo>
                  <a:pt x="8" y="8"/>
                  <a:pt x="5" y="8"/>
                  <a:pt x="4" y="8"/>
                </a:cubicBezTo>
                <a:cubicBezTo>
                  <a:pt x="3" y="7"/>
                  <a:pt x="1" y="6"/>
                  <a:pt x="1" y="5"/>
                </a:cubicBezTo>
                <a:cubicBezTo>
                  <a:pt x="0" y="4"/>
                  <a:pt x="1" y="2"/>
                  <a:pt x="1" y="1"/>
                </a:cubicBezTo>
                <a:cubicBezTo>
                  <a:pt x="2" y="0"/>
                  <a:pt x="5" y="0"/>
                  <a:pt x="6" y="0"/>
                </a:cubicBezTo>
                <a:cubicBezTo>
                  <a:pt x="7" y="0"/>
                  <a:pt x="9" y="0"/>
                  <a:pt x="10" y="1"/>
                </a:cubicBezTo>
                <a:cubicBezTo>
                  <a:pt x="10" y="1"/>
                  <a:pt x="11" y="3"/>
                  <a:pt x="11" y="4"/>
                </a:cubicBezTo>
                <a:cubicBezTo>
                  <a:pt x="11" y="4"/>
                  <a:pt x="10" y="6"/>
                  <a:pt x="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3" name="Freeform 8">
            <a:extLst>
              <a:ext uri="{FF2B5EF4-FFF2-40B4-BE49-F238E27FC236}">
                <a16:creationId xmlns:a16="http://schemas.microsoft.com/office/drawing/2014/main" id="{7F43E3CC-BBC3-4332-B560-62D881FFC11F}"/>
              </a:ext>
            </a:extLst>
          </p:cNvPr>
          <p:cNvSpPr>
            <a:spLocks/>
          </p:cNvSpPr>
          <p:nvPr/>
        </p:nvSpPr>
        <p:spPr bwMode="auto">
          <a:xfrm>
            <a:off x="8439888" y="6061592"/>
            <a:ext cx="43950" cy="29299"/>
          </a:xfrm>
          <a:custGeom>
            <a:avLst/>
            <a:gdLst/>
            <a:ahLst/>
            <a:cxnLst>
              <a:cxn ang="0">
                <a:pos x="14" y="8"/>
              </a:cxn>
              <a:cxn ang="0">
                <a:pos x="12" y="10"/>
              </a:cxn>
              <a:cxn ang="0">
                <a:pos x="7" y="9"/>
              </a:cxn>
              <a:cxn ang="0">
                <a:pos x="3" y="5"/>
              </a:cxn>
              <a:cxn ang="0">
                <a:pos x="1" y="2"/>
              </a:cxn>
              <a:cxn ang="0">
                <a:pos x="3" y="1"/>
              </a:cxn>
              <a:cxn ang="0">
                <a:pos x="7" y="1"/>
              </a:cxn>
              <a:cxn ang="0">
                <a:pos x="13" y="4"/>
              </a:cxn>
              <a:cxn ang="0">
                <a:pos x="14" y="8"/>
              </a:cxn>
            </a:cxnLst>
            <a:rect l="0" t="0" r="r" b="b"/>
            <a:pathLst>
              <a:path w="15" h="10">
                <a:moveTo>
                  <a:pt x="14" y="8"/>
                </a:moveTo>
                <a:cubicBezTo>
                  <a:pt x="14" y="9"/>
                  <a:pt x="12" y="10"/>
                  <a:pt x="12" y="10"/>
                </a:cubicBezTo>
                <a:cubicBezTo>
                  <a:pt x="11" y="10"/>
                  <a:pt x="8" y="9"/>
                  <a:pt x="7" y="9"/>
                </a:cubicBezTo>
                <a:cubicBezTo>
                  <a:pt x="6" y="8"/>
                  <a:pt x="4" y="6"/>
                  <a:pt x="3" y="5"/>
                </a:cubicBezTo>
                <a:cubicBezTo>
                  <a:pt x="3" y="5"/>
                  <a:pt x="0" y="3"/>
                  <a:pt x="1" y="2"/>
                </a:cubicBezTo>
                <a:cubicBezTo>
                  <a:pt x="1" y="1"/>
                  <a:pt x="2" y="1"/>
                  <a:pt x="3" y="1"/>
                </a:cubicBezTo>
                <a:cubicBezTo>
                  <a:pt x="4" y="0"/>
                  <a:pt x="6" y="1"/>
                  <a:pt x="7" y="1"/>
                </a:cubicBezTo>
                <a:cubicBezTo>
                  <a:pt x="8" y="1"/>
                  <a:pt x="12" y="3"/>
                  <a:pt x="13" y="4"/>
                </a:cubicBezTo>
                <a:cubicBezTo>
                  <a:pt x="14" y="5"/>
                  <a:pt x="15" y="7"/>
                  <a:pt x="1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 name="Freeform 9">
            <a:extLst>
              <a:ext uri="{FF2B5EF4-FFF2-40B4-BE49-F238E27FC236}">
                <a16:creationId xmlns:a16="http://schemas.microsoft.com/office/drawing/2014/main" id="{550B46E5-1FA7-4BEA-A006-188C46142BCD}"/>
              </a:ext>
            </a:extLst>
          </p:cNvPr>
          <p:cNvSpPr>
            <a:spLocks/>
          </p:cNvSpPr>
          <p:nvPr/>
        </p:nvSpPr>
        <p:spPr bwMode="auto">
          <a:xfrm>
            <a:off x="8504348" y="6058663"/>
            <a:ext cx="46880" cy="29299"/>
          </a:xfrm>
          <a:custGeom>
            <a:avLst/>
            <a:gdLst/>
            <a:ahLst/>
            <a:cxnLst>
              <a:cxn ang="0">
                <a:pos x="15" y="8"/>
              </a:cxn>
              <a:cxn ang="0">
                <a:pos x="10" y="10"/>
              </a:cxn>
              <a:cxn ang="0">
                <a:pos x="6" y="7"/>
              </a:cxn>
              <a:cxn ang="0">
                <a:pos x="2" y="4"/>
              </a:cxn>
              <a:cxn ang="0">
                <a:pos x="1" y="1"/>
              </a:cxn>
              <a:cxn ang="0">
                <a:pos x="4" y="0"/>
              </a:cxn>
              <a:cxn ang="0">
                <a:pos x="8" y="2"/>
              </a:cxn>
              <a:cxn ang="0">
                <a:pos x="12" y="2"/>
              </a:cxn>
              <a:cxn ang="0">
                <a:pos x="16" y="4"/>
              </a:cxn>
              <a:cxn ang="0">
                <a:pos x="15" y="8"/>
              </a:cxn>
            </a:cxnLst>
            <a:rect l="0" t="0" r="r" b="b"/>
            <a:pathLst>
              <a:path w="16" h="10">
                <a:moveTo>
                  <a:pt x="15" y="8"/>
                </a:moveTo>
                <a:cubicBezTo>
                  <a:pt x="14" y="9"/>
                  <a:pt x="11" y="10"/>
                  <a:pt x="10" y="10"/>
                </a:cubicBezTo>
                <a:cubicBezTo>
                  <a:pt x="9" y="10"/>
                  <a:pt x="7" y="8"/>
                  <a:pt x="6" y="7"/>
                </a:cubicBezTo>
                <a:cubicBezTo>
                  <a:pt x="5" y="7"/>
                  <a:pt x="3" y="5"/>
                  <a:pt x="2" y="4"/>
                </a:cubicBezTo>
                <a:cubicBezTo>
                  <a:pt x="1" y="4"/>
                  <a:pt x="0" y="2"/>
                  <a:pt x="1" y="1"/>
                </a:cubicBezTo>
                <a:cubicBezTo>
                  <a:pt x="1" y="0"/>
                  <a:pt x="3" y="0"/>
                  <a:pt x="4" y="0"/>
                </a:cubicBezTo>
                <a:cubicBezTo>
                  <a:pt x="5" y="0"/>
                  <a:pt x="7" y="1"/>
                  <a:pt x="8" y="2"/>
                </a:cubicBezTo>
                <a:cubicBezTo>
                  <a:pt x="9" y="2"/>
                  <a:pt x="11" y="2"/>
                  <a:pt x="12" y="2"/>
                </a:cubicBezTo>
                <a:cubicBezTo>
                  <a:pt x="13" y="3"/>
                  <a:pt x="16" y="3"/>
                  <a:pt x="16" y="4"/>
                </a:cubicBezTo>
                <a:cubicBezTo>
                  <a:pt x="16" y="5"/>
                  <a:pt x="15" y="7"/>
                  <a:pt x="1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5" name="Freeform 10">
            <a:extLst>
              <a:ext uri="{FF2B5EF4-FFF2-40B4-BE49-F238E27FC236}">
                <a16:creationId xmlns:a16="http://schemas.microsoft.com/office/drawing/2014/main" id="{7EFF12A8-94AA-42A8-9C13-F7843B54FDC1}"/>
              </a:ext>
            </a:extLst>
          </p:cNvPr>
          <p:cNvSpPr>
            <a:spLocks/>
          </p:cNvSpPr>
          <p:nvPr/>
        </p:nvSpPr>
        <p:spPr bwMode="auto">
          <a:xfrm>
            <a:off x="8612759" y="6002993"/>
            <a:ext cx="43950" cy="70319"/>
          </a:xfrm>
          <a:custGeom>
            <a:avLst/>
            <a:gdLst/>
            <a:ahLst/>
            <a:cxnLst>
              <a:cxn ang="0">
                <a:pos x="4" y="21"/>
              </a:cxn>
              <a:cxn ang="0">
                <a:pos x="3" y="15"/>
              </a:cxn>
              <a:cxn ang="0">
                <a:pos x="1" y="12"/>
              </a:cxn>
              <a:cxn ang="0">
                <a:pos x="1" y="7"/>
              </a:cxn>
              <a:cxn ang="0">
                <a:pos x="5" y="5"/>
              </a:cxn>
              <a:cxn ang="0">
                <a:pos x="7" y="1"/>
              </a:cxn>
              <a:cxn ang="0">
                <a:pos x="10" y="1"/>
              </a:cxn>
              <a:cxn ang="0">
                <a:pos x="13" y="5"/>
              </a:cxn>
              <a:cxn ang="0">
                <a:pos x="14" y="9"/>
              </a:cxn>
              <a:cxn ang="0">
                <a:pos x="14" y="15"/>
              </a:cxn>
              <a:cxn ang="0">
                <a:pos x="11" y="20"/>
              </a:cxn>
              <a:cxn ang="0">
                <a:pos x="9" y="23"/>
              </a:cxn>
              <a:cxn ang="0">
                <a:pos x="6" y="23"/>
              </a:cxn>
              <a:cxn ang="0">
                <a:pos x="4" y="21"/>
              </a:cxn>
            </a:cxnLst>
            <a:rect l="0" t="0" r="r" b="b"/>
            <a:pathLst>
              <a:path w="15" h="24">
                <a:moveTo>
                  <a:pt x="4" y="21"/>
                </a:moveTo>
                <a:cubicBezTo>
                  <a:pt x="3" y="20"/>
                  <a:pt x="3" y="17"/>
                  <a:pt x="3" y="15"/>
                </a:cubicBezTo>
                <a:cubicBezTo>
                  <a:pt x="2" y="14"/>
                  <a:pt x="1" y="13"/>
                  <a:pt x="1" y="12"/>
                </a:cubicBezTo>
                <a:cubicBezTo>
                  <a:pt x="1" y="11"/>
                  <a:pt x="0" y="8"/>
                  <a:pt x="1" y="7"/>
                </a:cubicBezTo>
                <a:cubicBezTo>
                  <a:pt x="1" y="6"/>
                  <a:pt x="4" y="5"/>
                  <a:pt x="5" y="5"/>
                </a:cubicBezTo>
                <a:cubicBezTo>
                  <a:pt x="6" y="4"/>
                  <a:pt x="6" y="1"/>
                  <a:pt x="7" y="1"/>
                </a:cubicBezTo>
                <a:cubicBezTo>
                  <a:pt x="7" y="0"/>
                  <a:pt x="9" y="1"/>
                  <a:pt x="10" y="1"/>
                </a:cubicBezTo>
                <a:cubicBezTo>
                  <a:pt x="11" y="2"/>
                  <a:pt x="12" y="4"/>
                  <a:pt x="13" y="5"/>
                </a:cubicBezTo>
                <a:cubicBezTo>
                  <a:pt x="13" y="6"/>
                  <a:pt x="14" y="8"/>
                  <a:pt x="14" y="9"/>
                </a:cubicBezTo>
                <a:cubicBezTo>
                  <a:pt x="15" y="11"/>
                  <a:pt x="14" y="14"/>
                  <a:pt x="14" y="15"/>
                </a:cubicBezTo>
                <a:cubicBezTo>
                  <a:pt x="13" y="17"/>
                  <a:pt x="11" y="19"/>
                  <a:pt x="11" y="20"/>
                </a:cubicBezTo>
                <a:cubicBezTo>
                  <a:pt x="10" y="20"/>
                  <a:pt x="10" y="23"/>
                  <a:pt x="9" y="23"/>
                </a:cubicBezTo>
                <a:cubicBezTo>
                  <a:pt x="8" y="24"/>
                  <a:pt x="6" y="24"/>
                  <a:pt x="6" y="23"/>
                </a:cubicBezTo>
                <a:cubicBezTo>
                  <a:pt x="5" y="23"/>
                  <a:pt x="4" y="22"/>
                  <a:pt x="4"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6" name="Freeform 11">
            <a:extLst>
              <a:ext uri="{FF2B5EF4-FFF2-40B4-BE49-F238E27FC236}">
                <a16:creationId xmlns:a16="http://schemas.microsoft.com/office/drawing/2014/main" id="{57AC590C-54B0-401E-B953-026C0B3355CA}"/>
              </a:ext>
            </a:extLst>
          </p:cNvPr>
          <p:cNvSpPr>
            <a:spLocks/>
          </p:cNvSpPr>
          <p:nvPr/>
        </p:nvSpPr>
        <p:spPr bwMode="auto">
          <a:xfrm>
            <a:off x="8457468" y="5897513"/>
            <a:ext cx="43950" cy="35160"/>
          </a:xfrm>
          <a:custGeom>
            <a:avLst/>
            <a:gdLst/>
            <a:ahLst/>
            <a:cxnLst>
              <a:cxn ang="0">
                <a:pos x="13" y="11"/>
              </a:cxn>
              <a:cxn ang="0">
                <a:pos x="11" y="12"/>
              </a:cxn>
              <a:cxn ang="0">
                <a:pos x="6" y="10"/>
              </a:cxn>
              <a:cxn ang="0">
                <a:pos x="4" y="6"/>
              </a:cxn>
              <a:cxn ang="0">
                <a:pos x="2" y="4"/>
              </a:cxn>
              <a:cxn ang="0">
                <a:pos x="0" y="1"/>
              </a:cxn>
              <a:cxn ang="0">
                <a:pos x="4" y="0"/>
              </a:cxn>
              <a:cxn ang="0">
                <a:pos x="6" y="2"/>
              </a:cxn>
              <a:cxn ang="0">
                <a:pos x="10" y="3"/>
              </a:cxn>
              <a:cxn ang="0">
                <a:pos x="12" y="2"/>
              </a:cxn>
              <a:cxn ang="0">
                <a:pos x="15" y="5"/>
              </a:cxn>
              <a:cxn ang="0">
                <a:pos x="14" y="7"/>
              </a:cxn>
              <a:cxn ang="0">
                <a:pos x="13" y="11"/>
              </a:cxn>
            </a:cxnLst>
            <a:rect l="0" t="0" r="r" b="b"/>
            <a:pathLst>
              <a:path w="15" h="12">
                <a:moveTo>
                  <a:pt x="13" y="11"/>
                </a:moveTo>
                <a:cubicBezTo>
                  <a:pt x="13" y="11"/>
                  <a:pt x="12" y="12"/>
                  <a:pt x="11" y="12"/>
                </a:cubicBezTo>
                <a:cubicBezTo>
                  <a:pt x="10" y="12"/>
                  <a:pt x="7" y="11"/>
                  <a:pt x="6" y="10"/>
                </a:cubicBezTo>
                <a:cubicBezTo>
                  <a:pt x="5" y="9"/>
                  <a:pt x="5" y="7"/>
                  <a:pt x="4" y="6"/>
                </a:cubicBezTo>
                <a:cubicBezTo>
                  <a:pt x="3" y="6"/>
                  <a:pt x="2" y="5"/>
                  <a:pt x="2" y="4"/>
                </a:cubicBezTo>
                <a:cubicBezTo>
                  <a:pt x="1" y="4"/>
                  <a:pt x="0" y="2"/>
                  <a:pt x="0" y="1"/>
                </a:cubicBezTo>
                <a:cubicBezTo>
                  <a:pt x="1" y="0"/>
                  <a:pt x="3" y="0"/>
                  <a:pt x="4" y="0"/>
                </a:cubicBezTo>
                <a:cubicBezTo>
                  <a:pt x="4" y="0"/>
                  <a:pt x="5" y="2"/>
                  <a:pt x="6" y="2"/>
                </a:cubicBezTo>
                <a:cubicBezTo>
                  <a:pt x="7" y="2"/>
                  <a:pt x="9" y="3"/>
                  <a:pt x="10" y="3"/>
                </a:cubicBezTo>
                <a:cubicBezTo>
                  <a:pt x="11" y="2"/>
                  <a:pt x="12" y="2"/>
                  <a:pt x="12" y="2"/>
                </a:cubicBezTo>
                <a:cubicBezTo>
                  <a:pt x="13" y="2"/>
                  <a:pt x="15" y="4"/>
                  <a:pt x="15" y="5"/>
                </a:cubicBezTo>
                <a:cubicBezTo>
                  <a:pt x="15" y="5"/>
                  <a:pt x="14" y="6"/>
                  <a:pt x="14" y="7"/>
                </a:cubicBezTo>
                <a:cubicBezTo>
                  <a:pt x="14" y="8"/>
                  <a:pt x="14" y="10"/>
                  <a:pt x="13"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12">
            <a:extLst>
              <a:ext uri="{FF2B5EF4-FFF2-40B4-BE49-F238E27FC236}">
                <a16:creationId xmlns:a16="http://schemas.microsoft.com/office/drawing/2014/main" id="{89D7744F-E12C-42DC-89CA-00CBFF5E97F5}"/>
              </a:ext>
            </a:extLst>
          </p:cNvPr>
          <p:cNvSpPr>
            <a:spLocks/>
          </p:cNvSpPr>
          <p:nvPr/>
        </p:nvSpPr>
        <p:spPr bwMode="auto">
          <a:xfrm>
            <a:off x="8580527" y="6038152"/>
            <a:ext cx="23439" cy="26371"/>
          </a:xfrm>
          <a:custGeom>
            <a:avLst/>
            <a:gdLst/>
            <a:ahLst/>
            <a:cxnLst>
              <a:cxn ang="0">
                <a:pos x="8" y="8"/>
              </a:cxn>
              <a:cxn ang="0">
                <a:pos x="6" y="9"/>
              </a:cxn>
              <a:cxn ang="0">
                <a:pos x="3" y="8"/>
              </a:cxn>
              <a:cxn ang="0">
                <a:pos x="3" y="6"/>
              </a:cxn>
              <a:cxn ang="0">
                <a:pos x="0" y="4"/>
              </a:cxn>
              <a:cxn ang="0">
                <a:pos x="0" y="1"/>
              </a:cxn>
              <a:cxn ang="0">
                <a:pos x="3" y="0"/>
              </a:cxn>
              <a:cxn ang="0">
                <a:pos x="6" y="2"/>
              </a:cxn>
              <a:cxn ang="0">
                <a:pos x="6" y="4"/>
              </a:cxn>
              <a:cxn ang="0">
                <a:pos x="8" y="6"/>
              </a:cxn>
              <a:cxn ang="0">
                <a:pos x="8" y="8"/>
              </a:cxn>
            </a:cxnLst>
            <a:rect l="0" t="0" r="r" b="b"/>
            <a:pathLst>
              <a:path w="8" h="9">
                <a:moveTo>
                  <a:pt x="8" y="8"/>
                </a:moveTo>
                <a:cubicBezTo>
                  <a:pt x="8" y="8"/>
                  <a:pt x="6" y="9"/>
                  <a:pt x="6" y="9"/>
                </a:cubicBezTo>
                <a:cubicBezTo>
                  <a:pt x="5" y="9"/>
                  <a:pt x="4" y="8"/>
                  <a:pt x="3" y="8"/>
                </a:cubicBezTo>
                <a:cubicBezTo>
                  <a:pt x="3" y="7"/>
                  <a:pt x="3" y="6"/>
                  <a:pt x="3" y="6"/>
                </a:cubicBezTo>
                <a:cubicBezTo>
                  <a:pt x="2" y="5"/>
                  <a:pt x="1" y="5"/>
                  <a:pt x="0" y="4"/>
                </a:cubicBezTo>
                <a:cubicBezTo>
                  <a:pt x="0" y="3"/>
                  <a:pt x="0" y="1"/>
                  <a:pt x="0" y="1"/>
                </a:cubicBezTo>
                <a:cubicBezTo>
                  <a:pt x="1" y="0"/>
                  <a:pt x="2" y="0"/>
                  <a:pt x="3" y="0"/>
                </a:cubicBezTo>
                <a:cubicBezTo>
                  <a:pt x="4" y="0"/>
                  <a:pt x="5" y="1"/>
                  <a:pt x="6" y="2"/>
                </a:cubicBezTo>
                <a:cubicBezTo>
                  <a:pt x="6" y="2"/>
                  <a:pt x="6" y="3"/>
                  <a:pt x="6" y="4"/>
                </a:cubicBezTo>
                <a:cubicBezTo>
                  <a:pt x="6" y="4"/>
                  <a:pt x="8" y="5"/>
                  <a:pt x="8" y="6"/>
                </a:cubicBezTo>
                <a:cubicBezTo>
                  <a:pt x="8" y="6"/>
                  <a:pt x="8" y="7"/>
                  <a:pt x="8"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13">
            <a:extLst>
              <a:ext uri="{FF2B5EF4-FFF2-40B4-BE49-F238E27FC236}">
                <a16:creationId xmlns:a16="http://schemas.microsoft.com/office/drawing/2014/main" id="{5F47B4D8-7B79-4E10-AE65-683FD203B558}"/>
              </a:ext>
            </a:extLst>
          </p:cNvPr>
          <p:cNvSpPr>
            <a:spLocks/>
          </p:cNvSpPr>
          <p:nvPr/>
        </p:nvSpPr>
        <p:spPr bwMode="auto">
          <a:xfrm>
            <a:off x="8349059" y="5865284"/>
            <a:ext cx="84970" cy="58600"/>
          </a:xfrm>
          <a:custGeom>
            <a:avLst/>
            <a:gdLst/>
            <a:ahLst/>
            <a:cxnLst>
              <a:cxn ang="0">
                <a:pos x="28" y="14"/>
              </a:cxn>
              <a:cxn ang="0">
                <a:pos x="25" y="18"/>
              </a:cxn>
              <a:cxn ang="0">
                <a:pos x="21" y="19"/>
              </a:cxn>
              <a:cxn ang="0">
                <a:pos x="17" y="15"/>
              </a:cxn>
              <a:cxn ang="0">
                <a:pos x="13" y="12"/>
              </a:cxn>
              <a:cxn ang="0">
                <a:pos x="10" y="10"/>
              </a:cxn>
              <a:cxn ang="0">
                <a:pos x="6" y="9"/>
              </a:cxn>
              <a:cxn ang="0">
                <a:pos x="3" y="9"/>
              </a:cxn>
              <a:cxn ang="0">
                <a:pos x="0" y="8"/>
              </a:cxn>
              <a:cxn ang="0">
                <a:pos x="2" y="4"/>
              </a:cxn>
              <a:cxn ang="0">
                <a:pos x="6" y="3"/>
              </a:cxn>
              <a:cxn ang="0">
                <a:pos x="9" y="1"/>
              </a:cxn>
              <a:cxn ang="0">
                <a:pos x="13" y="1"/>
              </a:cxn>
              <a:cxn ang="0">
                <a:pos x="15" y="4"/>
              </a:cxn>
              <a:cxn ang="0">
                <a:pos x="18" y="7"/>
              </a:cxn>
              <a:cxn ang="0">
                <a:pos x="20" y="9"/>
              </a:cxn>
              <a:cxn ang="0">
                <a:pos x="22" y="9"/>
              </a:cxn>
              <a:cxn ang="0">
                <a:pos x="22" y="7"/>
              </a:cxn>
              <a:cxn ang="0">
                <a:pos x="21" y="4"/>
              </a:cxn>
              <a:cxn ang="0">
                <a:pos x="18" y="3"/>
              </a:cxn>
              <a:cxn ang="0">
                <a:pos x="18" y="1"/>
              </a:cxn>
              <a:cxn ang="0">
                <a:pos x="22" y="0"/>
              </a:cxn>
              <a:cxn ang="0">
                <a:pos x="24" y="1"/>
              </a:cxn>
              <a:cxn ang="0">
                <a:pos x="25" y="4"/>
              </a:cxn>
              <a:cxn ang="0">
                <a:pos x="28" y="4"/>
              </a:cxn>
              <a:cxn ang="0">
                <a:pos x="30" y="7"/>
              </a:cxn>
              <a:cxn ang="0">
                <a:pos x="30" y="10"/>
              </a:cxn>
              <a:cxn ang="0">
                <a:pos x="28" y="14"/>
              </a:cxn>
            </a:cxnLst>
            <a:rect l="0" t="0" r="r" b="b"/>
            <a:pathLst>
              <a:path w="30" h="20">
                <a:moveTo>
                  <a:pt x="28" y="14"/>
                </a:moveTo>
                <a:cubicBezTo>
                  <a:pt x="27" y="15"/>
                  <a:pt x="26" y="18"/>
                  <a:pt x="25" y="18"/>
                </a:cubicBezTo>
                <a:cubicBezTo>
                  <a:pt x="24" y="19"/>
                  <a:pt x="22" y="20"/>
                  <a:pt x="21" y="19"/>
                </a:cubicBezTo>
                <a:cubicBezTo>
                  <a:pt x="19" y="19"/>
                  <a:pt x="18" y="16"/>
                  <a:pt x="17" y="15"/>
                </a:cubicBezTo>
                <a:cubicBezTo>
                  <a:pt x="16" y="14"/>
                  <a:pt x="14" y="13"/>
                  <a:pt x="13" y="12"/>
                </a:cubicBezTo>
                <a:cubicBezTo>
                  <a:pt x="12" y="11"/>
                  <a:pt x="11" y="10"/>
                  <a:pt x="10" y="10"/>
                </a:cubicBezTo>
                <a:cubicBezTo>
                  <a:pt x="9" y="9"/>
                  <a:pt x="7" y="9"/>
                  <a:pt x="6" y="9"/>
                </a:cubicBezTo>
                <a:cubicBezTo>
                  <a:pt x="6" y="9"/>
                  <a:pt x="4" y="9"/>
                  <a:pt x="3" y="9"/>
                </a:cubicBezTo>
                <a:cubicBezTo>
                  <a:pt x="3" y="9"/>
                  <a:pt x="1" y="9"/>
                  <a:pt x="0" y="8"/>
                </a:cubicBezTo>
                <a:cubicBezTo>
                  <a:pt x="0" y="7"/>
                  <a:pt x="1" y="5"/>
                  <a:pt x="2" y="4"/>
                </a:cubicBezTo>
                <a:cubicBezTo>
                  <a:pt x="2" y="3"/>
                  <a:pt x="5" y="3"/>
                  <a:pt x="6" y="3"/>
                </a:cubicBezTo>
                <a:cubicBezTo>
                  <a:pt x="7" y="3"/>
                  <a:pt x="8" y="1"/>
                  <a:pt x="9" y="1"/>
                </a:cubicBezTo>
                <a:cubicBezTo>
                  <a:pt x="10" y="1"/>
                  <a:pt x="12" y="1"/>
                  <a:pt x="13" y="1"/>
                </a:cubicBezTo>
                <a:cubicBezTo>
                  <a:pt x="14" y="1"/>
                  <a:pt x="15" y="3"/>
                  <a:pt x="15" y="4"/>
                </a:cubicBezTo>
                <a:cubicBezTo>
                  <a:pt x="16" y="5"/>
                  <a:pt x="17" y="7"/>
                  <a:pt x="18" y="7"/>
                </a:cubicBezTo>
                <a:cubicBezTo>
                  <a:pt x="18" y="8"/>
                  <a:pt x="20" y="9"/>
                  <a:pt x="20" y="9"/>
                </a:cubicBezTo>
                <a:cubicBezTo>
                  <a:pt x="21" y="9"/>
                  <a:pt x="22" y="10"/>
                  <a:pt x="22" y="9"/>
                </a:cubicBezTo>
                <a:cubicBezTo>
                  <a:pt x="23" y="9"/>
                  <a:pt x="23" y="8"/>
                  <a:pt x="22" y="7"/>
                </a:cubicBezTo>
                <a:cubicBezTo>
                  <a:pt x="22" y="6"/>
                  <a:pt x="21" y="5"/>
                  <a:pt x="21" y="4"/>
                </a:cubicBezTo>
                <a:cubicBezTo>
                  <a:pt x="20" y="4"/>
                  <a:pt x="19" y="4"/>
                  <a:pt x="18" y="3"/>
                </a:cubicBezTo>
                <a:cubicBezTo>
                  <a:pt x="18" y="3"/>
                  <a:pt x="18" y="1"/>
                  <a:pt x="18" y="1"/>
                </a:cubicBezTo>
                <a:cubicBezTo>
                  <a:pt x="19" y="0"/>
                  <a:pt x="21" y="0"/>
                  <a:pt x="22" y="0"/>
                </a:cubicBezTo>
                <a:cubicBezTo>
                  <a:pt x="22" y="0"/>
                  <a:pt x="23" y="1"/>
                  <a:pt x="24" y="1"/>
                </a:cubicBezTo>
                <a:cubicBezTo>
                  <a:pt x="24" y="2"/>
                  <a:pt x="24" y="3"/>
                  <a:pt x="25" y="4"/>
                </a:cubicBezTo>
                <a:cubicBezTo>
                  <a:pt x="25" y="4"/>
                  <a:pt x="27" y="4"/>
                  <a:pt x="28" y="4"/>
                </a:cubicBezTo>
                <a:cubicBezTo>
                  <a:pt x="29" y="5"/>
                  <a:pt x="30" y="6"/>
                  <a:pt x="30" y="7"/>
                </a:cubicBezTo>
                <a:cubicBezTo>
                  <a:pt x="30" y="8"/>
                  <a:pt x="30" y="10"/>
                  <a:pt x="30" y="10"/>
                </a:cubicBezTo>
                <a:cubicBezTo>
                  <a:pt x="30" y="11"/>
                  <a:pt x="28" y="13"/>
                  <a:pt x="28"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Freeform 14">
            <a:extLst>
              <a:ext uri="{FF2B5EF4-FFF2-40B4-BE49-F238E27FC236}">
                <a16:creationId xmlns:a16="http://schemas.microsoft.com/office/drawing/2014/main" id="{6D99B28C-3940-4CCD-9181-491861744C8B}"/>
              </a:ext>
            </a:extLst>
          </p:cNvPr>
          <p:cNvSpPr>
            <a:spLocks/>
          </p:cNvSpPr>
          <p:nvPr/>
        </p:nvSpPr>
        <p:spPr bwMode="auto">
          <a:xfrm>
            <a:off x="8445748" y="5815473"/>
            <a:ext cx="55671" cy="26371"/>
          </a:xfrm>
          <a:custGeom>
            <a:avLst/>
            <a:gdLst/>
            <a:ahLst/>
            <a:cxnLst>
              <a:cxn ang="0">
                <a:pos x="10" y="7"/>
              </a:cxn>
              <a:cxn ang="0">
                <a:pos x="8" y="6"/>
              </a:cxn>
              <a:cxn ang="0">
                <a:pos x="5" y="8"/>
              </a:cxn>
              <a:cxn ang="0">
                <a:pos x="1" y="8"/>
              </a:cxn>
              <a:cxn ang="0">
                <a:pos x="1" y="4"/>
              </a:cxn>
              <a:cxn ang="0">
                <a:pos x="6" y="1"/>
              </a:cxn>
              <a:cxn ang="0">
                <a:pos x="11" y="1"/>
              </a:cxn>
              <a:cxn ang="0">
                <a:pos x="15" y="1"/>
              </a:cxn>
              <a:cxn ang="0">
                <a:pos x="18" y="4"/>
              </a:cxn>
              <a:cxn ang="0">
                <a:pos x="18" y="7"/>
              </a:cxn>
              <a:cxn ang="0">
                <a:pos x="15" y="9"/>
              </a:cxn>
              <a:cxn ang="0">
                <a:pos x="12" y="8"/>
              </a:cxn>
              <a:cxn ang="0">
                <a:pos x="10" y="7"/>
              </a:cxn>
            </a:cxnLst>
            <a:rect l="0" t="0" r="r" b="b"/>
            <a:pathLst>
              <a:path w="19" h="9">
                <a:moveTo>
                  <a:pt x="10" y="7"/>
                </a:moveTo>
                <a:cubicBezTo>
                  <a:pt x="10" y="7"/>
                  <a:pt x="8" y="6"/>
                  <a:pt x="8" y="6"/>
                </a:cubicBezTo>
                <a:cubicBezTo>
                  <a:pt x="7" y="6"/>
                  <a:pt x="5" y="8"/>
                  <a:pt x="5" y="8"/>
                </a:cubicBezTo>
                <a:cubicBezTo>
                  <a:pt x="4" y="8"/>
                  <a:pt x="2" y="8"/>
                  <a:pt x="1" y="8"/>
                </a:cubicBezTo>
                <a:cubicBezTo>
                  <a:pt x="0" y="7"/>
                  <a:pt x="1" y="4"/>
                  <a:pt x="1" y="4"/>
                </a:cubicBezTo>
                <a:cubicBezTo>
                  <a:pt x="2" y="2"/>
                  <a:pt x="5" y="1"/>
                  <a:pt x="6" y="1"/>
                </a:cubicBezTo>
                <a:cubicBezTo>
                  <a:pt x="7" y="0"/>
                  <a:pt x="10" y="1"/>
                  <a:pt x="11" y="1"/>
                </a:cubicBezTo>
                <a:cubicBezTo>
                  <a:pt x="12" y="1"/>
                  <a:pt x="14" y="1"/>
                  <a:pt x="15" y="1"/>
                </a:cubicBezTo>
                <a:cubicBezTo>
                  <a:pt x="16" y="2"/>
                  <a:pt x="18" y="3"/>
                  <a:pt x="18" y="4"/>
                </a:cubicBezTo>
                <a:cubicBezTo>
                  <a:pt x="19" y="4"/>
                  <a:pt x="18" y="6"/>
                  <a:pt x="18" y="7"/>
                </a:cubicBezTo>
                <a:cubicBezTo>
                  <a:pt x="17" y="8"/>
                  <a:pt x="16" y="8"/>
                  <a:pt x="15" y="9"/>
                </a:cubicBezTo>
                <a:cubicBezTo>
                  <a:pt x="14" y="9"/>
                  <a:pt x="12" y="8"/>
                  <a:pt x="12" y="8"/>
                </a:cubicBezTo>
                <a:cubicBezTo>
                  <a:pt x="11" y="7"/>
                  <a:pt x="11" y="7"/>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15">
            <a:extLst>
              <a:ext uri="{FF2B5EF4-FFF2-40B4-BE49-F238E27FC236}">
                <a16:creationId xmlns:a16="http://schemas.microsoft.com/office/drawing/2014/main" id="{F6300BDF-E7C3-4736-8487-110E4B708290}"/>
              </a:ext>
            </a:extLst>
          </p:cNvPr>
          <p:cNvSpPr>
            <a:spLocks/>
          </p:cNvSpPr>
          <p:nvPr/>
        </p:nvSpPr>
        <p:spPr bwMode="auto">
          <a:xfrm>
            <a:off x="8199629" y="5751013"/>
            <a:ext cx="125991" cy="73251"/>
          </a:xfrm>
          <a:custGeom>
            <a:avLst/>
            <a:gdLst/>
            <a:ahLst/>
            <a:cxnLst>
              <a:cxn ang="0">
                <a:pos x="42" y="23"/>
              </a:cxn>
              <a:cxn ang="0">
                <a:pos x="35" y="23"/>
              </a:cxn>
              <a:cxn ang="0">
                <a:pos x="31" y="21"/>
              </a:cxn>
              <a:cxn ang="0">
                <a:pos x="27" y="15"/>
              </a:cxn>
              <a:cxn ang="0">
                <a:pos x="21" y="12"/>
              </a:cxn>
              <a:cxn ang="0">
                <a:pos x="13" y="12"/>
              </a:cxn>
              <a:cxn ang="0">
                <a:pos x="6" y="11"/>
              </a:cxn>
              <a:cxn ang="0">
                <a:pos x="3" y="6"/>
              </a:cxn>
              <a:cxn ang="0">
                <a:pos x="0" y="4"/>
              </a:cxn>
              <a:cxn ang="0">
                <a:pos x="0" y="1"/>
              </a:cxn>
              <a:cxn ang="0">
                <a:pos x="4" y="1"/>
              </a:cxn>
              <a:cxn ang="0">
                <a:pos x="7" y="2"/>
              </a:cxn>
              <a:cxn ang="0">
                <a:pos x="11" y="4"/>
              </a:cxn>
              <a:cxn ang="0">
                <a:pos x="15" y="7"/>
              </a:cxn>
              <a:cxn ang="0">
                <a:pos x="23" y="8"/>
              </a:cxn>
              <a:cxn ang="0">
                <a:pos x="28" y="9"/>
              </a:cxn>
              <a:cxn ang="0">
                <a:pos x="32" y="14"/>
              </a:cxn>
              <a:cxn ang="0">
                <a:pos x="38" y="15"/>
              </a:cxn>
              <a:cxn ang="0">
                <a:pos x="41" y="19"/>
              </a:cxn>
              <a:cxn ang="0">
                <a:pos x="42" y="23"/>
              </a:cxn>
            </a:cxnLst>
            <a:rect l="0" t="0" r="r" b="b"/>
            <a:pathLst>
              <a:path w="43" h="25">
                <a:moveTo>
                  <a:pt x="42" y="23"/>
                </a:moveTo>
                <a:cubicBezTo>
                  <a:pt x="41" y="25"/>
                  <a:pt x="37" y="24"/>
                  <a:pt x="35" y="23"/>
                </a:cubicBezTo>
                <a:cubicBezTo>
                  <a:pt x="34" y="23"/>
                  <a:pt x="32" y="22"/>
                  <a:pt x="31" y="21"/>
                </a:cubicBezTo>
                <a:cubicBezTo>
                  <a:pt x="30" y="20"/>
                  <a:pt x="29" y="16"/>
                  <a:pt x="27" y="15"/>
                </a:cubicBezTo>
                <a:cubicBezTo>
                  <a:pt x="26" y="14"/>
                  <a:pt x="22" y="13"/>
                  <a:pt x="21" y="12"/>
                </a:cubicBezTo>
                <a:cubicBezTo>
                  <a:pt x="19" y="12"/>
                  <a:pt x="15" y="12"/>
                  <a:pt x="13" y="12"/>
                </a:cubicBezTo>
                <a:cubicBezTo>
                  <a:pt x="11" y="11"/>
                  <a:pt x="8" y="12"/>
                  <a:pt x="6" y="11"/>
                </a:cubicBezTo>
                <a:cubicBezTo>
                  <a:pt x="5" y="10"/>
                  <a:pt x="4" y="7"/>
                  <a:pt x="3" y="6"/>
                </a:cubicBezTo>
                <a:cubicBezTo>
                  <a:pt x="3" y="5"/>
                  <a:pt x="1" y="5"/>
                  <a:pt x="0" y="4"/>
                </a:cubicBezTo>
                <a:cubicBezTo>
                  <a:pt x="0" y="3"/>
                  <a:pt x="0" y="1"/>
                  <a:pt x="0" y="1"/>
                </a:cubicBezTo>
                <a:cubicBezTo>
                  <a:pt x="1" y="0"/>
                  <a:pt x="3" y="1"/>
                  <a:pt x="4" y="1"/>
                </a:cubicBezTo>
                <a:cubicBezTo>
                  <a:pt x="5" y="1"/>
                  <a:pt x="7" y="1"/>
                  <a:pt x="7" y="2"/>
                </a:cubicBezTo>
                <a:cubicBezTo>
                  <a:pt x="8" y="2"/>
                  <a:pt x="10" y="4"/>
                  <a:pt x="11" y="4"/>
                </a:cubicBezTo>
                <a:cubicBezTo>
                  <a:pt x="12" y="5"/>
                  <a:pt x="14" y="6"/>
                  <a:pt x="15" y="7"/>
                </a:cubicBezTo>
                <a:cubicBezTo>
                  <a:pt x="17" y="7"/>
                  <a:pt x="21" y="7"/>
                  <a:pt x="23" y="8"/>
                </a:cubicBezTo>
                <a:cubicBezTo>
                  <a:pt x="24" y="8"/>
                  <a:pt x="27" y="8"/>
                  <a:pt x="28" y="9"/>
                </a:cubicBezTo>
                <a:cubicBezTo>
                  <a:pt x="29" y="10"/>
                  <a:pt x="31" y="13"/>
                  <a:pt x="32" y="14"/>
                </a:cubicBezTo>
                <a:cubicBezTo>
                  <a:pt x="33" y="15"/>
                  <a:pt x="37" y="14"/>
                  <a:pt x="38" y="15"/>
                </a:cubicBezTo>
                <a:cubicBezTo>
                  <a:pt x="39" y="15"/>
                  <a:pt x="41" y="18"/>
                  <a:pt x="41" y="19"/>
                </a:cubicBezTo>
                <a:cubicBezTo>
                  <a:pt x="41" y="20"/>
                  <a:pt x="43" y="22"/>
                  <a:pt x="42"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Freeform 16">
            <a:extLst>
              <a:ext uri="{FF2B5EF4-FFF2-40B4-BE49-F238E27FC236}">
                <a16:creationId xmlns:a16="http://schemas.microsoft.com/office/drawing/2014/main" id="{765FD770-F663-4F1D-B551-6C75D427CEBA}"/>
              </a:ext>
            </a:extLst>
          </p:cNvPr>
          <p:cNvSpPr>
            <a:spLocks/>
          </p:cNvSpPr>
          <p:nvPr/>
        </p:nvSpPr>
        <p:spPr bwMode="auto">
          <a:xfrm>
            <a:off x="8293389" y="5742225"/>
            <a:ext cx="23439" cy="26371"/>
          </a:xfrm>
          <a:custGeom>
            <a:avLst/>
            <a:gdLst/>
            <a:ahLst/>
            <a:cxnLst>
              <a:cxn ang="0">
                <a:pos x="7" y="7"/>
              </a:cxn>
              <a:cxn ang="0">
                <a:pos x="3" y="9"/>
              </a:cxn>
              <a:cxn ang="0">
                <a:pos x="0" y="7"/>
              </a:cxn>
              <a:cxn ang="0">
                <a:pos x="2" y="3"/>
              </a:cxn>
              <a:cxn ang="0">
                <a:pos x="5" y="1"/>
              </a:cxn>
              <a:cxn ang="0">
                <a:pos x="6" y="0"/>
              </a:cxn>
              <a:cxn ang="0">
                <a:pos x="7" y="3"/>
              </a:cxn>
              <a:cxn ang="0">
                <a:pos x="7" y="7"/>
              </a:cxn>
            </a:cxnLst>
            <a:rect l="0" t="0" r="r" b="b"/>
            <a:pathLst>
              <a:path w="8" h="9">
                <a:moveTo>
                  <a:pt x="7" y="7"/>
                </a:moveTo>
                <a:cubicBezTo>
                  <a:pt x="6" y="8"/>
                  <a:pt x="4" y="9"/>
                  <a:pt x="3" y="9"/>
                </a:cubicBezTo>
                <a:cubicBezTo>
                  <a:pt x="2" y="9"/>
                  <a:pt x="1" y="8"/>
                  <a:pt x="0" y="7"/>
                </a:cubicBezTo>
                <a:cubicBezTo>
                  <a:pt x="0" y="6"/>
                  <a:pt x="1" y="4"/>
                  <a:pt x="2" y="3"/>
                </a:cubicBezTo>
                <a:cubicBezTo>
                  <a:pt x="2" y="2"/>
                  <a:pt x="4" y="2"/>
                  <a:pt x="5" y="1"/>
                </a:cubicBezTo>
                <a:cubicBezTo>
                  <a:pt x="5" y="1"/>
                  <a:pt x="6" y="0"/>
                  <a:pt x="6" y="0"/>
                </a:cubicBezTo>
                <a:cubicBezTo>
                  <a:pt x="7" y="0"/>
                  <a:pt x="7" y="2"/>
                  <a:pt x="7" y="3"/>
                </a:cubicBezTo>
                <a:cubicBezTo>
                  <a:pt x="8" y="4"/>
                  <a:pt x="8" y="7"/>
                  <a:pt x="7"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7">
            <a:extLst>
              <a:ext uri="{FF2B5EF4-FFF2-40B4-BE49-F238E27FC236}">
                <a16:creationId xmlns:a16="http://schemas.microsoft.com/office/drawing/2014/main" id="{751ECCA4-0A02-4A91-9F84-C21C81C45B2B}"/>
              </a:ext>
            </a:extLst>
          </p:cNvPr>
          <p:cNvSpPr>
            <a:spLocks/>
          </p:cNvSpPr>
          <p:nvPr/>
        </p:nvSpPr>
        <p:spPr bwMode="auto">
          <a:xfrm>
            <a:off x="8196700" y="5692413"/>
            <a:ext cx="49811" cy="32230"/>
          </a:xfrm>
          <a:custGeom>
            <a:avLst/>
            <a:gdLst/>
            <a:ahLst/>
            <a:cxnLst>
              <a:cxn ang="0">
                <a:pos x="14" y="12"/>
              </a:cxn>
              <a:cxn ang="0">
                <a:pos x="8" y="11"/>
              </a:cxn>
              <a:cxn ang="0">
                <a:pos x="6" y="8"/>
              </a:cxn>
              <a:cxn ang="0">
                <a:pos x="3" y="6"/>
              </a:cxn>
              <a:cxn ang="0">
                <a:pos x="1" y="5"/>
              </a:cxn>
              <a:cxn ang="0">
                <a:pos x="0" y="2"/>
              </a:cxn>
              <a:cxn ang="0">
                <a:pos x="2" y="0"/>
              </a:cxn>
              <a:cxn ang="0">
                <a:pos x="8" y="1"/>
              </a:cxn>
              <a:cxn ang="0">
                <a:pos x="9" y="4"/>
              </a:cxn>
              <a:cxn ang="0">
                <a:pos x="14" y="6"/>
              </a:cxn>
              <a:cxn ang="0">
                <a:pos x="17" y="10"/>
              </a:cxn>
              <a:cxn ang="0">
                <a:pos x="14" y="12"/>
              </a:cxn>
            </a:cxnLst>
            <a:rect l="0" t="0" r="r" b="b"/>
            <a:pathLst>
              <a:path w="17" h="12">
                <a:moveTo>
                  <a:pt x="14" y="12"/>
                </a:moveTo>
                <a:cubicBezTo>
                  <a:pt x="12" y="12"/>
                  <a:pt x="9" y="12"/>
                  <a:pt x="8" y="11"/>
                </a:cubicBezTo>
                <a:cubicBezTo>
                  <a:pt x="7" y="11"/>
                  <a:pt x="7" y="9"/>
                  <a:pt x="6" y="8"/>
                </a:cubicBezTo>
                <a:cubicBezTo>
                  <a:pt x="6" y="7"/>
                  <a:pt x="4" y="6"/>
                  <a:pt x="3" y="6"/>
                </a:cubicBezTo>
                <a:cubicBezTo>
                  <a:pt x="2" y="5"/>
                  <a:pt x="1" y="5"/>
                  <a:pt x="1" y="5"/>
                </a:cubicBezTo>
                <a:cubicBezTo>
                  <a:pt x="0" y="4"/>
                  <a:pt x="0" y="3"/>
                  <a:pt x="0" y="2"/>
                </a:cubicBezTo>
                <a:cubicBezTo>
                  <a:pt x="0" y="1"/>
                  <a:pt x="1" y="1"/>
                  <a:pt x="2" y="0"/>
                </a:cubicBezTo>
                <a:cubicBezTo>
                  <a:pt x="3" y="0"/>
                  <a:pt x="6" y="0"/>
                  <a:pt x="8" y="1"/>
                </a:cubicBezTo>
                <a:cubicBezTo>
                  <a:pt x="8" y="1"/>
                  <a:pt x="8" y="3"/>
                  <a:pt x="9" y="4"/>
                </a:cubicBezTo>
                <a:cubicBezTo>
                  <a:pt x="10" y="5"/>
                  <a:pt x="13" y="5"/>
                  <a:pt x="14" y="6"/>
                </a:cubicBezTo>
                <a:cubicBezTo>
                  <a:pt x="15" y="7"/>
                  <a:pt x="17" y="9"/>
                  <a:pt x="17"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18">
            <a:extLst>
              <a:ext uri="{FF2B5EF4-FFF2-40B4-BE49-F238E27FC236}">
                <a16:creationId xmlns:a16="http://schemas.microsoft.com/office/drawing/2014/main" id="{6BDF9E68-0D01-4F35-AB2C-369DFB1C551B}"/>
              </a:ext>
            </a:extLst>
          </p:cNvPr>
          <p:cNvSpPr>
            <a:spLocks/>
          </p:cNvSpPr>
          <p:nvPr/>
        </p:nvSpPr>
        <p:spPr bwMode="auto">
          <a:xfrm>
            <a:off x="8621547" y="5504894"/>
            <a:ext cx="416058" cy="902436"/>
          </a:xfrm>
          <a:custGeom>
            <a:avLst/>
            <a:gdLst/>
            <a:ahLst/>
            <a:cxnLst>
              <a:cxn ang="0">
                <a:pos x="57" y="290"/>
              </a:cxn>
              <a:cxn ang="0">
                <a:pos x="67" y="242"/>
              </a:cxn>
              <a:cxn ang="0">
                <a:pos x="86" y="191"/>
              </a:cxn>
              <a:cxn ang="0">
                <a:pos x="94" y="153"/>
              </a:cxn>
              <a:cxn ang="0">
                <a:pos x="111" y="132"/>
              </a:cxn>
              <a:cxn ang="0">
                <a:pos x="120" y="104"/>
              </a:cxn>
              <a:cxn ang="0">
                <a:pos x="131" y="61"/>
              </a:cxn>
              <a:cxn ang="0">
                <a:pos x="138" y="30"/>
              </a:cxn>
              <a:cxn ang="0">
                <a:pos x="143" y="11"/>
              </a:cxn>
              <a:cxn ang="0">
                <a:pos x="134" y="1"/>
              </a:cxn>
              <a:cxn ang="0">
                <a:pos x="127" y="11"/>
              </a:cxn>
              <a:cxn ang="0">
                <a:pos x="122" y="20"/>
              </a:cxn>
              <a:cxn ang="0">
                <a:pos x="114" y="34"/>
              </a:cxn>
              <a:cxn ang="0">
                <a:pos x="110" y="48"/>
              </a:cxn>
              <a:cxn ang="0">
                <a:pos x="103" y="81"/>
              </a:cxn>
              <a:cxn ang="0">
                <a:pos x="86" y="110"/>
              </a:cxn>
              <a:cxn ang="0">
                <a:pos x="76" y="127"/>
              </a:cxn>
              <a:cxn ang="0">
                <a:pos x="62" y="134"/>
              </a:cxn>
              <a:cxn ang="0">
                <a:pos x="46" y="150"/>
              </a:cxn>
              <a:cxn ang="0">
                <a:pos x="37" y="165"/>
              </a:cxn>
              <a:cxn ang="0">
                <a:pos x="29" y="177"/>
              </a:cxn>
              <a:cxn ang="0">
                <a:pos x="32" y="189"/>
              </a:cxn>
              <a:cxn ang="0">
                <a:pos x="42" y="183"/>
              </a:cxn>
              <a:cxn ang="0">
                <a:pos x="49" y="178"/>
              </a:cxn>
              <a:cxn ang="0">
                <a:pos x="50" y="187"/>
              </a:cxn>
              <a:cxn ang="0">
                <a:pos x="53" y="191"/>
              </a:cxn>
              <a:cxn ang="0">
                <a:pos x="49" y="194"/>
              </a:cxn>
              <a:cxn ang="0">
                <a:pos x="43" y="192"/>
              </a:cxn>
              <a:cxn ang="0">
                <a:pos x="46" y="201"/>
              </a:cxn>
              <a:cxn ang="0">
                <a:pos x="43" y="208"/>
              </a:cxn>
              <a:cxn ang="0">
                <a:pos x="44" y="217"/>
              </a:cxn>
              <a:cxn ang="0">
                <a:pos x="37" y="218"/>
              </a:cxn>
              <a:cxn ang="0">
                <a:pos x="34" y="211"/>
              </a:cxn>
              <a:cxn ang="0">
                <a:pos x="35" y="203"/>
              </a:cxn>
              <a:cxn ang="0">
                <a:pos x="28" y="202"/>
              </a:cxn>
              <a:cxn ang="0">
                <a:pos x="26" y="210"/>
              </a:cxn>
              <a:cxn ang="0">
                <a:pos x="25" y="224"/>
              </a:cxn>
              <a:cxn ang="0">
                <a:pos x="22" y="233"/>
              </a:cxn>
              <a:cxn ang="0">
                <a:pos x="25" y="242"/>
              </a:cxn>
              <a:cxn ang="0">
                <a:pos x="20" y="245"/>
              </a:cxn>
              <a:cxn ang="0">
                <a:pos x="16" y="238"/>
              </a:cxn>
              <a:cxn ang="0">
                <a:pos x="9" y="236"/>
              </a:cxn>
              <a:cxn ang="0">
                <a:pos x="4" y="230"/>
              </a:cxn>
              <a:cxn ang="0">
                <a:pos x="0" y="236"/>
              </a:cxn>
              <a:cxn ang="0">
                <a:pos x="9" y="245"/>
              </a:cxn>
              <a:cxn ang="0">
                <a:pos x="22" y="259"/>
              </a:cxn>
              <a:cxn ang="0">
                <a:pos x="24" y="279"/>
              </a:cxn>
              <a:cxn ang="0">
                <a:pos x="25" y="295"/>
              </a:cxn>
              <a:cxn ang="0">
                <a:pos x="32" y="309"/>
              </a:cxn>
              <a:cxn ang="0">
                <a:pos x="44" y="309"/>
              </a:cxn>
            </a:cxnLst>
            <a:rect l="0" t="0" r="r" b="b"/>
            <a:pathLst>
              <a:path w="144" h="311">
                <a:moveTo>
                  <a:pt x="50" y="305"/>
                </a:moveTo>
                <a:cubicBezTo>
                  <a:pt x="52" y="302"/>
                  <a:pt x="55" y="294"/>
                  <a:pt x="57" y="290"/>
                </a:cubicBezTo>
                <a:cubicBezTo>
                  <a:pt x="59" y="284"/>
                  <a:pt x="60" y="270"/>
                  <a:pt x="62" y="263"/>
                </a:cubicBezTo>
                <a:cubicBezTo>
                  <a:pt x="63" y="258"/>
                  <a:pt x="66" y="247"/>
                  <a:pt x="67" y="242"/>
                </a:cubicBezTo>
                <a:cubicBezTo>
                  <a:pt x="70" y="235"/>
                  <a:pt x="75" y="221"/>
                  <a:pt x="77" y="214"/>
                </a:cubicBezTo>
                <a:cubicBezTo>
                  <a:pt x="79" y="208"/>
                  <a:pt x="85" y="197"/>
                  <a:pt x="86" y="191"/>
                </a:cubicBezTo>
                <a:cubicBezTo>
                  <a:pt x="88" y="186"/>
                  <a:pt x="88" y="174"/>
                  <a:pt x="89" y="169"/>
                </a:cubicBezTo>
                <a:cubicBezTo>
                  <a:pt x="90" y="165"/>
                  <a:pt x="92" y="157"/>
                  <a:pt x="94" y="153"/>
                </a:cubicBezTo>
                <a:cubicBezTo>
                  <a:pt x="96" y="150"/>
                  <a:pt x="101" y="143"/>
                  <a:pt x="104" y="140"/>
                </a:cubicBezTo>
                <a:cubicBezTo>
                  <a:pt x="105" y="138"/>
                  <a:pt x="110" y="135"/>
                  <a:pt x="111" y="132"/>
                </a:cubicBezTo>
                <a:cubicBezTo>
                  <a:pt x="113" y="130"/>
                  <a:pt x="115" y="125"/>
                  <a:pt x="116" y="123"/>
                </a:cubicBezTo>
                <a:cubicBezTo>
                  <a:pt x="117" y="118"/>
                  <a:pt x="119" y="108"/>
                  <a:pt x="120" y="104"/>
                </a:cubicBezTo>
                <a:cubicBezTo>
                  <a:pt x="121" y="97"/>
                  <a:pt x="126" y="85"/>
                  <a:pt x="127" y="79"/>
                </a:cubicBezTo>
                <a:cubicBezTo>
                  <a:pt x="128" y="75"/>
                  <a:pt x="130" y="65"/>
                  <a:pt x="131" y="61"/>
                </a:cubicBezTo>
                <a:cubicBezTo>
                  <a:pt x="132" y="58"/>
                  <a:pt x="135" y="51"/>
                  <a:pt x="135" y="48"/>
                </a:cubicBezTo>
                <a:cubicBezTo>
                  <a:pt x="136" y="43"/>
                  <a:pt x="136" y="34"/>
                  <a:pt x="138" y="30"/>
                </a:cubicBezTo>
                <a:cubicBezTo>
                  <a:pt x="138" y="27"/>
                  <a:pt x="142" y="23"/>
                  <a:pt x="142" y="21"/>
                </a:cubicBezTo>
                <a:cubicBezTo>
                  <a:pt x="143" y="18"/>
                  <a:pt x="144" y="14"/>
                  <a:pt x="143" y="11"/>
                </a:cubicBezTo>
                <a:cubicBezTo>
                  <a:pt x="143" y="9"/>
                  <a:pt x="142" y="3"/>
                  <a:pt x="140" y="1"/>
                </a:cubicBezTo>
                <a:cubicBezTo>
                  <a:pt x="139" y="1"/>
                  <a:pt x="135" y="0"/>
                  <a:pt x="134" y="1"/>
                </a:cubicBezTo>
                <a:cubicBezTo>
                  <a:pt x="133" y="2"/>
                  <a:pt x="133" y="6"/>
                  <a:pt x="132" y="7"/>
                </a:cubicBezTo>
                <a:cubicBezTo>
                  <a:pt x="131" y="8"/>
                  <a:pt x="128" y="10"/>
                  <a:pt x="127" y="11"/>
                </a:cubicBezTo>
                <a:cubicBezTo>
                  <a:pt x="126" y="12"/>
                  <a:pt x="122" y="13"/>
                  <a:pt x="122" y="15"/>
                </a:cubicBezTo>
                <a:cubicBezTo>
                  <a:pt x="121" y="16"/>
                  <a:pt x="122" y="19"/>
                  <a:pt x="122" y="20"/>
                </a:cubicBezTo>
                <a:cubicBezTo>
                  <a:pt x="122" y="22"/>
                  <a:pt x="121" y="26"/>
                  <a:pt x="120" y="28"/>
                </a:cubicBezTo>
                <a:cubicBezTo>
                  <a:pt x="119" y="30"/>
                  <a:pt x="116" y="33"/>
                  <a:pt x="114" y="34"/>
                </a:cubicBezTo>
                <a:cubicBezTo>
                  <a:pt x="113" y="36"/>
                  <a:pt x="110" y="38"/>
                  <a:pt x="110" y="40"/>
                </a:cubicBezTo>
                <a:cubicBezTo>
                  <a:pt x="109" y="42"/>
                  <a:pt x="110" y="46"/>
                  <a:pt x="110" y="48"/>
                </a:cubicBezTo>
                <a:cubicBezTo>
                  <a:pt x="110" y="51"/>
                  <a:pt x="110" y="58"/>
                  <a:pt x="109" y="62"/>
                </a:cubicBezTo>
                <a:cubicBezTo>
                  <a:pt x="108" y="67"/>
                  <a:pt x="105" y="76"/>
                  <a:pt x="103" y="81"/>
                </a:cubicBezTo>
                <a:cubicBezTo>
                  <a:pt x="101" y="85"/>
                  <a:pt x="96" y="93"/>
                  <a:pt x="93" y="97"/>
                </a:cubicBezTo>
                <a:cubicBezTo>
                  <a:pt x="91" y="100"/>
                  <a:pt x="88" y="107"/>
                  <a:pt x="86" y="110"/>
                </a:cubicBezTo>
                <a:cubicBezTo>
                  <a:pt x="84" y="113"/>
                  <a:pt x="81" y="119"/>
                  <a:pt x="80" y="121"/>
                </a:cubicBezTo>
                <a:cubicBezTo>
                  <a:pt x="79" y="123"/>
                  <a:pt x="77" y="126"/>
                  <a:pt x="76" y="127"/>
                </a:cubicBezTo>
                <a:cubicBezTo>
                  <a:pt x="74" y="128"/>
                  <a:pt x="71" y="128"/>
                  <a:pt x="69" y="129"/>
                </a:cubicBezTo>
                <a:cubicBezTo>
                  <a:pt x="67" y="130"/>
                  <a:pt x="64" y="133"/>
                  <a:pt x="62" y="134"/>
                </a:cubicBezTo>
                <a:cubicBezTo>
                  <a:pt x="60" y="136"/>
                  <a:pt x="56" y="139"/>
                  <a:pt x="54" y="141"/>
                </a:cubicBezTo>
                <a:cubicBezTo>
                  <a:pt x="52" y="143"/>
                  <a:pt x="48" y="148"/>
                  <a:pt x="46" y="150"/>
                </a:cubicBezTo>
                <a:cubicBezTo>
                  <a:pt x="45" y="152"/>
                  <a:pt x="43" y="156"/>
                  <a:pt x="42" y="158"/>
                </a:cubicBezTo>
                <a:cubicBezTo>
                  <a:pt x="41" y="160"/>
                  <a:pt x="39" y="163"/>
                  <a:pt x="37" y="165"/>
                </a:cubicBezTo>
                <a:cubicBezTo>
                  <a:pt x="36" y="166"/>
                  <a:pt x="33" y="169"/>
                  <a:pt x="32" y="171"/>
                </a:cubicBezTo>
                <a:cubicBezTo>
                  <a:pt x="31" y="172"/>
                  <a:pt x="29" y="175"/>
                  <a:pt x="29" y="177"/>
                </a:cubicBezTo>
                <a:cubicBezTo>
                  <a:pt x="29" y="178"/>
                  <a:pt x="29" y="181"/>
                  <a:pt x="29" y="183"/>
                </a:cubicBezTo>
                <a:cubicBezTo>
                  <a:pt x="30" y="184"/>
                  <a:pt x="31" y="188"/>
                  <a:pt x="32" y="189"/>
                </a:cubicBezTo>
                <a:cubicBezTo>
                  <a:pt x="34" y="189"/>
                  <a:pt x="36" y="188"/>
                  <a:pt x="37" y="187"/>
                </a:cubicBezTo>
                <a:cubicBezTo>
                  <a:pt x="38" y="186"/>
                  <a:pt x="41" y="185"/>
                  <a:pt x="42" y="183"/>
                </a:cubicBezTo>
                <a:cubicBezTo>
                  <a:pt x="43" y="182"/>
                  <a:pt x="44" y="180"/>
                  <a:pt x="45" y="179"/>
                </a:cubicBezTo>
                <a:cubicBezTo>
                  <a:pt x="46" y="178"/>
                  <a:pt x="48" y="178"/>
                  <a:pt x="49" y="178"/>
                </a:cubicBezTo>
                <a:cubicBezTo>
                  <a:pt x="49" y="178"/>
                  <a:pt x="50" y="180"/>
                  <a:pt x="50" y="181"/>
                </a:cubicBezTo>
                <a:cubicBezTo>
                  <a:pt x="50" y="182"/>
                  <a:pt x="49" y="185"/>
                  <a:pt x="50" y="187"/>
                </a:cubicBezTo>
                <a:cubicBezTo>
                  <a:pt x="50" y="187"/>
                  <a:pt x="51" y="188"/>
                  <a:pt x="51" y="189"/>
                </a:cubicBezTo>
                <a:cubicBezTo>
                  <a:pt x="52" y="189"/>
                  <a:pt x="53" y="191"/>
                  <a:pt x="53" y="191"/>
                </a:cubicBezTo>
                <a:cubicBezTo>
                  <a:pt x="53" y="192"/>
                  <a:pt x="52" y="194"/>
                  <a:pt x="52" y="195"/>
                </a:cubicBezTo>
                <a:cubicBezTo>
                  <a:pt x="51" y="195"/>
                  <a:pt x="50" y="194"/>
                  <a:pt x="49" y="194"/>
                </a:cubicBezTo>
                <a:cubicBezTo>
                  <a:pt x="49" y="194"/>
                  <a:pt x="48" y="193"/>
                  <a:pt x="47" y="192"/>
                </a:cubicBezTo>
                <a:cubicBezTo>
                  <a:pt x="46" y="192"/>
                  <a:pt x="44" y="192"/>
                  <a:pt x="43" y="192"/>
                </a:cubicBezTo>
                <a:cubicBezTo>
                  <a:pt x="42" y="193"/>
                  <a:pt x="42" y="195"/>
                  <a:pt x="42" y="196"/>
                </a:cubicBezTo>
                <a:cubicBezTo>
                  <a:pt x="42" y="197"/>
                  <a:pt x="46" y="199"/>
                  <a:pt x="46" y="201"/>
                </a:cubicBezTo>
                <a:cubicBezTo>
                  <a:pt x="46" y="202"/>
                  <a:pt x="44" y="203"/>
                  <a:pt x="44" y="204"/>
                </a:cubicBezTo>
                <a:cubicBezTo>
                  <a:pt x="43" y="205"/>
                  <a:pt x="43" y="207"/>
                  <a:pt x="43" y="208"/>
                </a:cubicBezTo>
                <a:cubicBezTo>
                  <a:pt x="43" y="209"/>
                  <a:pt x="44" y="211"/>
                  <a:pt x="44" y="212"/>
                </a:cubicBezTo>
                <a:cubicBezTo>
                  <a:pt x="44" y="213"/>
                  <a:pt x="44" y="216"/>
                  <a:pt x="44" y="217"/>
                </a:cubicBezTo>
                <a:cubicBezTo>
                  <a:pt x="43" y="217"/>
                  <a:pt x="42" y="218"/>
                  <a:pt x="42" y="218"/>
                </a:cubicBezTo>
                <a:cubicBezTo>
                  <a:pt x="41" y="218"/>
                  <a:pt x="38" y="219"/>
                  <a:pt x="37" y="218"/>
                </a:cubicBezTo>
                <a:cubicBezTo>
                  <a:pt x="36" y="218"/>
                  <a:pt x="35" y="216"/>
                  <a:pt x="35" y="216"/>
                </a:cubicBezTo>
                <a:cubicBezTo>
                  <a:pt x="34" y="214"/>
                  <a:pt x="34" y="212"/>
                  <a:pt x="34" y="211"/>
                </a:cubicBezTo>
                <a:cubicBezTo>
                  <a:pt x="35" y="210"/>
                  <a:pt x="36" y="208"/>
                  <a:pt x="36" y="207"/>
                </a:cubicBezTo>
                <a:cubicBezTo>
                  <a:pt x="36" y="206"/>
                  <a:pt x="36" y="203"/>
                  <a:pt x="35" y="203"/>
                </a:cubicBezTo>
                <a:cubicBezTo>
                  <a:pt x="35" y="202"/>
                  <a:pt x="33" y="201"/>
                  <a:pt x="32" y="201"/>
                </a:cubicBezTo>
                <a:cubicBezTo>
                  <a:pt x="31" y="200"/>
                  <a:pt x="29" y="201"/>
                  <a:pt x="28" y="202"/>
                </a:cubicBezTo>
                <a:cubicBezTo>
                  <a:pt x="28" y="203"/>
                  <a:pt x="28" y="205"/>
                  <a:pt x="28" y="206"/>
                </a:cubicBezTo>
                <a:cubicBezTo>
                  <a:pt x="28" y="207"/>
                  <a:pt x="27" y="209"/>
                  <a:pt x="26" y="210"/>
                </a:cubicBezTo>
                <a:cubicBezTo>
                  <a:pt x="26" y="211"/>
                  <a:pt x="26" y="213"/>
                  <a:pt x="25" y="214"/>
                </a:cubicBezTo>
                <a:cubicBezTo>
                  <a:pt x="25" y="216"/>
                  <a:pt x="26" y="222"/>
                  <a:pt x="25" y="224"/>
                </a:cubicBezTo>
                <a:cubicBezTo>
                  <a:pt x="25" y="225"/>
                  <a:pt x="24" y="227"/>
                  <a:pt x="23" y="229"/>
                </a:cubicBezTo>
                <a:cubicBezTo>
                  <a:pt x="23" y="230"/>
                  <a:pt x="22" y="232"/>
                  <a:pt x="22" y="233"/>
                </a:cubicBezTo>
                <a:cubicBezTo>
                  <a:pt x="22" y="234"/>
                  <a:pt x="24" y="236"/>
                  <a:pt x="24" y="237"/>
                </a:cubicBezTo>
                <a:cubicBezTo>
                  <a:pt x="25" y="238"/>
                  <a:pt x="25" y="241"/>
                  <a:pt x="25" y="242"/>
                </a:cubicBezTo>
                <a:cubicBezTo>
                  <a:pt x="25" y="242"/>
                  <a:pt x="24" y="244"/>
                  <a:pt x="24" y="244"/>
                </a:cubicBezTo>
                <a:cubicBezTo>
                  <a:pt x="23" y="245"/>
                  <a:pt x="21" y="246"/>
                  <a:pt x="20" y="245"/>
                </a:cubicBezTo>
                <a:cubicBezTo>
                  <a:pt x="19" y="245"/>
                  <a:pt x="18" y="244"/>
                  <a:pt x="17" y="243"/>
                </a:cubicBezTo>
                <a:cubicBezTo>
                  <a:pt x="17" y="242"/>
                  <a:pt x="17" y="239"/>
                  <a:pt x="16" y="238"/>
                </a:cubicBezTo>
                <a:cubicBezTo>
                  <a:pt x="16" y="237"/>
                  <a:pt x="14" y="236"/>
                  <a:pt x="13" y="236"/>
                </a:cubicBezTo>
                <a:cubicBezTo>
                  <a:pt x="12" y="236"/>
                  <a:pt x="10" y="237"/>
                  <a:pt x="9" y="236"/>
                </a:cubicBezTo>
                <a:cubicBezTo>
                  <a:pt x="8" y="236"/>
                  <a:pt x="7" y="235"/>
                  <a:pt x="6" y="234"/>
                </a:cubicBezTo>
                <a:cubicBezTo>
                  <a:pt x="6" y="233"/>
                  <a:pt x="5" y="231"/>
                  <a:pt x="4" y="230"/>
                </a:cubicBezTo>
                <a:cubicBezTo>
                  <a:pt x="3" y="230"/>
                  <a:pt x="2" y="230"/>
                  <a:pt x="2" y="230"/>
                </a:cubicBezTo>
                <a:cubicBezTo>
                  <a:pt x="1" y="231"/>
                  <a:pt x="0" y="234"/>
                  <a:pt x="0" y="236"/>
                </a:cubicBezTo>
                <a:cubicBezTo>
                  <a:pt x="0" y="237"/>
                  <a:pt x="2" y="240"/>
                  <a:pt x="3" y="241"/>
                </a:cubicBezTo>
                <a:cubicBezTo>
                  <a:pt x="4" y="242"/>
                  <a:pt x="8" y="244"/>
                  <a:pt x="9" y="245"/>
                </a:cubicBezTo>
                <a:cubicBezTo>
                  <a:pt x="10" y="246"/>
                  <a:pt x="12" y="249"/>
                  <a:pt x="13" y="250"/>
                </a:cubicBezTo>
                <a:cubicBezTo>
                  <a:pt x="15" y="252"/>
                  <a:pt x="21" y="256"/>
                  <a:pt x="22" y="259"/>
                </a:cubicBezTo>
                <a:cubicBezTo>
                  <a:pt x="23" y="261"/>
                  <a:pt x="23" y="266"/>
                  <a:pt x="23" y="268"/>
                </a:cubicBezTo>
                <a:cubicBezTo>
                  <a:pt x="23" y="271"/>
                  <a:pt x="24" y="276"/>
                  <a:pt x="24" y="279"/>
                </a:cubicBezTo>
                <a:cubicBezTo>
                  <a:pt x="25" y="281"/>
                  <a:pt x="26" y="284"/>
                  <a:pt x="27" y="286"/>
                </a:cubicBezTo>
                <a:cubicBezTo>
                  <a:pt x="27" y="288"/>
                  <a:pt x="25" y="293"/>
                  <a:pt x="25" y="295"/>
                </a:cubicBezTo>
                <a:cubicBezTo>
                  <a:pt x="25" y="297"/>
                  <a:pt x="26" y="301"/>
                  <a:pt x="27" y="302"/>
                </a:cubicBezTo>
                <a:cubicBezTo>
                  <a:pt x="28" y="304"/>
                  <a:pt x="30" y="308"/>
                  <a:pt x="32" y="309"/>
                </a:cubicBezTo>
                <a:cubicBezTo>
                  <a:pt x="33" y="310"/>
                  <a:pt x="36" y="311"/>
                  <a:pt x="38" y="311"/>
                </a:cubicBezTo>
                <a:cubicBezTo>
                  <a:pt x="39" y="311"/>
                  <a:pt x="43" y="310"/>
                  <a:pt x="44" y="309"/>
                </a:cubicBezTo>
                <a:cubicBezTo>
                  <a:pt x="46" y="308"/>
                  <a:pt x="49" y="307"/>
                  <a:pt x="50" y="30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9">
            <a:extLst>
              <a:ext uri="{FF2B5EF4-FFF2-40B4-BE49-F238E27FC236}">
                <a16:creationId xmlns:a16="http://schemas.microsoft.com/office/drawing/2014/main" id="{9C3FE87A-FFB8-4CE2-80BB-F2B53B3C10C1}"/>
              </a:ext>
            </a:extLst>
          </p:cNvPr>
          <p:cNvSpPr>
            <a:spLocks/>
          </p:cNvSpPr>
          <p:nvPr/>
        </p:nvSpPr>
        <p:spPr bwMode="auto">
          <a:xfrm>
            <a:off x="8712377" y="5929744"/>
            <a:ext cx="29299" cy="17580"/>
          </a:xfrm>
          <a:custGeom>
            <a:avLst/>
            <a:gdLst/>
            <a:ahLst/>
            <a:cxnLst>
              <a:cxn ang="0">
                <a:pos x="10" y="5"/>
              </a:cxn>
              <a:cxn ang="0">
                <a:pos x="4" y="5"/>
              </a:cxn>
              <a:cxn ang="0">
                <a:pos x="1" y="4"/>
              </a:cxn>
              <a:cxn ang="0">
                <a:pos x="0" y="1"/>
              </a:cxn>
              <a:cxn ang="0">
                <a:pos x="2" y="0"/>
              </a:cxn>
              <a:cxn ang="0">
                <a:pos x="6" y="0"/>
              </a:cxn>
              <a:cxn ang="0">
                <a:pos x="10" y="1"/>
              </a:cxn>
              <a:cxn ang="0">
                <a:pos x="10" y="5"/>
              </a:cxn>
            </a:cxnLst>
            <a:rect l="0" t="0" r="r" b="b"/>
            <a:pathLst>
              <a:path w="11" h="6">
                <a:moveTo>
                  <a:pt x="10" y="5"/>
                </a:moveTo>
                <a:cubicBezTo>
                  <a:pt x="9" y="6"/>
                  <a:pt x="6" y="5"/>
                  <a:pt x="4" y="5"/>
                </a:cubicBezTo>
                <a:cubicBezTo>
                  <a:pt x="3" y="5"/>
                  <a:pt x="2" y="5"/>
                  <a:pt x="1" y="4"/>
                </a:cubicBezTo>
                <a:cubicBezTo>
                  <a:pt x="0" y="4"/>
                  <a:pt x="0" y="2"/>
                  <a:pt x="0" y="1"/>
                </a:cubicBezTo>
                <a:cubicBezTo>
                  <a:pt x="0" y="1"/>
                  <a:pt x="2" y="0"/>
                  <a:pt x="2" y="0"/>
                </a:cubicBezTo>
                <a:cubicBezTo>
                  <a:pt x="3" y="0"/>
                  <a:pt x="5" y="0"/>
                  <a:pt x="6" y="0"/>
                </a:cubicBezTo>
                <a:cubicBezTo>
                  <a:pt x="7" y="0"/>
                  <a:pt x="9" y="0"/>
                  <a:pt x="10" y="1"/>
                </a:cubicBezTo>
                <a:cubicBezTo>
                  <a:pt x="11" y="2"/>
                  <a:pt x="10" y="4"/>
                  <a:pt x="10"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20">
            <a:extLst>
              <a:ext uri="{FF2B5EF4-FFF2-40B4-BE49-F238E27FC236}">
                <a16:creationId xmlns:a16="http://schemas.microsoft.com/office/drawing/2014/main" id="{F42FEB50-52F8-46B6-B556-C4CE9353F96D}"/>
              </a:ext>
            </a:extLst>
          </p:cNvPr>
          <p:cNvSpPr>
            <a:spLocks/>
          </p:cNvSpPr>
          <p:nvPr/>
        </p:nvSpPr>
        <p:spPr bwMode="auto">
          <a:xfrm>
            <a:off x="8518998" y="5739293"/>
            <a:ext cx="208030" cy="216820"/>
          </a:xfrm>
          <a:custGeom>
            <a:avLst/>
            <a:gdLst/>
            <a:ahLst/>
            <a:cxnLst>
              <a:cxn ang="0">
                <a:pos x="29" y="71"/>
              </a:cxn>
              <a:cxn ang="0">
                <a:pos x="25" y="70"/>
              </a:cxn>
              <a:cxn ang="0">
                <a:pos x="20" y="70"/>
              </a:cxn>
              <a:cxn ang="0">
                <a:pos x="16" y="68"/>
              </a:cxn>
              <a:cxn ang="0">
                <a:pos x="13" y="61"/>
              </a:cxn>
              <a:cxn ang="0">
                <a:pos x="9" y="58"/>
              </a:cxn>
              <a:cxn ang="0">
                <a:pos x="5" y="54"/>
              </a:cxn>
              <a:cxn ang="0">
                <a:pos x="3" y="49"/>
              </a:cxn>
              <a:cxn ang="0">
                <a:pos x="6" y="46"/>
              </a:cxn>
              <a:cxn ang="0">
                <a:pos x="6" y="42"/>
              </a:cxn>
              <a:cxn ang="0">
                <a:pos x="3" y="38"/>
              </a:cxn>
              <a:cxn ang="0">
                <a:pos x="0" y="34"/>
              </a:cxn>
              <a:cxn ang="0">
                <a:pos x="3" y="27"/>
              </a:cxn>
              <a:cxn ang="0">
                <a:pos x="9" y="26"/>
              </a:cxn>
              <a:cxn ang="0">
                <a:pos x="15" y="21"/>
              </a:cxn>
              <a:cxn ang="0">
                <a:pos x="23" y="13"/>
              </a:cxn>
              <a:cxn ang="0">
                <a:pos x="30" y="10"/>
              </a:cxn>
              <a:cxn ang="0">
                <a:pos x="37" y="5"/>
              </a:cxn>
              <a:cxn ang="0">
                <a:pos x="44" y="1"/>
              </a:cxn>
              <a:cxn ang="0">
                <a:pos x="49" y="1"/>
              </a:cxn>
              <a:cxn ang="0">
                <a:pos x="49" y="7"/>
              </a:cxn>
              <a:cxn ang="0">
                <a:pos x="52" y="8"/>
              </a:cxn>
              <a:cxn ang="0">
                <a:pos x="57" y="9"/>
              </a:cxn>
              <a:cxn ang="0">
                <a:pos x="59" y="14"/>
              </a:cxn>
              <a:cxn ang="0">
                <a:pos x="59" y="19"/>
              </a:cxn>
              <a:cxn ang="0">
                <a:pos x="56" y="19"/>
              </a:cxn>
              <a:cxn ang="0">
                <a:pos x="52" y="20"/>
              </a:cxn>
              <a:cxn ang="0">
                <a:pos x="51" y="23"/>
              </a:cxn>
              <a:cxn ang="0">
                <a:pos x="52" y="28"/>
              </a:cxn>
              <a:cxn ang="0">
                <a:pos x="50" y="34"/>
              </a:cxn>
              <a:cxn ang="0">
                <a:pos x="47" y="39"/>
              </a:cxn>
              <a:cxn ang="0">
                <a:pos x="47" y="43"/>
              </a:cxn>
              <a:cxn ang="0">
                <a:pos x="49" y="47"/>
              </a:cxn>
              <a:cxn ang="0">
                <a:pos x="53" y="47"/>
              </a:cxn>
              <a:cxn ang="0">
                <a:pos x="57" y="43"/>
              </a:cxn>
              <a:cxn ang="0">
                <a:pos x="62" y="37"/>
              </a:cxn>
              <a:cxn ang="0">
                <a:pos x="68" y="35"/>
              </a:cxn>
              <a:cxn ang="0">
                <a:pos x="71" y="36"/>
              </a:cxn>
              <a:cxn ang="0">
                <a:pos x="72" y="40"/>
              </a:cxn>
              <a:cxn ang="0">
                <a:pos x="69" y="44"/>
              </a:cxn>
              <a:cxn ang="0">
                <a:pos x="71" y="49"/>
              </a:cxn>
              <a:cxn ang="0">
                <a:pos x="71" y="52"/>
              </a:cxn>
              <a:cxn ang="0">
                <a:pos x="67" y="54"/>
              </a:cxn>
              <a:cxn ang="0">
                <a:pos x="61" y="54"/>
              </a:cxn>
              <a:cxn ang="0">
                <a:pos x="55" y="56"/>
              </a:cxn>
              <a:cxn ang="0">
                <a:pos x="47" y="64"/>
              </a:cxn>
              <a:cxn ang="0">
                <a:pos x="43" y="69"/>
              </a:cxn>
              <a:cxn ang="0">
                <a:pos x="43" y="73"/>
              </a:cxn>
              <a:cxn ang="0">
                <a:pos x="41" y="72"/>
              </a:cxn>
              <a:cxn ang="0">
                <a:pos x="39" y="67"/>
              </a:cxn>
              <a:cxn ang="0">
                <a:pos x="36" y="66"/>
              </a:cxn>
              <a:cxn ang="0">
                <a:pos x="33" y="65"/>
              </a:cxn>
              <a:cxn ang="0">
                <a:pos x="30" y="65"/>
              </a:cxn>
              <a:cxn ang="0">
                <a:pos x="29" y="67"/>
              </a:cxn>
              <a:cxn ang="0">
                <a:pos x="29" y="71"/>
              </a:cxn>
            </a:cxnLst>
            <a:rect l="0" t="0" r="r" b="b"/>
            <a:pathLst>
              <a:path w="72" h="74">
                <a:moveTo>
                  <a:pt x="29" y="71"/>
                </a:moveTo>
                <a:cubicBezTo>
                  <a:pt x="28" y="72"/>
                  <a:pt x="26" y="70"/>
                  <a:pt x="25" y="70"/>
                </a:cubicBezTo>
                <a:cubicBezTo>
                  <a:pt x="24" y="69"/>
                  <a:pt x="21" y="70"/>
                  <a:pt x="20" y="70"/>
                </a:cubicBezTo>
                <a:cubicBezTo>
                  <a:pt x="19" y="70"/>
                  <a:pt x="17" y="69"/>
                  <a:pt x="16" y="68"/>
                </a:cubicBezTo>
                <a:cubicBezTo>
                  <a:pt x="15" y="67"/>
                  <a:pt x="15" y="63"/>
                  <a:pt x="13" y="61"/>
                </a:cubicBezTo>
                <a:cubicBezTo>
                  <a:pt x="13" y="60"/>
                  <a:pt x="10" y="59"/>
                  <a:pt x="9" y="58"/>
                </a:cubicBezTo>
                <a:cubicBezTo>
                  <a:pt x="8" y="57"/>
                  <a:pt x="5" y="55"/>
                  <a:pt x="5" y="54"/>
                </a:cubicBezTo>
                <a:cubicBezTo>
                  <a:pt x="4" y="53"/>
                  <a:pt x="3" y="50"/>
                  <a:pt x="3" y="49"/>
                </a:cubicBezTo>
                <a:cubicBezTo>
                  <a:pt x="4" y="48"/>
                  <a:pt x="5" y="47"/>
                  <a:pt x="6" y="46"/>
                </a:cubicBezTo>
                <a:cubicBezTo>
                  <a:pt x="6" y="45"/>
                  <a:pt x="7" y="43"/>
                  <a:pt x="6" y="42"/>
                </a:cubicBezTo>
                <a:cubicBezTo>
                  <a:pt x="6" y="40"/>
                  <a:pt x="4" y="39"/>
                  <a:pt x="3" y="38"/>
                </a:cubicBezTo>
                <a:cubicBezTo>
                  <a:pt x="2" y="37"/>
                  <a:pt x="0" y="35"/>
                  <a:pt x="0" y="34"/>
                </a:cubicBezTo>
                <a:cubicBezTo>
                  <a:pt x="0" y="32"/>
                  <a:pt x="1" y="28"/>
                  <a:pt x="3" y="27"/>
                </a:cubicBezTo>
                <a:cubicBezTo>
                  <a:pt x="4" y="26"/>
                  <a:pt x="7" y="26"/>
                  <a:pt x="9" y="26"/>
                </a:cubicBezTo>
                <a:cubicBezTo>
                  <a:pt x="11" y="25"/>
                  <a:pt x="14" y="23"/>
                  <a:pt x="15" y="21"/>
                </a:cubicBezTo>
                <a:cubicBezTo>
                  <a:pt x="17" y="20"/>
                  <a:pt x="20" y="15"/>
                  <a:pt x="23" y="13"/>
                </a:cubicBezTo>
                <a:cubicBezTo>
                  <a:pt x="24" y="12"/>
                  <a:pt x="28" y="11"/>
                  <a:pt x="30" y="10"/>
                </a:cubicBezTo>
                <a:cubicBezTo>
                  <a:pt x="32" y="9"/>
                  <a:pt x="35" y="6"/>
                  <a:pt x="37" y="5"/>
                </a:cubicBezTo>
                <a:cubicBezTo>
                  <a:pt x="39" y="4"/>
                  <a:pt x="42" y="2"/>
                  <a:pt x="44" y="1"/>
                </a:cubicBezTo>
                <a:cubicBezTo>
                  <a:pt x="45" y="1"/>
                  <a:pt x="48" y="0"/>
                  <a:pt x="49" y="1"/>
                </a:cubicBezTo>
                <a:cubicBezTo>
                  <a:pt x="50" y="2"/>
                  <a:pt x="48" y="6"/>
                  <a:pt x="49" y="7"/>
                </a:cubicBezTo>
                <a:cubicBezTo>
                  <a:pt x="50" y="8"/>
                  <a:pt x="51" y="8"/>
                  <a:pt x="52" y="8"/>
                </a:cubicBezTo>
                <a:cubicBezTo>
                  <a:pt x="53" y="9"/>
                  <a:pt x="56" y="8"/>
                  <a:pt x="57" y="9"/>
                </a:cubicBezTo>
                <a:cubicBezTo>
                  <a:pt x="58" y="10"/>
                  <a:pt x="58" y="12"/>
                  <a:pt x="59" y="14"/>
                </a:cubicBezTo>
                <a:cubicBezTo>
                  <a:pt x="59" y="15"/>
                  <a:pt x="59" y="18"/>
                  <a:pt x="59" y="19"/>
                </a:cubicBezTo>
                <a:cubicBezTo>
                  <a:pt x="58" y="19"/>
                  <a:pt x="56" y="19"/>
                  <a:pt x="56" y="19"/>
                </a:cubicBezTo>
                <a:cubicBezTo>
                  <a:pt x="55" y="19"/>
                  <a:pt x="52" y="19"/>
                  <a:pt x="52" y="20"/>
                </a:cubicBezTo>
                <a:cubicBezTo>
                  <a:pt x="51" y="20"/>
                  <a:pt x="51" y="22"/>
                  <a:pt x="51" y="23"/>
                </a:cubicBezTo>
                <a:cubicBezTo>
                  <a:pt x="51" y="24"/>
                  <a:pt x="52" y="27"/>
                  <a:pt x="52" y="28"/>
                </a:cubicBezTo>
                <a:cubicBezTo>
                  <a:pt x="52" y="29"/>
                  <a:pt x="51" y="32"/>
                  <a:pt x="50" y="34"/>
                </a:cubicBezTo>
                <a:cubicBezTo>
                  <a:pt x="50" y="35"/>
                  <a:pt x="48" y="38"/>
                  <a:pt x="47" y="39"/>
                </a:cubicBezTo>
                <a:cubicBezTo>
                  <a:pt x="47" y="40"/>
                  <a:pt x="47" y="42"/>
                  <a:pt x="47" y="43"/>
                </a:cubicBezTo>
                <a:cubicBezTo>
                  <a:pt x="47" y="44"/>
                  <a:pt x="48" y="46"/>
                  <a:pt x="49" y="47"/>
                </a:cubicBezTo>
                <a:cubicBezTo>
                  <a:pt x="50" y="47"/>
                  <a:pt x="52" y="47"/>
                  <a:pt x="53" y="47"/>
                </a:cubicBezTo>
                <a:cubicBezTo>
                  <a:pt x="54" y="46"/>
                  <a:pt x="56" y="44"/>
                  <a:pt x="57" y="43"/>
                </a:cubicBezTo>
                <a:cubicBezTo>
                  <a:pt x="58" y="41"/>
                  <a:pt x="60" y="38"/>
                  <a:pt x="62" y="37"/>
                </a:cubicBezTo>
                <a:cubicBezTo>
                  <a:pt x="64" y="36"/>
                  <a:pt x="67" y="35"/>
                  <a:pt x="68" y="35"/>
                </a:cubicBezTo>
                <a:cubicBezTo>
                  <a:pt x="69" y="35"/>
                  <a:pt x="71" y="36"/>
                  <a:pt x="71" y="36"/>
                </a:cubicBezTo>
                <a:cubicBezTo>
                  <a:pt x="72" y="37"/>
                  <a:pt x="72" y="39"/>
                  <a:pt x="72" y="40"/>
                </a:cubicBezTo>
                <a:cubicBezTo>
                  <a:pt x="71" y="41"/>
                  <a:pt x="70" y="43"/>
                  <a:pt x="69" y="44"/>
                </a:cubicBezTo>
                <a:cubicBezTo>
                  <a:pt x="69" y="45"/>
                  <a:pt x="71" y="47"/>
                  <a:pt x="71" y="49"/>
                </a:cubicBezTo>
                <a:cubicBezTo>
                  <a:pt x="71" y="50"/>
                  <a:pt x="72" y="51"/>
                  <a:pt x="71" y="52"/>
                </a:cubicBezTo>
                <a:cubicBezTo>
                  <a:pt x="70" y="53"/>
                  <a:pt x="68" y="54"/>
                  <a:pt x="67" y="54"/>
                </a:cubicBezTo>
                <a:cubicBezTo>
                  <a:pt x="66" y="54"/>
                  <a:pt x="63" y="54"/>
                  <a:pt x="61" y="54"/>
                </a:cubicBezTo>
                <a:cubicBezTo>
                  <a:pt x="60" y="55"/>
                  <a:pt x="56" y="55"/>
                  <a:pt x="55" y="56"/>
                </a:cubicBezTo>
                <a:cubicBezTo>
                  <a:pt x="52" y="57"/>
                  <a:pt x="49" y="62"/>
                  <a:pt x="47" y="64"/>
                </a:cubicBezTo>
                <a:cubicBezTo>
                  <a:pt x="46" y="65"/>
                  <a:pt x="44" y="68"/>
                  <a:pt x="43" y="69"/>
                </a:cubicBezTo>
                <a:cubicBezTo>
                  <a:pt x="43" y="70"/>
                  <a:pt x="44" y="73"/>
                  <a:pt x="43" y="73"/>
                </a:cubicBezTo>
                <a:cubicBezTo>
                  <a:pt x="43" y="74"/>
                  <a:pt x="41" y="72"/>
                  <a:pt x="41" y="72"/>
                </a:cubicBezTo>
                <a:cubicBezTo>
                  <a:pt x="40" y="71"/>
                  <a:pt x="40" y="68"/>
                  <a:pt x="39" y="67"/>
                </a:cubicBezTo>
                <a:cubicBezTo>
                  <a:pt x="38" y="66"/>
                  <a:pt x="36" y="66"/>
                  <a:pt x="36" y="66"/>
                </a:cubicBezTo>
                <a:cubicBezTo>
                  <a:pt x="35" y="66"/>
                  <a:pt x="34" y="65"/>
                  <a:pt x="33" y="65"/>
                </a:cubicBezTo>
                <a:cubicBezTo>
                  <a:pt x="32" y="64"/>
                  <a:pt x="30" y="64"/>
                  <a:pt x="30" y="65"/>
                </a:cubicBezTo>
                <a:cubicBezTo>
                  <a:pt x="29" y="65"/>
                  <a:pt x="29" y="66"/>
                  <a:pt x="29" y="67"/>
                </a:cubicBezTo>
                <a:cubicBezTo>
                  <a:pt x="29" y="68"/>
                  <a:pt x="30" y="71"/>
                  <a:pt x="29" y="7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21">
            <a:extLst>
              <a:ext uri="{FF2B5EF4-FFF2-40B4-BE49-F238E27FC236}">
                <a16:creationId xmlns:a16="http://schemas.microsoft.com/office/drawing/2014/main" id="{CDF1EE9D-1FB9-4AB6-B7E9-78EB0D3668FD}"/>
              </a:ext>
            </a:extLst>
          </p:cNvPr>
          <p:cNvSpPr>
            <a:spLocks/>
          </p:cNvSpPr>
          <p:nvPr/>
        </p:nvSpPr>
        <p:spPr bwMode="auto">
          <a:xfrm>
            <a:off x="8688938" y="5730505"/>
            <a:ext cx="70319" cy="52740"/>
          </a:xfrm>
          <a:custGeom>
            <a:avLst/>
            <a:gdLst/>
            <a:ahLst/>
            <a:cxnLst>
              <a:cxn ang="0">
                <a:pos x="16" y="14"/>
              </a:cxn>
              <a:cxn ang="0">
                <a:pos x="13" y="15"/>
              </a:cxn>
              <a:cxn ang="0">
                <a:pos x="12" y="18"/>
              </a:cxn>
              <a:cxn ang="0">
                <a:pos x="8" y="18"/>
              </a:cxn>
              <a:cxn ang="0">
                <a:pos x="5" y="17"/>
              </a:cxn>
              <a:cxn ang="0">
                <a:pos x="5" y="14"/>
              </a:cxn>
              <a:cxn ang="0">
                <a:pos x="6" y="11"/>
              </a:cxn>
              <a:cxn ang="0">
                <a:pos x="9" y="11"/>
              </a:cxn>
              <a:cxn ang="0">
                <a:pos x="11" y="8"/>
              </a:cxn>
              <a:cxn ang="0">
                <a:pos x="9" y="7"/>
              </a:cxn>
              <a:cxn ang="0">
                <a:pos x="7" y="6"/>
              </a:cxn>
              <a:cxn ang="0">
                <a:pos x="4" y="9"/>
              </a:cxn>
              <a:cxn ang="0">
                <a:pos x="1" y="8"/>
              </a:cxn>
              <a:cxn ang="0">
                <a:pos x="0" y="6"/>
              </a:cxn>
              <a:cxn ang="0">
                <a:pos x="1" y="3"/>
              </a:cxn>
              <a:cxn ang="0">
                <a:pos x="4" y="2"/>
              </a:cxn>
              <a:cxn ang="0">
                <a:pos x="9" y="2"/>
              </a:cxn>
              <a:cxn ang="0">
                <a:pos x="13" y="0"/>
              </a:cxn>
              <a:cxn ang="0">
                <a:pos x="17" y="0"/>
              </a:cxn>
              <a:cxn ang="0">
                <a:pos x="20" y="1"/>
              </a:cxn>
              <a:cxn ang="0">
                <a:pos x="21" y="5"/>
              </a:cxn>
              <a:cxn ang="0">
                <a:pos x="24" y="8"/>
              </a:cxn>
              <a:cxn ang="0">
                <a:pos x="25" y="11"/>
              </a:cxn>
              <a:cxn ang="0">
                <a:pos x="25" y="14"/>
              </a:cxn>
              <a:cxn ang="0">
                <a:pos x="23" y="17"/>
              </a:cxn>
              <a:cxn ang="0">
                <a:pos x="20" y="18"/>
              </a:cxn>
              <a:cxn ang="0">
                <a:pos x="18" y="16"/>
              </a:cxn>
              <a:cxn ang="0">
                <a:pos x="17" y="14"/>
              </a:cxn>
              <a:cxn ang="0">
                <a:pos x="16" y="14"/>
              </a:cxn>
            </a:cxnLst>
            <a:rect l="0" t="0" r="r" b="b"/>
            <a:pathLst>
              <a:path w="25" h="18">
                <a:moveTo>
                  <a:pt x="16" y="14"/>
                </a:moveTo>
                <a:cubicBezTo>
                  <a:pt x="15" y="14"/>
                  <a:pt x="14" y="15"/>
                  <a:pt x="13" y="15"/>
                </a:cubicBezTo>
                <a:cubicBezTo>
                  <a:pt x="13" y="16"/>
                  <a:pt x="12" y="17"/>
                  <a:pt x="12" y="18"/>
                </a:cubicBezTo>
                <a:cubicBezTo>
                  <a:pt x="11" y="18"/>
                  <a:pt x="9" y="18"/>
                  <a:pt x="8" y="18"/>
                </a:cubicBezTo>
                <a:cubicBezTo>
                  <a:pt x="7" y="18"/>
                  <a:pt x="6" y="18"/>
                  <a:pt x="5" y="17"/>
                </a:cubicBezTo>
                <a:cubicBezTo>
                  <a:pt x="4" y="17"/>
                  <a:pt x="4" y="14"/>
                  <a:pt x="5" y="14"/>
                </a:cubicBezTo>
                <a:cubicBezTo>
                  <a:pt x="5" y="13"/>
                  <a:pt x="6" y="12"/>
                  <a:pt x="6" y="11"/>
                </a:cubicBezTo>
                <a:cubicBezTo>
                  <a:pt x="7" y="11"/>
                  <a:pt x="9" y="11"/>
                  <a:pt x="9" y="11"/>
                </a:cubicBezTo>
                <a:cubicBezTo>
                  <a:pt x="10" y="10"/>
                  <a:pt x="11" y="9"/>
                  <a:pt x="11" y="8"/>
                </a:cubicBezTo>
                <a:cubicBezTo>
                  <a:pt x="11" y="8"/>
                  <a:pt x="10" y="7"/>
                  <a:pt x="9" y="7"/>
                </a:cubicBezTo>
                <a:cubicBezTo>
                  <a:pt x="8" y="6"/>
                  <a:pt x="7" y="6"/>
                  <a:pt x="7" y="6"/>
                </a:cubicBezTo>
                <a:cubicBezTo>
                  <a:pt x="6" y="6"/>
                  <a:pt x="5" y="8"/>
                  <a:pt x="4" y="9"/>
                </a:cubicBezTo>
                <a:cubicBezTo>
                  <a:pt x="3" y="9"/>
                  <a:pt x="2" y="9"/>
                  <a:pt x="1" y="8"/>
                </a:cubicBezTo>
                <a:cubicBezTo>
                  <a:pt x="1" y="8"/>
                  <a:pt x="0" y="7"/>
                  <a:pt x="0" y="6"/>
                </a:cubicBezTo>
                <a:cubicBezTo>
                  <a:pt x="0" y="6"/>
                  <a:pt x="0" y="4"/>
                  <a:pt x="1" y="3"/>
                </a:cubicBezTo>
                <a:cubicBezTo>
                  <a:pt x="1" y="3"/>
                  <a:pt x="3" y="2"/>
                  <a:pt x="4" y="2"/>
                </a:cubicBezTo>
                <a:cubicBezTo>
                  <a:pt x="5" y="1"/>
                  <a:pt x="8" y="2"/>
                  <a:pt x="9" y="2"/>
                </a:cubicBezTo>
                <a:cubicBezTo>
                  <a:pt x="10" y="2"/>
                  <a:pt x="12" y="0"/>
                  <a:pt x="13" y="0"/>
                </a:cubicBezTo>
                <a:cubicBezTo>
                  <a:pt x="14" y="0"/>
                  <a:pt x="16" y="0"/>
                  <a:pt x="17" y="0"/>
                </a:cubicBezTo>
                <a:cubicBezTo>
                  <a:pt x="18" y="0"/>
                  <a:pt x="19" y="0"/>
                  <a:pt x="20" y="1"/>
                </a:cubicBezTo>
                <a:cubicBezTo>
                  <a:pt x="21" y="2"/>
                  <a:pt x="21" y="4"/>
                  <a:pt x="21" y="5"/>
                </a:cubicBezTo>
                <a:cubicBezTo>
                  <a:pt x="22" y="6"/>
                  <a:pt x="23" y="8"/>
                  <a:pt x="24" y="8"/>
                </a:cubicBezTo>
                <a:cubicBezTo>
                  <a:pt x="24" y="9"/>
                  <a:pt x="25" y="11"/>
                  <a:pt x="25" y="11"/>
                </a:cubicBezTo>
                <a:cubicBezTo>
                  <a:pt x="25" y="12"/>
                  <a:pt x="25" y="14"/>
                  <a:pt x="25" y="14"/>
                </a:cubicBezTo>
                <a:cubicBezTo>
                  <a:pt x="25" y="15"/>
                  <a:pt x="24" y="17"/>
                  <a:pt x="23" y="17"/>
                </a:cubicBezTo>
                <a:cubicBezTo>
                  <a:pt x="22" y="18"/>
                  <a:pt x="20" y="18"/>
                  <a:pt x="20" y="18"/>
                </a:cubicBezTo>
                <a:cubicBezTo>
                  <a:pt x="19" y="18"/>
                  <a:pt x="18" y="17"/>
                  <a:pt x="18" y="16"/>
                </a:cubicBezTo>
                <a:cubicBezTo>
                  <a:pt x="18" y="16"/>
                  <a:pt x="18" y="14"/>
                  <a:pt x="17" y="14"/>
                </a:cubicBezTo>
                <a:cubicBezTo>
                  <a:pt x="17" y="14"/>
                  <a:pt x="16" y="14"/>
                  <a:pt x="16"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22">
            <a:extLst>
              <a:ext uri="{FF2B5EF4-FFF2-40B4-BE49-F238E27FC236}">
                <a16:creationId xmlns:a16="http://schemas.microsoft.com/office/drawing/2014/main" id="{4C493B27-E5D3-49D3-83EA-F75CB6EA679E}"/>
              </a:ext>
            </a:extLst>
          </p:cNvPr>
          <p:cNvSpPr>
            <a:spLocks/>
          </p:cNvSpPr>
          <p:nvPr/>
        </p:nvSpPr>
        <p:spPr bwMode="auto">
          <a:xfrm>
            <a:off x="7569682" y="4567299"/>
            <a:ext cx="1353654" cy="1221806"/>
          </a:xfrm>
          <a:custGeom>
            <a:avLst/>
            <a:gdLst/>
            <a:ahLst/>
            <a:cxnLst>
              <a:cxn ang="0">
                <a:pos x="369" y="399"/>
              </a:cxn>
              <a:cxn ang="0">
                <a:pos x="323" y="419"/>
              </a:cxn>
              <a:cxn ang="0">
                <a:pos x="275" y="393"/>
              </a:cxn>
              <a:cxn ang="0">
                <a:pos x="258" y="399"/>
              </a:cxn>
              <a:cxn ang="0">
                <a:pos x="209" y="371"/>
              </a:cxn>
              <a:cxn ang="0">
                <a:pos x="200" y="392"/>
              </a:cxn>
              <a:cxn ang="0">
                <a:pos x="166" y="380"/>
              </a:cxn>
              <a:cxn ang="0">
                <a:pos x="170" y="349"/>
              </a:cxn>
              <a:cxn ang="0">
                <a:pos x="188" y="342"/>
              </a:cxn>
              <a:cxn ang="0">
                <a:pos x="164" y="305"/>
              </a:cxn>
              <a:cxn ang="0">
                <a:pos x="132" y="302"/>
              </a:cxn>
              <a:cxn ang="0">
                <a:pos x="124" y="302"/>
              </a:cxn>
              <a:cxn ang="0">
                <a:pos x="108" y="282"/>
              </a:cxn>
              <a:cxn ang="0">
                <a:pos x="73" y="248"/>
              </a:cxn>
              <a:cxn ang="0">
                <a:pos x="80" y="198"/>
              </a:cxn>
              <a:cxn ang="0">
                <a:pos x="61" y="183"/>
              </a:cxn>
              <a:cxn ang="0">
                <a:pos x="48" y="173"/>
              </a:cxn>
              <a:cxn ang="0">
                <a:pos x="57" y="156"/>
              </a:cxn>
              <a:cxn ang="0">
                <a:pos x="50" y="146"/>
              </a:cxn>
              <a:cxn ang="0">
                <a:pos x="27" y="134"/>
              </a:cxn>
              <a:cxn ang="0">
                <a:pos x="29" y="115"/>
              </a:cxn>
              <a:cxn ang="0">
                <a:pos x="69" y="134"/>
              </a:cxn>
              <a:cxn ang="0">
                <a:pos x="22" y="95"/>
              </a:cxn>
              <a:cxn ang="0">
                <a:pos x="2" y="73"/>
              </a:cxn>
              <a:cxn ang="0">
                <a:pos x="34" y="68"/>
              </a:cxn>
              <a:cxn ang="0">
                <a:pos x="61" y="47"/>
              </a:cxn>
              <a:cxn ang="0">
                <a:pos x="102" y="75"/>
              </a:cxn>
              <a:cxn ang="0">
                <a:pos x="143" y="46"/>
              </a:cxn>
              <a:cxn ang="0">
                <a:pos x="177" y="31"/>
              </a:cxn>
              <a:cxn ang="0">
                <a:pos x="213" y="13"/>
              </a:cxn>
              <a:cxn ang="0">
                <a:pos x="236" y="18"/>
              </a:cxn>
              <a:cxn ang="0">
                <a:pos x="245" y="28"/>
              </a:cxn>
              <a:cxn ang="0">
                <a:pos x="245" y="11"/>
              </a:cxn>
              <a:cxn ang="0">
                <a:pos x="293" y="28"/>
              </a:cxn>
              <a:cxn ang="0">
                <a:pos x="349" y="74"/>
              </a:cxn>
              <a:cxn ang="0">
                <a:pos x="321" y="59"/>
              </a:cxn>
              <a:cxn ang="0">
                <a:pos x="306" y="67"/>
              </a:cxn>
              <a:cxn ang="0">
                <a:pos x="323" y="89"/>
              </a:cxn>
              <a:cxn ang="0">
                <a:pos x="314" y="101"/>
              </a:cxn>
              <a:cxn ang="0">
                <a:pos x="281" y="109"/>
              </a:cxn>
              <a:cxn ang="0">
                <a:pos x="282" y="140"/>
              </a:cxn>
              <a:cxn ang="0">
                <a:pos x="309" y="128"/>
              </a:cxn>
              <a:cxn ang="0">
                <a:pos x="324" y="113"/>
              </a:cxn>
              <a:cxn ang="0">
                <a:pos x="360" y="103"/>
              </a:cxn>
              <a:cxn ang="0">
                <a:pos x="355" y="76"/>
              </a:cxn>
              <a:cxn ang="0">
                <a:pos x="373" y="63"/>
              </a:cxn>
              <a:cxn ang="0">
                <a:pos x="372" y="45"/>
              </a:cxn>
              <a:cxn ang="0">
                <a:pos x="358" y="13"/>
              </a:cxn>
              <a:cxn ang="0">
                <a:pos x="366" y="6"/>
              </a:cxn>
              <a:cxn ang="0">
                <a:pos x="401" y="51"/>
              </a:cxn>
              <a:cxn ang="0">
                <a:pos x="421" y="105"/>
              </a:cxn>
              <a:cxn ang="0">
                <a:pos x="385" y="122"/>
              </a:cxn>
              <a:cxn ang="0">
                <a:pos x="355" y="119"/>
              </a:cxn>
              <a:cxn ang="0">
                <a:pos x="353" y="137"/>
              </a:cxn>
              <a:cxn ang="0">
                <a:pos x="375" y="130"/>
              </a:cxn>
              <a:cxn ang="0">
                <a:pos x="428" y="166"/>
              </a:cxn>
              <a:cxn ang="0">
                <a:pos x="461" y="224"/>
              </a:cxn>
              <a:cxn ang="0">
                <a:pos x="440" y="228"/>
              </a:cxn>
              <a:cxn ang="0">
                <a:pos x="444" y="280"/>
              </a:cxn>
              <a:cxn ang="0">
                <a:pos x="419" y="386"/>
              </a:cxn>
            </a:cxnLst>
            <a:rect l="0" t="0" r="r" b="b"/>
            <a:pathLst>
              <a:path w="467" h="421">
                <a:moveTo>
                  <a:pt x="399" y="393"/>
                </a:moveTo>
                <a:cubicBezTo>
                  <a:pt x="399" y="393"/>
                  <a:pt x="397" y="392"/>
                  <a:pt x="396" y="391"/>
                </a:cubicBezTo>
                <a:cubicBezTo>
                  <a:pt x="395" y="391"/>
                  <a:pt x="392" y="391"/>
                  <a:pt x="391" y="392"/>
                </a:cubicBezTo>
                <a:cubicBezTo>
                  <a:pt x="390" y="392"/>
                  <a:pt x="389" y="394"/>
                  <a:pt x="388" y="395"/>
                </a:cubicBezTo>
                <a:cubicBezTo>
                  <a:pt x="387" y="396"/>
                  <a:pt x="384" y="397"/>
                  <a:pt x="383" y="397"/>
                </a:cubicBezTo>
                <a:cubicBezTo>
                  <a:pt x="381" y="397"/>
                  <a:pt x="378" y="396"/>
                  <a:pt x="377" y="396"/>
                </a:cubicBezTo>
                <a:cubicBezTo>
                  <a:pt x="376" y="396"/>
                  <a:pt x="373" y="396"/>
                  <a:pt x="372" y="397"/>
                </a:cubicBezTo>
                <a:cubicBezTo>
                  <a:pt x="371" y="397"/>
                  <a:pt x="370" y="399"/>
                  <a:pt x="369" y="399"/>
                </a:cubicBezTo>
                <a:cubicBezTo>
                  <a:pt x="368" y="400"/>
                  <a:pt x="366" y="402"/>
                  <a:pt x="365" y="403"/>
                </a:cubicBezTo>
                <a:cubicBezTo>
                  <a:pt x="364" y="404"/>
                  <a:pt x="360" y="405"/>
                  <a:pt x="359" y="405"/>
                </a:cubicBezTo>
                <a:cubicBezTo>
                  <a:pt x="357" y="406"/>
                  <a:pt x="352" y="408"/>
                  <a:pt x="350" y="409"/>
                </a:cubicBezTo>
                <a:cubicBezTo>
                  <a:pt x="349" y="410"/>
                  <a:pt x="347" y="412"/>
                  <a:pt x="345" y="413"/>
                </a:cubicBezTo>
                <a:cubicBezTo>
                  <a:pt x="344" y="414"/>
                  <a:pt x="340" y="415"/>
                  <a:pt x="338" y="416"/>
                </a:cubicBezTo>
                <a:cubicBezTo>
                  <a:pt x="337" y="416"/>
                  <a:pt x="335" y="417"/>
                  <a:pt x="333" y="417"/>
                </a:cubicBezTo>
                <a:cubicBezTo>
                  <a:pt x="332" y="418"/>
                  <a:pt x="331" y="420"/>
                  <a:pt x="329" y="420"/>
                </a:cubicBezTo>
                <a:cubicBezTo>
                  <a:pt x="328" y="421"/>
                  <a:pt x="324" y="419"/>
                  <a:pt x="323" y="419"/>
                </a:cubicBezTo>
                <a:cubicBezTo>
                  <a:pt x="321" y="418"/>
                  <a:pt x="317" y="415"/>
                  <a:pt x="315" y="413"/>
                </a:cubicBezTo>
                <a:cubicBezTo>
                  <a:pt x="314" y="412"/>
                  <a:pt x="313" y="409"/>
                  <a:pt x="312" y="408"/>
                </a:cubicBezTo>
                <a:cubicBezTo>
                  <a:pt x="310" y="407"/>
                  <a:pt x="305" y="409"/>
                  <a:pt x="303" y="408"/>
                </a:cubicBezTo>
                <a:cubicBezTo>
                  <a:pt x="301" y="408"/>
                  <a:pt x="298" y="406"/>
                  <a:pt x="297" y="405"/>
                </a:cubicBezTo>
                <a:cubicBezTo>
                  <a:pt x="295" y="404"/>
                  <a:pt x="291" y="403"/>
                  <a:pt x="290" y="403"/>
                </a:cubicBezTo>
                <a:cubicBezTo>
                  <a:pt x="288" y="402"/>
                  <a:pt x="284" y="403"/>
                  <a:pt x="282" y="403"/>
                </a:cubicBezTo>
                <a:cubicBezTo>
                  <a:pt x="281" y="402"/>
                  <a:pt x="279" y="400"/>
                  <a:pt x="278" y="399"/>
                </a:cubicBezTo>
                <a:cubicBezTo>
                  <a:pt x="277" y="397"/>
                  <a:pt x="276" y="394"/>
                  <a:pt x="275" y="393"/>
                </a:cubicBezTo>
                <a:cubicBezTo>
                  <a:pt x="274" y="391"/>
                  <a:pt x="273" y="388"/>
                  <a:pt x="272" y="387"/>
                </a:cubicBezTo>
                <a:cubicBezTo>
                  <a:pt x="270" y="386"/>
                  <a:pt x="267" y="385"/>
                  <a:pt x="265" y="386"/>
                </a:cubicBezTo>
                <a:cubicBezTo>
                  <a:pt x="264" y="386"/>
                  <a:pt x="264" y="388"/>
                  <a:pt x="265" y="389"/>
                </a:cubicBezTo>
                <a:cubicBezTo>
                  <a:pt x="265" y="390"/>
                  <a:pt x="267" y="392"/>
                  <a:pt x="267" y="393"/>
                </a:cubicBezTo>
                <a:cubicBezTo>
                  <a:pt x="268" y="394"/>
                  <a:pt x="270" y="396"/>
                  <a:pt x="270" y="397"/>
                </a:cubicBezTo>
                <a:cubicBezTo>
                  <a:pt x="270" y="398"/>
                  <a:pt x="271" y="400"/>
                  <a:pt x="270" y="401"/>
                </a:cubicBezTo>
                <a:cubicBezTo>
                  <a:pt x="270" y="402"/>
                  <a:pt x="268" y="402"/>
                  <a:pt x="267" y="402"/>
                </a:cubicBezTo>
                <a:cubicBezTo>
                  <a:pt x="265" y="402"/>
                  <a:pt x="260" y="400"/>
                  <a:pt x="258" y="399"/>
                </a:cubicBezTo>
                <a:cubicBezTo>
                  <a:pt x="256" y="398"/>
                  <a:pt x="252" y="396"/>
                  <a:pt x="250" y="394"/>
                </a:cubicBezTo>
                <a:cubicBezTo>
                  <a:pt x="247" y="392"/>
                  <a:pt x="244" y="387"/>
                  <a:pt x="242" y="384"/>
                </a:cubicBezTo>
                <a:cubicBezTo>
                  <a:pt x="240" y="382"/>
                  <a:pt x="236" y="378"/>
                  <a:pt x="234" y="377"/>
                </a:cubicBezTo>
                <a:cubicBezTo>
                  <a:pt x="232" y="375"/>
                  <a:pt x="227" y="375"/>
                  <a:pt x="225" y="373"/>
                </a:cubicBezTo>
                <a:cubicBezTo>
                  <a:pt x="224" y="373"/>
                  <a:pt x="222" y="371"/>
                  <a:pt x="221" y="370"/>
                </a:cubicBezTo>
                <a:cubicBezTo>
                  <a:pt x="220" y="369"/>
                  <a:pt x="218" y="366"/>
                  <a:pt x="216" y="366"/>
                </a:cubicBezTo>
                <a:cubicBezTo>
                  <a:pt x="214" y="365"/>
                  <a:pt x="209" y="365"/>
                  <a:pt x="208" y="367"/>
                </a:cubicBezTo>
                <a:cubicBezTo>
                  <a:pt x="207" y="368"/>
                  <a:pt x="209" y="370"/>
                  <a:pt x="209" y="371"/>
                </a:cubicBezTo>
                <a:cubicBezTo>
                  <a:pt x="210" y="372"/>
                  <a:pt x="212" y="373"/>
                  <a:pt x="213" y="374"/>
                </a:cubicBezTo>
                <a:cubicBezTo>
                  <a:pt x="214" y="375"/>
                  <a:pt x="215" y="377"/>
                  <a:pt x="215" y="378"/>
                </a:cubicBezTo>
                <a:cubicBezTo>
                  <a:pt x="216" y="378"/>
                  <a:pt x="216" y="381"/>
                  <a:pt x="215" y="381"/>
                </a:cubicBezTo>
                <a:cubicBezTo>
                  <a:pt x="215" y="383"/>
                  <a:pt x="211" y="383"/>
                  <a:pt x="210" y="385"/>
                </a:cubicBezTo>
                <a:cubicBezTo>
                  <a:pt x="209" y="386"/>
                  <a:pt x="208" y="388"/>
                  <a:pt x="208" y="389"/>
                </a:cubicBezTo>
                <a:cubicBezTo>
                  <a:pt x="207" y="391"/>
                  <a:pt x="210" y="394"/>
                  <a:pt x="209" y="395"/>
                </a:cubicBezTo>
                <a:cubicBezTo>
                  <a:pt x="209" y="396"/>
                  <a:pt x="206" y="397"/>
                  <a:pt x="205" y="397"/>
                </a:cubicBezTo>
                <a:cubicBezTo>
                  <a:pt x="203" y="396"/>
                  <a:pt x="201" y="393"/>
                  <a:pt x="200" y="392"/>
                </a:cubicBezTo>
                <a:cubicBezTo>
                  <a:pt x="199" y="390"/>
                  <a:pt x="200" y="385"/>
                  <a:pt x="199" y="383"/>
                </a:cubicBezTo>
                <a:cubicBezTo>
                  <a:pt x="199" y="381"/>
                  <a:pt x="197" y="376"/>
                  <a:pt x="195" y="375"/>
                </a:cubicBezTo>
                <a:cubicBezTo>
                  <a:pt x="194" y="375"/>
                  <a:pt x="191" y="377"/>
                  <a:pt x="190" y="377"/>
                </a:cubicBezTo>
                <a:cubicBezTo>
                  <a:pt x="189" y="377"/>
                  <a:pt x="187" y="375"/>
                  <a:pt x="186" y="374"/>
                </a:cubicBezTo>
                <a:cubicBezTo>
                  <a:pt x="184" y="373"/>
                  <a:pt x="182" y="372"/>
                  <a:pt x="181" y="372"/>
                </a:cubicBezTo>
                <a:cubicBezTo>
                  <a:pt x="179" y="371"/>
                  <a:pt x="176" y="372"/>
                  <a:pt x="175" y="372"/>
                </a:cubicBezTo>
                <a:cubicBezTo>
                  <a:pt x="174" y="372"/>
                  <a:pt x="172" y="374"/>
                  <a:pt x="171" y="375"/>
                </a:cubicBezTo>
                <a:cubicBezTo>
                  <a:pt x="169" y="376"/>
                  <a:pt x="167" y="379"/>
                  <a:pt x="166" y="380"/>
                </a:cubicBezTo>
                <a:cubicBezTo>
                  <a:pt x="165" y="381"/>
                  <a:pt x="163" y="383"/>
                  <a:pt x="161" y="384"/>
                </a:cubicBezTo>
                <a:cubicBezTo>
                  <a:pt x="160" y="385"/>
                  <a:pt x="157" y="385"/>
                  <a:pt x="156" y="385"/>
                </a:cubicBezTo>
                <a:cubicBezTo>
                  <a:pt x="154" y="384"/>
                  <a:pt x="153" y="380"/>
                  <a:pt x="153" y="378"/>
                </a:cubicBezTo>
                <a:cubicBezTo>
                  <a:pt x="152" y="377"/>
                  <a:pt x="152" y="373"/>
                  <a:pt x="152" y="372"/>
                </a:cubicBezTo>
                <a:cubicBezTo>
                  <a:pt x="153" y="370"/>
                  <a:pt x="156" y="369"/>
                  <a:pt x="157" y="367"/>
                </a:cubicBezTo>
                <a:cubicBezTo>
                  <a:pt x="158" y="366"/>
                  <a:pt x="159" y="363"/>
                  <a:pt x="160" y="361"/>
                </a:cubicBezTo>
                <a:cubicBezTo>
                  <a:pt x="161" y="360"/>
                  <a:pt x="162" y="357"/>
                  <a:pt x="163" y="355"/>
                </a:cubicBezTo>
                <a:cubicBezTo>
                  <a:pt x="164" y="354"/>
                  <a:pt x="168" y="351"/>
                  <a:pt x="170" y="349"/>
                </a:cubicBezTo>
                <a:cubicBezTo>
                  <a:pt x="171" y="349"/>
                  <a:pt x="174" y="346"/>
                  <a:pt x="175" y="347"/>
                </a:cubicBezTo>
                <a:cubicBezTo>
                  <a:pt x="176" y="348"/>
                  <a:pt x="175" y="350"/>
                  <a:pt x="174" y="351"/>
                </a:cubicBezTo>
                <a:cubicBezTo>
                  <a:pt x="174" y="351"/>
                  <a:pt x="174" y="354"/>
                  <a:pt x="175" y="354"/>
                </a:cubicBezTo>
                <a:cubicBezTo>
                  <a:pt x="176" y="355"/>
                  <a:pt x="178" y="351"/>
                  <a:pt x="180" y="351"/>
                </a:cubicBezTo>
                <a:cubicBezTo>
                  <a:pt x="182" y="350"/>
                  <a:pt x="185" y="349"/>
                  <a:pt x="187" y="349"/>
                </a:cubicBezTo>
                <a:cubicBezTo>
                  <a:pt x="189" y="348"/>
                  <a:pt x="192" y="349"/>
                  <a:pt x="193" y="348"/>
                </a:cubicBezTo>
                <a:cubicBezTo>
                  <a:pt x="193" y="347"/>
                  <a:pt x="194" y="345"/>
                  <a:pt x="193" y="345"/>
                </a:cubicBezTo>
                <a:cubicBezTo>
                  <a:pt x="193" y="343"/>
                  <a:pt x="189" y="343"/>
                  <a:pt x="188" y="342"/>
                </a:cubicBezTo>
                <a:cubicBezTo>
                  <a:pt x="187" y="340"/>
                  <a:pt x="186" y="337"/>
                  <a:pt x="186" y="335"/>
                </a:cubicBezTo>
                <a:cubicBezTo>
                  <a:pt x="185" y="334"/>
                  <a:pt x="182" y="331"/>
                  <a:pt x="181" y="330"/>
                </a:cubicBezTo>
                <a:cubicBezTo>
                  <a:pt x="180" y="329"/>
                  <a:pt x="178" y="326"/>
                  <a:pt x="177" y="324"/>
                </a:cubicBezTo>
                <a:cubicBezTo>
                  <a:pt x="177" y="323"/>
                  <a:pt x="178" y="320"/>
                  <a:pt x="178" y="319"/>
                </a:cubicBezTo>
                <a:cubicBezTo>
                  <a:pt x="177" y="317"/>
                  <a:pt x="175" y="314"/>
                  <a:pt x="174" y="313"/>
                </a:cubicBezTo>
                <a:cubicBezTo>
                  <a:pt x="173" y="312"/>
                  <a:pt x="171" y="311"/>
                  <a:pt x="170" y="310"/>
                </a:cubicBezTo>
                <a:cubicBezTo>
                  <a:pt x="169" y="309"/>
                  <a:pt x="169" y="306"/>
                  <a:pt x="168" y="305"/>
                </a:cubicBezTo>
                <a:cubicBezTo>
                  <a:pt x="167" y="305"/>
                  <a:pt x="165" y="305"/>
                  <a:pt x="164" y="305"/>
                </a:cubicBezTo>
                <a:cubicBezTo>
                  <a:pt x="163" y="306"/>
                  <a:pt x="162" y="306"/>
                  <a:pt x="161" y="307"/>
                </a:cubicBezTo>
                <a:cubicBezTo>
                  <a:pt x="161" y="307"/>
                  <a:pt x="160" y="309"/>
                  <a:pt x="160" y="310"/>
                </a:cubicBezTo>
                <a:cubicBezTo>
                  <a:pt x="159" y="311"/>
                  <a:pt x="156" y="312"/>
                  <a:pt x="155" y="312"/>
                </a:cubicBezTo>
                <a:cubicBezTo>
                  <a:pt x="153" y="313"/>
                  <a:pt x="150" y="313"/>
                  <a:pt x="148" y="313"/>
                </a:cubicBezTo>
                <a:cubicBezTo>
                  <a:pt x="147" y="312"/>
                  <a:pt x="145" y="310"/>
                  <a:pt x="144" y="309"/>
                </a:cubicBezTo>
                <a:cubicBezTo>
                  <a:pt x="142" y="309"/>
                  <a:pt x="139" y="309"/>
                  <a:pt x="138" y="309"/>
                </a:cubicBezTo>
                <a:cubicBezTo>
                  <a:pt x="136" y="309"/>
                  <a:pt x="134" y="308"/>
                  <a:pt x="133" y="307"/>
                </a:cubicBezTo>
                <a:cubicBezTo>
                  <a:pt x="132" y="306"/>
                  <a:pt x="132" y="303"/>
                  <a:pt x="132" y="302"/>
                </a:cubicBezTo>
                <a:cubicBezTo>
                  <a:pt x="131" y="301"/>
                  <a:pt x="131" y="300"/>
                  <a:pt x="130" y="299"/>
                </a:cubicBezTo>
                <a:cubicBezTo>
                  <a:pt x="130" y="298"/>
                  <a:pt x="129" y="296"/>
                  <a:pt x="128" y="296"/>
                </a:cubicBezTo>
                <a:cubicBezTo>
                  <a:pt x="128" y="295"/>
                  <a:pt x="128" y="294"/>
                  <a:pt x="127" y="294"/>
                </a:cubicBezTo>
                <a:cubicBezTo>
                  <a:pt x="127" y="293"/>
                  <a:pt x="125" y="293"/>
                  <a:pt x="124" y="293"/>
                </a:cubicBezTo>
                <a:cubicBezTo>
                  <a:pt x="124" y="293"/>
                  <a:pt x="123" y="293"/>
                  <a:pt x="122" y="294"/>
                </a:cubicBezTo>
                <a:cubicBezTo>
                  <a:pt x="122" y="294"/>
                  <a:pt x="121" y="296"/>
                  <a:pt x="121" y="297"/>
                </a:cubicBezTo>
                <a:cubicBezTo>
                  <a:pt x="122" y="298"/>
                  <a:pt x="123" y="298"/>
                  <a:pt x="124" y="299"/>
                </a:cubicBezTo>
                <a:cubicBezTo>
                  <a:pt x="124" y="300"/>
                  <a:pt x="124" y="301"/>
                  <a:pt x="124" y="302"/>
                </a:cubicBezTo>
                <a:cubicBezTo>
                  <a:pt x="124" y="302"/>
                  <a:pt x="124" y="304"/>
                  <a:pt x="123" y="305"/>
                </a:cubicBezTo>
                <a:cubicBezTo>
                  <a:pt x="123" y="306"/>
                  <a:pt x="124" y="309"/>
                  <a:pt x="123" y="310"/>
                </a:cubicBezTo>
                <a:cubicBezTo>
                  <a:pt x="123" y="311"/>
                  <a:pt x="121" y="313"/>
                  <a:pt x="120" y="313"/>
                </a:cubicBezTo>
                <a:cubicBezTo>
                  <a:pt x="119" y="313"/>
                  <a:pt x="116" y="312"/>
                  <a:pt x="115" y="311"/>
                </a:cubicBezTo>
                <a:cubicBezTo>
                  <a:pt x="114" y="308"/>
                  <a:pt x="117" y="303"/>
                  <a:pt x="116" y="300"/>
                </a:cubicBezTo>
                <a:cubicBezTo>
                  <a:pt x="116" y="298"/>
                  <a:pt x="115" y="294"/>
                  <a:pt x="114" y="292"/>
                </a:cubicBezTo>
                <a:cubicBezTo>
                  <a:pt x="114" y="290"/>
                  <a:pt x="114" y="286"/>
                  <a:pt x="113" y="285"/>
                </a:cubicBezTo>
                <a:cubicBezTo>
                  <a:pt x="112" y="283"/>
                  <a:pt x="109" y="282"/>
                  <a:pt x="108" y="282"/>
                </a:cubicBezTo>
                <a:cubicBezTo>
                  <a:pt x="105" y="280"/>
                  <a:pt x="100" y="280"/>
                  <a:pt x="97" y="279"/>
                </a:cubicBezTo>
                <a:cubicBezTo>
                  <a:pt x="96" y="278"/>
                  <a:pt x="93" y="276"/>
                  <a:pt x="92" y="275"/>
                </a:cubicBezTo>
                <a:cubicBezTo>
                  <a:pt x="90" y="273"/>
                  <a:pt x="88" y="270"/>
                  <a:pt x="87" y="269"/>
                </a:cubicBezTo>
                <a:cubicBezTo>
                  <a:pt x="86" y="268"/>
                  <a:pt x="84" y="267"/>
                  <a:pt x="83" y="266"/>
                </a:cubicBezTo>
                <a:cubicBezTo>
                  <a:pt x="83" y="266"/>
                  <a:pt x="81" y="264"/>
                  <a:pt x="81" y="263"/>
                </a:cubicBezTo>
                <a:cubicBezTo>
                  <a:pt x="80" y="261"/>
                  <a:pt x="81" y="256"/>
                  <a:pt x="80" y="255"/>
                </a:cubicBezTo>
                <a:cubicBezTo>
                  <a:pt x="79" y="254"/>
                  <a:pt x="76" y="253"/>
                  <a:pt x="75" y="252"/>
                </a:cubicBezTo>
                <a:cubicBezTo>
                  <a:pt x="75" y="252"/>
                  <a:pt x="73" y="250"/>
                  <a:pt x="73" y="248"/>
                </a:cubicBezTo>
                <a:cubicBezTo>
                  <a:pt x="73" y="247"/>
                  <a:pt x="74" y="245"/>
                  <a:pt x="75" y="243"/>
                </a:cubicBezTo>
                <a:cubicBezTo>
                  <a:pt x="76" y="242"/>
                  <a:pt x="78" y="239"/>
                  <a:pt x="79" y="238"/>
                </a:cubicBezTo>
                <a:cubicBezTo>
                  <a:pt x="80" y="234"/>
                  <a:pt x="79" y="227"/>
                  <a:pt x="79" y="223"/>
                </a:cubicBezTo>
                <a:cubicBezTo>
                  <a:pt x="79" y="220"/>
                  <a:pt x="80" y="213"/>
                  <a:pt x="79" y="210"/>
                </a:cubicBezTo>
                <a:cubicBezTo>
                  <a:pt x="78" y="209"/>
                  <a:pt x="75" y="206"/>
                  <a:pt x="74" y="204"/>
                </a:cubicBezTo>
                <a:cubicBezTo>
                  <a:pt x="74" y="203"/>
                  <a:pt x="72" y="201"/>
                  <a:pt x="72" y="200"/>
                </a:cubicBezTo>
                <a:cubicBezTo>
                  <a:pt x="72" y="199"/>
                  <a:pt x="74" y="198"/>
                  <a:pt x="75" y="197"/>
                </a:cubicBezTo>
                <a:cubicBezTo>
                  <a:pt x="76" y="197"/>
                  <a:pt x="79" y="199"/>
                  <a:pt x="80" y="198"/>
                </a:cubicBezTo>
                <a:cubicBezTo>
                  <a:pt x="81" y="198"/>
                  <a:pt x="81" y="196"/>
                  <a:pt x="81" y="195"/>
                </a:cubicBezTo>
                <a:cubicBezTo>
                  <a:pt x="81" y="194"/>
                  <a:pt x="80" y="192"/>
                  <a:pt x="80" y="190"/>
                </a:cubicBezTo>
                <a:cubicBezTo>
                  <a:pt x="79" y="189"/>
                  <a:pt x="80" y="186"/>
                  <a:pt x="80" y="185"/>
                </a:cubicBezTo>
                <a:cubicBezTo>
                  <a:pt x="79" y="184"/>
                  <a:pt x="78" y="182"/>
                  <a:pt x="77" y="182"/>
                </a:cubicBezTo>
                <a:cubicBezTo>
                  <a:pt x="76" y="182"/>
                  <a:pt x="74" y="183"/>
                  <a:pt x="74" y="183"/>
                </a:cubicBezTo>
                <a:cubicBezTo>
                  <a:pt x="73" y="184"/>
                  <a:pt x="72" y="186"/>
                  <a:pt x="71" y="186"/>
                </a:cubicBezTo>
                <a:cubicBezTo>
                  <a:pt x="70" y="186"/>
                  <a:pt x="68" y="184"/>
                  <a:pt x="67" y="183"/>
                </a:cubicBezTo>
                <a:cubicBezTo>
                  <a:pt x="65" y="183"/>
                  <a:pt x="62" y="183"/>
                  <a:pt x="61" y="183"/>
                </a:cubicBezTo>
                <a:cubicBezTo>
                  <a:pt x="59" y="183"/>
                  <a:pt x="56" y="184"/>
                  <a:pt x="54" y="184"/>
                </a:cubicBezTo>
                <a:cubicBezTo>
                  <a:pt x="52" y="184"/>
                  <a:pt x="47" y="184"/>
                  <a:pt x="45" y="183"/>
                </a:cubicBezTo>
                <a:cubicBezTo>
                  <a:pt x="44" y="183"/>
                  <a:pt x="42" y="182"/>
                  <a:pt x="41" y="181"/>
                </a:cubicBezTo>
                <a:cubicBezTo>
                  <a:pt x="40" y="180"/>
                  <a:pt x="39" y="178"/>
                  <a:pt x="38" y="177"/>
                </a:cubicBezTo>
                <a:cubicBezTo>
                  <a:pt x="38" y="176"/>
                  <a:pt x="37" y="175"/>
                  <a:pt x="37" y="174"/>
                </a:cubicBezTo>
                <a:cubicBezTo>
                  <a:pt x="37" y="173"/>
                  <a:pt x="39" y="172"/>
                  <a:pt x="39" y="172"/>
                </a:cubicBezTo>
                <a:cubicBezTo>
                  <a:pt x="40" y="172"/>
                  <a:pt x="42" y="172"/>
                  <a:pt x="43" y="172"/>
                </a:cubicBezTo>
                <a:cubicBezTo>
                  <a:pt x="44" y="172"/>
                  <a:pt x="46" y="173"/>
                  <a:pt x="48" y="173"/>
                </a:cubicBezTo>
                <a:cubicBezTo>
                  <a:pt x="49" y="173"/>
                  <a:pt x="51" y="171"/>
                  <a:pt x="52" y="171"/>
                </a:cubicBezTo>
                <a:cubicBezTo>
                  <a:pt x="54" y="170"/>
                  <a:pt x="57" y="169"/>
                  <a:pt x="58" y="168"/>
                </a:cubicBezTo>
                <a:cubicBezTo>
                  <a:pt x="60" y="168"/>
                  <a:pt x="62" y="166"/>
                  <a:pt x="63" y="166"/>
                </a:cubicBezTo>
                <a:cubicBezTo>
                  <a:pt x="64" y="166"/>
                  <a:pt x="67" y="167"/>
                  <a:pt x="68" y="166"/>
                </a:cubicBezTo>
                <a:cubicBezTo>
                  <a:pt x="68" y="166"/>
                  <a:pt x="69" y="164"/>
                  <a:pt x="68" y="163"/>
                </a:cubicBezTo>
                <a:cubicBezTo>
                  <a:pt x="68" y="162"/>
                  <a:pt x="66" y="161"/>
                  <a:pt x="65" y="161"/>
                </a:cubicBezTo>
                <a:cubicBezTo>
                  <a:pt x="64" y="160"/>
                  <a:pt x="61" y="160"/>
                  <a:pt x="60" y="159"/>
                </a:cubicBezTo>
                <a:cubicBezTo>
                  <a:pt x="59" y="159"/>
                  <a:pt x="58" y="157"/>
                  <a:pt x="57" y="156"/>
                </a:cubicBezTo>
                <a:cubicBezTo>
                  <a:pt x="56" y="155"/>
                  <a:pt x="53" y="152"/>
                  <a:pt x="51" y="152"/>
                </a:cubicBezTo>
                <a:cubicBezTo>
                  <a:pt x="50" y="151"/>
                  <a:pt x="49" y="150"/>
                  <a:pt x="48" y="150"/>
                </a:cubicBezTo>
                <a:cubicBezTo>
                  <a:pt x="47" y="150"/>
                  <a:pt x="45" y="151"/>
                  <a:pt x="45" y="151"/>
                </a:cubicBezTo>
                <a:cubicBezTo>
                  <a:pt x="44" y="151"/>
                  <a:pt x="42" y="150"/>
                  <a:pt x="41" y="150"/>
                </a:cubicBezTo>
                <a:cubicBezTo>
                  <a:pt x="40" y="150"/>
                  <a:pt x="39" y="149"/>
                  <a:pt x="39" y="149"/>
                </a:cubicBezTo>
                <a:cubicBezTo>
                  <a:pt x="39" y="148"/>
                  <a:pt x="40" y="146"/>
                  <a:pt x="41" y="145"/>
                </a:cubicBezTo>
                <a:cubicBezTo>
                  <a:pt x="42" y="145"/>
                  <a:pt x="44" y="145"/>
                  <a:pt x="45" y="145"/>
                </a:cubicBezTo>
                <a:cubicBezTo>
                  <a:pt x="46" y="145"/>
                  <a:pt x="49" y="146"/>
                  <a:pt x="50" y="146"/>
                </a:cubicBezTo>
                <a:cubicBezTo>
                  <a:pt x="51" y="146"/>
                  <a:pt x="54" y="146"/>
                  <a:pt x="55" y="146"/>
                </a:cubicBezTo>
                <a:cubicBezTo>
                  <a:pt x="55" y="145"/>
                  <a:pt x="55" y="144"/>
                  <a:pt x="54" y="143"/>
                </a:cubicBezTo>
                <a:cubicBezTo>
                  <a:pt x="54" y="142"/>
                  <a:pt x="53" y="140"/>
                  <a:pt x="52" y="139"/>
                </a:cubicBezTo>
                <a:cubicBezTo>
                  <a:pt x="51" y="138"/>
                  <a:pt x="48" y="136"/>
                  <a:pt x="47" y="135"/>
                </a:cubicBezTo>
                <a:cubicBezTo>
                  <a:pt x="46" y="134"/>
                  <a:pt x="43" y="133"/>
                  <a:pt x="42" y="133"/>
                </a:cubicBezTo>
                <a:cubicBezTo>
                  <a:pt x="41" y="133"/>
                  <a:pt x="38" y="134"/>
                  <a:pt x="37" y="134"/>
                </a:cubicBezTo>
                <a:cubicBezTo>
                  <a:pt x="35" y="134"/>
                  <a:pt x="32" y="135"/>
                  <a:pt x="31" y="135"/>
                </a:cubicBezTo>
                <a:cubicBezTo>
                  <a:pt x="30" y="134"/>
                  <a:pt x="28" y="134"/>
                  <a:pt x="27" y="134"/>
                </a:cubicBezTo>
                <a:cubicBezTo>
                  <a:pt x="26" y="133"/>
                  <a:pt x="25" y="131"/>
                  <a:pt x="24" y="129"/>
                </a:cubicBezTo>
                <a:cubicBezTo>
                  <a:pt x="24" y="128"/>
                  <a:pt x="24" y="126"/>
                  <a:pt x="24" y="125"/>
                </a:cubicBezTo>
                <a:cubicBezTo>
                  <a:pt x="24" y="124"/>
                  <a:pt x="24" y="121"/>
                  <a:pt x="23" y="120"/>
                </a:cubicBezTo>
                <a:cubicBezTo>
                  <a:pt x="22" y="118"/>
                  <a:pt x="19" y="117"/>
                  <a:pt x="19" y="115"/>
                </a:cubicBezTo>
                <a:cubicBezTo>
                  <a:pt x="19" y="114"/>
                  <a:pt x="20" y="112"/>
                  <a:pt x="20" y="110"/>
                </a:cubicBezTo>
                <a:cubicBezTo>
                  <a:pt x="20" y="110"/>
                  <a:pt x="20" y="108"/>
                  <a:pt x="21" y="108"/>
                </a:cubicBezTo>
                <a:cubicBezTo>
                  <a:pt x="22" y="107"/>
                  <a:pt x="25" y="110"/>
                  <a:pt x="25" y="111"/>
                </a:cubicBezTo>
                <a:cubicBezTo>
                  <a:pt x="27" y="112"/>
                  <a:pt x="28" y="114"/>
                  <a:pt x="29" y="115"/>
                </a:cubicBezTo>
                <a:cubicBezTo>
                  <a:pt x="30" y="116"/>
                  <a:pt x="34" y="119"/>
                  <a:pt x="35" y="120"/>
                </a:cubicBezTo>
                <a:cubicBezTo>
                  <a:pt x="37" y="121"/>
                  <a:pt x="40" y="123"/>
                  <a:pt x="42" y="123"/>
                </a:cubicBezTo>
                <a:cubicBezTo>
                  <a:pt x="43" y="124"/>
                  <a:pt x="46" y="125"/>
                  <a:pt x="47" y="126"/>
                </a:cubicBezTo>
                <a:cubicBezTo>
                  <a:pt x="48" y="126"/>
                  <a:pt x="50" y="128"/>
                  <a:pt x="50" y="129"/>
                </a:cubicBezTo>
                <a:cubicBezTo>
                  <a:pt x="52" y="129"/>
                  <a:pt x="55" y="130"/>
                  <a:pt x="56" y="130"/>
                </a:cubicBezTo>
                <a:cubicBezTo>
                  <a:pt x="57" y="131"/>
                  <a:pt x="59" y="133"/>
                  <a:pt x="60" y="134"/>
                </a:cubicBezTo>
                <a:cubicBezTo>
                  <a:pt x="61" y="134"/>
                  <a:pt x="63" y="135"/>
                  <a:pt x="65" y="135"/>
                </a:cubicBezTo>
                <a:cubicBezTo>
                  <a:pt x="66" y="135"/>
                  <a:pt x="68" y="135"/>
                  <a:pt x="69" y="134"/>
                </a:cubicBezTo>
                <a:cubicBezTo>
                  <a:pt x="69" y="133"/>
                  <a:pt x="67" y="132"/>
                  <a:pt x="66" y="131"/>
                </a:cubicBezTo>
                <a:cubicBezTo>
                  <a:pt x="65" y="130"/>
                  <a:pt x="62" y="128"/>
                  <a:pt x="61" y="127"/>
                </a:cubicBezTo>
                <a:cubicBezTo>
                  <a:pt x="59" y="126"/>
                  <a:pt x="54" y="123"/>
                  <a:pt x="51" y="121"/>
                </a:cubicBezTo>
                <a:cubicBezTo>
                  <a:pt x="49" y="120"/>
                  <a:pt x="46" y="118"/>
                  <a:pt x="44" y="117"/>
                </a:cubicBezTo>
                <a:cubicBezTo>
                  <a:pt x="42" y="115"/>
                  <a:pt x="38" y="114"/>
                  <a:pt x="37" y="112"/>
                </a:cubicBezTo>
                <a:cubicBezTo>
                  <a:pt x="35" y="111"/>
                  <a:pt x="32" y="108"/>
                  <a:pt x="31" y="106"/>
                </a:cubicBezTo>
                <a:cubicBezTo>
                  <a:pt x="30" y="105"/>
                  <a:pt x="27" y="102"/>
                  <a:pt x="26" y="101"/>
                </a:cubicBezTo>
                <a:cubicBezTo>
                  <a:pt x="25" y="100"/>
                  <a:pt x="23" y="97"/>
                  <a:pt x="22" y="95"/>
                </a:cubicBezTo>
                <a:cubicBezTo>
                  <a:pt x="22" y="94"/>
                  <a:pt x="21" y="91"/>
                  <a:pt x="20" y="89"/>
                </a:cubicBezTo>
                <a:cubicBezTo>
                  <a:pt x="19" y="89"/>
                  <a:pt x="17" y="88"/>
                  <a:pt x="16" y="87"/>
                </a:cubicBezTo>
                <a:cubicBezTo>
                  <a:pt x="16" y="87"/>
                  <a:pt x="14" y="87"/>
                  <a:pt x="13" y="87"/>
                </a:cubicBezTo>
                <a:cubicBezTo>
                  <a:pt x="12" y="87"/>
                  <a:pt x="10" y="85"/>
                  <a:pt x="9" y="85"/>
                </a:cubicBezTo>
                <a:cubicBezTo>
                  <a:pt x="8" y="84"/>
                  <a:pt x="6" y="84"/>
                  <a:pt x="5" y="84"/>
                </a:cubicBezTo>
                <a:cubicBezTo>
                  <a:pt x="4" y="83"/>
                  <a:pt x="3" y="82"/>
                  <a:pt x="2" y="81"/>
                </a:cubicBezTo>
                <a:cubicBezTo>
                  <a:pt x="1" y="81"/>
                  <a:pt x="1" y="79"/>
                  <a:pt x="0" y="78"/>
                </a:cubicBezTo>
                <a:cubicBezTo>
                  <a:pt x="0" y="76"/>
                  <a:pt x="1" y="74"/>
                  <a:pt x="2" y="73"/>
                </a:cubicBezTo>
                <a:cubicBezTo>
                  <a:pt x="2" y="72"/>
                  <a:pt x="4" y="71"/>
                  <a:pt x="4" y="71"/>
                </a:cubicBezTo>
                <a:cubicBezTo>
                  <a:pt x="5" y="71"/>
                  <a:pt x="7" y="72"/>
                  <a:pt x="7" y="72"/>
                </a:cubicBezTo>
                <a:cubicBezTo>
                  <a:pt x="8" y="72"/>
                  <a:pt x="11" y="72"/>
                  <a:pt x="12" y="73"/>
                </a:cubicBezTo>
                <a:cubicBezTo>
                  <a:pt x="13" y="74"/>
                  <a:pt x="14" y="76"/>
                  <a:pt x="14" y="76"/>
                </a:cubicBezTo>
                <a:cubicBezTo>
                  <a:pt x="16" y="77"/>
                  <a:pt x="20" y="78"/>
                  <a:pt x="21" y="78"/>
                </a:cubicBezTo>
                <a:cubicBezTo>
                  <a:pt x="23" y="78"/>
                  <a:pt x="26" y="77"/>
                  <a:pt x="27" y="76"/>
                </a:cubicBezTo>
                <a:cubicBezTo>
                  <a:pt x="28" y="76"/>
                  <a:pt x="30" y="74"/>
                  <a:pt x="31" y="72"/>
                </a:cubicBezTo>
                <a:cubicBezTo>
                  <a:pt x="32" y="71"/>
                  <a:pt x="33" y="69"/>
                  <a:pt x="34" y="68"/>
                </a:cubicBezTo>
                <a:cubicBezTo>
                  <a:pt x="34" y="67"/>
                  <a:pt x="34" y="64"/>
                  <a:pt x="34" y="63"/>
                </a:cubicBezTo>
                <a:cubicBezTo>
                  <a:pt x="34" y="61"/>
                  <a:pt x="33" y="59"/>
                  <a:pt x="33" y="58"/>
                </a:cubicBezTo>
                <a:cubicBezTo>
                  <a:pt x="34" y="57"/>
                  <a:pt x="34" y="55"/>
                  <a:pt x="35" y="55"/>
                </a:cubicBezTo>
                <a:cubicBezTo>
                  <a:pt x="36" y="54"/>
                  <a:pt x="38" y="55"/>
                  <a:pt x="39" y="55"/>
                </a:cubicBezTo>
                <a:cubicBezTo>
                  <a:pt x="41" y="55"/>
                  <a:pt x="43" y="54"/>
                  <a:pt x="44" y="54"/>
                </a:cubicBezTo>
                <a:cubicBezTo>
                  <a:pt x="46" y="53"/>
                  <a:pt x="47" y="51"/>
                  <a:pt x="48" y="50"/>
                </a:cubicBezTo>
                <a:cubicBezTo>
                  <a:pt x="49" y="49"/>
                  <a:pt x="52" y="48"/>
                  <a:pt x="53" y="47"/>
                </a:cubicBezTo>
                <a:cubicBezTo>
                  <a:pt x="55" y="47"/>
                  <a:pt x="59" y="47"/>
                  <a:pt x="61" y="47"/>
                </a:cubicBezTo>
                <a:cubicBezTo>
                  <a:pt x="62" y="48"/>
                  <a:pt x="65" y="48"/>
                  <a:pt x="66" y="49"/>
                </a:cubicBezTo>
                <a:cubicBezTo>
                  <a:pt x="68" y="50"/>
                  <a:pt x="70" y="52"/>
                  <a:pt x="71" y="53"/>
                </a:cubicBezTo>
                <a:cubicBezTo>
                  <a:pt x="72" y="55"/>
                  <a:pt x="73" y="58"/>
                  <a:pt x="73" y="60"/>
                </a:cubicBezTo>
                <a:cubicBezTo>
                  <a:pt x="74" y="61"/>
                  <a:pt x="74" y="65"/>
                  <a:pt x="74" y="66"/>
                </a:cubicBezTo>
                <a:cubicBezTo>
                  <a:pt x="75" y="68"/>
                  <a:pt x="77" y="70"/>
                  <a:pt x="78" y="71"/>
                </a:cubicBezTo>
                <a:cubicBezTo>
                  <a:pt x="79" y="73"/>
                  <a:pt x="83" y="74"/>
                  <a:pt x="85" y="75"/>
                </a:cubicBezTo>
                <a:cubicBezTo>
                  <a:pt x="87" y="75"/>
                  <a:pt x="91" y="75"/>
                  <a:pt x="93" y="75"/>
                </a:cubicBezTo>
                <a:cubicBezTo>
                  <a:pt x="95" y="75"/>
                  <a:pt x="100" y="75"/>
                  <a:pt x="102" y="75"/>
                </a:cubicBezTo>
                <a:cubicBezTo>
                  <a:pt x="106" y="74"/>
                  <a:pt x="113" y="72"/>
                  <a:pt x="116" y="70"/>
                </a:cubicBezTo>
                <a:cubicBezTo>
                  <a:pt x="119" y="69"/>
                  <a:pt x="123" y="65"/>
                  <a:pt x="125" y="63"/>
                </a:cubicBezTo>
                <a:cubicBezTo>
                  <a:pt x="126" y="62"/>
                  <a:pt x="127" y="59"/>
                  <a:pt x="128" y="58"/>
                </a:cubicBezTo>
                <a:cubicBezTo>
                  <a:pt x="129" y="57"/>
                  <a:pt x="131" y="57"/>
                  <a:pt x="132" y="57"/>
                </a:cubicBezTo>
                <a:cubicBezTo>
                  <a:pt x="133" y="56"/>
                  <a:pt x="135" y="57"/>
                  <a:pt x="136" y="57"/>
                </a:cubicBezTo>
                <a:cubicBezTo>
                  <a:pt x="137" y="57"/>
                  <a:pt x="139" y="56"/>
                  <a:pt x="140" y="55"/>
                </a:cubicBezTo>
                <a:cubicBezTo>
                  <a:pt x="140" y="54"/>
                  <a:pt x="140" y="51"/>
                  <a:pt x="140" y="50"/>
                </a:cubicBezTo>
                <a:cubicBezTo>
                  <a:pt x="140" y="49"/>
                  <a:pt x="142" y="47"/>
                  <a:pt x="143" y="46"/>
                </a:cubicBezTo>
                <a:cubicBezTo>
                  <a:pt x="144" y="45"/>
                  <a:pt x="147" y="45"/>
                  <a:pt x="149" y="45"/>
                </a:cubicBezTo>
                <a:cubicBezTo>
                  <a:pt x="150" y="45"/>
                  <a:pt x="151" y="45"/>
                  <a:pt x="152" y="45"/>
                </a:cubicBezTo>
                <a:cubicBezTo>
                  <a:pt x="154" y="45"/>
                  <a:pt x="156" y="44"/>
                  <a:pt x="156" y="44"/>
                </a:cubicBezTo>
                <a:cubicBezTo>
                  <a:pt x="158" y="43"/>
                  <a:pt x="160" y="41"/>
                  <a:pt x="161" y="40"/>
                </a:cubicBezTo>
                <a:cubicBezTo>
                  <a:pt x="161" y="39"/>
                  <a:pt x="161" y="37"/>
                  <a:pt x="162" y="36"/>
                </a:cubicBezTo>
                <a:cubicBezTo>
                  <a:pt x="164" y="35"/>
                  <a:pt x="168" y="36"/>
                  <a:pt x="170" y="35"/>
                </a:cubicBezTo>
                <a:cubicBezTo>
                  <a:pt x="171" y="35"/>
                  <a:pt x="172" y="33"/>
                  <a:pt x="173" y="32"/>
                </a:cubicBezTo>
                <a:cubicBezTo>
                  <a:pt x="174" y="31"/>
                  <a:pt x="176" y="31"/>
                  <a:pt x="177" y="31"/>
                </a:cubicBezTo>
                <a:cubicBezTo>
                  <a:pt x="179" y="30"/>
                  <a:pt x="182" y="31"/>
                  <a:pt x="183" y="30"/>
                </a:cubicBezTo>
                <a:cubicBezTo>
                  <a:pt x="184" y="30"/>
                  <a:pt x="186" y="27"/>
                  <a:pt x="187" y="26"/>
                </a:cubicBezTo>
                <a:cubicBezTo>
                  <a:pt x="189" y="25"/>
                  <a:pt x="191" y="24"/>
                  <a:pt x="192" y="23"/>
                </a:cubicBezTo>
                <a:cubicBezTo>
                  <a:pt x="193" y="23"/>
                  <a:pt x="196" y="22"/>
                  <a:pt x="197" y="22"/>
                </a:cubicBezTo>
                <a:cubicBezTo>
                  <a:pt x="198" y="21"/>
                  <a:pt x="199" y="20"/>
                  <a:pt x="200" y="20"/>
                </a:cubicBezTo>
                <a:cubicBezTo>
                  <a:pt x="201" y="19"/>
                  <a:pt x="204" y="21"/>
                  <a:pt x="205" y="20"/>
                </a:cubicBezTo>
                <a:cubicBezTo>
                  <a:pt x="206" y="19"/>
                  <a:pt x="205" y="16"/>
                  <a:pt x="206" y="15"/>
                </a:cubicBezTo>
                <a:cubicBezTo>
                  <a:pt x="207" y="14"/>
                  <a:pt x="211" y="13"/>
                  <a:pt x="213" y="13"/>
                </a:cubicBezTo>
                <a:cubicBezTo>
                  <a:pt x="215" y="12"/>
                  <a:pt x="218" y="13"/>
                  <a:pt x="220" y="13"/>
                </a:cubicBezTo>
                <a:cubicBezTo>
                  <a:pt x="221" y="12"/>
                  <a:pt x="224" y="12"/>
                  <a:pt x="226" y="12"/>
                </a:cubicBezTo>
                <a:cubicBezTo>
                  <a:pt x="228" y="11"/>
                  <a:pt x="232" y="9"/>
                  <a:pt x="234" y="9"/>
                </a:cubicBezTo>
                <a:cubicBezTo>
                  <a:pt x="236" y="9"/>
                  <a:pt x="238" y="10"/>
                  <a:pt x="239" y="11"/>
                </a:cubicBezTo>
                <a:cubicBezTo>
                  <a:pt x="239" y="11"/>
                  <a:pt x="239" y="12"/>
                  <a:pt x="239" y="13"/>
                </a:cubicBezTo>
                <a:cubicBezTo>
                  <a:pt x="239" y="13"/>
                  <a:pt x="238" y="14"/>
                  <a:pt x="237" y="15"/>
                </a:cubicBezTo>
                <a:cubicBezTo>
                  <a:pt x="237" y="15"/>
                  <a:pt x="235" y="15"/>
                  <a:pt x="235" y="16"/>
                </a:cubicBezTo>
                <a:cubicBezTo>
                  <a:pt x="235" y="16"/>
                  <a:pt x="236" y="17"/>
                  <a:pt x="236" y="18"/>
                </a:cubicBezTo>
                <a:cubicBezTo>
                  <a:pt x="236" y="18"/>
                  <a:pt x="237" y="19"/>
                  <a:pt x="238" y="19"/>
                </a:cubicBezTo>
                <a:cubicBezTo>
                  <a:pt x="238" y="20"/>
                  <a:pt x="238" y="21"/>
                  <a:pt x="238" y="22"/>
                </a:cubicBezTo>
                <a:cubicBezTo>
                  <a:pt x="238" y="23"/>
                  <a:pt x="239" y="25"/>
                  <a:pt x="238" y="27"/>
                </a:cubicBezTo>
                <a:cubicBezTo>
                  <a:pt x="238" y="27"/>
                  <a:pt x="236" y="28"/>
                  <a:pt x="236" y="29"/>
                </a:cubicBezTo>
                <a:cubicBezTo>
                  <a:pt x="236" y="30"/>
                  <a:pt x="236" y="31"/>
                  <a:pt x="237" y="31"/>
                </a:cubicBezTo>
                <a:cubicBezTo>
                  <a:pt x="237" y="32"/>
                  <a:pt x="239" y="33"/>
                  <a:pt x="240" y="33"/>
                </a:cubicBezTo>
                <a:cubicBezTo>
                  <a:pt x="241" y="33"/>
                  <a:pt x="242" y="31"/>
                  <a:pt x="242" y="30"/>
                </a:cubicBezTo>
                <a:cubicBezTo>
                  <a:pt x="243" y="30"/>
                  <a:pt x="244" y="28"/>
                  <a:pt x="245" y="28"/>
                </a:cubicBezTo>
                <a:cubicBezTo>
                  <a:pt x="246" y="28"/>
                  <a:pt x="247" y="29"/>
                  <a:pt x="248" y="30"/>
                </a:cubicBezTo>
                <a:cubicBezTo>
                  <a:pt x="249" y="30"/>
                  <a:pt x="252" y="30"/>
                  <a:pt x="253" y="30"/>
                </a:cubicBezTo>
                <a:cubicBezTo>
                  <a:pt x="253" y="29"/>
                  <a:pt x="255" y="28"/>
                  <a:pt x="255" y="27"/>
                </a:cubicBezTo>
                <a:cubicBezTo>
                  <a:pt x="255" y="26"/>
                  <a:pt x="253" y="25"/>
                  <a:pt x="252" y="24"/>
                </a:cubicBezTo>
                <a:cubicBezTo>
                  <a:pt x="251" y="24"/>
                  <a:pt x="249" y="24"/>
                  <a:pt x="249" y="23"/>
                </a:cubicBezTo>
                <a:cubicBezTo>
                  <a:pt x="248" y="22"/>
                  <a:pt x="247" y="20"/>
                  <a:pt x="247" y="19"/>
                </a:cubicBezTo>
                <a:cubicBezTo>
                  <a:pt x="247" y="18"/>
                  <a:pt x="248" y="15"/>
                  <a:pt x="248" y="14"/>
                </a:cubicBezTo>
                <a:cubicBezTo>
                  <a:pt x="248" y="13"/>
                  <a:pt x="246" y="12"/>
                  <a:pt x="245" y="11"/>
                </a:cubicBezTo>
                <a:cubicBezTo>
                  <a:pt x="245" y="10"/>
                  <a:pt x="243" y="8"/>
                  <a:pt x="243" y="7"/>
                </a:cubicBezTo>
                <a:cubicBezTo>
                  <a:pt x="242" y="6"/>
                  <a:pt x="243" y="3"/>
                  <a:pt x="244" y="2"/>
                </a:cubicBezTo>
                <a:cubicBezTo>
                  <a:pt x="245" y="1"/>
                  <a:pt x="248" y="0"/>
                  <a:pt x="249" y="0"/>
                </a:cubicBezTo>
                <a:cubicBezTo>
                  <a:pt x="251" y="1"/>
                  <a:pt x="253" y="2"/>
                  <a:pt x="254" y="2"/>
                </a:cubicBezTo>
                <a:cubicBezTo>
                  <a:pt x="256" y="2"/>
                  <a:pt x="259" y="3"/>
                  <a:pt x="261" y="4"/>
                </a:cubicBezTo>
                <a:cubicBezTo>
                  <a:pt x="264" y="6"/>
                  <a:pt x="269" y="13"/>
                  <a:pt x="272" y="15"/>
                </a:cubicBezTo>
                <a:cubicBezTo>
                  <a:pt x="275" y="17"/>
                  <a:pt x="280" y="19"/>
                  <a:pt x="283" y="21"/>
                </a:cubicBezTo>
                <a:cubicBezTo>
                  <a:pt x="286" y="23"/>
                  <a:pt x="290" y="26"/>
                  <a:pt x="293" y="28"/>
                </a:cubicBezTo>
                <a:cubicBezTo>
                  <a:pt x="296" y="30"/>
                  <a:pt x="301" y="34"/>
                  <a:pt x="304" y="36"/>
                </a:cubicBezTo>
                <a:cubicBezTo>
                  <a:pt x="305" y="37"/>
                  <a:pt x="308" y="40"/>
                  <a:pt x="310" y="41"/>
                </a:cubicBezTo>
                <a:cubicBezTo>
                  <a:pt x="313" y="44"/>
                  <a:pt x="318" y="48"/>
                  <a:pt x="321" y="50"/>
                </a:cubicBezTo>
                <a:cubicBezTo>
                  <a:pt x="323" y="51"/>
                  <a:pt x="326" y="54"/>
                  <a:pt x="328" y="55"/>
                </a:cubicBezTo>
                <a:cubicBezTo>
                  <a:pt x="330" y="57"/>
                  <a:pt x="334" y="60"/>
                  <a:pt x="336" y="62"/>
                </a:cubicBezTo>
                <a:cubicBezTo>
                  <a:pt x="338" y="63"/>
                  <a:pt x="341" y="66"/>
                  <a:pt x="343" y="67"/>
                </a:cubicBezTo>
                <a:cubicBezTo>
                  <a:pt x="344" y="68"/>
                  <a:pt x="346" y="70"/>
                  <a:pt x="347" y="71"/>
                </a:cubicBezTo>
                <a:cubicBezTo>
                  <a:pt x="347" y="72"/>
                  <a:pt x="348" y="73"/>
                  <a:pt x="349" y="74"/>
                </a:cubicBezTo>
                <a:cubicBezTo>
                  <a:pt x="349" y="75"/>
                  <a:pt x="349" y="77"/>
                  <a:pt x="349" y="77"/>
                </a:cubicBezTo>
                <a:cubicBezTo>
                  <a:pt x="348" y="78"/>
                  <a:pt x="345" y="78"/>
                  <a:pt x="344" y="78"/>
                </a:cubicBezTo>
                <a:cubicBezTo>
                  <a:pt x="343" y="78"/>
                  <a:pt x="341" y="75"/>
                  <a:pt x="340" y="74"/>
                </a:cubicBezTo>
                <a:cubicBezTo>
                  <a:pt x="338" y="73"/>
                  <a:pt x="334" y="70"/>
                  <a:pt x="334" y="70"/>
                </a:cubicBezTo>
                <a:cubicBezTo>
                  <a:pt x="333" y="70"/>
                  <a:pt x="332" y="67"/>
                  <a:pt x="331" y="66"/>
                </a:cubicBezTo>
                <a:cubicBezTo>
                  <a:pt x="330" y="64"/>
                  <a:pt x="328" y="62"/>
                  <a:pt x="327" y="61"/>
                </a:cubicBezTo>
                <a:cubicBezTo>
                  <a:pt x="326" y="60"/>
                  <a:pt x="325" y="58"/>
                  <a:pt x="324" y="58"/>
                </a:cubicBezTo>
                <a:cubicBezTo>
                  <a:pt x="323" y="58"/>
                  <a:pt x="321" y="58"/>
                  <a:pt x="321" y="59"/>
                </a:cubicBezTo>
                <a:cubicBezTo>
                  <a:pt x="320" y="59"/>
                  <a:pt x="322" y="61"/>
                  <a:pt x="322" y="62"/>
                </a:cubicBezTo>
                <a:cubicBezTo>
                  <a:pt x="322" y="63"/>
                  <a:pt x="322" y="66"/>
                  <a:pt x="322" y="66"/>
                </a:cubicBezTo>
                <a:cubicBezTo>
                  <a:pt x="321" y="67"/>
                  <a:pt x="319" y="67"/>
                  <a:pt x="318" y="67"/>
                </a:cubicBezTo>
                <a:cubicBezTo>
                  <a:pt x="317" y="67"/>
                  <a:pt x="315" y="66"/>
                  <a:pt x="314" y="65"/>
                </a:cubicBezTo>
                <a:cubicBezTo>
                  <a:pt x="313" y="64"/>
                  <a:pt x="312" y="62"/>
                  <a:pt x="311" y="61"/>
                </a:cubicBezTo>
                <a:cubicBezTo>
                  <a:pt x="310" y="61"/>
                  <a:pt x="308" y="60"/>
                  <a:pt x="308" y="61"/>
                </a:cubicBezTo>
                <a:cubicBezTo>
                  <a:pt x="307" y="61"/>
                  <a:pt x="305" y="62"/>
                  <a:pt x="305" y="62"/>
                </a:cubicBezTo>
                <a:cubicBezTo>
                  <a:pt x="305" y="63"/>
                  <a:pt x="306" y="66"/>
                  <a:pt x="306" y="67"/>
                </a:cubicBezTo>
                <a:cubicBezTo>
                  <a:pt x="307" y="68"/>
                  <a:pt x="310" y="69"/>
                  <a:pt x="311" y="69"/>
                </a:cubicBezTo>
                <a:cubicBezTo>
                  <a:pt x="312" y="70"/>
                  <a:pt x="315" y="71"/>
                  <a:pt x="317" y="72"/>
                </a:cubicBezTo>
                <a:cubicBezTo>
                  <a:pt x="318" y="72"/>
                  <a:pt x="320" y="74"/>
                  <a:pt x="321" y="75"/>
                </a:cubicBezTo>
                <a:cubicBezTo>
                  <a:pt x="321" y="76"/>
                  <a:pt x="322" y="78"/>
                  <a:pt x="322" y="79"/>
                </a:cubicBezTo>
                <a:cubicBezTo>
                  <a:pt x="324" y="80"/>
                  <a:pt x="329" y="80"/>
                  <a:pt x="330" y="82"/>
                </a:cubicBezTo>
                <a:cubicBezTo>
                  <a:pt x="331" y="84"/>
                  <a:pt x="331" y="88"/>
                  <a:pt x="331" y="89"/>
                </a:cubicBezTo>
                <a:cubicBezTo>
                  <a:pt x="330" y="90"/>
                  <a:pt x="329" y="91"/>
                  <a:pt x="328" y="91"/>
                </a:cubicBezTo>
                <a:cubicBezTo>
                  <a:pt x="327" y="92"/>
                  <a:pt x="324" y="89"/>
                  <a:pt x="323" y="89"/>
                </a:cubicBezTo>
                <a:cubicBezTo>
                  <a:pt x="322" y="89"/>
                  <a:pt x="320" y="90"/>
                  <a:pt x="319" y="91"/>
                </a:cubicBezTo>
                <a:cubicBezTo>
                  <a:pt x="318" y="91"/>
                  <a:pt x="316" y="92"/>
                  <a:pt x="316" y="93"/>
                </a:cubicBezTo>
                <a:cubicBezTo>
                  <a:pt x="316" y="94"/>
                  <a:pt x="317" y="96"/>
                  <a:pt x="317" y="96"/>
                </a:cubicBezTo>
                <a:cubicBezTo>
                  <a:pt x="318" y="97"/>
                  <a:pt x="319" y="97"/>
                  <a:pt x="319" y="97"/>
                </a:cubicBezTo>
                <a:cubicBezTo>
                  <a:pt x="320" y="97"/>
                  <a:pt x="322" y="98"/>
                  <a:pt x="322" y="99"/>
                </a:cubicBezTo>
                <a:cubicBezTo>
                  <a:pt x="323" y="100"/>
                  <a:pt x="322" y="102"/>
                  <a:pt x="321" y="102"/>
                </a:cubicBezTo>
                <a:cubicBezTo>
                  <a:pt x="320" y="103"/>
                  <a:pt x="318" y="104"/>
                  <a:pt x="317" y="103"/>
                </a:cubicBezTo>
                <a:cubicBezTo>
                  <a:pt x="316" y="103"/>
                  <a:pt x="315" y="102"/>
                  <a:pt x="314" y="101"/>
                </a:cubicBezTo>
                <a:cubicBezTo>
                  <a:pt x="313" y="101"/>
                  <a:pt x="312" y="101"/>
                  <a:pt x="311" y="102"/>
                </a:cubicBezTo>
                <a:cubicBezTo>
                  <a:pt x="310" y="102"/>
                  <a:pt x="309" y="103"/>
                  <a:pt x="308" y="103"/>
                </a:cubicBezTo>
                <a:cubicBezTo>
                  <a:pt x="307" y="104"/>
                  <a:pt x="304" y="105"/>
                  <a:pt x="303" y="105"/>
                </a:cubicBezTo>
                <a:cubicBezTo>
                  <a:pt x="301" y="105"/>
                  <a:pt x="299" y="105"/>
                  <a:pt x="297" y="105"/>
                </a:cubicBezTo>
                <a:cubicBezTo>
                  <a:pt x="296" y="105"/>
                  <a:pt x="293" y="105"/>
                  <a:pt x="292" y="105"/>
                </a:cubicBezTo>
                <a:cubicBezTo>
                  <a:pt x="291" y="105"/>
                  <a:pt x="289" y="105"/>
                  <a:pt x="288" y="105"/>
                </a:cubicBezTo>
                <a:cubicBezTo>
                  <a:pt x="287" y="105"/>
                  <a:pt x="284" y="105"/>
                  <a:pt x="283" y="106"/>
                </a:cubicBezTo>
                <a:cubicBezTo>
                  <a:pt x="283" y="106"/>
                  <a:pt x="282" y="108"/>
                  <a:pt x="281" y="109"/>
                </a:cubicBezTo>
                <a:cubicBezTo>
                  <a:pt x="281" y="110"/>
                  <a:pt x="283" y="111"/>
                  <a:pt x="283" y="112"/>
                </a:cubicBezTo>
                <a:cubicBezTo>
                  <a:pt x="283" y="113"/>
                  <a:pt x="283" y="115"/>
                  <a:pt x="283" y="116"/>
                </a:cubicBezTo>
                <a:cubicBezTo>
                  <a:pt x="284" y="117"/>
                  <a:pt x="288" y="119"/>
                  <a:pt x="289" y="120"/>
                </a:cubicBezTo>
                <a:cubicBezTo>
                  <a:pt x="289" y="121"/>
                  <a:pt x="290" y="124"/>
                  <a:pt x="290" y="125"/>
                </a:cubicBezTo>
                <a:cubicBezTo>
                  <a:pt x="290" y="127"/>
                  <a:pt x="290" y="130"/>
                  <a:pt x="289" y="132"/>
                </a:cubicBezTo>
                <a:cubicBezTo>
                  <a:pt x="288" y="133"/>
                  <a:pt x="286" y="133"/>
                  <a:pt x="284" y="134"/>
                </a:cubicBezTo>
                <a:cubicBezTo>
                  <a:pt x="283" y="134"/>
                  <a:pt x="281" y="136"/>
                  <a:pt x="280" y="137"/>
                </a:cubicBezTo>
                <a:cubicBezTo>
                  <a:pt x="280" y="138"/>
                  <a:pt x="281" y="139"/>
                  <a:pt x="282" y="140"/>
                </a:cubicBezTo>
                <a:cubicBezTo>
                  <a:pt x="283" y="141"/>
                  <a:pt x="286" y="142"/>
                  <a:pt x="288" y="142"/>
                </a:cubicBezTo>
                <a:cubicBezTo>
                  <a:pt x="289" y="142"/>
                  <a:pt x="294" y="143"/>
                  <a:pt x="295" y="141"/>
                </a:cubicBezTo>
                <a:cubicBezTo>
                  <a:pt x="296" y="140"/>
                  <a:pt x="293" y="137"/>
                  <a:pt x="294" y="136"/>
                </a:cubicBezTo>
                <a:cubicBezTo>
                  <a:pt x="294" y="135"/>
                  <a:pt x="296" y="133"/>
                  <a:pt x="297" y="133"/>
                </a:cubicBezTo>
                <a:cubicBezTo>
                  <a:pt x="297" y="132"/>
                  <a:pt x="299" y="130"/>
                  <a:pt x="300" y="129"/>
                </a:cubicBezTo>
                <a:cubicBezTo>
                  <a:pt x="301" y="128"/>
                  <a:pt x="303" y="127"/>
                  <a:pt x="304" y="127"/>
                </a:cubicBezTo>
                <a:cubicBezTo>
                  <a:pt x="305" y="127"/>
                  <a:pt x="306" y="127"/>
                  <a:pt x="307" y="127"/>
                </a:cubicBezTo>
                <a:cubicBezTo>
                  <a:pt x="307" y="128"/>
                  <a:pt x="309" y="128"/>
                  <a:pt x="309" y="128"/>
                </a:cubicBezTo>
                <a:cubicBezTo>
                  <a:pt x="311" y="128"/>
                  <a:pt x="313" y="129"/>
                  <a:pt x="314" y="129"/>
                </a:cubicBezTo>
                <a:cubicBezTo>
                  <a:pt x="316" y="128"/>
                  <a:pt x="317" y="126"/>
                  <a:pt x="318" y="126"/>
                </a:cubicBezTo>
                <a:cubicBezTo>
                  <a:pt x="320" y="125"/>
                  <a:pt x="324" y="127"/>
                  <a:pt x="325" y="126"/>
                </a:cubicBezTo>
                <a:cubicBezTo>
                  <a:pt x="325" y="125"/>
                  <a:pt x="324" y="123"/>
                  <a:pt x="324" y="122"/>
                </a:cubicBezTo>
                <a:cubicBezTo>
                  <a:pt x="323" y="122"/>
                  <a:pt x="320" y="122"/>
                  <a:pt x="319" y="121"/>
                </a:cubicBezTo>
                <a:cubicBezTo>
                  <a:pt x="318" y="121"/>
                  <a:pt x="317" y="119"/>
                  <a:pt x="317" y="118"/>
                </a:cubicBezTo>
                <a:cubicBezTo>
                  <a:pt x="317" y="117"/>
                  <a:pt x="316" y="114"/>
                  <a:pt x="317" y="113"/>
                </a:cubicBezTo>
                <a:cubicBezTo>
                  <a:pt x="318" y="112"/>
                  <a:pt x="322" y="112"/>
                  <a:pt x="324" y="113"/>
                </a:cubicBezTo>
                <a:cubicBezTo>
                  <a:pt x="325" y="114"/>
                  <a:pt x="324" y="117"/>
                  <a:pt x="325" y="118"/>
                </a:cubicBezTo>
                <a:cubicBezTo>
                  <a:pt x="326" y="119"/>
                  <a:pt x="330" y="119"/>
                  <a:pt x="331" y="119"/>
                </a:cubicBezTo>
                <a:cubicBezTo>
                  <a:pt x="333" y="119"/>
                  <a:pt x="335" y="118"/>
                  <a:pt x="336" y="118"/>
                </a:cubicBezTo>
                <a:cubicBezTo>
                  <a:pt x="338" y="117"/>
                  <a:pt x="338" y="113"/>
                  <a:pt x="339" y="112"/>
                </a:cubicBezTo>
                <a:cubicBezTo>
                  <a:pt x="340" y="111"/>
                  <a:pt x="343" y="110"/>
                  <a:pt x="345" y="109"/>
                </a:cubicBezTo>
                <a:cubicBezTo>
                  <a:pt x="346" y="108"/>
                  <a:pt x="348" y="106"/>
                  <a:pt x="349" y="105"/>
                </a:cubicBezTo>
                <a:cubicBezTo>
                  <a:pt x="350" y="105"/>
                  <a:pt x="353" y="103"/>
                  <a:pt x="355" y="103"/>
                </a:cubicBezTo>
                <a:cubicBezTo>
                  <a:pt x="356" y="103"/>
                  <a:pt x="359" y="103"/>
                  <a:pt x="360" y="103"/>
                </a:cubicBezTo>
                <a:cubicBezTo>
                  <a:pt x="362" y="103"/>
                  <a:pt x="366" y="104"/>
                  <a:pt x="367" y="105"/>
                </a:cubicBezTo>
                <a:cubicBezTo>
                  <a:pt x="367" y="106"/>
                  <a:pt x="368" y="107"/>
                  <a:pt x="368" y="107"/>
                </a:cubicBezTo>
                <a:cubicBezTo>
                  <a:pt x="370" y="107"/>
                  <a:pt x="371" y="104"/>
                  <a:pt x="371" y="102"/>
                </a:cubicBezTo>
                <a:cubicBezTo>
                  <a:pt x="372" y="100"/>
                  <a:pt x="372" y="96"/>
                  <a:pt x="372" y="94"/>
                </a:cubicBezTo>
                <a:cubicBezTo>
                  <a:pt x="371" y="92"/>
                  <a:pt x="371" y="87"/>
                  <a:pt x="370" y="85"/>
                </a:cubicBezTo>
                <a:cubicBezTo>
                  <a:pt x="369" y="83"/>
                  <a:pt x="368" y="81"/>
                  <a:pt x="367" y="80"/>
                </a:cubicBezTo>
                <a:cubicBezTo>
                  <a:pt x="365" y="80"/>
                  <a:pt x="361" y="81"/>
                  <a:pt x="360" y="81"/>
                </a:cubicBezTo>
                <a:cubicBezTo>
                  <a:pt x="358" y="80"/>
                  <a:pt x="356" y="78"/>
                  <a:pt x="355" y="76"/>
                </a:cubicBezTo>
                <a:cubicBezTo>
                  <a:pt x="355" y="75"/>
                  <a:pt x="354" y="73"/>
                  <a:pt x="354" y="72"/>
                </a:cubicBezTo>
                <a:cubicBezTo>
                  <a:pt x="354" y="71"/>
                  <a:pt x="354" y="69"/>
                  <a:pt x="355" y="69"/>
                </a:cubicBezTo>
                <a:cubicBezTo>
                  <a:pt x="356" y="68"/>
                  <a:pt x="359" y="69"/>
                  <a:pt x="360" y="69"/>
                </a:cubicBezTo>
                <a:cubicBezTo>
                  <a:pt x="362" y="70"/>
                  <a:pt x="362" y="73"/>
                  <a:pt x="363" y="74"/>
                </a:cubicBezTo>
                <a:cubicBezTo>
                  <a:pt x="365" y="75"/>
                  <a:pt x="369" y="77"/>
                  <a:pt x="371" y="77"/>
                </a:cubicBezTo>
                <a:cubicBezTo>
                  <a:pt x="372" y="77"/>
                  <a:pt x="373" y="75"/>
                  <a:pt x="374" y="75"/>
                </a:cubicBezTo>
                <a:cubicBezTo>
                  <a:pt x="374" y="74"/>
                  <a:pt x="374" y="72"/>
                  <a:pt x="374" y="71"/>
                </a:cubicBezTo>
                <a:cubicBezTo>
                  <a:pt x="373" y="69"/>
                  <a:pt x="373" y="65"/>
                  <a:pt x="373" y="63"/>
                </a:cubicBezTo>
                <a:cubicBezTo>
                  <a:pt x="372" y="60"/>
                  <a:pt x="372" y="56"/>
                  <a:pt x="370" y="54"/>
                </a:cubicBezTo>
                <a:cubicBezTo>
                  <a:pt x="370" y="52"/>
                  <a:pt x="367" y="50"/>
                  <a:pt x="366" y="49"/>
                </a:cubicBezTo>
                <a:cubicBezTo>
                  <a:pt x="365" y="47"/>
                  <a:pt x="362" y="45"/>
                  <a:pt x="362" y="43"/>
                </a:cubicBezTo>
                <a:cubicBezTo>
                  <a:pt x="361" y="42"/>
                  <a:pt x="362" y="40"/>
                  <a:pt x="362" y="39"/>
                </a:cubicBezTo>
                <a:cubicBezTo>
                  <a:pt x="363" y="38"/>
                  <a:pt x="364" y="37"/>
                  <a:pt x="365" y="37"/>
                </a:cubicBezTo>
                <a:cubicBezTo>
                  <a:pt x="365" y="37"/>
                  <a:pt x="367" y="37"/>
                  <a:pt x="367" y="37"/>
                </a:cubicBezTo>
                <a:cubicBezTo>
                  <a:pt x="368" y="38"/>
                  <a:pt x="369" y="40"/>
                  <a:pt x="370" y="41"/>
                </a:cubicBezTo>
                <a:cubicBezTo>
                  <a:pt x="371" y="42"/>
                  <a:pt x="371" y="44"/>
                  <a:pt x="372" y="45"/>
                </a:cubicBezTo>
                <a:cubicBezTo>
                  <a:pt x="373" y="46"/>
                  <a:pt x="375" y="48"/>
                  <a:pt x="375" y="47"/>
                </a:cubicBezTo>
                <a:cubicBezTo>
                  <a:pt x="377" y="47"/>
                  <a:pt x="377" y="43"/>
                  <a:pt x="378" y="42"/>
                </a:cubicBezTo>
                <a:cubicBezTo>
                  <a:pt x="378" y="39"/>
                  <a:pt x="377" y="34"/>
                  <a:pt x="376" y="32"/>
                </a:cubicBezTo>
                <a:cubicBezTo>
                  <a:pt x="376" y="30"/>
                  <a:pt x="374" y="25"/>
                  <a:pt x="373" y="23"/>
                </a:cubicBezTo>
                <a:cubicBezTo>
                  <a:pt x="372" y="22"/>
                  <a:pt x="370" y="20"/>
                  <a:pt x="368" y="19"/>
                </a:cubicBezTo>
                <a:cubicBezTo>
                  <a:pt x="368" y="18"/>
                  <a:pt x="366" y="18"/>
                  <a:pt x="365" y="18"/>
                </a:cubicBezTo>
                <a:cubicBezTo>
                  <a:pt x="363" y="17"/>
                  <a:pt x="361" y="16"/>
                  <a:pt x="360" y="16"/>
                </a:cubicBezTo>
                <a:cubicBezTo>
                  <a:pt x="360" y="15"/>
                  <a:pt x="358" y="14"/>
                  <a:pt x="358" y="13"/>
                </a:cubicBezTo>
                <a:cubicBezTo>
                  <a:pt x="358" y="12"/>
                  <a:pt x="358" y="11"/>
                  <a:pt x="358" y="10"/>
                </a:cubicBezTo>
                <a:cubicBezTo>
                  <a:pt x="358" y="9"/>
                  <a:pt x="360" y="8"/>
                  <a:pt x="361" y="8"/>
                </a:cubicBezTo>
                <a:cubicBezTo>
                  <a:pt x="361" y="8"/>
                  <a:pt x="362" y="9"/>
                  <a:pt x="362" y="9"/>
                </a:cubicBezTo>
                <a:cubicBezTo>
                  <a:pt x="363" y="10"/>
                  <a:pt x="364" y="12"/>
                  <a:pt x="365" y="13"/>
                </a:cubicBezTo>
                <a:cubicBezTo>
                  <a:pt x="366" y="13"/>
                  <a:pt x="368" y="13"/>
                  <a:pt x="369" y="13"/>
                </a:cubicBezTo>
                <a:cubicBezTo>
                  <a:pt x="370" y="12"/>
                  <a:pt x="370" y="10"/>
                  <a:pt x="370" y="9"/>
                </a:cubicBezTo>
                <a:cubicBezTo>
                  <a:pt x="370" y="9"/>
                  <a:pt x="368" y="9"/>
                  <a:pt x="367" y="8"/>
                </a:cubicBezTo>
                <a:cubicBezTo>
                  <a:pt x="367" y="8"/>
                  <a:pt x="366" y="6"/>
                  <a:pt x="366" y="6"/>
                </a:cubicBezTo>
                <a:cubicBezTo>
                  <a:pt x="367" y="5"/>
                  <a:pt x="368" y="4"/>
                  <a:pt x="369" y="3"/>
                </a:cubicBezTo>
                <a:cubicBezTo>
                  <a:pt x="370" y="3"/>
                  <a:pt x="373" y="3"/>
                  <a:pt x="374" y="3"/>
                </a:cubicBezTo>
                <a:cubicBezTo>
                  <a:pt x="376" y="4"/>
                  <a:pt x="378" y="9"/>
                  <a:pt x="379" y="10"/>
                </a:cubicBezTo>
                <a:cubicBezTo>
                  <a:pt x="380" y="12"/>
                  <a:pt x="382" y="15"/>
                  <a:pt x="383" y="17"/>
                </a:cubicBezTo>
                <a:cubicBezTo>
                  <a:pt x="384" y="19"/>
                  <a:pt x="385" y="24"/>
                  <a:pt x="386" y="26"/>
                </a:cubicBezTo>
                <a:cubicBezTo>
                  <a:pt x="387" y="28"/>
                  <a:pt x="389" y="32"/>
                  <a:pt x="391" y="34"/>
                </a:cubicBezTo>
                <a:cubicBezTo>
                  <a:pt x="392" y="36"/>
                  <a:pt x="396" y="39"/>
                  <a:pt x="397" y="41"/>
                </a:cubicBezTo>
                <a:cubicBezTo>
                  <a:pt x="398" y="43"/>
                  <a:pt x="399" y="49"/>
                  <a:pt x="401" y="51"/>
                </a:cubicBezTo>
                <a:cubicBezTo>
                  <a:pt x="401" y="52"/>
                  <a:pt x="404" y="55"/>
                  <a:pt x="404" y="56"/>
                </a:cubicBezTo>
                <a:cubicBezTo>
                  <a:pt x="405" y="59"/>
                  <a:pt x="406" y="65"/>
                  <a:pt x="406" y="67"/>
                </a:cubicBezTo>
                <a:cubicBezTo>
                  <a:pt x="407" y="70"/>
                  <a:pt x="408" y="76"/>
                  <a:pt x="409" y="79"/>
                </a:cubicBezTo>
                <a:cubicBezTo>
                  <a:pt x="410" y="81"/>
                  <a:pt x="412" y="84"/>
                  <a:pt x="413" y="86"/>
                </a:cubicBezTo>
                <a:cubicBezTo>
                  <a:pt x="414" y="87"/>
                  <a:pt x="416" y="88"/>
                  <a:pt x="417" y="89"/>
                </a:cubicBezTo>
                <a:cubicBezTo>
                  <a:pt x="419" y="90"/>
                  <a:pt x="421" y="92"/>
                  <a:pt x="422" y="93"/>
                </a:cubicBezTo>
                <a:cubicBezTo>
                  <a:pt x="423" y="95"/>
                  <a:pt x="424" y="98"/>
                  <a:pt x="424" y="100"/>
                </a:cubicBezTo>
                <a:cubicBezTo>
                  <a:pt x="424" y="101"/>
                  <a:pt x="422" y="104"/>
                  <a:pt x="421" y="105"/>
                </a:cubicBezTo>
                <a:cubicBezTo>
                  <a:pt x="420" y="106"/>
                  <a:pt x="417" y="108"/>
                  <a:pt x="415" y="108"/>
                </a:cubicBezTo>
                <a:cubicBezTo>
                  <a:pt x="414" y="108"/>
                  <a:pt x="412" y="106"/>
                  <a:pt x="410" y="106"/>
                </a:cubicBezTo>
                <a:cubicBezTo>
                  <a:pt x="409" y="106"/>
                  <a:pt x="406" y="106"/>
                  <a:pt x="405" y="107"/>
                </a:cubicBezTo>
                <a:cubicBezTo>
                  <a:pt x="404" y="108"/>
                  <a:pt x="401" y="110"/>
                  <a:pt x="400" y="111"/>
                </a:cubicBezTo>
                <a:cubicBezTo>
                  <a:pt x="399" y="112"/>
                  <a:pt x="396" y="115"/>
                  <a:pt x="395" y="116"/>
                </a:cubicBezTo>
                <a:cubicBezTo>
                  <a:pt x="394" y="118"/>
                  <a:pt x="393" y="120"/>
                  <a:pt x="392" y="121"/>
                </a:cubicBezTo>
                <a:cubicBezTo>
                  <a:pt x="391" y="122"/>
                  <a:pt x="390" y="124"/>
                  <a:pt x="389" y="124"/>
                </a:cubicBezTo>
                <a:cubicBezTo>
                  <a:pt x="388" y="124"/>
                  <a:pt x="386" y="123"/>
                  <a:pt x="385" y="122"/>
                </a:cubicBezTo>
                <a:cubicBezTo>
                  <a:pt x="383" y="122"/>
                  <a:pt x="380" y="122"/>
                  <a:pt x="379" y="122"/>
                </a:cubicBezTo>
                <a:cubicBezTo>
                  <a:pt x="378" y="122"/>
                  <a:pt x="376" y="123"/>
                  <a:pt x="375" y="123"/>
                </a:cubicBezTo>
                <a:cubicBezTo>
                  <a:pt x="374" y="122"/>
                  <a:pt x="372" y="122"/>
                  <a:pt x="371" y="121"/>
                </a:cubicBezTo>
                <a:cubicBezTo>
                  <a:pt x="370" y="121"/>
                  <a:pt x="368" y="118"/>
                  <a:pt x="367" y="118"/>
                </a:cubicBezTo>
                <a:cubicBezTo>
                  <a:pt x="366" y="117"/>
                  <a:pt x="363" y="117"/>
                  <a:pt x="362" y="117"/>
                </a:cubicBezTo>
                <a:cubicBezTo>
                  <a:pt x="361" y="116"/>
                  <a:pt x="360" y="115"/>
                  <a:pt x="359" y="115"/>
                </a:cubicBezTo>
                <a:cubicBezTo>
                  <a:pt x="359" y="115"/>
                  <a:pt x="357" y="116"/>
                  <a:pt x="357" y="117"/>
                </a:cubicBezTo>
                <a:cubicBezTo>
                  <a:pt x="356" y="117"/>
                  <a:pt x="355" y="118"/>
                  <a:pt x="355" y="119"/>
                </a:cubicBezTo>
                <a:cubicBezTo>
                  <a:pt x="354" y="119"/>
                  <a:pt x="352" y="120"/>
                  <a:pt x="351" y="120"/>
                </a:cubicBezTo>
                <a:cubicBezTo>
                  <a:pt x="350" y="120"/>
                  <a:pt x="348" y="119"/>
                  <a:pt x="347" y="119"/>
                </a:cubicBezTo>
                <a:cubicBezTo>
                  <a:pt x="346" y="119"/>
                  <a:pt x="343" y="119"/>
                  <a:pt x="342" y="120"/>
                </a:cubicBezTo>
                <a:cubicBezTo>
                  <a:pt x="342" y="121"/>
                  <a:pt x="342" y="123"/>
                  <a:pt x="342" y="124"/>
                </a:cubicBezTo>
                <a:cubicBezTo>
                  <a:pt x="342" y="126"/>
                  <a:pt x="342" y="130"/>
                  <a:pt x="343" y="132"/>
                </a:cubicBezTo>
                <a:cubicBezTo>
                  <a:pt x="344" y="133"/>
                  <a:pt x="347" y="134"/>
                  <a:pt x="348" y="135"/>
                </a:cubicBezTo>
                <a:cubicBezTo>
                  <a:pt x="349" y="136"/>
                  <a:pt x="349" y="138"/>
                  <a:pt x="350" y="139"/>
                </a:cubicBezTo>
                <a:cubicBezTo>
                  <a:pt x="351" y="139"/>
                  <a:pt x="353" y="137"/>
                  <a:pt x="353" y="137"/>
                </a:cubicBezTo>
                <a:cubicBezTo>
                  <a:pt x="354" y="136"/>
                  <a:pt x="354" y="133"/>
                  <a:pt x="353" y="131"/>
                </a:cubicBezTo>
                <a:cubicBezTo>
                  <a:pt x="353" y="130"/>
                  <a:pt x="352" y="128"/>
                  <a:pt x="353" y="127"/>
                </a:cubicBezTo>
                <a:cubicBezTo>
                  <a:pt x="353" y="126"/>
                  <a:pt x="355" y="124"/>
                  <a:pt x="356" y="124"/>
                </a:cubicBezTo>
                <a:cubicBezTo>
                  <a:pt x="356" y="123"/>
                  <a:pt x="358" y="123"/>
                  <a:pt x="359" y="123"/>
                </a:cubicBezTo>
                <a:cubicBezTo>
                  <a:pt x="360" y="123"/>
                  <a:pt x="362" y="124"/>
                  <a:pt x="363" y="124"/>
                </a:cubicBezTo>
                <a:cubicBezTo>
                  <a:pt x="364" y="125"/>
                  <a:pt x="364" y="127"/>
                  <a:pt x="365" y="128"/>
                </a:cubicBezTo>
                <a:cubicBezTo>
                  <a:pt x="366" y="128"/>
                  <a:pt x="369" y="127"/>
                  <a:pt x="370" y="127"/>
                </a:cubicBezTo>
                <a:cubicBezTo>
                  <a:pt x="371" y="128"/>
                  <a:pt x="373" y="129"/>
                  <a:pt x="375" y="130"/>
                </a:cubicBezTo>
                <a:cubicBezTo>
                  <a:pt x="376" y="130"/>
                  <a:pt x="379" y="130"/>
                  <a:pt x="381" y="130"/>
                </a:cubicBezTo>
                <a:cubicBezTo>
                  <a:pt x="382" y="130"/>
                  <a:pt x="384" y="128"/>
                  <a:pt x="385" y="128"/>
                </a:cubicBezTo>
                <a:cubicBezTo>
                  <a:pt x="387" y="128"/>
                  <a:pt x="392" y="128"/>
                  <a:pt x="394" y="130"/>
                </a:cubicBezTo>
                <a:cubicBezTo>
                  <a:pt x="395" y="131"/>
                  <a:pt x="397" y="135"/>
                  <a:pt x="398" y="136"/>
                </a:cubicBezTo>
                <a:cubicBezTo>
                  <a:pt x="400" y="138"/>
                  <a:pt x="403" y="139"/>
                  <a:pt x="405" y="140"/>
                </a:cubicBezTo>
                <a:cubicBezTo>
                  <a:pt x="406" y="141"/>
                  <a:pt x="408" y="145"/>
                  <a:pt x="409" y="146"/>
                </a:cubicBezTo>
                <a:cubicBezTo>
                  <a:pt x="411" y="149"/>
                  <a:pt x="415" y="153"/>
                  <a:pt x="417" y="156"/>
                </a:cubicBezTo>
                <a:cubicBezTo>
                  <a:pt x="420" y="158"/>
                  <a:pt x="426" y="163"/>
                  <a:pt x="428" y="166"/>
                </a:cubicBezTo>
                <a:cubicBezTo>
                  <a:pt x="429" y="168"/>
                  <a:pt x="431" y="172"/>
                  <a:pt x="432" y="173"/>
                </a:cubicBezTo>
                <a:cubicBezTo>
                  <a:pt x="433" y="175"/>
                  <a:pt x="435" y="177"/>
                  <a:pt x="436" y="178"/>
                </a:cubicBezTo>
                <a:cubicBezTo>
                  <a:pt x="437" y="180"/>
                  <a:pt x="439" y="183"/>
                  <a:pt x="439" y="185"/>
                </a:cubicBezTo>
                <a:cubicBezTo>
                  <a:pt x="439" y="186"/>
                  <a:pt x="439" y="189"/>
                  <a:pt x="440" y="190"/>
                </a:cubicBezTo>
                <a:cubicBezTo>
                  <a:pt x="440" y="193"/>
                  <a:pt x="444" y="198"/>
                  <a:pt x="445" y="201"/>
                </a:cubicBezTo>
                <a:cubicBezTo>
                  <a:pt x="446" y="204"/>
                  <a:pt x="447" y="210"/>
                  <a:pt x="449" y="213"/>
                </a:cubicBezTo>
                <a:cubicBezTo>
                  <a:pt x="450" y="215"/>
                  <a:pt x="453" y="218"/>
                  <a:pt x="455" y="220"/>
                </a:cubicBezTo>
                <a:cubicBezTo>
                  <a:pt x="456" y="221"/>
                  <a:pt x="460" y="223"/>
                  <a:pt x="461" y="224"/>
                </a:cubicBezTo>
                <a:cubicBezTo>
                  <a:pt x="463" y="226"/>
                  <a:pt x="466" y="230"/>
                  <a:pt x="466" y="232"/>
                </a:cubicBezTo>
                <a:cubicBezTo>
                  <a:pt x="467" y="233"/>
                  <a:pt x="467" y="236"/>
                  <a:pt x="466" y="237"/>
                </a:cubicBezTo>
                <a:cubicBezTo>
                  <a:pt x="465" y="238"/>
                  <a:pt x="462" y="239"/>
                  <a:pt x="460" y="240"/>
                </a:cubicBezTo>
                <a:cubicBezTo>
                  <a:pt x="458" y="240"/>
                  <a:pt x="454" y="241"/>
                  <a:pt x="452" y="239"/>
                </a:cubicBezTo>
                <a:cubicBezTo>
                  <a:pt x="451" y="238"/>
                  <a:pt x="454" y="234"/>
                  <a:pt x="453" y="232"/>
                </a:cubicBezTo>
                <a:cubicBezTo>
                  <a:pt x="453" y="231"/>
                  <a:pt x="450" y="229"/>
                  <a:pt x="449" y="228"/>
                </a:cubicBezTo>
                <a:cubicBezTo>
                  <a:pt x="448" y="227"/>
                  <a:pt x="445" y="224"/>
                  <a:pt x="443" y="224"/>
                </a:cubicBezTo>
                <a:cubicBezTo>
                  <a:pt x="442" y="224"/>
                  <a:pt x="441" y="227"/>
                  <a:pt x="440" y="228"/>
                </a:cubicBezTo>
                <a:cubicBezTo>
                  <a:pt x="439" y="228"/>
                  <a:pt x="436" y="228"/>
                  <a:pt x="435" y="228"/>
                </a:cubicBezTo>
                <a:cubicBezTo>
                  <a:pt x="434" y="228"/>
                  <a:pt x="432" y="228"/>
                  <a:pt x="432" y="229"/>
                </a:cubicBezTo>
                <a:cubicBezTo>
                  <a:pt x="431" y="229"/>
                  <a:pt x="431" y="231"/>
                  <a:pt x="432" y="231"/>
                </a:cubicBezTo>
                <a:cubicBezTo>
                  <a:pt x="432" y="233"/>
                  <a:pt x="436" y="234"/>
                  <a:pt x="437" y="235"/>
                </a:cubicBezTo>
                <a:cubicBezTo>
                  <a:pt x="438" y="237"/>
                  <a:pt x="438" y="240"/>
                  <a:pt x="438" y="242"/>
                </a:cubicBezTo>
                <a:cubicBezTo>
                  <a:pt x="439" y="245"/>
                  <a:pt x="441" y="250"/>
                  <a:pt x="441" y="252"/>
                </a:cubicBezTo>
                <a:cubicBezTo>
                  <a:pt x="442" y="255"/>
                  <a:pt x="442" y="261"/>
                  <a:pt x="442" y="264"/>
                </a:cubicBezTo>
                <a:cubicBezTo>
                  <a:pt x="443" y="268"/>
                  <a:pt x="443" y="276"/>
                  <a:pt x="444" y="280"/>
                </a:cubicBezTo>
                <a:cubicBezTo>
                  <a:pt x="444" y="284"/>
                  <a:pt x="443" y="291"/>
                  <a:pt x="443" y="294"/>
                </a:cubicBezTo>
                <a:cubicBezTo>
                  <a:pt x="443" y="298"/>
                  <a:pt x="444" y="306"/>
                  <a:pt x="444" y="310"/>
                </a:cubicBezTo>
                <a:cubicBezTo>
                  <a:pt x="444" y="314"/>
                  <a:pt x="442" y="323"/>
                  <a:pt x="441" y="328"/>
                </a:cubicBezTo>
                <a:cubicBezTo>
                  <a:pt x="440" y="330"/>
                  <a:pt x="438" y="335"/>
                  <a:pt x="437" y="337"/>
                </a:cubicBezTo>
                <a:cubicBezTo>
                  <a:pt x="435" y="343"/>
                  <a:pt x="433" y="355"/>
                  <a:pt x="431" y="361"/>
                </a:cubicBezTo>
                <a:cubicBezTo>
                  <a:pt x="430" y="363"/>
                  <a:pt x="427" y="367"/>
                  <a:pt x="425" y="369"/>
                </a:cubicBezTo>
                <a:cubicBezTo>
                  <a:pt x="424" y="371"/>
                  <a:pt x="422" y="375"/>
                  <a:pt x="422" y="377"/>
                </a:cubicBezTo>
                <a:cubicBezTo>
                  <a:pt x="421" y="379"/>
                  <a:pt x="421" y="385"/>
                  <a:pt x="419" y="386"/>
                </a:cubicBezTo>
                <a:cubicBezTo>
                  <a:pt x="418" y="387"/>
                  <a:pt x="416" y="386"/>
                  <a:pt x="415" y="386"/>
                </a:cubicBezTo>
                <a:cubicBezTo>
                  <a:pt x="414" y="387"/>
                  <a:pt x="413" y="389"/>
                  <a:pt x="412" y="389"/>
                </a:cubicBezTo>
                <a:cubicBezTo>
                  <a:pt x="411" y="390"/>
                  <a:pt x="411" y="392"/>
                  <a:pt x="410" y="393"/>
                </a:cubicBezTo>
                <a:cubicBezTo>
                  <a:pt x="410" y="393"/>
                  <a:pt x="407" y="393"/>
                  <a:pt x="406" y="393"/>
                </a:cubicBezTo>
                <a:cubicBezTo>
                  <a:pt x="405" y="393"/>
                  <a:pt x="401" y="394"/>
                  <a:pt x="399" y="39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23">
            <a:extLst>
              <a:ext uri="{FF2B5EF4-FFF2-40B4-BE49-F238E27FC236}">
                <a16:creationId xmlns:a16="http://schemas.microsoft.com/office/drawing/2014/main" id="{4756747B-787F-43AB-9D2B-FA4F7FF42AF9}"/>
              </a:ext>
            </a:extLst>
          </p:cNvPr>
          <p:cNvSpPr>
            <a:spLocks/>
          </p:cNvSpPr>
          <p:nvPr/>
        </p:nvSpPr>
        <p:spPr bwMode="auto">
          <a:xfrm>
            <a:off x="7903701" y="5487315"/>
            <a:ext cx="79110" cy="99620"/>
          </a:xfrm>
          <a:custGeom>
            <a:avLst/>
            <a:gdLst/>
            <a:ahLst/>
            <a:cxnLst>
              <a:cxn ang="0">
                <a:pos x="25" y="30"/>
              </a:cxn>
              <a:cxn ang="0">
                <a:pos x="21" y="33"/>
              </a:cxn>
              <a:cxn ang="0">
                <a:pos x="11" y="33"/>
              </a:cxn>
              <a:cxn ang="0">
                <a:pos x="3" y="28"/>
              </a:cxn>
              <a:cxn ang="0">
                <a:pos x="1" y="22"/>
              </a:cxn>
              <a:cxn ang="0">
                <a:pos x="3" y="18"/>
              </a:cxn>
              <a:cxn ang="0">
                <a:pos x="2" y="11"/>
              </a:cxn>
              <a:cxn ang="0">
                <a:pos x="0" y="7"/>
              </a:cxn>
              <a:cxn ang="0">
                <a:pos x="3" y="3"/>
              </a:cxn>
              <a:cxn ang="0">
                <a:pos x="5" y="0"/>
              </a:cxn>
              <a:cxn ang="0">
                <a:pos x="10" y="2"/>
              </a:cxn>
              <a:cxn ang="0">
                <a:pos x="15" y="6"/>
              </a:cxn>
              <a:cxn ang="0">
                <a:pos x="22" y="10"/>
              </a:cxn>
              <a:cxn ang="0">
                <a:pos x="25" y="19"/>
              </a:cxn>
              <a:cxn ang="0">
                <a:pos x="27" y="25"/>
              </a:cxn>
              <a:cxn ang="0">
                <a:pos x="25" y="30"/>
              </a:cxn>
            </a:cxnLst>
            <a:rect l="0" t="0" r="r" b="b"/>
            <a:pathLst>
              <a:path w="27" h="34">
                <a:moveTo>
                  <a:pt x="25" y="30"/>
                </a:moveTo>
                <a:cubicBezTo>
                  <a:pt x="24" y="32"/>
                  <a:pt x="22" y="33"/>
                  <a:pt x="21" y="33"/>
                </a:cubicBezTo>
                <a:cubicBezTo>
                  <a:pt x="18" y="34"/>
                  <a:pt x="13" y="34"/>
                  <a:pt x="11" y="33"/>
                </a:cubicBezTo>
                <a:cubicBezTo>
                  <a:pt x="9" y="33"/>
                  <a:pt x="5" y="30"/>
                  <a:pt x="3" y="28"/>
                </a:cubicBezTo>
                <a:cubicBezTo>
                  <a:pt x="2" y="27"/>
                  <a:pt x="1" y="24"/>
                  <a:pt x="1" y="22"/>
                </a:cubicBezTo>
                <a:cubicBezTo>
                  <a:pt x="1" y="21"/>
                  <a:pt x="3" y="19"/>
                  <a:pt x="3" y="18"/>
                </a:cubicBezTo>
                <a:cubicBezTo>
                  <a:pt x="4" y="16"/>
                  <a:pt x="3" y="13"/>
                  <a:pt x="2" y="11"/>
                </a:cubicBezTo>
                <a:cubicBezTo>
                  <a:pt x="2" y="10"/>
                  <a:pt x="0" y="8"/>
                  <a:pt x="0" y="7"/>
                </a:cubicBezTo>
                <a:cubicBezTo>
                  <a:pt x="0" y="6"/>
                  <a:pt x="2" y="4"/>
                  <a:pt x="3" y="3"/>
                </a:cubicBezTo>
                <a:cubicBezTo>
                  <a:pt x="4" y="2"/>
                  <a:pt x="4" y="0"/>
                  <a:pt x="5" y="0"/>
                </a:cubicBezTo>
                <a:cubicBezTo>
                  <a:pt x="7" y="0"/>
                  <a:pt x="9" y="1"/>
                  <a:pt x="10" y="2"/>
                </a:cubicBezTo>
                <a:cubicBezTo>
                  <a:pt x="12" y="3"/>
                  <a:pt x="14" y="5"/>
                  <a:pt x="15" y="6"/>
                </a:cubicBezTo>
                <a:cubicBezTo>
                  <a:pt x="17" y="7"/>
                  <a:pt x="21" y="9"/>
                  <a:pt x="22" y="10"/>
                </a:cubicBezTo>
                <a:cubicBezTo>
                  <a:pt x="23" y="12"/>
                  <a:pt x="24" y="17"/>
                  <a:pt x="25" y="19"/>
                </a:cubicBezTo>
                <a:cubicBezTo>
                  <a:pt x="25" y="20"/>
                  <a:pt x="27" y="23"/>
                  <a:pt x="27" y="25"/>
                </a:cubicBezTo>
                <a:cubicBezTo>
                  <a:pt x="27" y="26"/>
                  <a:pt x="26" y="29"/>
                  <a:pt x="2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24">
            <a:extLst>
              <a:ext uri="{FF2B5EF4-FFF2-40B4-BE49-F238E27FC236}">
                <a16:creationId xmlns:a16="http://schemas.microsoft.com/office/drawing/2014/main" id="{1A21073F-0DF4-49A9-A841-5A24A53075FF}"/>
              </a:ext>
            </a:extLst>
          </p:cNvPr>
          <p:cNvSpPr>
            <a:spLocks/>
          </p:cNvSpPr>
          <p:nvPr/>
        </p:nvSpPr>
        <p:spPr bwMode="auto">
          <a:xfrm>
            <a:off x="8003321" y="5554705"/>
            <a:ext cx="46880" cy="20511"/>
          </a:xfrm>
          <a:custGeom>
            <a:avLst/>
            <a:gdLst/>
            <a:ahLst/>
            <a:cxnLst>
              <a:cxn ang="0">
                <a:pos x="13" y="1"/>
              </a:cxn>
              <a:cxn ang="0">
                <a:pos x="8" y="1"/>
              </a:cxn>
              <a:cxn ang="0">
                <a:pos x="5" y="1"/>
              </a:cxn>
              <a:cxn ang="0">
                <a:pos x="1" y="1"/>
              </a:cxn>
              <a:cxn ang="0">
                <a:pos x="0" y="4"/>
              </a:cxn>
              <a:cxn ang="0">
                <a:pos x="4" y="7"/>
              </a:cxn>
              <a:cxn ang="0">
                <a:pos x="8" y="6"/>
              </a:cxn>
              <a:cxn ang="0">
                <a:pos x="13" y="6"/>
              </a:cxn>
              <a:cxn ang="0">
                <a:pos x="16" y="2"/>
              </a:cxn>
              <a:cxn ang="0">
                <a:pos x="13" y="1"/>
              </a:cxn>
            </a:cxnLst>
            <a:rect l="0" t="0" r="r" b="b"/>
            <a:pathLst>
              <a:path w="16" h="7">
                <a:moveTo>
                  <a:pt x="13" y="1"/>
                </a:moveTo>
                <a:cubicBezTo>
                  <a:pt x="12" y="0"/>
                  <a:pt x="9" y="0"/>
                  <a:pt x="8" y="1"/>
                </a:cubicBezTo>
                <a:cubicBezTo>
                  <a:pt x="7" y="1"/>
                  <a:pt x="6" y="1"/>
                  <a:pt x="5" y="1"/>
                </a:cubicBezTo>
                <a:cubicBezTo>
                  <a:pt x="4" y="1"/>
                  <a:pt x="2" y="1"/>
                  <a:pt x="1" y="1"/>
                </a:cubicBezTo>
                <a:cubicBezTo>
                  <a:pt x="1" y="2"/>
                  <a:pt x="0" y="3"/>
                  <a:pt x="0" y="4"/>
                </a:cubicBezTo>
                <a:cubicBezTo>
                  <a:pt x="0" y="5"/>
                  <a:pt x="3" y="6"/>
                  <a:pt x="4" y="7"/>
                </a:cubicBezTo>
                <a:cubicBezTo>
                  <a:pt x="5" y="7"/>
                  <a:pt x="7" y="6"/>
                  <a:pt x="8" y="6"/>
                </a:cubicBezTo>
                <a:cubicBezTo>
                  <a:pt x="9" y="6"/>
                  <a:pt x="12" y="6"/>
                  <a:pt x="13" y="6"/>
                </a:cubicBezTo>
                <a:cubicBezTo>
                  <a:pt x="14" y="5"/>
                  <a:pt x="16" y="3"/>
                  <a:pt x="16" y="2"/>
                </a:cubicBezTo>
                <a:cubicBezTo>
                  <a:pt x="15" y="1"/>
                  <a:pt x="13" y="1"/>
                  <a:pt x="13"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25">
            <a:extLst>
              <a:ext uri="{FF2B5EF4-FFF2-40B4-BE49-F238E27FC236}">
                <a16:creationId xmlns:a16="http://schemas.microsoft.com/office/drawing/2014/main" id="{E61F01A4-0488-46DA-BD0E-2B9D962C5870}"/>
              </a:ext>
            </a:extLst>
          </p:cNvPr>
          <p:cNvSpPr>
            <a:spLocks/>
          </p:cNvSpPr>
          <p:nvPr/>
        </p:nvSpPr>
        <p:spPr bwMode="auto">
          <a:xfrm>
            <a:off x="8053130" y="5522475"/>
            <a:ext cx="20511" cy="20511"/>
          </a:xfrm>
          <a:custGeom>
            <a:avLst/>
            <a:gdLst/>
            <a:ahLst/>
            <a:cxnLst>
              <a:cxn ang="0">
                <a:pos x="4" y="5"/>
              </a:cxn>
              <a:cxn ang="0">
                <a:pos x="2" y="7"/>
              </a:cxn>
              <a:cxn ang="0">
                <a:pos x="0" y="4"/>
              </a:cxn>
              <a:cxn ang="0">
                <a:pos x="4" y="0"/>
              </a:cxn>
              <a:cxn ang="0">
                <a:pos x="7" y="0"/>
              </a:cxn>
              <a:cxn ang="0">
                <a:pos x="7" y="3"/>
              </a:cxn>
              <a:cxn ang="0">
                <a:pos x="4" y="5"/>
              </a:cxn>
            </a:cxnLst>
            <a:rect l="0" t="0" r="r" b="b"/>
            <a:pathLst>
              <a:path w="7" h="7">
                <a:moveTo>
                  <a:pt x="4" y="5"/>
                </a:moveTo>
                <a:cubicBezTo>
                  <a:pt x="4" y="6"/>
                  <a:pt x="3" y="7"/>
                  <a:pt x="2" y="7"/>
                </a:cubicBezTo>
                <a:cubicBezTo>
                  <a:pt x="1" y="6"/>
                  <a:pt x="0" y="5"/>
                  <a:pt x="0" y="4"/>
                </a:cubicBezTo>
                <a:cubicBezTo>
                  <a:pt x="1" y="2"/>
                  <a:pt x="3" y="1"/>
                  <a:pt x="4" y="0"/>
                </a:cubicBezTo>
                <a:cubicBezTo>
                  <a:pt x="5" y="0"/>
                  <a:pt x="6" y="0"/>
                  <a:pt x="7" y="0"/>
                </a:cubicBezTo>
                <a:cubicBezTo>
                  <a:pt x="7" y="1"/>
                  <a:pt x="7" y="2"/>
                  <a:pt x="7" y="3"/>
                </a:cubicBezTo>
                <a:cubicBezTo>
                  <a:pt x="7" y="4"/>
                  <a:pt x="5" y="5"/>
                  <a:pt x="4"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6">
            <a:extLst>
              <a:ext uri="{FF2B5EF4-FFF2-40B4-BE49-F238E27FC236}">
                <a16:creationId xmlns:a16="http://schemas.microsoft.com/office/drawing/2014/main" id="{C8AFAFFE-42F0-4C14-9763-0F49A6D07CC9}"/>
              </a:ext>
            </a:extLst>
          </p:cNvPr>
          <p:cNvSpPr>
            <a:spLocks/>
          </p:cNvSpPr>
          <p:nvPr/>
        </p:nvSpPr>
        <p:spPr bwMode="auto">
          <a:xfrm>
            <a:off x="8073641" y="5715854"/>
            <a:ext cx="61531" cy="61531"/>
          </a:xfrm>
          <a:custGeom>
            <a:avLst/>
            <a:gdLst/>
            <a:ahLst/>
            <a:cxnLst>
              <a:cxn ang="0">
                <a:pos x="17" y="14"/>
              </a:cxn>
              <a:cxn ang="0">
                <a:pos x="21" y="11"/>
              </a:cxn>
              <a:cxn ang="0">
                <a:pos x="18" y="7"/>
              </a:cxn>
              <a:cxn ang="0">
                <a:pos x="12" y="6"/>
              </a:cxn>
              <a:cxn ang="0">
                <a:pos x="10" y="2"/>
              </a:cxn>
              <a:cxn ang="0">
                <a:pos x="6" y="0"/>
              </a:cxn>
              <a:cxn ang="0">
                <a:pos x="2" y="1"/>
              </a:cxn>
              <a:cxn ang="0">
                <a:pos x="1" y="3"/>
              </a:cxn>
              <a:cxn ang="0">
                <a:pos x="0" y="6"/>
              </a:cxn>
              <a:cxn ang="0">
                <a:pos x="2" y="9"/>
              </a:cxn>
              <a:cxn ang="0">
                <a:pos x="4" y="13"/>
              </a:cxn>
              <a:cxn ang="0">
                <a:pos x="4" y="17"/>
              </a:cxn>
              <a:cxn ang="0">
                <a:pos x="8" y="21"/>
              </a:cxn>
              <a:cxn ang="0">
                <a:pos x="13" y="20"/>
              </a:cxn>
              <a:cxn ang="0">
                <a:pos x="17" y="19"/>
              </a:cxn>
              <a:cxn ang="0">
                <a:pos x="21" y="17"/>
              </a:cxn>
              <a:cxn ang="0">
                <a:pos x="21" y="15"/>
              </a:cxn>
              <a:cxn ang="0">
                <a:pos x="17" y="14"/>
              </a:cxn>
            </a:cxnLst>
            <a:rect l="0" t="0" r="r" b="b"/>
            <a:pathLst>
              <a:path w="21" h="21">
                <a:moveTo>
                  <a:pt x="17" y="14"/>
                </a:moveTo>
                <a:cubicBezTo>
                  <a:pt x="17" y="13"/>
                  <a:pt x="20" y="12"/>
                  <a:pt x="21" y="11"/>
                </a:cubicBezTo>
                <a:cubicBezTo>
                  <a:pt x="21" y="10"/>
                  <a:pt x="19" y="8"/>
                  <a:pt x="18" y="7"/>
                </a:cubicBezTo>
                <a:cubicBezTo>
                  <a:pt x="17" y="6"/>
                  <a:pt x="13" y="7"/>
                  <a:pt x="12" y="6"/>
                </a:cubicBezTo>
                <a:cubicBezTo>
                  <a:pt x="11" y="5"/>
                  <a:pt x="11" y="3"/>
                  <a:pt x="10" y="2"/>
                </a:cubicBezTo>
                <a:cubicBezTo>
                  <a:pt x="10" y="1"/>
                  <a:pt x="7" y="0"/>
                  <a:pt x="6" y="0"/>
                </a:cubicBezTo>
                <a:cubicBezTo>
                  <a:pt x="5" y="0"/>
                  <a:pt x="3" y="0"/>
                  <a:pt x="2" y="1"/>
                </a:cubicBezTo>
                <a:cubicBezTo>
                  <a:pt x="2" y="1"/>
                  <a:pt x="2" y="2"/>
                  <a:pt x="1" y="3"/>
                </a:cubicBezTo>
                <a:cubicBezTo>
                  <a:pt x="1" y="4"/>
                  <a:pt x="0" y="5"/>
                  <a:pt x="0" y="6"/>
                </a:cubicBezTo>
                <a:cubicBezTo>
                  <a:pt x="1" y="7"/>
                  <a:pt x="2" y="8"/>
                  <a:pt x="2" y="9"/>
                </a:cubicBezTo>
                <a:cubicBezTo>
                  <a:pt x="3" y="10"/>
                  <a:pt x="4" y="12"/>
                  <a:pt x="4" y="13"/>
                </a:cubicBezTo>
                <a:cubicBezTo>
                  <a:pt x="4" y="14"/>
                  <a:pt x="4" y="16"/>
                  <a:pt x="4" y="17"/>
                </a:cubicBezTo>
                <a:cubicBezTo>
                  <a:pt x="5" y="18"/>
                  <a:pt x="7" y="20"/>
                  <a:pt x="8" y="21"/>
                </a:cubicBezTo>
                <a:cubicBezTo>
                  <a:pt x="9" y="21"/>
                  <a:pt x="12" y="20"/>
                  <a:pt x="13" y="20"/>
                </a:cubicBezTo>
                <a:cubicBezTo>
                  <a:pt x="14" y="20"/>
                  <a:pt x="16" y="20"/>
                  <a:pt x="17" y="19"/>
                </a:cubicBezTo>
                <a:cubicBezTo>
                  <a:pt x="18" y="19"/>
                  <a:pt x="20" y="18"/>
                  <a:pt x="21" y="17"/>
                </a:cubicBezTo>
                <a:cubicBezTo>
                  <a:pt x="21" y="17"/>
                  <a:pt x="21" y="16"/>
                  <a:pt x="21" y="15"/>
                </a:cubicBezTo>
                <a:cubicBezTo>
                  <a:pt x="21" y="14"/>
                  <a:pt x="18" y="15"/>
                  <a:pt x="17"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7">
            <a:extLst>
              <a:ext uri="{FF2B5EF4-FFF2-40B4-BE49-F238E27FC236}">
                <a16:creationId xmlns:a16="http://schemas.microsoft.com/office/drawing/2014/main" id="{F89CD646-175F-4E08-B096-8C2E5B341059}"/>
              </a:ext>
            </a:extLst>
          </p:cNvPr>
          <p:cNvSpPr>
            <a:spLocks/>
          </p:cNvSpPr>
          <p:nvPr/>
        </p:nvSpPr>
        <p:spPr bwMode="auto">
          <a:xfrm>
            <a:off x="7686882" y="5165017"/>
            <a:ext cx="46880" cy="70319"/>
          </a:xfrm>
          <a:custGeom>
            <a:avLst/>
            <a:gdLst/>
            <a:ahLst/>
            <a:cxnLst>
              <a:cxn ang="0">
                <a:pos x="15" y="18"/>
              </a:cxn>
              <a:cxn ang="0">
                <a:pos x="11" y="19"/>
              </a:cxn>
              <a:cxn ang="0">
                <a:pos x="9" y="21"/>
              </a:cxn>
              <a:cxn ang="0">
                <a:pos x="3" y="23"/>
              </a:cxn>
              <a:cxn ang="0">
                <a:pos x="1" y="18"/>
              </a:cxn>
              <a:cxn ang="0">
                <a:pos x="2" y="11"/>
              </a:cxn>
              <a:cxn ang="0">
                <a:pos x="1" y="6"/>
              </a:cxn>
              <a:cxn ang="0">
                <a:pos x="1" y="2"/>
              </a:cxn>
              <a:cxn ang="0">
                <a:pos x="2" y="0"/>
              </a:cxn>
              <a:cxn ang="0">
                <a:pos x="6" y="3"/>
              </a:cxn>
              <a:cxn ang="0">
                <a:pos x="7" y="5"/>
              </a:cxn>
              <a:cxn ang="0">
                <a:pos x="9" y="3"/>
              </a:cxn>
              <a:cxn ang="0">
                <a:pos x="13" y="2"/>
              </a:cxn>
              <a:cxn ang="0">
                <a:pos x="15" y="7"/>
              </a:cxn>
              <a:cxn ang="0">
                <a:pos x="14" y="11"/>
              </a:cxn>
              <a:cxn ang="0">
                <a:pos x="16" y="15"/>
              </a:cxn>
              <a:cxn ang="0">
                <a:pos x="15" y="18"/>
              </a:cxn>
            </a:cxnLst>
            <a:rect l="0" t="0" r="r" b="b"/>
            <a:pathLst>
              <a:path w="16" h="24">
                <a:moveTo>
                  <a:pt x="15" y="18"/>
                </a:moveTo>
                <a:cubicBezTo>
                  <a:pt x="14" y="19"/>
                  <a:pt x="12" y="19"/>
                  <a:pt x="11" y="19"/>
                </a:cubicBezTo>
                <a:cubicBezTo>
                  <a:pt x="10" y="20"/>
                  <a:pt x="9" y="21"/>
                  <a:pt x="9" y="21"/>
                </a:cubicBezTo>
                <a:cubicBezTo>
                  <a:pt x="7" y="22"/>
                  <a:pt x="5" y="24"/>
                  <a:pt x="3" y="23"/>
                </a:cubicBezTo>
                <a:cubicBezTo>
                  <a:pt x="2" y="23"/>
                  <a:pt x="1" y="19"/>
                  <a:pt x="1" y="18"/>
                </a:cubicBezTo>
                <a:cubicBezTo>
                  <a:pt x="0" y="16"/>
                  <a:pt x="2" y="13"/>
                  <a:pt x="2" y="11"/>
                </a:cubicBezTo>
                <a:cubicBezTo>
                  <a:pt x="2" y="10"/>
                  <a:pt x="1" y="7"/>
                  <a:pt x="1" y="6"/>
                </a:cubicBezTo>
                <a:cubicBezTo>
                  <a:pt x="1" y="5"/>
                  <a:pt x="0" y="3"/>
                  <a:pt x="1" y="2"/>
                </a:cubicBezTo>
                <a:cubicBezTo>
                  <a:pt x="1" y="1"/>
                  <a:pt x="2" y="0"/>
                  <a:pt x="2" y="0"/>
                </a:cubicBezTo>
                <a:cubicBezTo>
                  <a:pt x="3" y="0"/>
                  <a:pt x="5" y="2"/>
                  <a:pt x="6" y="3"/>
                </a:cubicBezTo>
                <a:cubicBezTo>
                  <a:pt x="6" y="3"/>
                  <a:pt x="6" y="5"/>
                  <a:pt x="7" y="5"/>
                </a:cubicBezTo>
                <a:cubicBezTo>
                  <a:pt x="8" y="5"/>
                  <a:pt x="8" y="3"/>
                  <a:pt x="9" y="3"/>
                </a:cubicBezTo>
                <a:cubicBezTo>
                  <a:pt x="10" y="2"/>
                  <a:pt x="12" y="1"/>
                  <a:pt x="13" y="2"/>
                </a:cubicBezTo>
                <a:cubicBezTo>
                  <a:pt x="14" y="3"/>
                  <a:pt x="15" y="6"/>
                  <a:pt x="15" y="7"/>
                </a:cubicBezTo>
                <a:cubicBezTo>
                  <a:pt x="15" y="8"/>
                  <a:pt x="14" y="10"/>
                  <a:pt x="14" y="11"/>
                </a:cubicBezTo>
                <a:cubicBezTo>
                  <a:pt x="14" y="12"/>
                  <a:pt x="16" y="14"/>
                  <a:pt x="16" y="15"/>
                </a:cubicBezTo>
                <a:cubicBezTo>
                  <a:pt x="16" y="16"/>
                  <a:pt x="15" y="17"/>
                  <a:pt x="15" y="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8">
            <a:extLst>
              <a:ext uri="{FF2B5EF4-FFF2-40B4-BE49-F238E27FC236}">
                <a16:creationId xmlns:a16="http://schemas.microsoft.com/office/drawing/2014/main" id="{8726E5B4-B542-4D2D-953F-C48AD8798FBA}"/>
              </a:ext>
            </a:extLst>
          </p:cNvPr>
          <p:cNvSpPr>
            <a:spLocks/>
          </p:cNvSpPr>
          <p:nvPr/>
        </p:nvSpPr>
        <p:spPr bwMode="auto">
          <a:xfrm>
            <a:off x="7569682" y="4822209"/>
            <a:ext cx="43950" cy="46880"/>
          </a:xfrm>
          <a:custGeom>
            <a:avLst/>
            <a:gdLst/>
            <a:ahLst/>
            <a:cxnLst>
              <a:cxn ang="0">
                <a:pos x="16" y="13"/>
              </a:cxn>
              <a:cxn ang="0">
                <a:pos x="12" y="14"/>
              </a:cxn>
              <a:cxn ang="0">
                <a:pos x="12" y="16"/>
              </a:cxn>
              <a:cxn ang="0">
                <a:pos x="7" y="16"/>
              </a:cxn>
              <a:cxn ang="0">
                <a:pos x="6" y="11"/>
              </a:cxn>
              <a:cxn ang="0">
                <a:pos x="3" y="8"/>
              </a:cxn>
              <a:cxn ang="0">
                <a:pos x="1" y="5"/>
              </a:cxn>
              <a:cxn ang="0">
                <a:pos x="0" y="2"/>
              </a:cxn>
              <a:cxn ang="0">
                <a:pos x="2" y="0"/>
              </a:cxn>
              <a:cxn ang="0">
                <a:pos x="5" y="1"/>
              </a:cxn>
              <a:cxn ang="0">
                <a:pos x="8" y="3"/>
              </a:cxn>
              <a:cxn ang="0">
                <a:pos x="9" y="7"/>
              </a:cxn>
              <a:cxn ang="0">
                <a:pos x="12" y="8"/>
              </a:cxn>
              <a:cxn ang="0">
                <a:pos x="13" y="7"/>
              </a:cxn>
              <a:cxn ang="0">
                <a:pos x="16" y="9"/>
              </a:cxn>
              <a:cxn ang="0">
                <a:pos x="16" y="13"/>
              </a:cxn>
            </a:cxnLst>
            <a:rect l="0" t="0" r="r" b="b"/>
            <a:pathLst>
              <a:path w="16" h="17">
                <a:moveTo>
                  <a:pt x="16" y="13"/>
                </a:moveTo>
                <a:cubicBezTo>
                  <a:pt x="15" y="13"/>
                  <a:pt x="13" y="13"/>
                  <a:pt x="12" y="14"/>
                </a:cubicBezTo>
                <a:cubicBezTo>
                  <a:pt x="12" y="14"/>
                  <a:pt x="12" y="15"/>
                  <a:pt x="12" y="16"/>
                </a:cubicBezTo>
                <a:cubicBezTo>
                  <a:pt x="11" y="16"/>
                  <a:pt x="8" y="17"/>
                  <a:pt x="7" y="16"/>
                </a:cubicBezTo>
                <a:cubicBezTo>
                  <a:pt x="6" y="15"/>
                  <a:pt x="6" y="12"/>
                  <a:pt x="6" y="11"/>
                </a:cubicBezTo>
                <a:cubicBezTo>
                  <a:pt x="5" y="10"/>
                  <a:pt x="4" y="9"/>
                  <a:pt x="3" y="8"/>
                </a:cubicBezTo>
                <a:cubicBezTo>
                  <a:pt x="3" y="7"/>
                  <a:pt x="1" y="6"/>
                  <a:pt x="1" y="5"/>
                </a:cubicBezTo>
                <a:cubicBezTo>
                  <a:pt x="0" y="4"/>
                  <a:pt x="0" y="3"/>
                  <a:pt x="0" y="2"/>
                </a:cubicBezTo>
                <a:cubicBezTo>
                  <a:pt x="0" y="1"/>
                  <a:pt x="2" y="0"/>
                  <a:pt x="2" y="0"/>
                </a:cubicBezTo>
                <a:cubicBezTo>
                  <a:pt x="3" y="0"/>
                  <a:pt x="5" y="0"/>
                  <a:pt x="5" y="1"/>
                </a:cubicBezTo>
                <a:cubicBezTo>
                  <a:pt x="6" y="1"/>
                  <a:pt x="7" y="2"/>
                  <a:pt x="8" y="3"/>
                </a:cubicBezTo>
                <a:cubicBezTo>
                  <a:pt x="8" y="4"/>
                  <a:pt x="8" y="6"/>
                  <a:pt x="9" y="7"/>
                </a:cubicBezTo>
                <a:cubicBezTo>
                  <a:pt x="9" y="7"/>
                  <a:pt x="11" y="8"/>
                  <a:pt x="12" y="8"/>
                </a:cubicBezTo>
                <a:cubicBezTo>
                  <a:pt x="12" y="8"/>
                  <a:pt x="13" y="7"/>
                  <a:pt x="13" y="7"/>
                </a:cubicBezTo>
                <a:cubicBezTo>
                  <a:pt x="14" y="7"/>
                  <a:pt x="15" y="8"/>
                  <a:pt x="16" y="9"/>
                </a:cubicBezTo>
                <a:cubicBezTo>
                  <a:pt x="16" y="10"/>
                  <a:pt x="16" y="12"/>
                  <a:pt x="16"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9">
            <a:extLst>
              <a:ext uri="{FF2B5EF4-FFF2-40B4-BE49-F238E27FC236}">
                <a16:creationId xmlns:a16="http://schemas.microsoft.com/office/drawing/2014/main" id="{FE032EE8-1111-49C0-BB88-BB4451BF96B5}"/>
              </a:ext>
            </a:extLst>
          </p:cNvPr>
          <p:cNvSpPr>
            <a:spLocks/>
          </p:cNvSpPr>
          <p:nvPr/>
        </p:nvSpPr>
        <p:spPr bwMode="auto">
          <a:xfrm>
            <a:off x="8457468" y="4874949"/>
            <a:ext cx="23439" cy="23439"/>
          </a:xfrm>
          <a:custGeom>
            <a:avLst/>
            <a:gdLst/>
            <a:ahLst/>
            <a:cxnLst>
              <a:cxn ang="0">
                <a:pos x="5" y="1"/>
              </a:cxn>
              <a:cxn ang="0">
                <a:pos x="1" y="1"/>
              </a:cxn>
              <a:cxn ang="0">
                <a:pos x="0" y="4"/>
              </a:cxn>
              <a:cxn ang="0">
                <a:pos x="1" y="7"/>
              </a:cxn>
              <a:cxn ang="0">
                <a:pos x="4" y="7"/>
              </a:cxn>
              <a:cxn ang="0">
                <a:pos x="8" y="4"/>
              </a:cxn>
              <a:cxn ang="0">
                <a:pos x="5" y="1"/>
              </a:cxn>
            </a:cxnLst>
            <a:rect l="0" t="0" r="r" b="b"/>
            <a:pathLst>
              <a:path w="8" h="8">
                <a:moveTo>
                  <a:pt x="5" y="1"/>
                </a:moveTo>
                <a:cubicBezTo>
                  <a:pt x="4" y="1"/>
                  <a:pt x="1" y="0"/>
                  <a:pt x="1" y="1"/>
                </a:cubicBezTo>
                <a:cubicBezTo>
                  <a:pt x="0" y="1"/>
                  <a:pt x="0" y="3"/>
                  <a:pt x="0" y="4"/>
                </a:cubicBezTo>
                <a:cubicBezTo>
                  <a:pt x="0" y="5"/>
                  <a:pt x="0" y="7"/>
                  <a:pt x="1" y="7"/>
                </a:cubicBezTo>
                <a:cubicBezTo>
                  <a:pt x="2" y="8"/>
                  <a:pt x="3" y="7"/>
                  <a:pt x="4" y="7"/>
                </a:cubicBezTo>
                <a:cubicBezTo>
                  <a:pt x="5" y="7"/>
                  <a:pt x="8" y="5"/>
                  <a:pt x="8" y="4"/>
                </a:cubicBezTo>
                <a:cubicBezTo>
                  <a:pt x="8" y="3"/>
                  <a:pt x="6" y="1"/>
                  <a:pt x="5"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5" name="Freeform 30">
            <a:extLst>
              <a:ext uri="{FF2B5EF4-FFF2-40B4-BE49-F238E27FC236}">
                <a16:creationId xmlns:a16="http://schemas.microsoft.com/office/drawing/2014/main" id="{1FC3CCE6-2A01-45C0-BC48-4E0EB92F1372}"/>
              </a:ext>
            </a:extLst>
          </p:cNvPr>
          <p:cNvSpPr>
            <a:spLocks/>
          </p:cNvSpPr>
          <p:nvPr/>
        </p:nvSpPr>
        <p:spPr bwMode="auto">
          <a:xfrm>
            <a:off x="8126381" y="4523350"/>
            <a:ext cx="38090" cy="67391"/>
          </a:xfrm>
          <a:custGeom>
            <a:avLst/>
            <a:gdLst/>
            <a:ahLst/>
            <a:cxnLst>
              <a:cxn ang="0">
                <a:pos x="12" y="10"/>
              </a:cxn>
              <a:cxn ang="0">
                <a:pos x="10" y="12"/>
              </a:cxn>
              <a:cxn ang="0">
                <a:pos x="12" y="16"/>
              </a:cxn>
              <a:cxn ang="0">
                <a:pos x="13" y="21"/>
              </a:cxn>
              <a:cxn ang="0">
                <a:pos x="13" y="24"/>
              </a:cxn>
              <a:cxn ang="0">
                <a:pos x="11" y="24"/>
              </a:cxn>
              <a:cxn ang="0">
                <a:pos x="9" y="19"/>
              </a:cxn>
              <a:cxn ang="0">
                <a:pos x="7" y="16"/>
              </a:cxn>
              <a:cxn ang="0">
                <a:pos x="5" y="10"/>
              </a:cxn>
              <a:cxn ang="0">
                <a:pos x="2" y="7"/>
              </a:cxn>
              <a:cxn ang="0">
                <a:pos x="1" y="5"/>
              </a:cxn>
              <a:cxn ang="0">
                <a:pos x="2" y="2"/>
              </a:cxn>
              <a:cxn ang="0">
                <a:pos x="6" y="0"/>
              </a:cxn>
              <a:cxn ang="0">
                <a:pos x="9" y="1"/>
              </a:cxn>
              <a:cxn ang="0">
                <a:pos x="11" y="3"/>
              </a:cxn>
              <a:cxn ang="0">
                <a:pos x="13" y="7"/>
              </a:cxn>
              <a:cxn ang="0">
                <a:pos x="12" y="10"/>
              </a:cxn>
            </a:cxnLst>
            <a:rect l="0" t="0" r="r" b="b"/>
            <a:pathLst>
              <a:path w="14" h="24">
                <a:moveTo>
                  <a:pt x="12" y="10"/>
                </a:moveTo>
                <a:cubicBezTo>
                  <a:pt x="12" y="11"/>
                  <a:pt x="11" y="11"/>
                  <a:pt x="10" y="12"/>
                </a:cubicBezTo>
                <a:cubicBezTo>
                  <a:pt x="10" y="13"/>
                  <a:pt x="12" y="15"/>
                  <a:pt x="12" y="16"/>
                </a:cubicBezTo>
                <a:cubicBezTo>
                  <a:pt x="12" y="17"/>
                  <a:pt x="13" y="20"/>
                  <a:pt x="13" y="21"/>
                </a:cubicBezTo>
                <a:cubicBezTo>
                  <a:pt x="13" y="22"/>
                  <a:pt x="14" y="24"/>
                  <a:pt x="13" y="24"/>
                </a:cubicBezTo>
                <a:cubicBezTo>
                  <a:pt x="13" y="24"/>
                  <a:pt x="12" y="24"/>
                  <a:pt x="11" y="24"/>
                </a:cubicBezTo>
                <a:cubicBezTo>
                  <a:pt x="10" y="23"/>
                  <a:pt x="10" y="20"/>
                  <a:pt x="9" y="19"/>
                </a:cubicBezTo>
                <a:cubicBezTo>
                  <a:pt x="9" y="18"/>
                  <a:pt x="8" y="17"/>
                  <a:pt x="7" y="16"/>
                </a:cubicBezTo>
                <a:cubicBezTo>
                  <a:pt x="6" y="15"/>
                  <a:pt x="6" y="12"/>
                  <a:pt x="5" y="10"/>
                </a:cubicBezTo>
                <a:cubicBezTo>
                  <a:pt x="5" y="9"/>
                  <a:pt x="3" y="8"/>
                  <a:pt x="2" y="7"/>
                </a:cubicBezTo>
                <a:cubicBezTo>
                  <a:pt x="2" y="7"/>
                  <a:pt x="1" y="6"/>
                  <a:pt x="1" y="5"/>
                </a:cubicBezTo>
                <a:cubicBezTo>
                  <a:pt x="0" y="4"/>
                  <a:pt x="1" y="2"/>
                  <a:pt x="2" y="2"/>
                </a:cubicBezTo>
                <a:cubicBezTo>
                  <a:pt x="3" y="1"/>
                  <a:pt x="5" y="0"/>
                  <a:pt x="6" y="0"/>
                </a:cubicBezTo>
                <a:cubicBezTo>
                  <a:pt x="7" y="0"/>
                  <a:pt x="8" y="1"/>
                  <a:pt x="9" y="1"/>
                </a:cubicBezTo>
                <a:cubicBezTo>
                  <a:pt x="10" y="2"/>
                  <a:pt x="11" y="3"/>
                  <a:pt x="11" y="3"/>
                </a:cubicBezTo>
                <a:cubicBezTo>
                  <a:pt x="12" y="4"/>
                  <a:pt x="13" y="6"/>
                  <a:pt x="13" y="7"/>
                </a:cubicBezTo>
                <a:cubicBezTo>
                  <a:pt x="13" y="8"/>
                  <a:pt x="13" y="10"/>
                  <a:pt x="12"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31">
            <a:extLst>
              <a:ext uri="{FF2B5EF4-FFF2-40B4-BE49-F238E27FC236}">
                <a16:creationId xmlns:a16="http://schemas.microsoft.com/office/drawing/2014/main" id="{8147A1A5-DCD0-4A4C-A998-02EC662757E6}"/>
              </a:ext>
            </a:extLst>
          </p:cNvPr>
          <p:cNvSpPr>
            <a:spLocks/>
          </p:cNvSpPr>
          <p:nvPr/>
        </p:nvSpPr>
        <p:spPr bwMode="auto">
          <a:xfrm>
            <a:off x="8826646" y="4795838"/>
            <a:ext cx="41020" cy="23439"/>
          </a:xfrm>
          <a:custGeom>
            <a:avLst/>
            <a:gdLst/>
            <a:ahLst/>
            <a:cxnLst>
              <a:cxn ang="0">
                <a:pos x="13" y="6"/>
              </a:cxn>
              <a:cxn ang="0">
                <a:pos x="7" y="8"/>
              </a:cxn>
              <a:cxn ang="0">
                <a:pos x="2" y="7"/>
              </a:cxn>
              <a:cxn ang="0">
                <a:pos x="0" y="4"/>
              </a:cxn>
              <a:cxn ang="0">
                <a:pos x="1" y="1"/>
              </a:cxn>
              <a:cxn ang="0">
                <a:pos x="4" y="0"/>
              </a:cxn>
              <a:cxn ang="0">
                <a:pos x="9" y="1"/>
              </a:cxn>
              <a:cxn ang="0">
                <a:pos x="11" y="3"/>
              </a:cxn>
              <a:cxn ang="0">
                <a:pos x="13" y="6"/>
              </a:cxn>
            </a:cxnLst>
            <a:rect l="0" t="0" r="r" b="b"/>
            <a:pathLst>
              <a:path w="14" h="8">
                <a:moveTo>
                  <a:pt x="13" y="6"/>
                </a:moveTo>
                <a:cubicBezTo>
                  <a:pt x="13" y="7"/>
                  <a:pt x="9" y="7"/>
                  <a:pt x="7" y="8"/>
                </a:cubicBezTo>
                <a:cubicBezTo>
                  <a:pt x="6" y="8"/>
                  <a:pt x="3" y="8"/>
                  <a:pt x="2" y="7"/>
                </a:cubicBezTo>
                <a:cubicBezTo>
                  <a:pt x="1" y="7"/>
                  <a:pt x="0" y="5"/>
                  <a:pt x="0" y="4"/>
                </a:cubicBezTo>
                <a:cubicBezTo>
                  <a:pt x="0" y="3"/>
                  <a:pt x="0" y="2"/>
                  <a:pt x="1" y="1"/>
                </a:cubicBezTo>
                <a:cubicBezTo>
                  <a:pt x="1" y="1"/>
                  <a:pt x="3" y="0"/>
                  <a:pt x="4" y="0"/>
                </a:cubicBezTo>
                <a:cubicBezTo>
                  <a:pt x="5" y="0"/>
                  <a:pt x="8" y="1"/>
                  <a:pt x="9" y="1"/>
                </a:cubicBezTo>
                <a:cubicBezTo>
                  <a:pt x="9" y="2"/>
                  <a:pt x="10" y="2"/>
                  <a:pt x="11" y="3"/>
                </a:cubicBezTo>
                <a:cubicBezTo>
                  <a:pt x="12" y="4"/>
                  <a:pt x="14" y="5"/>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32">
            <a:extLst>
              <a:ext uri="{FF2B5EF4-FFF2-40B4-BE49-F238E27FC236}">
                <a16:creationId xmlns:a16="http://schemas.microsoft.com/office/drawing/2014/main" id="{F7428BB6-9CFB-4F1C-9C3F-E47EC1C3A702}"/>
              </a:ext>
            </a:extLst>
          </p:cNvPr>
          <p:cNvSpPr>
            <a:spLocks/>
          </p:cNvSpPr>
          <p:nvPr/>
        </p:nvSpPr>
        <p:spPr bwMode="auto">
          <a:xfrm>
            <a:off x="10309220" y="4344621"/>
            <a:ext cx="17580" cy="29299"/>
          </a:xfrm>
          <a:custGeom>
            <a:avLst/>
            <a:gdLst/>
            <a:ahLst/>
            <a:cxnLst>
              <a:cxn ang="0">
                <a:pos x="4" y="9"/>
              </a:cxn>
              <a:cxn ang="0">
                <a:pos x="4" y="10"/>
              </a:cxn>
              <a:cxn ang="0">
                <a:pos x="2" y="9"/>
              </a:cxn>
              <a:cxn ang="0">
                <a:pos x="0" y="7"/>
              </a:cxn>
              <a:cxn ang="0">
                <a:pos x="1" y="5"/>
              </a:cxn>
              <a:cxn ang="0">
                <a:pos x="0" y="2"/>
              </a:cxn>
              <a:cxn ang="0">
                <a:pos x="1" y="0"/>
              </a:cxn>
              <a:cxn ang="0">
                <a:pos x="2" y="1"/>
              </a:cxn>
              <a:cxn ang="0">
                <a:pos x="4" y="2"/>
              </a:cxn>
              <a:cxn ang="0">
                <a:pos x="4" y="4"/>
              </a:cxn>
              <a:cxn ang="0">
                <a:pos x="5" y="5"/>
              </a:cxn>
              <a:cxn ang="0">
                <a:pos x="4" y="9"/>
              </a:cxn>
            </a:cxnLst>
            <a:rect l="0" t="0" r="r" b="b"/>
            <a:pathLst>
              <a:path w="6" h="10">
                <a:moveTo>
                  <a:pt x="4" y="9"/>
                </a:moveTo>
                <a:cubicBezTo>
                  <a:pt x="4" y="9"/>
                  <a:pt x="4" y="10"/>
                  <a:pt x="4" y="10"/>
                </a:cubicBezTo>
                <a:cubicBezTo>
                  <a:pt x="3" y="10"/>
                  <a:pt x="2" y="9"/>
                  <a:pt x="2" y="9"/>
                </a:cubicBezTo>
                <a:cubicBezTo>
                  <a:pt x="2" y="9"/>
                  <a:pt x="1" y="8"/>
                  <a:pt x="0" y="7"/>
                </a:cubicBezTo>
                <a:cubicBezTo>
                  <a:pt x="0" y="7"/>
                  <a:pt x="1" y="5"/>
                  <a:pt x="1" y="5"/>
                </a:cubicBezTo>
                <a:cubicBezTo>
                  <a:pt x="1" y="4"/>
                  <a:pt x="0" y="3"/>
                  <a:pt x="0" y="2"/>
                </a:cubicBezTo>
                <a:cubicBezTo>
                  <a:pt x="0" y="2"/>
                  <a:pt x="0" y="1"/>
                  <a:pt x="1" y="0"/>
                </a:cubicBezTo>
                <a:cubicBezTo>
                  <a:pt x="1" y="0"/>
                  <a:pt x="2" y="0"/>
                  <a:pt x="2" y="1"/>
                </a:cubicBezTo>
                <a:cubicBezTo>
                  <a:pt x="3" y="1"/>
                  <a:pt x="4" y="2"/>
                  <a:pt x="4" y="2"/>
                </a:cubicBezTo>
                <a:cubicBezTo>
                  <a:pt x="4" y="3"/>
                  <a:pt x="4" y="4"/>
                  <a:pt x="4" y="4"/>
                </a:cubicBezTo>
                <a:cubicBezTo>
                  <a:pt x="4" y="4"/>
                  <a:pt x="5" y="5"/>
                  <a:pt x="5" y="5"/>
                </a:cubicBezTo>
                <a:cubicBezTo>
                  <a:pt x="6" y="6"/>
                  <a:pt x="5" y="8"/>
                  <a:pt x="4"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33">
            <a:extLst>
              <a:ext uri="{FF2B5EF4-FFF2-40B4-BE49-F238E27FC236}">
                <a16:creationId xmlns:a16="http://schemas.microsoft.com/office/drawing/2014/main" id="{66EABB17-5867-4B9B-A18E-08DB870A6ADD}"/>
              </a:ext>
            </a:extLst>
          </p:cNvPr>
          <p:cNvSpPr>
            <a:spLocks/>
          </p:cNvSpPr>
          <p:nvPr/>
        </p:nvSpPr>
        <p:spPr bwMode="auto">
          <a:xfrm>
            <a:off x="9978132" y="4277231"/>
            <a:ext cx="659248" cy="963966"/>
          </a:xfrm>
          <a:custGeom>
            <a:avLst/>
            <a:gdLst/>
            <a:ahLst/>
            <a:cxnLst>
              <a:cxn ang="0">
                <a:pos x="218" y="133"/>
              </a:cxn>
              <a:cxn ang="0">
                <a:pos x="191" y="157"/>
              </a:cxn>
              <a:cxn ang="0">
                <a:pos x="180" y="175"/>
              </a:cxn>
              <a:cxn ang="0">
                <a:pos x="172" y="194"/>
              </a:cxn>
              <a:cxn ang="0">
                <a:pos x="168" y="221"/>
              </a:cxn>
              <a:cxn ang="0">
                <a:pos x="182" y="243"/>
              </a:cxn>
              <a:cxn ang="0">
                <a:pos x="207" y="254"/>
              </a:cxn>
              <a:cxn ang="0">
                <a:pos x="213" y="263"/>
              </a:cxn>
              <a:cxn ang="0">
                <a:pos x="186" y="312"/>
              </a:cxn>
              <a:cxn ang="0">
                <a:pos x="148" y="312"/>
              </a:cxn>
              <a:cxn ang="0">
                <a:pos x="112" y="326"/>
              </a:cxn>
              <a:cxn ang="0">
                <a:pos x="121" y="294"/>
              </a:cxn>
              <a:cxn ang="0">
                <a:pos x="102" y="279"/>
              </a:cxn>
              <a:cxn ang="0">
                <a:pos x="73" y="258"/>
              </a:cxn>
              <a:cxn ang="0">
                <a:pos x="63" y="215"/>
              </a:cxn>
              <a:cxn ang="0">
                <a:pos x="43" y="174"/>
              </a:cxn>
              <a:cxn ang="0">
                <a:pos x="15" y="125"/>
              </a:cxn>
              <a:cxn ang="0">
                <a:pos x="0" y="86"/>
              </a:cxn>
              <a:cxn ang="0">
                <a:pos x="6" y="81"/>
              </a:cxn>
              <a:cxn ang="0">
                <a:pos x="14" y="77"/>
              </a:cxn>
              <a:cxn ang="0">
                <a:pos x="21" y="66"/>
              </a:cxn>
              <a:cxn ang="0">
                <a:pos x="29" y="59"/>
              </a:cxn>
              <a:cxn ang="0">
                <a:pos x="28" y="45"/>
              </a:cxn>
              <a:cxn ang="0">
                <a:pos x="38" y="39"/>
              </a:cxn>
              <a:cxn ang="0">
                <a:pos x="61" y="32"/>
              </a:cxn>
              <a:cxn ang="0">
                <a:pos x="82" y="31"/>
              </a:cxn>
              <a:cxn ang="0">
                <a:pos x="79" y="49"/>
              </a:cxn>
              <a:cxn ang="0">
                <a:pos x="68" y="68"/>
              </a:cxn>
              <a:cxn ang="0">
                <a:pos x="59" y="82"/>
              </a:cxn>
              <a:cxn ang="0">
                <a:pos x="65" y="85"/>
              </a:cxn>
              <a:cxn ang="0">
                <a:pos x="76" y="72"/>
              </a:cxn>
              <a:cxn ang="0">
                <a:pos x="88" y="63"/>
              </a:cxn>
              <a:cxn ang="0">
                <a:pos x="87" y="50"/>
              </a:cxn>
              <a:cxn ang="0">
                <a:pos x="93" y="50"/>
              </a:cxn>
              <a:cxn ang="0">
                <a:pos x="98" y="56"/>
              </a:cxn>
              <a:cxn ang="0">
                <a:pos x="105" y="68"/>
              </a:cxn>
              <a:cxn ang="0">
                <a:pos x="94" y="65"/>
              </a:cxn>
              <a:cxn ang="0">
                <a:pos x="94" y="74"/>
              </a:cxn>
              <a:cxn ang="0">
                <a:pos x="107" y="69"/>
              </a:cxn>
              <a:cxn ang="0">
                <a:pos x="113" y="74"/>
              </a:cxn>
              <a:cxn ang="0">
                <a:pos x="122" y="79"/>
              </a:cxn>
              <a:cxn ang="0">
                <a:pos x="116" y="67"/>
              </a:cxn>
              <a:cxn ang="0">
                <a:pos x="121" y="57"/>
              </a:cxn>
              <a:cxn ang="0">
                <a:pos x="126" y="46"/>
              </a:cxn>
              <a:cxn ang="0">
                <a:pos x="129" y="36"/>
              </a:cxn>
              <a:cxn ang="0">
                <a:pos x="121" y="26"/>
              </a:cxn>
              <a:cxn ang="0">
                <a:pos x="119" y="8"/>
              </a:cxn>
              <a:cxn ang="0">
                <a:pos x="134" y="4"/>
              </a:cxn>
              <a:cxn ang="0">
                <a:pos x="162" y="4"/>
              </a:cxn>
              <a:cxn ang="0">
                <a:pos x="181" y="26"/>
              </a:cxn>
              <a:cxn ang="0">
                <a:pos x="195" y="32"/>
              </a:cxn>
              <a:cxn ang="0">
                <a:pos x="189" y="54"/>
              </a:cxn>
              <a:cxn ang="0">
                <a:pos x="175" y="70"/>
              </a:cxn>
              <a:cxn ang="0">
                <a:pos x="151" y="92"/>
              </a:cxn>
              <a:cxn ang="0">
                <a:pos x="146" y="110"/>
              </a:cxn>
              <a:cxn ang="0">
                <a:pos x="163" y="126"/>
              </a:cxn>
              <a:cxn ang="0">
                <a:pos x="192" y="124"/>
              </a:cxn>
              <a:cxn ang="0">
                <a:pos x="216" y="121"/>
              </a:cxn>
            </a:cxnLst>
            <a:rect l="0" t="0" r="r" b="b"/>
            <a:pathLst>
              <a:path w="227" h="333">
                <a:moveTo>
                  <a:pt x="227" y="127"/>
                </a:moveTo>
                <a:cubicBezTo>
                  <a:pt x="227" y="128"/>
                  <a:pt x="226" y="128"/>
                  <a:pt x="226" y="128"/>
                </a:cubicBezTo>
                <a:cubicBezTo>
                  <a:pt x="224" y="130"/>
                  <a:pt x="220" y="132"/>
                  <a:pt x="218" y="133"/>
                </a:cubicBezTo>
                <a:cubicBezTo>
                  <a:pt x="216" y="135"/>
                  <a:pt x="212" y="138"/>
                  <a:pt x="210" y="140"/>
                </a:cubicBezTo>
                <a:cubicBezTo>
                  <a:pt x="206" y="142"/>
                  <a:pt x="199" y="148"/>
                  <a:pt x="196" y="151"/>
                </a:cubicBezTo>
                <a:cubicBezTo>
                  <a:pt x="195" y="152"/>
                  <a:pt x="192" y="155"/>
                  <a:pt x="191" y="157"/>
                </a:cubicBezTo>
                <a:cubicBezTo>
                  <a:pt x="190" y="159"/>
                  <a:pt x="188" y="162"/>
                  <a:pt x="187" y="164"/>
                </a:cubicBezTo>
                <a:cubicBezTo>
                  <a:pt x="186" y="165"/>
                  <a:pt x="183" y="167"/>
                  <a:pt x="182" y="168"/>
                </a:cubicBezTo>
                <a:cubicBezTo>
                  <a:pt x="181" y="170"/>
                  <a:pt x="181" y="173"/>
                  <a:pt x="180" y="175"/>
                </a:cubicBezTo>
                <a:cubicBezTo>
                  <a:pt x="179" y="177"/>
                  <a:pt x="177" y="179"/>
                  <a:pt x="176" y="181"/>
                </a:cubicBezTo>
                <a:cubicBezTo>
                  <a:pt x="176" y="182"/>
                  <a:pt x="175" y="185"/>
                  <a:pt x="174" y="187"/>
                </a:cubicBezTo>
                <a:cubicBezTo>
                  <a:pt x="174" y="189"/>
                  <a:pt x="173" y="192"/>
                  <a:pt x="172" y="194"/>
                </a:cubicBezTo>
                <a:cubicBezTo>
                  <a:pt x="171" y="197"/>
                  <a:pt x="168" y="201"/>
                  <a:pt x="167" y="204"/>
                </a:cubicBezTo>
                <a:cubicBezTo>
                  <a:pt x="167" y="206"/>
                  <a:pt x="166" y="210"/>
                  <a:pt x="167" y="212"/>
                </a:cubicBezTo>
                <a:cubicBezTo>
                  <a:pt x="167" y="214"/>
                  <a:pt x="167" y="219"/>
                  <a:pt x="168" y="221"/>
                </a:cubicBezTo>
                <a:cubicBezTo>
                  <a:pt x="168" y="223"/>
                  <a:pt x="169" y="227"/>
                  <a:pt x="170" y="229"/>
                </a:cubicBezTo>
                <a:cubicBezTo>
                  <a:pt x="171" y="232"/>
                  <a:pt x="174" y="236"/>
                  <a:pt x="176" y="238"/>
                </a:cubicBezTo>
                <a:cubicBezTo>
                  <a:pt x="177" y="239"/>
                  <a:pt x="180" y="242"/>
                  <a:pt x="182" y="243"/>
                </a:cubicBezTo>
                <a:cubicBezTo>
                  <a:pt x="184" y="244"/>
                  <a:pt x="189" y="246"/>
                  <a:pt x="191" y="247"/>
                </a:cubicBezTo>
                <a:cubicBezTo>
                  <a:pt x="193" y="248"/>
                  <a:pt x="195" y="251"/>
                  <a:pt x="197" y="252"/>
                </a:cubicBezTo>
                <a:cubicBezTo>
                  <a:pt x="199" y="253"/>
                  <a:pt x="204" y="254"/>
                  <a:pt x="207" y="254"/>
                </a:cubicBezTo>
                <a:cubicBezTo>
                  <a:pt x="209" y="255"/>
                  <a:pt x="214" y="257"/>
                  <a:pt x="217" y="257"/>
                </a:cubicBezTo>
                <a:cubicBezTo>
                  <a:pt x="218" y="257"/>
                  <a:pt x="219" y="258"/>
                  <a:pt x="220" y="258"/>
                </a:cubicBezTo>
                <a:cubicBezTo>
                  <a:pt x="217" y="260"/>
                  <a:pt x="214" y="262"/>
                  <a:pt x="213" y="263"/>
                </a:cubicBezTo>
                <a:cubicBezTo>
                  <a:pt x="210" y="266"/>
                  <a:pt x="206" y="273"/>
                  <a:pt x="204" y="276"/>
                </a:cubicBezTo>
                <a:cubicBezTo>
                  <a:pt x="202" y="281"/>
                  <a:pt x="201" y="293"/>
                  <a:pt x="199" y="298"/>
                </a:cubicBezTo>
                <a:cubicBezTo>
                  <a:pt x="196" y="302"/>
                  <a:pt x="190" y="310"/>
                  <a:pt x="186" y="312"/>
                </a:cubicBezTo>
                <a:cubicBezTo>
                  <a:pt x="183" y="314"/>
                  <a:pt x="176" y="315"/>
                  <a:pt x="172" y="315"/>
                </a:cubicBezTo>
                <a:cubicBezTo>
                  <a:pt x="170" y="315"/>
                  <a:pt x="164" y="312"/>
                  <a:pt x="161" y="312"/>
                </a:cubicBezTo>
                <a:cubicBezTo>
                  <a:pt x="158" y="311"/>
                  <a:pt x="151" y="311"/>
                  <a:pt x="148" y="312"/>
                </a:cubicBezTo>
                <a:cubicBezTo>
                  <a:pt x="144" y="313"/>
                  <a:pt x="138" y="318"/>
                  <a:pt x="135" y="320"/>
                </a:cubicBezTo>
                <a:cubicBezTo>
                  <a:pt x="130" y="323"/>
                  <a:pt x="121" y="329"/>
                  <a:pt x="116" y="333"/>
                </a:cubicBezTo>
                <a:cubicBezTo>
                  <a:pt x="114" y="330"/>
                  <a:pt x="113" y="327"/>
                  <a:pt x="112" y="326"/>
                </a:cubicBezTo>
                <a:cubicBezTo>
                  <a:pt x="112" y="323"/>
                  <a:pt x="111" y="317"/>
                  <a:pt x="112" y="314"/>
                </a:cubicBezTo>
                <a:cubicBezTo>
                  <a:pt x="112" y="312"/>
                  <a:pt x="115" y="307"/>
                  <a:pt x="116" y="305"/>
                </a:cubicBezTo>
                <a:cubicBezTo>
                  <a:pt x="117" y="302"/>
                  <a:pt x="120" y="297"/>
                  <a:pt x="121" y="294"/>
                </a:cubicBezTo>
                <a:cubicBezTo>
                  <a:pt x="122" y="291"/>
                  <a:pt x="122" y="287"/>
                  <a:pt x="121" y="285"/>
                </a:cubicBezTo>
                <a:cubicBezTo>
                  <a:pt x="120" y="283"/>
                  <a:pt x="117" y="280"/>
                  <a:pt x="115" y="279"/>
                </a:cubicBezTo>
                <a:cubicBezTo>
                  <a:pt x="112" y="278"/>
                  <a:pt x="105" y="279"/>
                  <a:pt x="102" y="279"/>
                </a:cubicBezTo>
                <a:cubicBezTo>
                  <a:pt x="99" y="279"/>
                  <a:pt x="93" y="280"/>
                  <a:pt x="90" y="279"/>
                </a:cubicBezTo>
                <a:cubicBezTo>
                  <a:pt x="87" y="278"/>
                  <a:pt x="82" y="273"/>
                  <a:pt x="80" y="271"/>
                </a:cubicBezTo>
                <a:cubicBezTo>
                  <a:pt x="78" y="268"/>
                  <a:pt x="74" y="262"/>
                  <a:pt x="73" y="258"/>
                </a:cubicBezTo>
                <a:cubicBezTo>
                  <a:pt x="72" y="256"/>
                  <a:pt x="71" y="250"/>
                  <a:pt x="71" y="247"/>
                </a:cubicBezTo>
                <a:cubicBezTo>
                  <a:pt x="71" y="243"/>
                  <a:pt x="70" y="236"/>
                  <a:pt x="70" y="233"/>
                </a:cubicBezTo>
                <a:cubicBezTo>
                  <a:pt x="69" y="228"/>
                  <a:pt x="64" y="220"/>
                  <a:pt x="63" y="215"/>
                </a:cubicBezTo>
                <a:cubicBezTo>
                  <a:pt x="62" y="211"/>
                  <a:pt x="63" y="203"/>
                  <a:pt x="61" y="199"/>
                </a:cubicBezTo>
                <a:cubicBezTo>
                  <a:pt x="60" y="195"/>
                  <a:pt x="54" y="190"/>
                  <a:pt x="52" y="187"/>
                </a:cubicBezTo>
                <a:cubicBezTo>
                  <a:pt x="49" y="184"/>
                  <a:pt x="45" y="177"/>
                  <a:pt x="43" y="174"/>
                </a:cubicBezTo>
                <a:cubicBezTo>
                  <a:pt x="40" y="169"/>
                  <a:pt x="34" y="158"/>
                  <a:pt x="31" y="153"/>
                </a:cubicBezTo>
                <a:cubicBezTo>
                  <a:pt x="29" y="151"/>
                  <a:pt x="25" y="147"/>
                  <a:pt x="24" y="144"/>
                </a:cubicBezTo>
                <a:cubicBezTo>
                  <a:pt x="21" y="140"/>
                  <a:pt x="17" y="130"/>
                  <a:pt x="15" y="125"/>
                </a:cubicBezTo>
                <a:cubicBezTo>
                  <a:pt x="14" y="122"/>
                  <a:pt x="10" y="115"/>
                  <a:pt x="10" y="112"/>
                </a:cubicBezTo>
                <a:cubicBezTo>
                  <a:pt x="8" y="108"/>
                  <a:pt x="4" y="102"/>
                  <a:pt x="3" y="98"/>
                </a:cubicBezTo>
                <a:cubicBezTo>
                  <a:pt x="2" y="95"/>
                  <a:pt x="1" y="89"/>
                  <a:pt x="0" y="86"/>
                </a:cubicBezTo>
                <a:cubicBezTo>
                  <a:pt x="0" y="84"/>
                  <a:pt x="1" y="82"/>
                  <a:pt x="2" y="80"/>
                </a:cubicBezTo>
                <a:cubicBezTo>
                  <a:pt x="3" y="81"/>
                  <a:pt x="3" y="81"/>
                  <a:pt x="3" y="81"/>
                </a:cubicBezTo>
                <a:cubicBezTo>
                  <a:pt x="4" y="81"/>
                  <a:pt x="5" y="81"/>
                  <a:pt x="6" y="81"/>
                </a:cubicBezTo>
                <a:cubicBezTo>
                  <a:pt x="7" y="80"/>
                  <a:pt x="7" y="78"/>
                  <a:pt x="8" y="77"/>
                </a:cubicBezTo>
                <a:cubicBezTo>
                  <a:pt x="9" y="76"/>
                  <a:pt x="11" y="75"/>
                  <a:pt x="12" y="75"/>
                </a:cubicBezTo>
                <a:cubicBezTo>
                  <a:pt x="12" y="76"/>
                  <a:pt x="13" y="77"/>
                  <a:pt x="14" y="77"/>
                </a:cubicBezTo>
                <a:cubicBezTo>
                  <a:pt x="15" y="77"/>
                  <a:pt x="17" y="74"/>
                  <a:pt x="17" y="73"/>
                </a:cubicBezTo>
                <a:cubicBezTo>
                  <a:pt x="18" y="73"/>
                  <a:pt x="19" y="71"/>
                  <a:pt x="19" y="70"/>
                </a:cubicBezTo>
                <a:cubicBezTo>
                  <a:pt x="19" y="69"/>
                  <a:pt x="20" y="67"/>
                  <a:pt x="21" y="66"/>
                </a:cubicBezTo>
                <a:cubicBezTo>
                  <a:pt x="22" y="65"/>
                  <a:pt x="23" y="65"/>
                  <a:pt x="23" y="65"/>
                </a:cubicBezTo>
                <a:cubicBezTo>
                  <a:pt x="24" y="64"/>
                  <a:pt x="26" y="63"/>
                  <a:pt x="26" y="62"/>
                </a:cubicBezTo>
                <a:cubicBezTo>
                  <a:pt x="27" y="62"/>
                  <a:pt x="28" y="60"/>
                  <a:pt x="29" y="59"/>
                </a:cubicBezTo>
                <a:cubicBezTo>
                  <a:pt x="29" y="57"/>
                  <a:pt x="28" y="55"/>
                  <a:pt x="28" y="53"/>
                </a:cubicBezTo>
                <a:cubicBezTo>
                  <a:pt x="28" y="52"/>
                  <a:pt x="28" y="50"/>
                  <a:pt x="28" y="49"/>
                </a:cubicBezTo>
                <a:cubicBezTo>
                  <a:pt x="28" y="48"/>
                  <a:pt x="28" y="46"/>
                  <a:pt x="28" y="45"/>
                </a:cubicBezTo>
                <a:cubicBezTo>
                  <a:pt x="28" y="44"/>
                  <a:pt x="29" y="41"/>
                  <a:pt x="30" y="40"/>
                </a:cubicBezTo>
                <a:cubicBezTo>
                  <a:pt x="30" y="39"/>
                  <a:pt x="31" y="38"/>
                  <a:pt x="31" y="37"/>
                </a:cubicBezTo>
                <a:cubicBezTo>
                  <a:pt x="34" y="38"/>
                  <a:pt x="36" y="39"/>
                  <a:pt x="38" y="39"/>
                </a:cubicBezTo>
                <a:cubicBezTo>
                  <a:pt x="41" y="39"/>
                  <a:pt x="46" y="37"/>
                  <a:pt x="49" y="36"/>
                </a:cubicBezTo>
                <a:cubicBezTo>
                  <a:pt x="50" y="35"/>
                  <a:pt x="52" y="33"/>
                  <a:pt x="53" y="33"/>
                </a:cubicBezTo>
                <a:cubicBezTo>
                  <a:pt x="55" y="32"/>
                  <a:pt x="59" y="32"/>
                  <a:pt x="61" y="32"/>
                </a:cubicBezTo>
                <a:cubicBezTo>
                  <a:pt x="64" y="31"/>
                  <a:pt x="67" y="28"/>
                  <a:pt x="69" y="27"/>
                </a:cubicBezTo>
                <a:cubicBezTo>
                  <a:pt x="72" y="27"/>
                  <a:pt x="77" y="28"/>
                  <a:pt x="80" y="29"/>
                </a:cubicBezTo>
                <a:cubicBezTo>
                  <a:pt x="80" y="29"/>
                  <a:pt x="81" y="30"/>
                  <a:pt x="82" y="31"/>
                </a:cubicBezTo>
                <a:cubicBezTo>
                  <a:pt x="82" y="32"/>
                  <a:pt x="81" y="33"/>
                  <a:pt x="81" y="33"/>
                </a:cubicBezTo>
                <a:cubicBezTo>
                  <a:pt x="81" y="35"/>
                  <a:pt x="82" y="38"/>
                  <a:pt x="82" y="40"/>
                </a:cubicBezTo>
                <a:cubicBezTo>
                  <a:pt x="81" y="42"/>
                  <a:pt x="80" y="47"/>
                  <a:pt x="79" y="49"/>
                </a:cubicBezTo>
                <a:cubicBezTo>
                  <a:pt x="78" y="50"/>
                  <a:pt x="76" y="54"/>
                  <a:pt x="75" y="55"/>
                </a:cubicBezTo>
                <a:cubicBezTo>
                  <a:pt x="74" y="57"/>
                  <a:pt x="72" y="59"/>
                  <a:pt x="71" y="61"/>
                </a:cubicBezTo>
                <a:cubicBezTo>
                  <a:pt x="70" y="62"/>
                  <a:pt x="69" y="66"/>
                  <a:pt x="68" y="68"/>
                </a:cubicBezTo>
                <a:cubicBezTo>
                  <a:pt x="67" y="69"/>
                  <a:pt x="67" y="72"/>
                  <a:pt x="66" y="73"/>
                </a:cubicBezTo>
                <a:cubicBezTo>
                  <a:pt x="65" y="75"/>
                  <a:pt x="63" y="77"/>
                  <a:pt x="63" y="78"/>
                </a:cubicBezTo>
                <a:cubicBezTo>
                  <a:pt x="62" y="79"/>
                  <a:pt x="60" y="80"/>
                  <a:pt x="59" y="82"/>
                </a:cubicBezTo>
                <a:cubicBezTo>
                  <a:pt x="59" y="83"/>
                  <a:pt x="59" y="86"/>
                  <a:pt x="59" y="87"/>
                </a:cubicBezTo>
                <a:cubicBezTo>
                  <a:pt x="60" y="88"/>
                  <a:pt x="61" y="91"/>
                  <a:pt x="63" y="90"/>
                </a:cubicBezTo>
                <a:cubicBezTo>
                  <a:pt x="64" y="90"/>
                  <a:pt x="64" y="86"/>
                  <a:pt x="65" y="85"/>
                </a:cubicBezTo>
                <a:cubicBezTo>
                  <a:pt x="66" y="84"/>
                  <a:pt x="69" y="82"/>
                  <a:pt x="69" y="81"/>
                </a:cubicBezTo>
                <a:cubicBezTo>
                  <a:pt x="70" y="79"/>
                  <a:pt x="70" y="76"/>
                  <a:pt x="71" y="75"/>
                </a:cubicBezTo>
                <a:cubicBezTo>
                  <a:pt x="72" y="74"/>
                  <a:pt x="75" y="72"/>
                  <a:pt x="76" y="72"/>
                </a:cubicBezTo>
                <a:cubicBezTo>
                  <a:pt x="77" y="71"/>
                  <a:pt x="79" y="72"/>
                  <a:pt x="80" y="72"/>
                </a:cubicBezTo>
                <a:cubicBezTo>
                  <a:pt x="82" y="72"/>
                  <a:pt x="86" y="71"/>
                  <a:pt x="87" y="69"/>
                </a:cubicBezTo>
                <a:cubicBezTo>
                  <a:pt x="88" y="68"/>
                  <a:pt x="89" y="65"/>
                  <a:pt x="88" y="63"/>
                </a:cubicBezTo>
                <a:cubicBezTo>
                  <a:pt x="88" y="62"/>
                  <a:pt x="85" y="60"/>
                  <a:pt x="84" y="59"/>
                </a:cubicBezTo>
                <a:cubicBezTo>
                  <a:pt x="84" y="57"/>
                  <a:pt x="84" y="55"/>
                  <a:pt x="84" y="53"/>
                </a:cubicBezTo>
                <a:cubicBezTo>
                  <a:pt x="85" y="52"/>
                  <a:pt x="86" y="51"/>
                  <a:pt x="87" y="50"/>
                </a:cubicBezTo>
                <a:cubicBezTo>
                  <a:pt x="87" y="49"/>
                  <a:pt x="87" y="47"/>
                  <a:pt x="87" y="47"/>
                </a:cubicBezTo>
                <a:cubicBezTo>
                  <a:pt x="88" y="46"/>
                  <a:pt x="90" y="46"/>
                  <a:pt x="91" y="46"/>
                </a:cubicBezTo>
                <a:cubicBezTo>
                  <a:pt x="92" y="47"/>
                  <a:pt x="93" y="49"/>
                  <a:pt x="93" y="50"/>
                </a:cubicBezTo>
                <a:cubicBezTo>
                  <a:pt x="93" y="51"/>
                  <a:pt x="90" y="53"/>
                  <a:pt x="90" y="54"/>
                </a:cubicBezTo>
                <a:cubicBezTo>
                  <a:pt x="90" y="55"/>
                  <a:pt x="92" y="57"/>
                  <a:pt x="92" y="57"/>
                </a:cubicBezTo>
                <a:cubicBezTo>
                  <a:pt x="94" y="58"/>
                  <a:pt x="97" y="56"/>
                  <a:pt x="98" y="56"/>
                </a:cubicBezTo>
                <a:cubicBezTo>
                  <a:pt x="100" y="56"/>
                  <a:pt x="104" y="57"/>
                  <a:pt x="106" y="58"/>
                </a:cubicBezTo>
                <a:cubicBezTo>
                  <a:pt x="107" y="59"/>
                  <a:pt x="108" y="61"/>
                  <a:pt x="108" y="62"/>
                </a:cubicBezTo>
                <a:cubicBezTo>
                  <a:pt x="108" y="64"/>
                  <a:pt x="106" y="67"/>
                  <a:pt x="105" y="68"/>
                </a:cubicBezTo>
                <a:cubicBezTo>
                  <a:pt x="104" y="68"/>
                  <a:pt x="101" y="68"/>
                  <a:pt x="99" y="67"/>
                </a:cubicBezTo>
                <a:cubicBezTo>
                  <a:pt x="99" y="67"/>
                  <a:pt x="98" y="66"/>
                  <a:pt x="97" y="65"/>
                </a:cubicBezTo>
                <a:cubicBezTo>
                  <a:pt x="96" y="65"/>
                  <a:pt x="94" y="64"/>
                  <a:pt x="94" y="65"/>
                </a:cubicBezTo>
                <a:cubicBezTo>
                  <a:pt x="93" y="65"/>
                  <a:pt x="94" y="68"/>
                  <a:pt x="93" y="69"/>
                </a:cubicBezTo>
                <a:cubicBezTo>
                  <a:pt x="93" y="70"/>
                  <a:pt x="92" y="71"/>
                  <a:pt x="92" y="72"/>
                </a:cubicBezTo>
                <a:cubicBezTo>
                  <a:pt x="92" y="73"/>
                  <a:pt x="93" y="74"/>
                  <a:pt x="94" y="74"/>
                </a:cubicBezTo>
                <a:cubicBezTo>
                  <a:pt x="95" y="75"/>
                  <a:pt x="98" y="74"/>
                  <a:pt x="99" y="74"/>
                </a:cubicBezTo>
                <a:cubicBezTo>
                  <a:pt x="101" y="74"/>
                  <a:pt x="104" y="74"/>
                  <a:pt x="105" y="73"/>
                </a:cubicBezTo>
                <a:cubicBezTo>
                  <a:pt x="106" y="72"/>
                  <a:pt x="106" y="70"/>
                  <a:pt x="107" y="69"/>
                </a:cubicBezTo>
                <a:cubicBezTo>
                  <a:pt x="108" y="69"/>
                  <a:pt x="110" y="69"/>
                  <a:pt x="111" y="69"/>
                </a:cubicBezTo>
                <a:cubicBezTo>
                  <a:pt x="112" y="69"/>
                  <a:pt x="113" y="70"/>
                  <a:pt x="113" y="70"/>
                </a:cubicBezTo>
                <a:cubicBezTo>
                  <a:pt x="114" y="71"/>
                  <a:pt x="113" y="73"/>
                  <a:pt x="113" y="74"/>
                </a:cubicBezTo>
                <a:cubicBezTo>
                  <a:pt x="114" y="76"/>
                  <a:pt x="115" y="80"/>
                  <a:pt x="116" y="81"/>
                </a:cubicBezTo>
                <a:cubicBezTo>
                  <a:pt x="117" y="82"/>
                  <a:pt x="118" y="83"/>
                  <a:pt x="118" y="82"/>
                </a:cubicBezTo>
                <a:cubicBezTo>
                  <a:pt x="120" y="82"/>
                  <a:pt x="121" y="80"/>
                  <a:pt x="122" y="79"/>
                </a:cubicBezTo>
                <a:cubicBezTo>
                  <a:pt x="122" y="78"/>
                  <a:pt x="122" y="74"/>
                  <a:pt x="121" y="73"/>
                </a:cubicBezTo>
                <a:cubicBezTo>
                  <a:pt x="121" y="72"/>
                  <a:pt x="118" y="72"/>
                  <a:pt x="118" y="71"/>
                </a:cubicBezTo>
                <a:cubicBezTo>
                  <a:pt x="117" y="70"/>
                  <a:pt x="116" y="68"/>
                  <a:pt x="116" y="67"/>
                </a:cubicBezTo>
                <a:cubicBezTo>
                  <a:pt x="116" y="66"/>
                  <a:pt x="116" y="64"/>
                  <a:pt x="117" y="63"/>
                </a:cubicBezTo>
                <a:cubicBezTo>
                  <a:pt x="117" y="63"/>
                  <a:pt x="118" y="62"/>
                  <a:pt x="119" y="62"/>
                </a:cubicBezTo>
                <a:cubicBezTo>
                  <a:pt x="120" y="61"/>
                  <a:pt x="120" y="58"/>
                  <a:pt x="121" y="57"/>
                </a:cubicBezTo>
                <a:cubicBezTo>
                  <a:pt x="122" y="56"/>
                  <a:pt x="125" y="56"/>
                  <a:pt x="126" y="55"/>
                </a:cubicBezTo>
                <a:cubicBezTo>
                  <a:pt x="126" y="54"/>
                  <a:pt x="127" y="52"/>
                  <a:pt x="127" y="51"/>
                </a:cubicBezTo>
                <a:cubicBezTo>
                  <a:pt x="127" y="50"/>
                  <a:pt x="127" y="48"/>
                  <a:pt x="126" y="46"/>
                </a:cubicBezTo>
                <a:cubicBezTo>
                  <a:pt x="126" y="45"/>
                  <a:pt x="125" y="43"/>
                  <a:pt x="126" y="41"/>
                </a:cubicBezTo>
                <a:cubicBezTo>
                  <a:pt x="126" y="41"/>
                  <a:pt x="127" y="39"/>
                  <a:pt x="127" y="39"/>
                </a:cubicBezTo>
                <a:cubicBezTo>
                  <a:pt x="128" y="38"/>
                  <a:pt x="129" y="37"/>
                  <a:pt x="129" y="36"/>
                </a:cubicBezTo>
                <a:cubicBezTo>
                  <a:pt x="129" y="35"/>
                  <a:pt x="130" y="31"/>
                  <a:pt x="129" y="30"/>
                </a:cubicBezTo>
                <a:cubicBezTo>
                  <a:pt x="128" y="29"/>
                  <a:pt x="125" y="31"/>
                  <a:pt x="124" y="30"/>
                </a:cubicBezTo>
                <a:cubicBezTo>
                  <a:pt x="122" y="30"/>
                  <a:pt x="122" y="27"/>
                  <a:pt x="121" y="26"/>
                </a:cubicBezTo>
                <a:cubicBezTo>
                  <a:pt x="120" y="24"/>
                  <a:pt x="119" y="21"/>
                  <a:pt x="119" y="19"/>
                </a:cubicBezTo>
                <a:cubicBezTo>
                  <a:pt x="118" y="18"/>
                  <a:pt x="120" y="16"/>
                  <a:pt x="120" y="14"/>
                </a:cubicBezTo>
                <a:cubicBezTo>
                  <a:pt x="120" y="13"/>
                  <a:pt x="119" y="10"/>
                  <a:pt x="119" y="8"/>
                </a:cubicBezTo>
                <a:cubicBezTo>
                  <a:pt x="119" y="8"/>
                  <a:pt x="119" y="7"/>
                  <a:pt x="119" y="7"/>
                </a:cubicBezTo>
                <a:cubicBezTo>
                  <a:pt x="120" y="6"/>
                  <a:pt x="123" y="4"/>
                  <a:pt x="124" y="4"/>
                </a:cubicBezTo>
                <a:cubicBezTo>
                  <a:pt x="126" y="3"/>
                  <a:pt x="131" y="5"/>
                  <a:pt x="134" y="4"/>
                </a:cubicBezTo>
                <a:cubicBezTo>
                  <a:pt x="136" y="4"/>
                  <a:pt x="141" y="1"/>
                  <a:pt x="143" y="0"/>
                </a:cubicBezTo>
                <a:cubicBezTo>
                  <a:pt x="146" y="0"/>
                  <a:pt x="153" y="0"/>
                  <a:pt x="156" y="0"/>
                </a:cubicBezTo>
                <a:cubicBezTo>
                  <a:pt x="157" y="1"/>
                  <a:pt x="161" y="3"/>
                  <a:pt x="162" y="4"/>
                </a:cubicBezTo>
                <a:cubicBezTo>
                  <a:pt x="164" y="6"/>
                  <a:pt x="167" y="12"/>
                  <a:pt x="169" y="14"/>
                </a:cubicBezTo>
                <a:cubicBezTo>
                  <a:pt x="170" y="16"/>
                  <a:pt x="173" y="22"/>
                  <a:pt x="175" y="23"/>
                </a:cubicBezTo>
                <a:cubicBezTo>
                  <a:pt x="176" y="24"/>
                  <a:pt x="180" y="25"/>
                  <a:pt x="181" y="26"/>
                </a:cubicBezTo>
                <a:cubicBezTo>
                  <a:pt x="184" y="26"/>
                  <a:pt x="190" y="26"/>
                  <a:pt x="193" y="27"/>
                </a:cubicBezTo>
                <a:cubicBezTo>
                  <a:pt x="193" y="27"/>
                  <a:pt x="194" y="27"/>
                  <a:pt x="195" y="28"/>
                </a:cubicBezTo>
                <a:cubicBezTo>
                  <a:pt x="195" y="29"/>
                  <a:pt x="195" y="31"/>
                  <a:pt x="195" y="32"/>
                </a:cubicBezTo>
                <a:cubicBezTo>
                  <a:pt x="195" y="34"/>
                  <a:pt x="197" y="37"/>
                  <a:pt x="198" y="39"/>
                </a:cubicBezTo>
                <a:cubicBezTo>
                  <a:pt x="198" y="42"/>
                  <a:pt x="199" y="49"/>
                  <a:pt x="197" y="51"/>
                </a:cubicBezTo>
                <a:cubicBezTo>
                  <a:pt x="196" y="53"/>
                  <a:pt x="191" y="53"/>
                  <a:pt x="189" y="54"/>
                </a:cubicBezTo>
                <a:cubicBezTo>
                  <a:pt x="187" y="55"/>
                  <a:pt x="185" y="59"/>
                  <a:pt x="184" y="60"/>
                </a:cubicBezTo>
                <a:cubicBezTo>
                  <a:pt x="182" y="62"/>
                  <a:pt x="178" y="62"/>
                  <a:pt x="176" y="64"/>
                </a:cubicBezTo>
                <a:cubicBezTo>
                  <a:pt x="176" y="65"/>
                  <a:pt x="176" y="69"/>
                  <a:pt x="175" y="70"/>
                </a:cubicBezTo>
                <a:cubicBezTo>
                  <a:pt x="174" y="72"/>
                  <a:pt x="169" y="73"/>
                  <a:pt x="168" y="75"/>
                </a:cubicBezTo>
                <a:cubicBezTo>
                  <a:pt x="165" y="77"/>
                  <a:pt x="161" y="82"/>
                  <a:pt x="159" y="84"/>
                </a:cubicBezTo>
                <a:cubicBezTo>
                  <a:pt x="157" y="86"/>
                  <a:pt x="154" y="90"/>
                  <a:pt x="151" y="92"/>
                </a:cubicBezTo>
                <a:cubicBezTo>
                  <a:pt x="150" y="93"/>
                  <a:pt x="145" y="96"/>
                  <a:pt x="144" y="98"/>
                </a:cubicBezTo>
                <a:cubicBezTo>
                  <a:pt x="143" y="100"/>
                  <a:pt x="142" y="103"/>
                  <a:pt x="143" y="105"/>
                </a:cubicBezTo>
                <a:cubicBezTo>
                  <a:pt x="143" y="106"/>
                  <a:pt x="145" y="109"/>
                  <a:pt x="146" y="110"/>
                </a:cubicBezTo>
                <a:cubicBezTo>
                  <a:pt x="147" y="112"/>
                  <a:pt x="147" y="116"/>
                  <a:pt x="149" y="117"/>
                </a:cubicBezTo>
                <a:cubicBezTo>
                  <a:pt x="150" y="119"/>
                  <a:pt x="155" y="119"/>
                  <a:pt x="157" y="121"/>
                </a:cubicBezTo>
                <a:cubicBezTo>
                  <a:pt x="158" y="122"/>
                  <a:pt x="161" y="125"/>
                  <a:pt x="163" y="126"/>
                </a:cubicBezTo>
                <a:cubicBezTo>
                  <a:pt x="165" y="127"/>
                  <a:pt x="169" y="128"/>
                  <a:pt x="171" y="128"/>
                </a:cubicBezTo>
                <a:cubicBezTo>
                  <a:pt x="174" y="128"/>
                  <a:pt x="179" y="126"/>
                  <a:pt x="181" y="125"/>
                </a:cubicBezTo>
                <a:cubicBezTo>
                  <a:pt x="184" y="125"/>
                  <a:pt x="189" y="125"/>
                  <a:pt x="192" y="124"/>
                </a:cubicBezTo>
                <a:cubicBezTo>
                  <a:pt x="193" y="123"/>
                  <a:pt x="195" y="121"/>
                  <a:pt x="196" y="120"/>
                </a:cubicBezTo>
                <a:cubicBezTo>
                  <a:pt x="198" y="119"/>
                  <a:pt x="203" y="119"/>
                  <a:pt x="205" y="119"/>
                </a:cubicBezTo>
                <a:cubicBezTo>
                  <a:pt x="208" y="120"/>
                  <a:pt x="213" y="120"/>
                  <a:pt x="216" y="121"/>
                </a:cubicBezTo>
                <a:cubicBezTo>
                  <a:pt x="219" y="122"/>
                  <a:pt x="224" y="123"/>
                  <a:pt x="226" y="125"/>
                </a:cubicBezTo>
                <a:cubicBezTo>
                  <a:pt x="226" y="126"/>
                  <a:pt x="227" y="126"/>
                  <a:pt x="227" y="1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34">
            <a:extLst>
              <a:ext uri="{FF2B5EF4-FFF2-40B4-BE49-F238E27FC236}">
                <a16:creationId xmlns:a16="http://schemas.microsoft.com/office/drawing/2014/main" id="{EC1A6905-0650-467C-98E8-F36816CCBCE1}"/>
              </a:ext>
            </a:extLst>
          </p:cNvPr>
          <p:cNvSpPr>
            <a:spLocks/>
          </p:cNvSpPr>
          <p:nvPr/>
        </p:nvSpPr>
        <p:spPr bwMode="auto">
          <a:xfrm>
            <a:off x="11079807" y="4479400"/>
            <a:ext cx="49811" cy="114271"/>
          </a:xfrm>
          <a:custGeom>
            <a:avLst/>
            <a:gdLst/>
            <a:ahLst/>
            <a:cxnLst>
              <a:cxn ang="0">
                <a:pos x="9" y="40"/>
              </a:cxn>
              <a:cxn ang="0">
                <a:pos x="6" y="36"/>
              </a:cxn>
              <a:cxn ang="0">
                <a:pos x="1" y="33"/>
              </a:cxn>
              <a:cxn ang="0">
                <a:pos x="0" y="26"/>
              </a:cxn>
              <a:cxn ang="0">
                <a:pos x="1" y="20"/>
              </a:cxn>
              <a:cxn ang="0">
                <a:pos x="0" y="14"/>
              </a:cxn>
              <a:cxn ang="0">
                <a:pos x="1" y="10"/>
              </a:cxn>
              <a:cxn ang="0">
                <a:pos x="6" y="7"/>
              </a:cxn>
              <a:cxn ang="0">
                <a:pos x="8" y="3"/>
              </a:cxn>
              <a:cxn ang="0">
                <a:pos x="11" y="1"/>
              </a:cxn>
              <a:cxn ang="0">
                <a:pos x="15" y="2"/>
              </a:cxn>
              <a:cxn ang="0">
                <a:pos x="15" y="6"/>
              </a:cxn>
              <a:cxn ang="0">
                <a:pos x="17" y="11"/>
              </a:cxn>
              <a:cxn ang="0">
                <a:pos x="15" y="15"/>
              </a:cxn>
              <a:cxn ang="0">
                <a:pos x="14" y="21"/>
              </a:cxn>
              <a:cxn ang="0">
                <a:pos x="16" y="24"/>
              </a:cxn>
              <a:cxn ang="0">
                <a:pos x="16" y="30"/>
              </a:cxn>
              <a:cxn ang="0">
                <a:pos x="14" y="32"/>
              </a:cxn>
              <a:cxn ang="0">
                <a:pos x="14" y="36"/>
              </a:cxn>
              <a:cxn ang="0">
                <a:pos x="12" y="39"/>
              </a:cxn>
              <a:cxn ang="0">
                <a:pos x="9" y="40"/>
              </a:cxn>
            </a:cxnLst>
            <a:rect l="0" t="0" r="r" b="b"/>
            <a:pathLst>
              <a:path w="17" h="40">
                <a:moveTo>
                  <a:pt x="9" y="40"/>
                </a:moveTo>
                <a:cubicBezTo>
                  <a:pt x="7" y="40"/>
                  <a:pt x="6" y="37"/>
                  <a:pt x="6" y="36"/>
                </a:cubicBezTo>
                <a:cubicBezTo>
                  <a:pt x="5" y="35"/>
                  <a:pt x="2" y="34"/>
                  <a:pt x="1" y="33"/>
                </a:cubicBezTo>
                <a:cubicBezTo>
                  <a:pt x="0" y="31"/>
                  <a:pt x="0" y="28"/>
                  <a:pt x="0" y="26"/>
                </a:cubicBezTo>
                <a:cubicBezTo>
                  <a:pt x="0" y="24"/>
                  <a:pt x="0" y="21"/>
                  <a:pt x="1" y="20"/>
                </a:cubicBezTo>
                <a:cubicBezTo>
                  <a:pt x="1" y="18"/>
                  <a:pt x="0" y="16"/>
                  <a:pt x="0" y="14"/>
                </a:cubicBezTo>
                <a:cubicBezTo>
                  <a:pt x="0" y="13"/>
                  <a:pt x="0" y="11"/>
                  <a:pt x="1" y="10"/>
                </a:cubicBezTo>
                <a:cubicBezTo>
                  <a:pt x="1" y="8"/>
                  <a:pt x="5" y="8"/>
                  <a:pt x="6" y="7"/>
                </a:cubicBezTo>
                <a:cubicBezTo>
                  <a:pt x="7" y="6"/>
                  <a:pt x="7" y="4"/>
                  <a:pt x="8" y="3"/>
                </a:cubicBezTo>
                <a:cubicBezTo>
                  <a:pt x="9" y="2"/>
                  <a:pt x="10" y="1"/>
                  <a:pt x="11" y="1"/>
                </a:cubicBezTo>
                <a:cubicBezTo>
                  <a:pt x="12" y="0"/>
                  <a:pt x="14" y="1"/>
                  <a:pt x="15" y="2"/>
                </a:cubicBezTo>
                <a:cubicBezTo>
                  <a:pt x="15" y="2"/>
                  <a:pt x="15" y="5"/>
                  <a:pt x="15" y="6"/>
                </a:cubicBezTo>
                <a:cubicBezTo>
                  <a:pt x="15" y="7"/>
                  <a:pt x="17" y="10"/>
                  <a:pt x="17" y="11"/>
                </a:cubicBezTo>
                <a:cubicBezTo>
                  <a:pt x="17" y="13"/>
                  <a:pt x="15" y="14"/>
                  <a:pt x="15" y="15"/>
                </a:cubicBezTo>
                <a:cubicBezTo>
                  <a:pt x="15" y="17"/>
                  <a:pt x="13" y="19"/>
                  <a:pt x="14" y="21"/>
                </a:cubicBezTo>
                <a:cubicBezTo>
                  <a:pt x="14" y="22"/>
                  <a:pt x="16" y="23"/>
                  <a:pt x="16" y="24"/>
                </a:cubicBezTo>
                <a:cubicBezTo>
                  <a:pt x="17" y="26"/>
                  <a:pt x="17" y="29"/>
                  <a:pt x="16" y="30"/>
                </a:cubicBezTo>
                <a:cubicBezTo>
                  <a:pt x="16" y="31"/>
                  <a:pt x="15" y="31"/>
                  <a:pt x="14" y="32"/>
                </a:cubicBezTo>
                <a:cubicBezTo>
                  <a:pt x="14" y="33"/>
                  <a:pt x="14" y="35"/>
                  <a:pt x="14" y="36"/>
                </a:cubicBezTo>
                <a:cubicBezTo>
                  <a:pt x="14" y="37"/>
                  <a:pt x="13" y="38"/>
                  <a:pt x="12" y="39"/>
                </a:cubicBezTo>
                <a:cubicBezTo>
                  <a:pt x="11" y="40"/>
                  <a:pt x="9" y="40"/>
                  <a:pt x="9"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35">
            <a:extLst>
              <a:ext uri="{FF2B5EF4-FFF2-40B4-BE49-F238E27FC236}">
                <a16:creationId xmlns:a16="http://schemas.microsoft.com/office/drawing/2014/main" id="{593AF6D7-F6A7-47EA-9B53-D37252CB17B2}"/>
              </a:ext>
            </a:extLst>
          </p:cNvPr>
          <p:cNvSpPr>
            <a:spLocks/>
          </p:cNvSpPr>
          <p:nvPr/>
        </p:nvSpPr>
        <p:spPr bwMode="auto">
          <a:xfrm>
            <a:off x="10874708" y="4567299"/>
            <a:ext cx="137710" cy="146499"/>
          </a:xfrm>
          <a:custGeom>
            <a:avLst/>
            <a:gdLst/>
            <a:ahLst/>
            <a:cxnLst>
              <a:cxn ang="0">
                <a:pos x="47" y="16"/>
              </a:cxn>
              <a:cxn ang="0">
                <a:pos x="47" y="24"/>
              </a:cxn>
              <a:cxn ang="0">
                <a:pos x="40" y="28"/>
              </a:cxn>
              <a:cxn ang="0">
                <a:pos x="33" y="32"/>
              </a:cxn>
              <a:cxn ang="0">
                <a:pos x="28" y="38"/>
              </a:cxn>
              <a:cxn ang="0">
                <a:pos x="22" y="45"/>
              </a:cxn>
              <a:cxn ang="0">
                <a:pos x="15" y="49"/>
              </a:cxn>
              <a:cxn ang="0">
                <a:pos x="10" y="45"/>
              </a:cxn>
              <a:cxn ang="0">
                <a:pos x="3" y="45"/>
              </a:cxn>
              <a:cxn ang="0">
                <a:pos x="0" y="38"/>
              </a:cxn>
              <a:cxn ang="0">
                <a:pos x="2" y="31"/>
              </a:cxn>
              <a:cxn ang="0">
                <a:pos x="5" y="24"/>
              </a:cxn>
              <a:cxn ang="0">
                <a:pos x="7" y="18"/>
              </a:cxn>
              <a:cxn ang="0">
                <a:pos x="7" y="15"/>
              </a:cxn>
              <a:cxn ang="0">
                <a:pos x="12" y="16"/>
              </a:cxn>
              <a:cxn ang="0">
                <a:pos x="17" y="14"/>
              </a:cxn>
              <a:cxn ang="0">
                <a:pos x="24" y="16"/>
              </a:cxn>
              <a:cxn ang="0">
                <a:pos x="32" y="13"/>
              </a:cxn>
              <a:cxn ang="0">
                <a:pos x="37" y="6"/>
              </a:cxn>
              <a:cxn ang="0">
                <a:pos x="40" y="0"/>
              </a:cxn>
              <a:cxn ang="0">
                <a:pos x="40" y="0"/>
              </a:cxn>
              <a:cxn ang="0">
                <a:pos x="42" y="7"/>
              </a:cxn>
              <a:cxn ang="0">
                <a:pos x="42" y="12"/>
              </a:cxn>
              <a:cxn ang="0">
                <a:pos x="47" y="16"/>
              </a:cxn>
            </a:cxnLst>
            <a:rect l="0" t="0" r="r" b="b"/>
            <a:pathLst>
              <a:path w="48" h="50">
                <a:moveTo>
                  <a:pt x="47" y="16"/>
                </a:moveTo>
                <a:cubicBezTo>
                  <a:pt x="48" y="18"/>
                  <a:pt x="48" y="22"/>
                  <a:pt x="47" y="24"/>
                </a:cubicBezTo>
                <a:cubicBezTo>
                  <a:pt x="46" y="26"/>
                  <a:pt x="42" y="27"/>
                  <a:pt x="40" y="28"/>
                </a:cubicBezTo>
                <a:cubicBezTo>
                  <a:pt x="38" y="29"/>
                  <a:pt x="35" y="31"/>
                  <a:pt x="33" y="32"/>
                </a:cubicBezTo>
                <a:cubicBezTo>
                  <a:pt x="31" y="33"/>
                  <a:pt x="29" y="37"/>
                  <a:pt x="28" y="38"/>
                </a:cubicBezTo>
                <a:cubicBezTo>
                  <a:pt x="26" y="40"/>
                  <a:pt x="24" y="43"/>
                  <a:pt x="22" y="45"/>
                </a:cubicBezTo>
                <a:cubicBezTo>
                  <a:pt x="20" y="46"/>
                  <a:pt x="17" y="50"/>
                  <a:pt x="15" y="49"/>
                </a:cubicBezTo>
                <a:cubicBezTo>
                  <a:pt x="14" y="49"/>
                  <a:pt x="12" y="46"/>
                  <a:pt x="10" y="45"/>
                </a:cubicBezTo>
                <a:cubicBezTo>
                  <a:pt x="8" y="45"/>
                  <a:pt x="4" y="46"/>
                  <a:pt x="3" y="45"/>
                </a:cubicBezTo>
                <a:cubicBezTo>
                  <a:pt x="1" y="44"/>
                  <a:pt x="0" y="40"/>
                  <a:pt x="0" y="38"/>
                </a:cubicBezTo>
                <a:cubicBezTo>
                  <a:pt x="0" y="36"/>
                  <a:pt x="1" y="33"/>
                  <a:pt x="2" y="31"/>
                </a:cubicBezTo>
                <a:cubicBezTo>
                  <a:pt x="2" y="30"/>
                  <a:pt x="4" y="26"/>
                  <a:pt x="5" y="24"/>
                </a:cubicBezTo>
                <a:cubicBezTo>
                  <a:pt x="5" y="23"/>
                  <a:pt x="7" y="20"/>
                  <a:pt x="7" y="18"/>
                </a:cubicBezTo>
                <a:cubicBezTo>
                  <a:pt x="7" y="17"/>
                  <a:pt x="7" y="16"/>
                  <a:pt x="7" y="15"/>
                </a:cubicBezTo>
                <a:cubicBezTo>
                  <a:pt x="9" y="16"/>
                  <a:pt x="11" y="16"/>
                  <a:pt x="12" y="16"/>
                </a:cubicBezTo>
                <a:cubicBezTo>
                  <a:pt x="13" y="16"/>
                  <a:pt x="16" y="14"/>
                  <a:pt x="17" y="14"/>
                </a:cubicBezTo>
                <a:cubicBezTo>
                  <a:pt x="19" y="14"/>
                  <a:pt x="22" y="16"/>
                  <a:pt x="24" y="16"/>
                </a:cubicBezTo>
                <a:cubicBezTo>
                  <a:pt x="27" y="16"/>
                  <a:pt x="31" y="14"/>
                  <a:pt x="32" y="13"/>
                </a:cubicBezTo>
                <a:cubicBezTo>
                  <a:pt x="34" y="11"/>
                  <a:pt x="36" y="7"/>
                  <a:pt x="37" y="6"/>
                </a:cubicBezTo>
                <a:cubicBezTo>
                  <a:pt x="37" y="4"/>
                  <a:pt x="39" y="2"/>
                  <a:pt x="40" y="0"/>
                </a:cubicBezTo>
                <a:cubicBezTo>
                  <a:pt x="40" y="0"/>
                  <a:pt x="40" y="0"/>
                  <a:pt x="40" y="0"/>
                </a:cubicBezTo>
                <a:cubicBezTo>
                  <a:pt x="41" y="2"/>
                  <a:pt x="41" y="5"/>
                  <a:pt x="42" y="7"/>
                </a:cubicBezTo>
                <a:cubicBezTo>
                  <a:pt x="42" y="8"/>
                  <a:pt x="42" y="11"/>
                  <a:pt x="42" y="12"/>
                </a:cubicBezTo>
                <a:cubicBezTo>
                  <a:pt x="43" y="13"/>
                  <a:pt x="46" y="14"/>
                  <a:pt x="4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6">
            <a:extLst>
              <a:ext uri="{FF2B5EF4-FFF2-40B4-BE49-F238E27FC236}">
                <a16:creationId xmlns:a16="http://schemas.microsoft.com/office/drawing/2014/main" id="{CCA4B18F-1A64-41CA-8D9F-37C1CB9F323B}"/>
              </a:ext>
            </a:extLst>
          </p:cNvPr>
          <p:cNvSpPr>
            <a:spLocks/>
          </p:cNvSpPr>
          <p:nvPr/>
        </p:nvSpPr>
        <p:spPr bwMode="auto">
          <a:xfrm>
            <a:off x="10391259" y="4095572"/>
            <a:ext cx="539118" cy="550837"/>
          </a:xfrm>
          <a:custGeom>
            <a:avLst/>
            <a:gdLst/>
            <a:ahLst/>
            <a:cxnLst>
              <a:cxn ang="0">
                <a:pos x="53" y="85"/>
              </a:cxn>
              <a:cxn ang="0">
                <a:pos x="64" y="64"/>
              </a:cxn>
              <a:cxn ang="0">
                <a:pos x="79" y="49"/>
              </a:cxn>
              <a:cxn ang="0">
                <a:pos x="99" y="38"/>
              </a:cxn>
              <a:cxn ang="0">
                <a:pos x="123" y="31"/>
              </a:cxn>
              <a:cxn ang="0">
                <a:pos x="141" y="25"/>
              </a:cxn>
              <a:cxn ang="0">
                <a:pos x="159" y="12"/>
              </a:cxn>
              <a:cxn ang="0">
                <a:pos x="168" y="0"/>
              </a:cxn>
              <a:cxn ang="0">
                <a:pos x="180" y="24"/>
              </a:cxn>
              <a:cxn ang="0">
                <a:pos x="184" y="51"/>
              </a:cxn>
              <a:cxn ang="0">
                <a:pos x="186" y="74"/>
              </a:cxn>
              <a:cxn ang="0">
                <a:pos x="183" y="95"/>
              </a:cxn>
              <a:cxn ang="0">
                <a:pos x="177" y="90"/>
              </a:cxn>
              <a:cxn ang="0">
                <a:pos x="157" y="89"/>
              </a:cxn>
              <a:cxn ang="0">
                <a:pos x="142" y="93"/>
              </a:cxn>
              <a:cxn ang="0">
                <a:pos x="136" y="112"/>
              </a:cxn>
              <a:cxn ang="0">
                <a:pos x="141" y="129"/>
              </a:cxn>
              <a:cxn ang="0">
                <a:pos x="148" y="140"/>
              </a:cxn>
              <a:cxn ang="0">
                <a:pos x="155" y="156"/>
              </a:cxn>
              <a:cxn ang="0">
                <a:pos x="150" y="165"/>
              </a:cxn>
              <a:cxn ang="0">
                <a:pos x="137" y="171"/>
              </a:cxn>
              <a:cxn ang="0">
                <a:pos x="123" y="175"/>
              </a:cxn>
              <a:cxn ang="0">
                <a:pos x="104" y="174"/>
              </a:cxn>
              <a:cxn ang="0">
                <a:pos x="92" y="181"/>
              </a:cxn>
              <a:cxn ang="0">
                <a:pos x="84" y="187"/>
              </a:cxn>
              <a:cxn ang="0">
                <a:pos x="63" y="181"/>
              </a:cxn>
              <a:cxn ang="0">
                <a:pos x="50" y="186"/>
              </a:cxn>
              <a:cxn ang="0">
                <a:pos x="29" y="190"/>
              </a:cxn>
              <a:cxn ang="0">
                <a:pos x="15" y="183"/>
              </a:cxn>
              <a:cxn ang="0">
                <a:pos x="4" y="172"/>
              </a:cxn>
              <a:cxn ang="0">
                <a:pos x="2" y="160"/>
              </a:cxn>
              <a:cxn ang="0">
                <a:pos x="17" y="146"/>
              </a:cxn>
              <a:cxn ang="0">
                <a:pos x="33" y="132"/>
              </a:cxn>
              <a:cxn ang="0">
                <a:pos x="42" y="122"/>
              </a:cxn>
              <a:cxn ang="0">
                <a:pos x="55" y="113"/>
              </a:cxn>
              <a:cxn ang="0">
                <a:pos x="53" y="94"/>
              </a:cxn>
            </a:cxnLst>
            <a:rect l="0" t="0" r="r" b="b"/>
            <a:pathLst>
              <a:path w="186" h="190">
                <a:moveTo>
                  <a:pt x="53" y="90"/>
                </a:moveTo>
                <a:cubicBezTo>
                  <a:pt x="53" y="88"/>
                  <a:pt x="53" y="86"/>
                  <a:pt x="53" y="85"/>
                </a:cubicBezTo>
                <a:cubicBezTo>
                  <a:pt x="54" y="82"/>
                  <a:pt x="54" y="76"/>
                  <a:pt x="55" y="73"/>
                </a:cubicBezTo>
                <a:cubicBezTo>
                  <a:pt x="57" y="70"/>
                  <a:pt x="62" y="67"/>
                  <a:pt x="64" y="64"/>
                </a:cubicBezTo>
                <a:cubicBezTo>
                  <a:pt x="66" y="62"/>
                  <a:pt x="68" y="56"/>
                  <a:pt x="70" y="54"/>
                </a:cubicBezTo>
                <a:cubicBezTo>
                  <a:pt x="72" y="52"/>
                  <a:pt x="77" y="51"/>
                  <a:pt x="79" y="49"/>
                </a:cubicBezTo>
                <a:cubicBezTo>
                  <a:pt x="81" y="48"/>
                  <a:pt x="84" y="43"/>
                  <a:pt x="87" y="41"/>
                </a:cubicBezTo>
                <a:cubicBezTo>
                  <a:pt x="89" y="40"/>
                  <a:pt x="96" y="38"/>
                  <a:pt x="99" y="38"/>
                </a:cubicBezTo>
                <a:cubicBezTo>
                  <a:pt x="102" y="37"/>
                  <a:pt x="107" y="39"/>
                  <a:pt x="110" y="39"/>
                </a:cubicBezTo>
                <a:cubicBezTo>
                  <a:pt x="114" y="38"/>
                  <a:pt x="120" y="33"/>
                  <a:pt x="123" y="31"/>
                </a:cubicBezTo>
                <a:cubicBezTo>
                  <a:pt x="125" y="29"/>
                  <a:pt x="128" y="26"/>
                  <a:pt x="130" y="25"/>
                </a:cubicBezTo>
                <a:cubicBezTo>
                  <a:pt x="132" y="24"/>
                  <a:pt x="138" y="26"/>
                  <a:pt x="141" y="25"/>
                </a:cubicBezTo>
                <a:cubicBezTo>
                  <a:pt x="144" y="24"/>
                  <a:pt x="149" y="21"/>
                  <a:pt x="151" y="20"/>
                </a:cubicBezTo>
                <a:cubicBezTo>
                  <a:pt x="153" y="18"/>
                  <a:pt x="157" y="14"/>
                  <a:pt x="159" y="12"/>
                </a:cubicBezTo>
                <a:cubicBezTo>
                  <a:pt x="161" y="10"/>
                  <a:pt x="162" y="5"/>
                  <a:pt x="163" y="4"/>
                </a:cubicBezTo>
                <a:cubicBezTo>
                  <a:pt x="164" y="3"/>
                  <a:pt x="167" y="1"/>
                  <a:pt x="168" y="0"/>
                </a:cubicBezTo>
                <a:cubicBezTo>
                  <a:pt x="170" y="3"/>
                  <a:pt x="173" y="9"/>
                  <a:pt x="174" y="12"/>
                </a:cubicBezTo>
                <a:cubicBezTo>
                  <a:pt x="176" y="15"/>
                  <a:pt x="179" y="20"/>
                  <a:pt x="180" y="24"/>
                </a:cubicBezTo>
                <a:cubicBezTo>
                  <a:pt x="181" y="27"/>
                  <a:pt x="179" y="34"/>
                  <a:pt x="180" y="38"/>
                </a:cubicBezTo>
                <a:cubicBezTo>
                  <a:pt x="180" y="41"/>
                  <a:pt x="183" y="47"/>
                  <a:pt x="184" y="51"/>
                </a:cubicBezTo>
                <a:cubicBezTo>
                  <a:pt x="184" y="53"/>
                  <a:pt x="185" y="59"/>
                  <a:pt x="185" y="62"/>
                </a:cubicBezTo>
                <a:cubicBezTo>
                  <a:pt x="186" y="65"/>
                  <a:pt x="186" y="71"/>
                  <a:pt x="186" y="74"/>
                </a:cubicBezTo>
                <a:cubicBezTo>
                  <a:pt x="185" y="78"/>
                  <a:pt x="184" y="86"/>
                  <a:pt x="184" y="90"/>
                </a:cubicBezTo>
                <a:cubicBezTo>
                  <a:pt x="183" y="91"/>
                  <a:pt x="183" y="93"/>
                  <a:pt x="183" y="95"/>
                </a:cubicBezTo>
                <a:cubicBezTo>
                  <a:pt x="182" y="95"/>
                  <a:pt x="180" y="94"/>
                  <a:pt x="179" y="94"/>
                </a:cubicBezTo>
                <a:cubicBezTo>
                  <a:pt x="178" y="93"/>
                  <a:pt x="178" y="91"/>
                  <a:pt x="177" y="90"/>
                </a:cubicBezTo>
                <a:cubicBezTo>
                  <a:pt x="175" y="89"/>
                  <a:pt x="171" y="89"/>
                  <a:pt x="169" y="89"/>
                </a:cubicBezTo>
                <a:cubicBezTo>
                  <a:pt x="166" y="89"/>
                  <a:pt x="160" y="88"/>
                  <a:pt x="157" y="89"/>
                </a:cubicBezTo>
                <a:cubicBezTo>
                  <a:pt x="155" y="90"/>
                  <a:pt x="153" y="93"/>
                  <a:pt x="151" y="93"/>
                </a:cubicBezTo>
                <a:cubicBezTo>
                  <a:pt x="149" y="94"/>
                  <a:pt x="144" y="92"/>
                  <a:pt x="142" y="93"/>
                </a:cubicBezTo>
                <a:cubicBezTo>
                  <a:pt x="140" y="94"/>
                  <a:pt x="138" y="99"/>
                  <a:pt x="137" y="102"/>
                </a:cubicBezTo>
                <a:cubicBezTo>
                  <a:pt x="136" y="104"/>
                  <a:pt x="135" y="109"/>
                  <a:pt x="136" y="112"/>
                </a:cubicBezTo>
                <a:cubicBezTo>
                  <a:pt x="136" y="114"/>
                  <a:pt x="139" y="116"/>
                  <a:pt x="139" y="118"/>
                </a:cubicBezTo>
                <a:cubicBezTo>
                  <a:pt x="140" y="120"/>
                  <a:pt x="141" y="126"/>
                  <a:pt x="141" y="129"/>
                </a:cubicBezTo>
                <a:cubicBezTo>
                  <a:pt x="141" y="130"/>
                  <a:pt x="142" y="134"/>
                  <a:pt x="143" y="136"/>
                </a:cubicBezTo>
                <a:cubicBezTo>
                  <a:pt x="144" y="137"/>
                  <a:pt x="147" y="139"/>
                  <a:pt x="148" y="140"/>
                </a:cubicBezTo>
                <a:cubicBezTo>
                  <a:pt x="150" y="143"/>
                  <a:pt x="151" y="149"/>
                  <a:pt x="152" y="152"/>
                </a:cubicBezTo>
                <a:cubicBezTo>
                  <a:pt x="153" y="153"/>
                  <a:pt x="154" y="155"/>
                  <a:pt x="155" y="156"/>
                </a:cubicBezTo>
                <a:cubicBezTo>
                  <a:pt x="154" y="157"/>
                  <a:pt x="153" y="157"/>
                  <a:pt x="153" y="157"/>
                </a:cubicBezTo>
                <a:cubicBezTo>
                  <a:pt x="151" y="159"/>
                  <a:pt x="151" y="163"/>
                  <a:pt x="150" y="165"/>
                </a:cubicBezTo>
                <a:cubicBezTo>
                  <a:pt x="149" y="166"/>
                  <a:pt x="146" y="170"/>
                  <a:pt x="145" y="171"/>
                </a:cubicBezTo>
                <a:cubicBezTo>
                  <a:pt x="143" y="172"/>
                  <a:pt x="139" y="170"/>
                  <a:pt x="137" y="171"/>
                </a:cubicBezTo>
                <a:cubicBezTo>
                  <a:pt x="135" y="171"/>
                  <a:pt x="132" y="174"/>
                  <a:pt x="130" y="174"/>
                </a:cubicBezTo>
                <a:cubicBezTo>
                  <a:pt x="128" y="175"/>
                  <a:pt x="124" y="175"/>
                  <a:pt x="123" y="175"/>
                </a:cubicBezTo>
                <a:cubicBezTo>
                  <a:pt x="120" y="175"/>
                  <a:pt x="116" y="173"/>
                  <a:pt x="114" y="173"/>
                </a:cubicBezTo>
                <a:cubicBezTo>
                  <a:pt x="111" y="173"/>
                  <a:pt x="106" y="174"/>
                  <a:pt x="104" y="174"/>
                </a:cubicBezTo>
                <a:cubicBezTo>
                  <a:pt x="103" y="174"/>
                  <a:pt x="100" y="174"/>
                  <a:pt x="99" y="175"/>
                </a:cubicBezTo>
                <a:cubicBezTo>
                  <a:pt x="97" y="176"/>
                  <a:pt x="93" y="179"/>
                  <a:pt x="92" y="181"/>
                </a:cubicBezTo>
                <a:cubicBezTo>
                  <a:pt x="90" y="183"/>
                  <a:pt x="87" y="187"/>
                  <a:pt x="85" y="189"/>
                </a:cubicBezTo>
                <a:cubicBezTo>
                  <a:pt x="85" y="188"/>
                  <a:pt x="84" y="188"/>
                  <a:pt x="84" y="187"/>
                </a:cubicBezTo>
                <a:cubicBezTo>
                  <a:pt x="82" y="185"/>
                  <a:pt x="77" y="184"/>
                  <a:pt x="74" y="183"/>
                </a:cubicBezTo>
                <a:cubicBezTo>
                  <a:pt x="71" y="182"/>
                  <a:pt x="66" y="182"/>
                  <a:pt x="63" y="181"/>
                </a:cubicBezTo>
                <a:cubicBezTo>
                  <a:pt x="61" y="181"/>
                  <a:pt x="56" y="181"/>
                  <a:pt x="54" y="182"/>
                </a:cubicBezTo>
                <a:cubicBezTo>
                  <a:pt x="53" y="183"/>
                  <a:pt x="51" y="185"/>
                  <a:pt x="50" y="186"/>
                </a:cubicBezTo>
                <a:cubicBezTo>
                  <a:pt x="47" y="187"/>
                  <a:pt x="42" y="187"/>
                  <a:pt x="39" y="187"/>
                </a:cubicBezTo>
                <a:cubicBezTo>
                  <a:pt x="37" y="188"/>
                  <a:pt x="32" y="190"/>
                  <a:pt x="29" y="190"/>
                </a:cubicBezTo>
                <a:cubicBezTo>
                  <a:pt x="27" y="190"/>
                  <a:pt x="23" y="189"/>
                  <a:pt x="21" y="188"/>
                </a:cubicBezTo>
                <a:cubicBezTo>
                  <a:pt x="19" y="187"/>
                  <a:pt x="16" y="184"/>
                  <a:pt x="15" y="183"/>
                </a:cubicBezTo>
                <a:cubicBezTo>
                  <a:pt x="13" y="181"/>
                  <a:pt x="8" y="181"/>
                  <a:pt x="7" y="179"/>
                </a:cubicBezTo>
                <a:cubicBezTo>
                  <a:pt x="5" y="178"/>
                  <a:pt x="5" y="174"/>
                  <a:pt x="4" y="172"/>
                </a:cubicBezTo>
                <a:cubicBezTo>
                  <a:pt x="3" y="171"/>
                  <a:pt x="1" y="168"/>
                  <a:pt x="1" y="167"/>
                </a:cubicBezTo>
                <a:cubicBezTo>
                  <a:pt x="0" y="165"/>
                  <a:pt x="1" y="162"/>
                  <a:pt x="2" y="160"/>
                </a:cubicBezTo>
                <a:cubicBezTo>
                  <a:pt x="3" y="158"/>
                  <a:pt x="8" y="155"/>
                  <a:pt x="9" y="154"/>
                </a:cubicBezTo>
                <a:cubicBezTo>
                  <a:pt x="12" y="152"/>
                  <a:pt x="15" y="148"/>
                  <a:pt x="17" y="146"/>
                </a:cubicBezTo>
                <a:cubicBezTo>
                  <a:pt x="19" y="144"/>
                  <a:pt x="23" y="139"/>
                  <a:pt x="26" y="137"/>
                </a:cubicBezTo>
                <a:cubicBezTo>
                  <a:pt x="27" y="135"/>
                  <a:pt x="32" y="134"/>
                  <a:pt x="33" y="132"/>
                </a:cubicBezTo>
                <a:cubicBezTo>
                  <a:pt x="34" y="131"/>
                  <a:pt x="34" y="127"/>
                  <a:pt x="34" y="126"/>
                </a:cubicBezTo>
                <a:cubicBezTo>
                  <a:pt x="36" y="124"/>
                  <a:pt x="40" y="124"/>
                  <a:pt x="42" y="122"/>
                </a:cubicBezTo>
                <a:cubicBezTo>
                  <a:pt x="43" y="121"/>
                  <a:pt x="45" y="117"/>
                  <a:pt x="47" y="116"/>
                </a:cubicBezTo>
                <a:cubicBezTo>
                  <a:pt x="49" y="115"/>
                  <a:pt x="54" y="115"/>
                  <a:pt x="55" y="113"/>
                </a:cubicBezTo>
                <a:cubicBezTo>
                  <a:pt x="57" y="111"/>
                  <a:pt x="56" y="104"/>
                  <a:pt x="56" y="101"/>
                </a:cubicBezTo>
                <a:cubicBezTo>
                  <a:pt x="55" y="99"/>
                  <a:pt x="53" y="96"/>
                  <a:pt x="53" y="94"/>
                </a:cubicBezTo>
                <a:cubicBezTo>
                  <a:pt x="53" y="93"/>
                  <a:pt x="53" y="91"/>
                  <a:pt x="53" y="90"/>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7">
            <a:extLst>
              <a:ext uri="{FF2B5EF4-FFF2-40B4-BE49-F238E27FC236}">
                <a16:creationId xmlns:a16="http://schemas.microsoft.com/office/drawing/2014/main" id="{E04ED2A4-CAB9-49A6-8F4C-A790A49535E9}"/>
              </a:ext>
            </a:extLst>
          </p:cNvPr>
          <p:cNvSpPr>
            <a:spLocks/>
          </p:cNvSpPr>
          <p:nvPr/>
        </p:nvSpPr>
        <p:spPr bwMode="auto">
          <a:xfrm>
            <a:off x="10889357" y="4435451"/>
            <a:ext cx="102550" cy="178730"/>
          </a:xfrm>
          <a:custGeom>
            <a:avLst/>
            <a:gdLst/>
            <a:ahLst/>
            <a:cxnLst>
              <a:cxn ang="0">
                <a:pos x="35" y="46"/>
              </a:cxn>
              <a:cxn ang="0">
                <a:pos x="35" y="46"/>
              </a:cxn>
              <a:cxn ang="0">
                <a:pos x="32" y="52"/>
              </a:cxn>
              <a:cxn ang="0">
                <a:pos x="27" y="59"/>
              </a:cxn>
              <a:cxn ang="0">
                <a:pos x="19" y="62"/>
              </a:cxn>
              <a:cxn ang="0">
                <a:pos x="12" y="60"/>
              </a:cxn>
              <a:cxn ang="0">
                <a:pos x="7" y="62"/>
              </a:cxn>
              <a:cxn ang="0">
                <a:pos x="2" y="61"/>
              </a:cxn>
              <a:cxn ang="0">
                <a:pos x="2" y="55"/>
              </a:cxn>
              <a:cxn ang="0">
                <a:pos x="1" y="49"/>
              </a:cxn>
              <a:cxn ang="0">
                <a:pos x="3" y="40"/>
              </a:cxn>
              <a:cxn ang="0">
                <a:pos x="3" y="31"/>
              </a:cxn>
              <a:cxn ang="0">
                <a:pos x="1" y="30"/>
              </a:cxn>
              <a:cxn ang="0">
                <a:pos x="1" y="23"/>
              </a:cxn>
              <a:cxn ang="0">
                <a:pos x="1" y="18"/>
              </a:cxn>
              <a:cxn ang="0">
                <a:pos x="3" y="16"/>
              </a:cxn>
              <a:cxn ang="0">
                <a:pos x="7" y="13"/>
              </a:cxn>
              <a:cxn ang="0">
                <a:pos x="9" y="11"/>
              </a:cxn>
              <a:cxn ang="0">
                <a:pos x="13" y="7"/>
              </a:cxn>
              <a:cxn ang="0">
                <a:pos x="13" y="4"/>
              </a:cxn>
              <a:cxn ang="0">
                <a:pos x="15" y="0"/>
              </a:cxn>
              <a:cxn ang="0">
                <a:pos x="18" y="6"/>
              </a:cxn>
              <a:cxn ang="0">
                <a:pos x="21" y="12"/>
              </a:cxn>
              <a:cxn ang="0">
                <a:pos x="25" y="18"/>
              </a:cxn>
              <a:cxn ang="0">
                <a:pos x="27" y="25"/>
              </a:cxn>
              <a:cxn ang="0">
                <a:pos x="29" y="33"/>
              </a:cxn>
              <a:cxn ang="0">
                <a:pos x="31" y="40"/>
              </a:cxn>
              <a:cxn ang="0">
                <a:pos x="35" y="44"/>
              </a:cxn>
              <a:cxn ang="0">
                <a:pos x="35" y="46"/>
              </a:cxn>
            </a:cxnLst>
            <a:rect l="0" t="0" r="r" b="b"/>
            <a:pathLst>
              <a:path w="35" h="62">
                <a:moveTo>
                  <a:pt x="35" y="46"/>
                </a:moveTo>
                <a:cubicBezTo>
                  <a:pt x="35" y="46"/>
                  <a:pt x="35" y="46"/>
                  <a:pt x="35" y="46"/>
                </a:cubicBezTo>
                <a:cubicBezTo>
                  <a:pt x="34" y="48"/>
                  <a:pt x="32" y="50"/>
                  <a:pt x="32" y="52"/>
                </a:cubicBezTo>
                <a:cubicBezTo>
                  <a:pt x="31" y="53"/>
                  <a:pt x="29" y="57"/>
                  <a:pt x="27" y="59"/>
                </a:cubicBezTo>
                <a:cubicBezTo>
                  <a:pt x="26" y="60"/>
                  <a:pt x="22" y="62"/>
                  <a:pt x="19" y="62"/>
                </a:cubicBezTo>
                <a:cubicBezTo>
                  <a:pt x="17" y="62"/>
                  <a:pt x="14" y="60"/>
                  <a:pt x="12" y="60"/>
                </a:cubicBezTo>
                <a:cubicBezTo>
                  <a:pt x="11" y="60"/>
                  <a:pt x="8" y="62"/>
                  <a:pt x="7" y="62"/>
                </a:cubicBezTo>
                <a:cubicBezTo>
                  <a:pt x="6" y="62"/>
                  <a:pt x="4" y="62"/>
                  <a:pt x="2" y="61"/>
                </a:cubicBezTo>
                <a:cubicBezTo>
                  <a:pt x="2" y="59"/>
                  <a:pt x="2" y="56"/>
                  <a:pt x="2" y="55"/>
                </a:cubicBezTo>
                <a:cubicBezTo>
                  <a:pt x="2" y="53"/>
                  <a:pt x="1" y="50"/>
                  <a:pt x="1" y="49"/>
                </a:cubicBezTo>
                <a:cubicBezTo>
                  <a:pt x="1" y="46"/>
                  <a:pt x="3" y="42"/>
                  <a:pt x="3" y="40"/>
                </a:cubicBezTo>
                <a:cubicBezTo>
                  <a:pt x="3" y="37"/>
                  <a:pt x="4" y="33"/>
                  <a:pt x="3" y="31"/>
                </a:cubicBezTo>
                <a:cubicBezTo>
                  <a:pt x="3" y="30"/>
                  <a:pt x="1" y="30"/>
                  <a:pt x="1" y="30"/>
                </a:cubicBezTo>
                <a:cubicBezTo>
                  <a:pt x="0" y="28"/>
                  <a:pt x="1" y="25"/>
                  <a:pt x="1" y="23"/>
                </a:cubicBezTo>
                <a:cubicBezTo>
                  <a:pt x="1" y="22"/>
                  <a:pt x="0" y="19"/>
                  <a:pt x="1" y="18"/>
                </a:cubicBezTo>
                <a:cubicBezTo>
                  <a:pt x="1" y="18"/>
                  <a:pt x="2" y="17"/>
                  <a:pt x="3" y="16"/>
                </a:cubicBezTo>
                <a:cubicBezTo>
                  <a:pt x="4" y="16"/>
                  <a:pt x="6" y="14"/>
                  <a:pt x="7" y="13"/>
                </a:cubicBezTo>
                <a:cubicBezTo>
                  <a:pt x="7" y="13"/>
                  <a:pt x="8" y="11"/>
                  <a:pt x="9" y="11"/>
                </a:cubicBezTo>
                <a:cubicBezTo>
                  <a:pt x="9" y="10"/>
                  <a:pt x="12" y="9"/>
                  <a:pt x="13" y="7"/>
                </a:cubicBezTo>
                <a:cubicBezTo>
                  <a:pt x="13" y="7"/>
                  <a:pt x="12" y="5"/>
                  <a:pt x="13" y="4"/>
                </a:cubicBezTo>
                <a:cubicBezTo>
                  <a:pt x="13" y="3"/>
                  <a:pt x="14" y="0"/>
                  <a:pt x="15" y="0"/>
                </a:cubicBezTo>
                <a:cubicBezTo>
                  <a:pt x="17" y="1"/>
                  <a:pt x="17" y="5"/>
                  <a:pt x="18" y="6"/>
                </a:cubicBezTo>
                <a:cubicBezTo>
                  <a:pt x="19" y="8"/>
                  <a:pt x="20" y="10"/>
                  <a:pt x="21" y="12"/>
                </a:cubicBezTo>
                <a:cubicBezTo>
                  <a:pt x="22" y="13"/>
                  <a:pt x="24" y="16"/>
                  <a:pt x="25" y="18"/>
                </a:cubicBezTo>
                <a:cubicBezTo>
                  <a:pt x="25" y="20"/>
                  <a:pt x="26" y="23"/>
                  <a:pt x="27" y="25"/>
                </a:cubicBezTo>
                <a:cubicBezTo>
                  <a:pt x="27" y="27"/>
                  <a:pt x="29" y="31"/>
                  <a:pt x="29" y="33"/>
                </a:cubicBezTo>
                <a:cubicBezTo>
                  <a:pt x="30" y="35"/>
                  <a:pt x="30" y="38"/>
                  <a:pt x="31" y="40"/>
                </a:cubicBezTo>
                <a:cubicBezTo>
                  <a:pt x="31" y="41"/>
                  <a:pt x="34" y="43"/>
                  <a:pt x="35" y="44"/>
                </a:cubicBezTo>
                <a:cubicBezTo>
                  <a:pt x="35" y="45"/>
                  <a:pt x="35" y="45"/>
                  <a:pt x="3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8">
            <a:extLst>
              <a:ext uri="{FF2B5EF4-FFF2-40B4-BE49-F238E27FC236}">
                <a16:creationId xmlns:a16="http://schemas.microsoft.com/office/drawing/2014/main" id="{44481F5E-FB70-4211-8F5C-8EAF60EB92C7}"/>
              </a:ext>
            </a:extLst>
          </p:cNvPr>
          <p:cNvSpPr>
            <a:spLocks/>
          </p:cNvSpPr>
          <p:nvPr/>
        </p:nvSpPr>
        <p:spPr bwMode="auto">
          <a:xfrm>
            <a:off x="10780948" y="4350481"/>
            <a:ext cx="140639" cy="199239"/>
          </a:xfrm>
          <a:custGeom>
            <a:avLst/>
            <a:gdLst/>
            <a:ahLst/>
            <a:cxnLst>
              <a:cxn ang="0">
                <a:pos x="48" y="7"/>
              </a:cxn>
              <a:cxn ang="0">
                <a:pos x="48" y="10"/>
              </a:cxn>
              <a:cxn ang="0">
                <a:pos x="47" y="19"/>
              </a:cxn>
              <a:cxn ang="0">
                <a:pos x="47" y="24"/>
              </a:cxn>
              <a:cxn ang="0">
                <a:pos x="45" y="33"/>
              </a:cxn>
              <a:cxn ang="0">
                <a:pos x="42" y="39"/>
              </a:cxn>
              <a:cxn ang="0">
                <a:pos x="35" y="45"/>
              </a:cxn>
              <a:cxn ang="0">
                <a:pos x="29" y="51"/>
              </a:cxn>
              <a:cxn ang="0">
                <a:pos x="26" y="61"/>
              </a:cxn>
              <a:cxn ang="0">
                <a:pos x="21" y="68"/>
              </a:cxn>
              <a:cxn ang="0">
                <a:pos x="20" y="68"/>
              </a:cxn>
              <a:cxn ang="0">
                <a:pos x="17" y="64"/>
              </a:cxn>
              <a:cxn ang="0">
                <a:pos x="13" y="52"/>
              </a:cxn>
              <a:cxn ang="0">
                <a:pos x="8" y="48"/>
              </a:cxn>
              <a:cxn ang="0">
                <a:pos x="6" y="41"/>
              </a:cxn>
              <a:cxn ang="0">
                <a:pos x="4" y="30"/>
              </a:cxn>
              <a:cxn ang="0">
                <a:pos x="1" y="24"/>
              </a:cxn>
              <a:cxn ang="0">
                <a:pos x="2" y="14"/>
              </a:cxn>
              <a:cxn ang="0">
                <a:pos x="7" y="5"/>
              </a:cxn>
              <a:cxn ang="0">
                <a:pos x="16" y="5"/>
              </a:cxn>
              <a:cxn ang="0">
                <a:pos x="22" y="1"/>
              </a:cxn>
              <a:cxn ang="0">
                <a:pos x="34" y="1"/>
              </a:cxn>
              <a:cxn ang="0">
                <a:pos x="42" y="2"/>
              </a:cxn>
              <a:cxn ang="0">
                <a:pos x="44" y="6"/>
              </a:cxn>
              <a:cxn ang="0">
                <a:pos x="48" y="7"/>
              </a:cxn>
            </a:cxnLst>
            <a:rect l="0" t="0" r="r" b="b"/>
            <a:pathLst>
              <a:path w="48" h="68">
                <a:moveTo>
                  <a:pt x="48" y="7"/>
                </a:moveTo>
                <a:cubicBezTo>
                  <a:pt x="48" y="8"/>
                  <a:pt x="48" y="9"/>
                  <a:pt x="48" y="10"/>
                </a:cubicBezTo>
                <a:cubicBezTo>
                  <a:pt x="48" y="12"/>
                  <a:pt x="47" y="17"/>
                  <a:pt x="47" y="19"/>
                </a:cubicBezTo>
                <a:cubicBezTo>
                  <a:pt x="47" y="21"/>
                  <a:pt x="48" y="23"/>
                  <a:pt x="47" y="24"/>
                </a:cubicBezTo>
                <a:cubicBezTo>
                  <a:pt x="47" y="27"/>
                  <a:pt x="46" y="31"/>
                  <a:pt x="45" y="33"/>
                </a:cubicBezTo>
                <a:cubicBezTo>
                  <a:pt x="44" y="35"/>
                  <a:pt x="43" y="38"/>
                  <a:pt x="42" y="39"/>
                </a:cubicBezTo>
                <a:cubicBezTo>
                  <a:pt x="40" y="41"/>
                  <a:pt x="36" y="43"/>
                  <a:pt x="35" y="45"/>
                </a:cubicBezTo>
                <a:cubicBezTo>
                  <a:pt x="33" y="46"/>
                  <a:pt x="30" y="49"/>
                  <a:pt x="29" y="51"/>
                </a:cubicBezTo>
                <a:cubicBezTo>
                  <a:pt x="28" y="53"/>
                  <a:pt x="28" y="59"/>
                  <a:pt x="26" y="61"/>
                </a:cubicBezTo>
                <a:cubicBezTo>
                  <a:pt x="25" y="63"/>
                  <a:pt x="23" y="67"/>
                  <a:pt x="21" y="68"/>
                </a:cubicBezTo>
                <a:cubicBezTo>
                  <a:pt x="21" y="68"/>
                  <a:pt x="21" y="68"/>
                  <a:pt x="20" y="68"/>
                </a:cubicBezTo>
                <a:cubicBezTo>
                  <a:pt x="19" y="67"/>
                  <a:pt x="18" y="65"/>
                  <a:pt x="17" y="64"/>
                </a:cubicBezTo>
                <a:cubicBezTo>
                  <a:pt x="16" y="61"/>
                  <a:pt x="15" y="55"/>
                  <a:pt x="13" y="52"/>
                </a:cubicBezTo>
                <a:cubicBezTo>
                  <a:pt x="12" y="51"/>
                  <a:pt x="9" y="49"/>
                  <a:pt x="8" y="48"/>
                </a:cubicBezTo>
                <a:cubicBezTo>
                  <a:pt x="7" y="46"/>
                  <a:pt x="6" y="42"/>
                  <a:pt x="6" y="41"/>
                </a:cubicBezTo>
                <a:cubicBezTo>
                  <a:pt x="6" y="38"/>
                  <a:pt x="5" y="32"/>
                  <a:pt x="4" y="30"/>
                </a:cubicBezTo>
                <a:cubicBezTo>
                  <a:pt x="4" y="28"/>
                  <a:pt x="1" y="26"/>
                  <a:pt x="1" y="24"/>
                </a:cubicBezTo>
                <a:cubicBezTo>
                  <a:pt x="0" y="21"/>
                  <a:pt x="1" y="16"/>
                  <a:pt x="2" y="14"/>
                </a:cubicBezTo>
                <a:cubicBezTo>
                  <a:pt x="3" y="11"/>
                  <a:pt x="5" y="6"/>
                  <a:pt x="7" y="5"/>
                </a:cubicBezTo>
                <a:cubicBezTo>
                  <a:pt x="9" y="4"/>
                  <a:pt x="14" y="6"/>
                  <a:pt x="16" y="5"/>
                </a:cubicBezTo>
                <a:cubicBezTo>
                  <a:pt x="18" y="5"/>
                  <a:pt x="20" y="2"/>
                  <a:pt x="22" y="1"/>
                </a:cubicBezTo>
                <a:cubicBezTo>
                  <a:pt x="25" y="0"/>
                  <a:pt x="31" y="1"/>
                  <a:pt x="34" y="1"/>
                </a:cubicBezTo>
                <a:cubicBezTo>
                  <a:pt x="36" y="1"/>
                  <a:pt x="40" y="1"/>
                  <a:pt x="42" y="2"/>
                </a:cubicBezTo>
                <a:cubicBezTo>
                  <a:pt x="43" y="3"/>
                  <a:pt x="43" y="5"/>
                  <a:pt x="44" y="6"/>
                </a:cubicBezTo>
                <a:cubicBezTo>
                  <a:pt x="45" y="6"/>
                  <a:pt x="47" y="7"/>
                  <a:pt x="4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9">
            <a:extLst>
              <a:ext uri="{FF2B5EF4-FFF2-40B4-BE49-F238E27FC236}">
                <a16:creationId xmlns:a16="http://schemas.microsoft.com/office/drawing/2014/main" id="{B8D31C10-5BC9-4F23-87DA-4CC31C746D2B}"/>
              </a:ext>
            </a:extLst>
          </p:cNvPr>
          <p:cNvSpPr>
            <a:spLocks/>
          </p:cNvSpPr>
          <p:nvPr/>
        </p:nvSpPr>
        <p:spPr bwMode="auto">
          <a:xfrm>
            <a:off x="9899021" y="5434575"/>
            <a:ext cx="32230" cy="46880"/>
          </a:xfrm>
          <a:custGeom>
            <a:avLst/>
            <a:gdLst/>
            <a:ahLst/>
            <a:cxnLst>
              <a:cxn ang="0">
                <a:pos x="8" y="16"/>
              </a:cxn>
              <a:cxn ang="0">
                <a:pos x="4" y="16"/>
              </a:cxn>
              <a:cxn ang="0">
                <a:pos x="0" y="14"/>
              </a:cxn>
              <a:cxn ang="0">
                <a:pos x="1" y="9"/>
              </a:cxn>
              <a:cxn ang="0">
                <a:pos x="2" y="4"/>
              </a:cxn>
              <a:cxn ang="0">
                <a:pos x="5" y="1"/>
              </a:cxn>
              <a:cxn ang="0">
                <a:pos x="9" y="1"/>
              </a:cxn>
              <a:cxn ang="0">
                <a:pos x="9" y="4"/>
              </a:cxn>
              <a:cxn ang="0">
                <a:pos x="11" y="8"/>
              </a:cxn>
              <a:cxn ang="0">
                <a:pos x="10" y="12"/>
              </a:cxn>
              <a:cxn ang="0">
                <a:pos x="8" y="16"/>
              </a:cxn>
            </a:cxnLst>
            <a:rect l="0" t="0" r="r" b="b"/>
            <a:pathLst>
              <a:path w="11" h="16">
                <a:moveTo>
                  <a:pt x="8" y="16"/>
                </a:moveTo>
                <a:cubicBezTo>
                  <a:pt x="7" y="16"/>
                  <a:pt x="5" y="16"/>
                  <a:pt x="4" y="16"/>
                </a:cubicBezTo>
                <a:cubicBezTo>
                  <a:pt x="3" y="15"/>
                  <a:pt x="1" y="15"/>
                  <a:pt x="0" y="14"/>
                </a:cubicBezTo>
                <a:cubicBezTo>
                  <a:pt x="0" y="13"/>
                  <a:pt x="1" y="10"/>
                  <a:pt x="1" y="9"/>
                </a:cubicBezTo>
                <a:cubicBezTo>
                  <a:pt x="1" y="7"/>
                  <a:pt x="2" y="5"/>
                  <a:pt x="2" y="4"/>
                </a:cubicBezTo>
                <a:cubicBezTo>
                  <a:pt x="3" y="3"/>
                  <a:pt x="4" y="1"/>
                  <a:pt x="5" y="1"/>
                </a:cubicBezTo>
                <a:cubicBezTo>
                  <a:pt x="6" y="1"/>
                  <a:pt x="8" y="0"/>
                  <a:pt x="9" y="1"/>
                </a:cubicBezTo>
                <a:cubicBezTo>
                  <a:pt x="9" y="1"/>
                  <a:pt x="9" y="4"/>
                  <a:pt x="9" y="4"/>
                </a:cubicBezTo>
                <a:cubicBezTo>
                  <a:pt x="10" y="5"/>
                  <a:pt x="11" y="7"/>
                  <a:pt x="11" y="8"/>
                </a:cubicBezTo>
                <a:cubicBezTo>
                  <a:pt x="11" y="9"/>
                  <a:pt x="11" y="11"/>
                  <a:pt x="10" y="12"/>
                </a:cubicBezTo>
                <a:cubicBezTo>
                  <a:pt x="10" y="13"/>
                  <a:pt x="9" y="15"/>
                  <a:pt x="8"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40">
            <a:extLst>
              <a:ext uri="{FF2B5EF4-FFF2-40B4-BE49-F238E27FC236}">
                <a16:creationId xmlns:a16="http://schemas.microsoft.com/office/drawing/2014/main" id="{C2AD6FD0-26E4-4D6D-B4A5-3D6F762DA94E}"/>
              </a:ext>
            </a:extLst>
          </p:cNvPr>
          <p:cNvSpPr>
            <a:spLocks/>
          </p:cNvSpPr>
          <p:nvPr/>
        </p:nvSpPr>
        <p:spPr bwMode="auto">
          <a:xfrm>
            <a:off x="9858001" y="5484386"/>
            <a:ext cx="55671" cy="55671"/>
          </a:xfrm>
          <a:custGeom>
            <a:avLst/>
            <a:gdLst/>
            <a:ahLst/>
            <a:cxnLst>
              <a:cxn ang="0">
                <a:pos x="18" y="13"/>
              </a:cxn>
              <a:cxn ang="0">
                <a:pos x="14" y="9"/>
              </a:cxn>
              <a:cxn ang="0">
                <a:pos x="9" y="6"/>
              </a:cxn>
              <a:cxn ang="0">
                <a:pos x="10" y="1"/>
              </a:cxn>
              <a:cxn ang="0">
                <a:pos x="8" y="0"/>
              </a:cxn>
              <a:cxn ang="0">
                <a:pos x="5" y="2"/>
              </a:cxn>
              <a:cxn ang="0">
                <a:pos x="1" y="4"/>
              </a:cxn>
              <a:cxn ang="0">
                <a:pos x="1" y="8"/>
              </a:cxn>
              <a:cxn ang="0">
                <a:pos x="8" y="12"/>
              </a:cxn>
              <a:cxn ang="0">
                <a:pos x="11" y="15"/>
              </a:cxn>
              <a:cxn ang="0">
                <a:pos x="14" y="18"/>
              </a:cxn>
              <a:cxn ang="0">
                <a:pos x="17" y="18"/>
              </a:cxn>
              <a:cxn ang="0">
                <a:pos x="20" y="17"/>
              </a:cxn>
              <a:cxn ang="0">
                <a:pos x="18" y="13"/>
              </a:cxn>
            </a:cxnLst>
            <a:rect l="0" t="0" r="r" b="b"/>
            <a:pathLst>
              <a:path w="20" h="19">
                <a:moveTo>
                  <a:pt x="18" y="13"/>
                </a:moveTo>
                <a:cubicBezTo>
                  <a:pt x="17" y="12"/>
                  <a:pt x="15" y="10"/>
                  <a:pt x="14" y="9"/>
                </a:cubicBezTo>
                <a:cubicBezTo>
                  <a:pt x="13" y="8"/>
                  <a:pt x="10" y="7"/>
                  <a:pt x="9" y="6"/>
                </a:cubicBezTo>
                <a:cubicBezTo>
                  <a:pt x="9" y="5"/>
                  <a:pt x="11" y="3"/>
                  <a:pt x="10" y="1"/>
                </a:cubicBezTo>
                <a:cubicBezTo>
                  <a:pt x="10" y="1"/>
                  <a:pt x="9" y="0"/>
                  <a:pt x="8" y="0"/>
                </a:cubicBezTo>
                <a:cubicBezTo>
                  <a:pt x="7" y="0"/>
                  <a:pt x="6" y="1"/>
                  <a:pt x="5" y="2"/>
                </a:cubicBezTo>
                <a:cubicBezTo>
                  <a:pt x="4" y="3"/>
                  <a:pt x="2" y="3"/>
                  <a:pt x="1" y="4"/>
                </a:cubicBezTo>
                <a:cubicBezTo>
                  <a:pt x="1" y="5"/>
                  <a:pt x="0" y="7"/>
                  <a:pt x="1" y="8"/>
                </a:cubicBezTo>
                <a:cubicBezTo>
                  <a:pt x="2" y="10"/>
                  <a:pt x="6" y="10"/>
                  <a:pt x="8" y="12"/>
                </a:cubicBezTo>
                <a:cubicBezTo>
                  <a:pt x="9" y="12"/>
                  <a:pt x="10" y="14"/>
                  <a:pt x="11" y="15"/>
                </a:cubicBezTo>
                <a:cubicBezTo>
                  <a:pt x="12" y="16"/>
                  <a:pt x="13" y="18"/>
                  <a:pt x="14" y="18"/>
                </a:cubicBezTo>
                <a:cubicBezTo>
                  <a:pt x="15" y="18"/>
                  <a:pt x="16" y="19"/>
                  <a:pt x="17" y="18"/>
                </a:cubicBezTo>
                <a:cubicBezTo>
                  <a:pt x="18" y="18"/>
                  <a:pt x="20" y="18"/>
                  <a:pt x="20" y="17"/>
                </a:cubicBezTo>
                <a:cubicBezTo>
                  <a:pt x="20" y="16"/>
                  <a:pt x="19" y="14"/>
                  <a:pt x="18"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41">
            <a:extLst>
              <a:ext uri="{FF2B5EF4-FFF2-40B4-BE49-F238E27FC236}">
                <a16:creationId xmlns:a16="http://schemas.microsoft.com/office/drawing/2014/main" id="{1DD22912-1E0D-4797-9DA8-EA64EA1B2B5A}"/>
              </a:ext>
            </a:extLst>
          </p:cNvPr>
          <p:cNvSpPr>
            <a:spLocks/>
          </p:cNvSpPr>
          <p:nvPr/>
        </p:nvSpPr>
        <p:spPr bwMode="auto">
          <a:xfrm>
            <a:off x="9919532" y="5545914"/>
            <a:ext cx="20511" cy="38090"/>
          </a:xfrm>
          <a:custGeom>
            <a:avLst/>
            <a:gdLst/>
            <a:ahLst/>
            <a:cxnLst>
              <a:cxn ang="0">
                <a:pos x="4" y="13"/>
              </a:cxn>
              <a:cxn ang="0">
                <a:pos x="2" y="13"/>
              </a:cxn>
              <a:cxn ang="0">
                <a:pos x="1" y="9"/>
              </a:cxn>
              <a:cxn ang="0">
                <a:pos x="0" y="6"/>
              </a:cxn>
              <a:cxn ang="0">
                <a:pos x="1" y="2"/>
              </a:cxn>
              <a:cxn ang="0">
                <a:pos x="4" y="1"/>
              </a:cxn>
              <a:cxn ang="0">
                <a:pos x="6" y="4"/>
              </a:cxn>
              <a:cxn ang="0">
                <a:pos x="6" y="7"/>
              </a:cxn>
              <a:cxn ang="0">
                <a:pos x="6" y="10"/>
              </a:cxn>
              <a:cxn ang="0">
                <a:pos x="4" y="13"/>
              </a:cxn>
            </a:cxnLst>
            <a:rect l="0" t="0" r="r" b="b"/>
            <a:pathLst>
              <a:path w="7" h="13">
                <a:moveTo>
                  <a:pt x="4" y="13"/>
                </a:moveTo>
                <a:cubicBezTo>
                  <a:pt x="4" y="13"/>
                  <a:pt x="2" y="13"/>
                  <a:pt x="2" y="13"/>
                </a:cubicBezTo>
                <a:cubicBezTo>
                  <a:pt x="1" y="12"/>
                  <a:pt x="1" y="10"/>
                  <a:pt x="1" y="9"/>
                </a:cubicBezTo>
                <a:cubicBezTo>
                  <a:pt x="1" y="8"/>
                  <a:pt x="0" y="7"/>
                  <a:pt x="0" y="6"/>
                </a:cubicBezTo>
                <a:cubicBezTo>
                  <a:pt x="0" y="5"/>
                  <a:pt x="0" y="2"/>
                  <a:pt x="1" y="2"/>
                </a:cubicBezTo>
                <a:cubicBezTo>
                  <a:pt x="1" y="1"/>
                  <a:pt x="3" y="0"/>
                  <a:pt x="4" y="1"/>
                </a:cubicBezTo>
                <a:cubicBezTo>
                  <a:pt x="5" y="1"/>
                  <a:pt x="6" y="3"/>
                  <a:pt x="6" y="4"/>
                </a:cubicBezTo>
                <a:cubicBezTo>
                  <a:pt x="7" y="5"/>
                  <a:pt x="6" y="6"/>
                  <a:pt x="6" y="7"/>
                </a:cubicBezTo>
                <a:cubicBezTo>
                  <a:pt x="6" y="8"/>
                  <a:pt x="6" y="10"/>
                  <a:pt x="6" y="10"/>
                </a:cubicBezTo>
                <a:cubicBezTo>
                  <a:pt x="5" y="11"/>
                  <a:pt x="5" y="13"/>
                  <a:pt x="4"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42">
            <a:extLst>
              <a:ext uri="{FF2B5EF4-FFF2-40B4-BE49-F238E27FC236}">
                <a16:creationId xmlns:a16="http://schemas.microsoft.com/office/drawing/2014/main" id="{0E2BE858-48DF-4399-961E-5BA9132B305F}"/>
              </a:ext>
            </a:extLst>
          </p:cNvPr>
          <p:cNvSpPr>
            <a:spLocks/>
          </p:cNvSpPr>
          <p:nvPr/>
        </p:nvSpPr>
        <p:spPr bwMode="auto">
          <a:xfrm>
            <a:off x="10098260" y="5856493"/>
            <a:ext cx="41020" cy="32230"/>
          </a:xfrm>
          <a:custGeom>
            <a:avLst/>
            <a:gdLst/>
            <a:ahLst/>
            <a:cxnLst>
              <a:cxn ang="0">
                <a:pos x="14" y="10"/>
              </a:cxn>
              <a:cxn ang="0">
                <a:pos x="6" y="9"/>
              </a:cxn>
              <a:cxn ang="0">
                <a:pos x="3" y="5"/>
              </a:cxn>
              <a:cxn ang="0">
                <a:pos x="1" y="1"/>
              </a:cxn>
              <a:cxn ang="0">
                <a:pos x="4" y="0"/>
              </a:cxn>
              <a:cxn ang="0">
                <a:pos x="7" y="1"/>
              </a:cxn>
              <a:cxn ang="0">
                <a:pos x="11" y="4"/>
              </a:cxn>
              <a:cxn ang="0">
                <a:pos x="13" y="6"/>
              </a:cxn>
              <a:cxn ang="0">
                <a:pos x="14" y="10"/>
              </a:cxn>
            </a:cxnLst>
            <a:rect l="0" t="0" r="r" b="b"/>
            <a:pathLst>
              <a:path w="14" h="11">
                <a:moveTo>
                  <a:pt x="14" y="10"/>
                </a:moveTo>
                <a:cubicBezTo>
                  <a:pt x="12" y="11"/>
                  <a:pt x="8" y="10"/>
                  <a:pt x="6" y="9"/>
                </a:cubicBezTo>
                <a:cubicBezTo>
                  <a:pt x="5" y="9"/>
                  <a:pt x="4" y="6"/>
                  <a:pt x="3" y="5"/>
                </a:cubicBezTo>
                <a:cubicBezTo>
                  <a:pt x="3" y="4"/>
                  <a:pt x="0" y="2"/>
                  <a:pt x="1" y="1"/>
                </a:cubicBezTo>
                <a:cubicBezTo>
                  <a:pt x="1" y="0"/>
                  <a:pt x="3" y="0"/>
                  <a:pt x="4" y="0"/>
                </a:cubicBezTo>
                <a:cubicBezTo>
                  <a:pt x="5" y="0"/>
                  <a:pt x="7" y="0"/>
                  <a:pt x="7" y="1"/>
                </a:cubicBezTo>
                <a:cubicBezTo>
                  <a:pt x="8" y="1"/>
                  <a:pt x="10" y="3"/>
                  <a:pt x="11" y="4"/>
                </a:cubicBezTo>
                <a:cubicBezTo>
                  <a:pt x="11" y="4"/>
                  <a:pt x="13" y="5"/>
                  <a:pt x="13" y="6"/>
                </a:cubicBezTo>
                <a:cubicBezTo>
                  <a:pt x="14" y="7"/>
                  <a:pt x="14" y="9"/>
                  <a:pt x="1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43">
            <a:extLst>
              <a:ext uri="{FF2B5EF4-FFF2-40B4-BE49-F238E27FC236}">
                <a16:creationId xmlns:a16="http://schemas.microsoft.com/office/drawing/2014/main" id="{A0832B74-235E-4BD1-9D1B-4F0DF6FD5B68}"/>
              </a:ext>
            </a:extLst>
          </p:cNvPr>
          <p:cNvSpPr>
            <a:spLocks/>
          </p:cNvSpPr>
          <p:nvPr/>
        </p:nvSpPr>
        <p:spPr bwMode="auto">
          <a:xfrm>
            <a:off x="10315080" y="5926812"/>
            <a:ext cx="58600" cy="23439"/>
          </a:xfrm>
          <a:custGeom>
            <a:avLst/>
            <a:gdLst/>
            <a:ahLst/>
            <a:cxnLst>
              <a:cxn ang="0">
                <a:pos x="19" y="7"/>
              </a:cxn>
              <a:cxn ang="0">
                <a:pos x="14" y="8"/>
              </a:cxn>
              <a:cxn ang="0">
                <a:pos x="8" y="8"/>
              </a:cxn>
              <a:cxn ang="0">
                <a:pos x="4" y="8"/>
              </a:cxn>
              <a:cxn ang="0">
                <a:pos x="1" y="8"/>
              </a:cxn>
              <a:cxn ang="0">
                <a:pos x="1" y="3"/>
              </a:cxn>
              <a:cxn ang="0">
                <a:pos x="7" y="0"/>
              </a:cxn>
              <a:cxn ang="0">
                <a:pos x="14" y="0"/>
              </a:cxn>
              <a:cxn ang="0">
                <a:pos x="19" y="2"/>
              </a:cxn>
              <a:cxn ang="0">
                <a:pos x="19" y="7"/>
              </a:cxn>
            </a:cxnLst>
            <a:rect l="0" t="0" r="r" b="b"/>
            <a:pathLst>
              <a:path w="20" h="8">
                <a:moveTo>
                  <a:pt x="19" y="7"/>
                </a:moveTo>
                <a:cubicBezTo>
                  <a:pt x="18" y="8"/>
                  <a:pt x="15" y="8"/>
                  <a:pt x="14" y="8"/>
                </a:cubicBezTo>
                <a:cubicBezTo>
                  <a:pt x="13" y="8"/>
                  <a:pt x="10" y="8"/>
                  <a:pt x="8" y="8"/>
                </a:cubicBezTo>
                <a:cubicBezTo>
                  <a:pt x="7" y="8"/>
                  <a:pt x="5" y="8"/>
                  <a:pt x="4" y="8"/>
                </a:cubicBezTo>
                <a:cubicBezTo>
                  <a:pt x="4" y="8"/>
                  <a:pt x="2" y="8"/>
                  <a:pt x="1" y="8"/>
                </a:cubicBezTo>
                <a:cubicBezTo>
                  <a:pt x="0" y="7"/>
                  <a:pt x="1" y="4"/>
                  <a:pt x="1" y="3"/>
                </a:cubicBezTo>
                <a:cubicBezTo>
                  <a:pt x="2" y="2"/>
                  <a:pt x="5" y="1"/>
                  <a:pt x="7" y="0"/>
                </a:cubicBezTo>
                <a:cubicBezTo>
                  <a:pt x="9" y="0"/>
                  <a:pt x="13" y="0"/>
                  <a:pt x="14" y="0"/>
                </a:cubicBezTo>
                <a:cubicBezTo>
                  <a:pt x="16" y="1"/>
                  <a:pt x="19" y="1"/>
                  <a:pt x="19" y="2"/>
                </a:cubicBezTo>
                <a:cubicBezTo>
                  <a:pt x="20" y="3"/>
                  <a:pt x="20" y="6"/>
                  <a:pt x="19"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44">
            <a:extLst>
              <a:ext uri="{FF2B5EF4-FFF2-40B4-BE49-F238E27FC236}">
                <a16:creationId xmlns:a16="http://schemas.microsoft.com/office/drawing/2014/main" id="{F5A9902A-8B45-4412-AA84-03242D43913E}"/>
              </a:ext>
            </a:extLst>
          </p:cNvPr>
          <p:cNvSpPr>
            <a:spLocks/>
          </p:cNvSpPr>
          <p:nvPr/>
        </p:nvSpPr>
        <p:spPr bwMode="auto">
          <a:xfrm>
            <a:off x="10361960" y="5868213"/>
            <a:ext cx="38090" cy="43950"/>
          </a:xfrm>
          <a:custGeom>
            <a:avLst/>
            <a:gdLst/>
            <a:ahLst/>
            <a:cxnLst>
              <a:cxn ang="0">
                <a:pos x="13" y="4"/>
              </a:cxn>
              <a:cxn ang="0">
                <a:pos x="10" y="7"/>
              </a:cxn>
              <a:cxn ang="0">
                <a:pos x="6" y="11"/>
              </a:cxn>
              <a:cxn ang="0">
                <a:pos x="5" y="14"/>
              </a:cxn>
              <a:cxn ang="0">
                <a:pos x="1" y="15"/>
              </a:cxn>
              <a:cxn ang="0">
                <a:pos x="0" y="11"/>
              </a:cxn>
              <a:cxn ang="0">
                <a:pos x="2" y="7"/>
              </a:cxn>
              <a:cxn ang="0">
                <a:pos x="6" y="5"/>
              </a:cxn>
              <a:cxn ang="0">
                <a:pos x="8" y="2"/>
              </a:cxn>
              <a:cxn ang="0">
                <a:pos x="10" y="0"/>
              </a:cxn>
              <a:cxn ang="0">
                <a:pos x="12" y="1"/>
              </a:cxn>
              <a:cxn ang="0">
                <a:pos x="13" y="4"/>
              </a:cxn>
            </a:cxnLst>
            <a:rect l="0" t="0" r="r" b="b"/>
            <a:pathLst>
              <a:path w="13" h="15">
                <a:moveTo>
                  <a:pt x="13" y="4"/>
                </a:moveTo>
                <a:cubicBezTo>
                  <a:pt x="12" y="5"/>
                  <a:pt x="10" y="6"/>
                  <a:pt x="10" y="7"/>
                </a:cubicBezTo>
                <a:cubicBezTo>
                  <a:pt x="9" y="8"/>
                  <a:pt x="7" y="10"/>
                  <a:pt x="6" y="11"/>
                </a:cubicBezTo>
                <a:cubicBezTo>
                  <a:pt x="6" y="11"/>
                  <a:pt x="5" y="13"/>
                  <a:pt x="5" y="14"/>
                </a:cubicBezTo>
                <a:cubicBezTo>
                  <a:pt x="4" y="15"/>
                  <a:pt x="2" y="15"/>
                  <a:pt x="1" y="15"/>
                </a:cubicBezTo>
                <a:cubicBezTo>
                  <a:pt x="0" y="14"/>
                  <a:pt x="0" y="12"/>
                  <a:pt x="0" y="11"/>
                </a:cubicBezTo>
                <a:cubicBezTo>
                  <a:pt x="0" y="10"/>
                  <a:pt x="1" y="8"/>
                  <a:pt x="2" y="7"/>
                </a:cubicBezTo>
                <a:cubicBezTo>
                  <a:pt x="3" y="7"/>
                  <a:pt x="5" y="6"/>
                  <a:pt x="6" y="5"/>
                </a:cubicBezTo>
                <a:cubicBezTo>
                  <a:pt x="7" y="5"/>
                  <a:pt x="7" y="3"/>
                  <a:pt x="8" y="2"/>
                </a:cubicBezTo>
                <a:cubicBezTo>
                  <a:pt x="8" y="1"/>
                  <a:pt x="9" y="0"/>
                  <a:pt x="10" y="0"/>
                </a:cubicBezTo>
                <a:cubicBezTo>
                  <a:pt x="11" y="0"/>
                  <a:pt x="12" y="1"/>
                  <a:pt x="12" y="1"/>
                </a:cubicBezTo>
                <a:cubicBezTo>
                  <a:pt x="13" y="2"/>
                  <a:pt x="13" y="4"/>
                  <a:pt x="13"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45">
            <a:extLst>
              <a:ext uri="{FF2B5EF4-FFF2-40B4-BE49-F238E27FC236}">
                <a16:creationId xmlns:a16="http://schemas.microsoft.com/office/drawing/2014/main" id="{B00C19F2-B918-4832-8875-ADF7D0061D46}"/>
              </a:ext>
            </a:extLst>
          </p:cNvPr>
          <p:cNvSpPr>
            <a:spLocks/>
          </p:cNvSpPr>
          <p:nvPr/>
        </p:nvSpPr>
        <p:spPr bwMode="auto">
          <a:xfrm>
            <a:off x="10432279" y="5871144"/>
            <a:ext cx="49811" cy="35160"/>
          </a:xfrm>
          <a:custGeom>
            <a:avLst/>
            <a:gdLst/>
            <a:ahLst/>
            <a:cxnLst>
              <a:cxn ang="0">
                <a:pos x="14" y="12"/>
              </a:cxn>
              <a:cxn ang="0">
                <a:pos x="10" y="10"/>
              </a:cxn>
              <a:cxn ang="0">
                <a:pos x="6" y="9"/>
              </a:cxn>
              <a:cxn ang="0">
                <a:pos x="3" y="5"/>
              </a:cxn>
              <a:cxn ang="0">
                <a:pos x="1" y="2"/>
              </a:cxn>
              <a:cxn ang="0">
                <a:pos x="5" y="0"/>
              </a:cxn>
              <a:cxn ang="0">
                <a:pos x="8" y="0"/>
              </a:cxn>
              <a:cxn ang="0">
                <a:pos x="11" y="2"/>
              </a:cxn>
              <a:cxn ang="0">
                <a:pos x="14" y="4"/>
              </a:cxn>
              <a:cxn ang="0">
                <a:pos x="16" y="7"/>
              </a:cxn>
              <a:cxn ang="0">
                <a:pos x="16" y="10"/>
              </a:cxn>
              <a:cxn ang="0">
                <a:pos x="14" y="12"/>
              </a:cxn>
            </a:cxnLst>
            <a:rect l="0" t="0" r="r" b="b"/>
            <a:pathLst>
              <a:path w="17" h="12">
                <a:moveTo>
                  <a:pt x="14" y="12"/>
                </a:moveTo>
                <a:cubicBezTo>
                  <a:pt x="13" y="12"/>
                  <a:pt x="11" y="10"/>
                  <a:pt x="10" y="10"/>
                </a:cubicBezTo>
                <a:cubicBezTo>
                  <a:pt x="9" y="9"/>
                  <a:pt x="7" y="10"/>
                  <a:pt x="6" y="9"/>
                </a:cubicBezTo>
                <a:cubicBezTo>
                  <a:pt x="4" y="9"/>
                  <a:pt x="3" y="6"/>
                  <a:pt x="3" y="5"/>
                </a:cubicBezTo>
                <a:cubicBezTo>
                  <a:pt x="2" y="4"/>
                  <a:pt x="0" y="3"/>
                  <a:pt x="1" y="2"/>
                </a:cubicBezTo>
                <a:cubicBezTo>
                  <a:pt x="1" y="1"/>
                  <a:pt x="4" y="0"/>
                  <a:pt x="5" y="0"/>
                </a:cubicBezTo>
                <a:cubicBezTo>
                  <a:pt x="6" y="0"/>
                  <a:pt x="8" y="0"/>
                  <a:pt x="8" y="0"/>
                </a:cubicBezTo>
                <a:cubicBezTo>
                  <a:pt x="9" y="0"/>
                  <a:pt x="11" y="2"/>
                  <a:pt x="11" y="2"/>
                </a:cubicBezTo>
                <a:cubicBezTo>
                  <a:pt x="12" y="3"/>
                  <a:pt x="14" y="3"/>
                  <a:pt x="14" y="4"/>
                </a:cubicBezTo>
                <a:cubicBezTo>
                  <a:pt x="15" y="4"/>
                  <a:pt x="15" y="6"/>
                  <a:pt x="16" y="7"/>
                </a:cubicBezTo>
                <a:cubicBezTo>
                  <a:pt x="16" y="8"/>
                  <a:pt x="17" y="9"/>
                  <a:pt x="16" y="10"/>
                </a:cubicBezTo>
                <a:cubicBezTo>
                  <a:pt x="16" y="11"/>
                  <a:pt x="15" y="12"/>
                  <a:pt x="1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6">
            <a:extLst>
              <a:ext uri="{FF2B5EF4-FFF2-40B4-BE49-F238E27FC236}">
                <a16:creationId xmlns:a16="http://schemas.microsoft.com/office/drawing/2014/main" id="{4B72DB13-2242-431F-8F2B-6334A68F280B}"/>
              </a:ext>
            </a:extLst>
          </p:cNvPr>
          <p:cNvSpPr>
            <a:spLocks/>
          </p:cNvSpPr>
          <p:nvPr/>
        </p:nvSpPr>
        <p:spPr bwMode="auto">
          <a:xfrm>
            <a:off x="10467440" y="5715854"/>
            <a:ext cx="43950" cy="41020"/>
          </a:xfrm>
          <a:custGeom>
            <a:avLst/>
            <a:gdLst/>
            <a:ahLst/>
            <a:cxnLst>
              <a:cxn ang="0">
                <a:pos x="13" y="9"/>
              </a:cxn>
              <a:cxn ang="0">
                <a:pos x="14" y="3"/>
              </a:cxn>
              <a:cxn ang="0">
                <a:pos x="9" y="1"/>
              </a:cxn>
              <a:cxn ang="0">
                <a:pos x="5" y="0"/>
              </a:cxn>
              <a:cxn ang="0">
                <a:pos x="3" y="3"/>
              </a:cxn>
              <a:cxn ang="0">
                <a:pos x="0" y="5"/>
              </a:cxn>
              <a:cxn ang="0">
                <a:pos x="4" y="9"/>
              </a:cxn>
              <a:cxn ang="0">
                <a:pos x="4" y="13"/>
              </a:cxn>
              <a:cxn ang="0">
                <a:pos x="11" y="13"/>
              </a:cxn>
              <a:cxn ang="0">
                <a:pos x="13" y="9"/>
              </a:cxn>
            </a:cxnLst>
            <a:rect l="0" t="0" r="r" b="b"/>
            <a:pathLst>
              <a:path w="15" h="14">
                <a:moveTo>
                  <a:pt x="13" y="9"/>
                </a:moveTo>
                <a:cubicBezTo>
                  <a:pt x="14" y="8"/>
                  <a:pt x="15" y="5"/>
                  <a:pt x="14" y="3"/>
                </a:cubicBezTo>
                <a:cubicBezTo>
                  <a:pt x="13" y="2"/>
                  <a:pt x="11" y="1"/>
                  <a:pt x="9" y="1"/>
                </a:cubicBezTo>
                <a:cubicBezTo>
                  <a:pt x="8" y="0"/>
                  <a:pt x="6" y="0"/>
                  <a:pt x="5" y="0"/>
                </a:cubicBezTo>
                <a:cubicBezTo>
                  <a:pt x="4" y="0"/>
                  <a:pt x="4" y="2"/>
                  <a:pt x="3" y="3"/>
                </a:cubicBezTo>
                <a:cubicBezTo>
                  <a:pt x="2" y="4"/>
                  <a:pt x="0" y="4"/>
                  <a:pt x="0" y="5"/>
                </a:cubicBezTo>
                <a:cubicBezTo>
                  <a:pt x="0" y="7"/>
                  <a:pt x="3" y="8"/>
                  <a:pt x="4" y="9"/>
                </a:cubicBezTo>
                <a:cubicBezTo>
                  <a:pt x="5" y="10"/>
                  <a:pt x="3" y="13"/>
                  <a:pt x="4" y="13"/>
                </a:cubicBezTo>
                <a:cubicBezTo>
                  <a:pt x="5" y="14"/>
                  <a:pt x="9" y="14"/>
                  <a:pt x="11" y="13"/>
                </a:cubicBezTo>
                <a:cubicBezTo>
                  <a:pt x="12" y="13"/>
                  <a:pt x="13" y="10"/>
                  <a:pt x="13"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7">
            <a:extLst>
              <a:ext uri="{FF2B5EF4-FFF2-40B4-BE49-F238E27FC236}">
                <a16:creationId xmlns:a16="http://schemas.microsoft.com/office/drawing/2014/main" id="{AA2C8503-86D3-403A-9432-1B417788E360}"/>
              </a:ext>
            </a:extLst>
          </p:cNvPr>
          <p:cNvSpPr>
            <a:spLocks/>
          </p:cNvSpPr>
          <p:nvPr/>
        </p:nvSpPr>
        <p:spPr bwMode="auto">
          <a:xfrm>
            <a:off x="10274060" y="5973693"/>
            <a:ext cx="87899" cy="55671"/>
          </a:xfrm>
          <a:custGeom>
            <a:avLst/>
            <a:gdLst/>
            <a:ahLst/>
            <a:cxnLst>
              <a:cxn ang="0">
                <a:pos x="15" y="4"/>
              </a:cxn>
              <a:cxn ang="0">
                <a:pos x="9" y="1"/>
              </a:cxn>
              <a:cxn ang="0">
                <a:pos x="2" y="0"/>
              </a:cxn>
              <a:cxn ang="0">
                <a:pos x="0" y="3"/>
              </a:cxn>
              <a:cxn ang="0">
                <a:pos x="2" y="9"/>
              </a:cxn>
              <a:cxn ang="0">
                <a:pos x="13" y="14"/>
              </a:cxn>
              <a:cxn ang="0">
                <a:pos x="17" y="18"/>
              </a:cxn>
              <a:cxn ang="0">
                <a:pos x="25" y="19"/>
              </a:cxn>
              <a:cxn ang="0">
                <a:pos x="28" y="13"/>
              </a:cxn>
              <a:cxn ang="0">
                <a:pos x="28" y="4"/>
              </a:cxn>
              <a:cxn ang="0">
                <a:pos x="23" y="5"/>
              </a:cxn>
              <a:cxn ang="0">
                <a:pos x="15" y="4"/>
              </a:cxn>
            </a:cxnLst>
            <a:rect l="0" t="0" r="r" b="b"/>
            <a:pathLst>
              <a:path w="30" h="20">
                <a:moveTo>
                  <a:pt x="15" y="4"/>
                </a:moveTo>
                <a:cubicBezTo>
                  <a:pt x="14" y="3"/>
                  <a:pt x="11" y="1"/>
                  <a:pt x="9" y="1"/>
                </a:cubicBezTo>
                <a:cubicBezTo>
                  <a:pt x="7" y="0"/>
                  <a:pt x="4" y="0"/>
                  <a:pt x="2" y="0"/>
                </a:cubicBezTo>
                <a:cubicBezTo>
                  <a:pt x="2" y="1"/>
                  <a:pt x="0" y="2"/>
                  <a:pt x="0" y="3"/>
                </a:cubicBezTo>
                <a:cubicBezTo>
                  <a:pt x="0" y="4"/>
                  <a:pt x="1" y="8"/>
                  <a:pt x="2" y="9"/>
                </a:cubicBezTo>
                <a:cubicBezTo>
                  <a:pt x="4" y="12"/>
                  <a:pt x="10" y="13"/>
                  <a:pt x="13" y="14"/>
                </a:cubicBezTo>
                <a:cubicBezTo>
                  <a:pt x="14" y="15"/>
                  <a:pt x="16" y="17"/>
                  <a:pt x="17" y="18"/>
                </a:cubicBezTo>
                <a:cubicBezTo>
                  <a:pt x="19" y="19"/>
                  <a:pt x="23" y="20"/>
                  <a:pt x="25" y="19"/>
                </a:cubicBezTo>
                <a:cubicBezTo>
                  <a:pt x="27" y="18"/>
                  <a:pt x="28" y="15"/>
                  <a:pt x="28" y="13"/>
                </a:cubicBezTo>
                <a:cubicBezTo>
                  <a:pt x="28" y="11"/>
                  <a:pt x="30" y="5"/>
                  <a:pt x="28" y="4"/>
                </a:cubicBezTo>
                <a:cubicBezTo>
                  <a:pt x="27" y="3"/>
                  <a:pt x="24" y="5"/>
                  <a:pt x="23" y="5"/>
                </a:cubicBezTo>
                <a:cubicBezTo>
                  <a:pt x="21" y="5"/>
                  <a:pt x="17" y="4"/>
                  <a:pt x="15"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8">
            <a:extLst>
              <a:ext uri="{FF2B5EF4-FFF2-40B4-BE49-F238E27FC236}">
                <a16:creationId xmlns:a16="http://schemas.microsoft.com/office/drawing/2014/main" id="{D47AA1E9-CC53-4710-A8D3-B86B00339B5A}"/>
              </a:ext>
            </a:extLst>
          </p:cNvPr>
          <p:cNvSpPr>
            <a:spLocks/>
          </p:cNvSpPr>
          <p:nvPr/>
        </p:nvSpPr>
        <p:spPr bwMode="auto">
          <a:xfrm>
            <a:off x="10373680" y="5721714"/>
            <a:ext cx="518608" cy="357459"/>
          </a:xfrm>
          <a:custGeom>
            <a:avLst/>
            <a:gdLst/>
            <a:ahLst/>
            <a:cxnLst>
              <a:cxn ang="0">
                <a:pos x="4" y="93"/>
              </a:cxn>
              <a:cxn ang="0">
                <a:pos x="10" y="85"/>
              </a:cxn>
              <a:cxn ang="0">
                <a:pos x="19" y="80"/>
              </a:cxn>
              <a:cxn ang="0">
                <a:pos x="11" y="78"/>
              </a:cxn>
              <a:cxn ang="0">
                <a:pos x="6" y="71"/>
              </a:cxn>
              <a:cxn ang="0">
                <a:pos x="16" y="64"/>
              </a:cxn>
              <a:cxn ang="0">
                <a:pos x="26" y="67"/>
              </a:cxn>
              <a:cxn ang="0">
                <a:pos x="38" y="71"/>
              </a:cxn>
              <a:cxn ang="0">
                <a:pos x="48" y="58"/>
              </a:cxn>
              <a:cxn ang="0">
                <a:pos x="59" y="54"/>
              </a:cxn>
              <a:cxn ang="0">
                <a:pos x="67" y="56"/>
              </a:cxn>
              <a:cxn ang="0">
                <a:pos x="63" y="65"/>
              </a:cxn>
              <a:cxn ang="0">
                <a:pos x="68" y="68"/>
              </a:cxn>
              <a:cxn ang="0">
                <a:pos x="82" y="57"/>
              </a:cxn>
              <a:cxn ang="0">
                <a:pos x="89" y="54"/>
              </a:cxn>
              <a:cxn ang="0">
                <a:pos x="97" y="50"/>
              </a:cxn>
              <a:cxn ang="0">
                <a:pos x="86" y="49"/>
              </a:cxn>
              <a:cxn ang="0">
                <a:pos x="75" y="47"/>
              </a:cxn>
              <a:cxn ang="0">
                <a:pos x="68" y="44"/>
              </a:cxn>
              <a:cxn ang="0">
                <a:pos x="69" y="28"/>
              </a:cxn>
              <a:cxn ang="0">
                <a:pos x="58" y="18"/>
              </a:cxn>
              <a:cxn ang="0">
                <a:pos x="52" y="15"/>
              </a:cxn>
              <a:cxn ang="0">
                <a:pos x="49" y="9"/>
              </a:cxn>
              <a:cxn ang="0">
                <a:pos x="55" y="8"/>
              </a:cxn>
              <a:cxn ang="0">
                <a:pos x="58" y="1"/>
              </a:cxn>
              <a:cxn ang="0">
                <a:pos x="65" y="3"/>
              </a:cxn>
              <a:cxn ang="0">
                <a:pos x="73" y="14"/>
              </a:cxn>
              <a:cxn ang="0">
                <a:pos x="83" y="21"/>
              </a:cxn>
              <a:cxn ang="0">
                <a:pos x="102" y="21"/>
              </a:cxn>
              <a:cxn ang="0">
                <a:pos x="125" y="22"/>
              </a:cxn>
              <a:cxn ang="0">
                <a:pos x="147" y="27"/>
              </a:cxn>
              <a:cxn ang="0">
                <a:pos x="165" y="33"/>
              </a:cxn>
              <a:cxn ang="0">
                <a:pos x="175" y="46"/>
              </a:cxn>
              <a:cxn ang="0">
                <a:pos x="179" y="66"/>
              </a:cxn>
              <a:cxn ang="0">
                <a:pos x="173" y="72"/>
              </a:cxn>
              <a:cxn ang="0">
                <a:pos x="165" y="80"/>
              </a:cxn>
              <a:cxn ang="0">
                <a:pos x="155" y="76"/>
              </a:cxn>
              <a:cxn ang="0">
                <a:pos x="143" y="73"/>
              </a:cxn>
              <a:cxn ang="0">
                <a:pos x="131" y="67"/>
              </a:cxn>
              <a:cxn ang="0">
                <a:pos x="109" y="65"/>
              </a:cxn>
              <a:cxn ang="0">
                <a:pos x="99" y="64"/>
              </a:cxn>
              <a:cxn ang="0">
                <a:pos x="89" y="72"/>
              </a:cxn>
              <a:cxn ang="0">
                <a:pos x="74" y="78"/>
              </a:cxn>
              <a:cxn ang="0">
                <a:pos x="68" y="88"/>
              </a:cxn>
              <a:cxn ang="0">
                <a:pos x="64" y="99"/>
              </a:cxn>
              <a:cxn ang="0">
                <a:pos x="59" y="105"/>
              </a:cxn>
              <a:cxn ang="0">
                <a:pos x="54" y="112"/>
              </a:cxn>
              <a:cxn ang="0">
                <a:pos x="43" y="119"/>
              </a:cxn>
              <a:cxn ang="0">
                <a:pos x="35" y="122"/>
              </a:cxn>
              <a:cxn ang="0">
                <a:pos x="24" y="122"/>
              </a:cxn>
              <a:cxn ang="0">
                <a:pos x="16" y="117"/>
              </a:cxn>
              <a:cxn ang="0">
                <a:pos x="10" y="111"/>
              </a:cxn>
              <a:cxn ang="0">
                <a:pos x="17" y="112"/>
              </a:cxn>
              <a:cxn ang="0">
                <a:pos x="22" y="109"/>
              </a:cxn>
              <a:cxn ang="0">
                <a:pos x="16" y="104"/>
              </a:cxn>
              <a:cxn ang="0">
                <a:pos x="10" y="106"/>
              </a:cxn>
              <a:cxn ang="0">
                <a:pos x="3" y="108"/>
              </a:cxn>
              <a:cxn ang="0">
                <a:pos x="0" y="103"/>
              </a:cxn>
              <a:cxn ang="0">
                <a:pos x="5" y="99"/>
              </a:cxn>
            </a:cxnLst>
            <a:rect l="0" t="0" r="r" b="b"/>
            <a:pathLst>
              <a:path w="179" h="123">
                <a:moveTo>
                  <a:pt x="5" y="99"/>
                </a:moveTo>
                <a:cubicBezTo>
                  <a:pt x="5" y="98"/>
                  <a:pt x="4" y="95"/>
                  <a:pt x="4" y="93"/>
                </a:cubicBezTo>
                <a:cubicBezTo>
                  <a:pt x="4" y="92"/>
                  <a:pt x="4" y="88"/>
                  <a:pt x="6" y="87"/>
                </a:cubicBezTo>
                <a:cubicBezTo>
                  <a:pt x="6" y="86"/>
                  <a:pt x="9" y="85"/>
                  <a:pt x="10" y="85"/>
                </a:cubicBezTo>
                <a:cubicBezTo>
                  <a:pt x="12" y="84"/>
                  <a:pt x="15" y="86"/>
                  <a:pt x="17" y="85"/>
                </a:cubicBezTo>
                <a:cubicBezTo>
                  <a:pt x="18" y="84"/>
                  <a:pt x="19" y="81"/>
                  <a:pt x="19" y="80"/>
                </a:cubicBezTo>
                <a:cubicBezTo>
                  <a:pt x="18" y="79"/>
                  <a:pt x="17" y="78"/>
                  <a:pt x="16" y="78"/>
                </a:cubicBezTo>
                <a:cubicBezTo>
                  <a:pt x="15" y="78"/>
                  <a:pt x="12" y="78"/>
                  <a:pt x="11" y="78"/>
                </a:cubicBezTo>
                <a:cubicBezTo>
                  <a:pt x="10" y="77"/>
                  <a:pt x="8" y="76"/>
                  <a:pt x="7" y="75"/>
                </a:cubicBezTo>
                <a:cubicBezTo>
                  <a:pt x="7" y="74"/>
                  <a:pt x="6" y="72"/>
                  <a:pt x="6" y="71"/>
                </a:cubicBezTo>
                <a:cubicBezTo>
                  <a:pt x="6" y="70"/>
                  <a:pt x="9" y="67"/>
                  <a:pt x="10" y="66"/>
                </a:cubicBezTo>
                <a:cubicBezTo>
                  <a:pt x="11" y="65"/>
                  <a:pt x="14" y="64"/>
                  <a:pt x="16" y="64"/>
                </a:cubicBezTo>
                <a:cubicBezTo>
                  <a:pt x="17" y="63"/>
                  <a:pt x="19" y="63"/>
                  <a:pt x="20" y="64"/>
                </a:cubicBezTo>
                <a:cubicBezTo>
                  <a:pt x="22" y="64"/>
                  <a:pt x="25" y="66"/>
                  <a:pt x="26" y="67"/>
                </a:cubicBezTo>
                <a:cubicBezTo>
                  <a:pt x="28" y="68"/>
                  <a:pt x="31" y="71"/>
                  <a:pt x="32" y="71"/>
                </a:cubicBezTo>
                <a:cubicBezTo>
                  <a:pt x="34" y="71"/>
                  <a:pt x="37" y="71"/>
                  <a:pt x="38" y="71"/>
                </a:cubicBezTo>
                <a:cubicBezTo>
                  <a:pt x="40" y="70"/>
                  <a:pt x="42" y="67"/>
                  <a:pt x="43" y="66"/>
                </a:cubicBezTo>
                <a:cubicBezTo>
                  <a:pt x="45" y="64"/>
                  <a:pt x="47" y="60"/>
                  <a:pt x="48" y="58"/>
                </a:cubicBezTo>
                <a:cubicBezTo>
                  <a:pt x="50" y="57"/>
                  <a:pt x="52" y="55"/>
                  <a:pt x="54" y="54"/>
                </a:cubicBezTo>
                <a:cubicBezTo>
                  <a:pt x="55" y="54"/>
                  <a:pt x="58" y="54"/>
                  <a:pt x="59" y="54"/>
                </a:cubicBezTo>
                <a:cubicBezTo>
                  <a:pt x="60" y="54"/>
                  <a:pt x="63" y="54"/>
                  <a:pt x="64" y="54"/>
                </a:cubicBezTo>
                <a:cubicBezTo>
                  <a:pt x="65" y="54"/>
                  <a:pt x="67" y="55"/>
                  <a:pt x="67" y="56"/>
                </a:cubicBezTo>
                <a:cubicBezTo>
                  <a:pt x="68" y="57"/>
                  <a:pt x="66" y="60"/>
                  <a:pt x="65" y="61"/>
                </a:cubicBezTo>
                <a:cubicBezTo>
                  <a:pt x="65" y="62"/>
                  <a:pt x="63" y="64"/>
                  <a:pt x="63" y="65"/>
                </a:cubicBezTo>
                <a:cubicBezTo>
                  <a:pt x="63" y="66"/>
                  <a:pt x="63" y="68"/>
                  <a:pt x="64" y="68"/>
                </a:cubicBezTo>
                <a:cubicBezTo>
                  <a:pt x="65" y="69"/>
                  <a:pt x="67" y="69"/>
                  <a:pt x="68" y="68"/>
                </a:cubicBezTo>
                <a:cubicBezTo>
                  <a:pt x="71" y="67"/>
                  <a:pt x="73" y="62"/>
                  <a:pt x="75" y="60"/>
                </a:cubicBezTo>
                <a:cubicBezTo>
                  <a:pt x="76" y="59"/>
                  <a:pt x="81" y="58"/>
                  <a:pt x="82" y="57"/>
                </a:cubicBezTo>
                <a:cubicBezTo>
                  <a:pt x="83" y="57"/>
                  <a:pt x="84" y="55"/>
                  <a:pt x="85" y="55"/>
                </a:cubicBezTo>
                <a:cubicBezTo>
                  <a:pt x="86" y="54"/>
                  <a:pt x="88" y="54"/>
                  <a:pt x="89" y="54"/>
                </a:cubicBezTo>
                <a:cubicBezTo>
                  <a:pt x="91" y="54"/>
                  <a:pt x="96" y="56"/>
                  <a:pt x="97" y="54"/>
                </a:cubicBezTo>
                <a:cubicBezTo>
                  <a:pt x="98" y="54"/>
                  <a:pt x="98" y="51"/>
                  <a:pt x="97" y="50"/>
                </a:cubicBezTo>
                <a:cubicBezTo>
                  <a:pt x="96" y="48"/>
                  <a:pt x="93" y="47"/>
                  <a:pt x="91" y="47"/>
                </a:cubicBezTo>
                <a:cubicBezTo>
                  <a:pt x="90" y="47"/>
                  <a:pt x="87" y="49"/>
                  <a:pt x="86" y="49"/>
                </a:cubicBezTo>
                <a:cubicBezTo>
                  <a:pt x="84" y="49"/>
                  <a:pt x="81" y="47"/>
                  <a:pt x="79" y="47"/>
                </a:cubicBezTo>
                <a:cubicBezTo>
                  <a:pt x="78" y="47"/>
                  <a:pt x="76" y="47"/>
                  <a:pt x="75" y="47"/>
                </a:cubicBezTo>
                <a:cubicBezTo>
                  <a:pt x="73" y="47"/>
                  <a:pt x="71" y="48"/>
                  <a:pt x="70" y="47"/>
                </a:cubicBezTo>
                <a:cubicBezTo>
                  <a:pt x="69" y="47"/>
                  <a:pt x="68" y="45"/>
                  <a:pt x="68" y="44"/>
                </a:cubicBezTo>
                <a:cubicBezTo>
                  <a:pt x="68" y="43"/>
                  <a:pt x="69" y="39"/>
                  <a:pt x="70" y="38"/>
                </a:cubicBezTo>
                <a:cubicBezTo>
                  <a:pt x="70" y="35"/>
                  <a:pt x="70" y="30"/>
                  <a:pt x="69" y="28"/>
                </a:cubicBezTo>
                <a:cubicBezTo>
                  <a:pt x="68" y="26"/>
                  <a:pt x="65" y="23"/>
                  <a:pt x="64" y="22"/>
                </a:cubicBezTo>
                <a:cubicBezTo>
                  <a:pt x="63" y="21"/>
                  <a:pt x="59" y="20"/>
                  <a:pt x="58" y="18"/>
                </a:cubicBezTo>
                <a:cubicBezTo>
                  <a:pt x="58" y="18"/>
                  <a:pt x="58" y="15"/>
                  <a:pt x="56" y="14"/>
                </a:cubicBezTo>
                <a:cubicBezTo>
                  <a:pt x="55" y="14"/>
                  <a:pt x="53" y="15"/>
                  <a:pt x="52" y="15"/>
                </a:cubicBezTo>
                <a:cubicBezTo>
                  <a:pt x="51" y="15"/>
                  <a:pt x="49" y="15"/>
                  <a:pt x="49" y="14"/>
                </a:cubicBezTo>
                <a:cubicBezTo>
                  <a:pt x="49" y="13"/>
                  <a:pt x="49" y="10"/>
                  <a:pt x="49" y="9"/>
                </a:cubicBezTo>
                <a:cubicBezTo>
                  <a:pt x="50" y="8"/>
                  <a:pt x="52" y="7"/>
                  <a:pt x="53" y="7"/>
                </a:cubicBezTo>
                <a:cubicBezTo>
                  <a:pt x="53" y="7"/>
                  <a:pt x="55" y="8"/>
                  <a:pt x="55" y="8"/>
                </a:cubicBezTo>
                <a:cubicBezTo>
                  <a:pt x="56" y="8"/>
                  <a:pt x="58" y="6"/>
                  <a:pt x="59" y="5"/>
                </a:cubicBezTo>
                <a:cubicBezTo>
                  <a:pt x="59" y="4"/>
                  <a:pt x="57" y="1"/>
                  <a:pt x="58" y="1"/>
                </a:cubicBezTo>
                <a:cubicBezTo>
                  <a:pt x="58" y="0"/>
                  <a:pt x="59" y="1"/>
                  <a:pt x="60" y="1"/>
                </a:cubicBezTo>
                <a:cubicBezTo>
                  <a:pt x="61" y="1"/>
                  <a:pt x="64" y="2"/>
                  <a:pt x="65" y="3"/>
                </a:cubicBezTo>
                <a:cubicBezTo>
                  <a:pt x="66" y="4"/>
                  <a:pt x="68" y="7"/>
                  <a:pt x="69" y="8"/>
                </a:cubicBezTo>
                <a:cubicBezTo>
                  <a:pt x="70" y="9"/>
                  <a:pt x="72" y="12"/>
                  <a:pt x="73" y="14"/>
                </a:cubicBezTo>
                <a:cubicBezTo>
                  <a:pt x="74" y="16"/>
                  <a:pt x="77" y="19"/>
                  <a:pt x="78" y="20"/>
                </a:cubicBezTo>
                <a:cubicBezTo>
                  <a:pt x="79" y="21"/>
                  <a:pt x="82" y="21"/>
                  <a:pt x="83" y="21"/>
                </a:cubicBezTo>
                <a:cubicBezTo>
                  <a:pt x="86" y="21"/>
                  <a:pt x="90" y="23"/>
                  <a:pt x="93" y="23"/>
                </a:cubicBezTo>
                <a:cubicBezTo>
                  <a:pt x="95" y="23"/>
                  <a:pt x="99" y="21"/>
                  <a:pt x="102" y="21"/>
                </a:cubicBezTo>
                <a:cubicBezTo>
                  <a:pt x="104" y="21"/>
                  <a:pt x="109" y="21"/>
                  <a:pt x="112" y="21"/>
                </a:cubicBezTo>
                <a:cubicBezTo>
                  <a:pt x="115" y="21"/>
                  <a:pt x="122" y="22"/>
                  <a:pt x="125" y="22"/>
                </a:cubicBezTo>
                <a:cubicBezTo>
                  <a:pt x="127" y="22"/>
                  <a:pt x="132" y="22"/>
                  <a:pt x="134" y="22"/>
                </a:cubicBezTo>
                <a:cubicBezTo>
                  <a:pt x="138" y="23"/>
                  <a:pt x="144" y="26"/>
                  <a:pt x="147" y="27"/>
                </a:cubicBezTo>
                <a:cubicBezTo>
                  <a:pt x="149" y="28"/>
                  <a:pt x="154" y="29"/>
                  <a:pt x="156" y="30"/>
                </a:cubicBezTo>
                <a:cubicBezTo>
                  <a:pt x="158" y="31"/>
                  <a:pt x="162" y="32"/>
                  <a:pt x="165" y="33"/>
                </a:cubicBezTo>
                <a:cubicBezTo>
                  <a:pt x="166" y="34"/>
                  <a:pt x="170" y="37"/>
                  <a:pt x="171" y="38"/>
                </a:cubicBezTo>
                <a:cubicBezTo>
                  <a:pt x="173" y="40"/>
                  <a:pt x="175" y="44"/>
                  <a:pt x="175" y="46"/>
                </a:cubicBezTo>
                <a:cubicBezTo>
                  <a:pt x="176" y="49"/>
                  <a:pt x="178" y="54"/>
                  <a:pt x="178" y="56"/>
                </a:cubicBezTo>
                <a:cubicBezTo>
                  <a:pt x="179" y="58"/>
                  <a:pt x="179" y="63"/>
                  <a:pt x="179" y="66"/>
                </a:cubicBezTo>
                <a:cubicBezTo>
                  <a:pt x="179" y="67"/>
                  <a:pt x="179" y="69"/>
                  <a:pt x="179" y="69"/>
                </a:cubicBezTo>
                <a:cubicBezTo>
                  <a:pt x="178" y="71"/>
                  <a:pt x="175" y="71"/>
                  <a:pt x="173" y="72"/>
                </a:cubicBezTo>
                <a:cubicBezTo>
                  <a:pt x="172" y="73"/>
                  <a:pt x="171" y="75"/>
                  <a:pt x="170" y="76"/>
                </a:cubicBezTo>
                <a:cubicBezTo>
                  <a:pt x="169" y="77"/>
                  <a:pt x="167" y="79"/>
                  <a:pt x="165" y="80"/>
                </a:cubicBezTo>
                <a:cubicBezTo>
                  <a:pt x="164" y="80"/>
                  <a:pt x="160" y="79"/>
                  <a:pt x="159" y="79"/>
                </a:cubicBezTo>
                <a:cubicBezTo>
                  <a:pt x="158" y="78"/>
                  <a:pt x="156" y="77"/>
                  <a:pt x="155" y="76"/>
                </a:cubicBezTo>
                <a:cubicBezTo>
                  <a:pt x="154" y="76"/>
                  <a:pt x="151" y="75"/>
                  <a:pt x="149" y="74"/>
                </a:cubicBezTo>
                <a:cubicBezTo>
                  <a:pt x="148" y="74"/>
                  <a:pt x="144" y="74"/>
                  <a:pt x="143" y="73"/>
                </a:cubicBezTo>
                <a:cubicBezTo>
                  <a:pt x="142" y="72"/>
                  <a:pt x="139" y="70"/>
                  <a:pt x="138" y="69"/>
                </a:cubicBezTo>
                <a:cubicBezTo>
                  <a:pt x="136" y="68"/>
                  <a:pt x="133" y="68"/>
                  <a:pt x="131" y="67"/>
                </a:cubicBezTo>
                <a:cubicBezTo>
                  <a:pt x="129" y="67"/>
                  <a:pt x="124" y="67"/>
                  <a:pt x="121" y="66"/>
                </a:cubicBezTo>
                <a:cubicBezTo>
                  <a:pt x="118" y="66"/>
                  <a:pt x="112" y="66"/>
                  <a:pt x="109" y="65"/>
                </a:cubicBezTo>
                <a:cubicBezTo>
                  <a:pt x="108" y="65"/>
                  <a:pt x="106" y="63"/>
                  <a:pt x="105" y="63"/>
                </a:cubicBezTo>
                <a:cubicBezTo>
                  <a:pt x="103" y="63"/>
                  <a:pt x="100" y="63"/>
                  <a:pt x="99" y="64"/>
                </a:cubicBezTo>
                <a:cubicBezTo>
                  <a:pt x="98" y="65"/>
                  <a:pt x="96" y="67"/>
                  <a:pt x="95" y="67"/>
                </a:cubicBezTo>
                <a:cubicBezTo>
                  <a:pt x="94" y="69"/>
                  <a:pt x="91" y="71"/>
                  <a:pt x="89" y="72"/>
                </a:cubicBezTo>
                <a:cubicBezTo>
                  <a:pt x="87" y="73"/>
                  <a:pt x="83" y="73"/>
                  <a:pt x="81" y="74"/>
                </a:cubicBezTo>
                <a:cubicBezTo>
                  <a:pt x="79" y="75"/>
                  <a:pt x="76" y="77"/>
                  <a:pt x="74" y="78"/>
                </a:cubicBezTo>
                <a:cubicBezTo>
                  <a:pt x="73" y="79"/>
                  <a:pt x="71" y="82"/>
                  <a:pt x="71" y="83"/>
                </a:cubicBezTo>
                <a:cubicBezTo>
                  <a:pt x="70" y="84"/>
                  <a:pt x="69" y="87"/>
                  <a:pt x="68" y="88"/>
                </a:cubicBezTo>
                <a:cubicBezTo>
                  <a:pt x="67" y="90"/>
                  <a:pt x="64" y="92"/>
                  <a:pt x="64" y="93"/>
                </a:cubicBezTo>
                <a:cubicBezTo>
                  <a:pt x="63" y="94"/>
                  <a:pt x="64" y="98"/>
                  <a:pt x="64" y="99"/>
                </a:cubicBezTo>
                <a:cubicBezTo>
                  <a:pt x="64" y="100"/>
                  <a:pt x="63" y="103"/>
                  <a:pt x="62" y="104"/>
                </a:cubicBezTo>
                <a:cubicBezTo>
                  <a:pt x="62" y="104"/>
                  <a:pt x="60" y="104"/>
                  <a:pt x="59" y="105"/>
                </a:cubicBezTo>
                <a:cubicBezTo>
                  <a:pt x="58" y="105"/>
                  <a:pt x="57" y="107"/>
                  <a:pt x="56" y="108"/>
                </a:cubicBezTo>
                <a:cubicBezTo>
                  <a:pt x="56" y="109"/>
                  <a:pt x="55" y="111"/>
                  <a:pt x="54" y="112"/>
                </a:cubicBezTo>
                <a:cubicBezTo>
                  <a:pt x="53" y="113"/>
                  <a:pt x="51" y="114"/>
                  <a:pt x="50" y="114"/>
                </a:cubicBezTo>
                <a:cubicBezTo>
                  <a:pt x="48" y="115"/>
                  <a:pt x="44" y="118"/>
                  <a:pt x="43" y="119"/>
                </a:cubicBezTo>
                <a:cubicBezTo>
                  <a:pt x="42" y="120"/>
                  <a:pt x="40" y="121"/>
                  <a:pt x="39" y="122"/>
                </a:cubicBezTo>
                <a:cubicBezTo>
                  <a:pt x="38" y="122"/>
                  <a:pt x="36" y="122"/>
                  <a:pt x="35" y="122"/>
                </a:cubicBezTo>
                <a:cubicBezTo>
                  <a:pt x="34" y="122"/>
                  <a:pt x="32" y="122"/>
                  <a:pt x="31" y="122"/>
                </a:cubicBezTo>
                <a:cubicBezTo>
                  <a:pt x="29" y="122"/>
                  <a:pt x="26" y="123"/>
                  <a:pt x="24" y="122"/>
                </a:cubicBezTo>
                <a:cubicBezTo>
                  <a:pt x="23" y="122"/>
                  <a:pt x="20" y="122"/>
                  <a:pt x="19" y="121"/>
                </a:cubicBezTo>
                <a:cubicBezTo>
                  <a:pt x="17" y="121"/>
                  <a:pt x="17" y="118"/>
                  <a:pt x="16" y="117"/>
                </a:cubicBezTo>
                <a:cubicBezTo>
                  <a:pt x="15" y="116"/>
                  <a:pt x="14" y="114"/>
                  <a:pt x="13" y="114"/>
                </a:cubicBezTo>
                <a:cubicBezTo>
                  <a:pt x="13" y="113"/>
                  <a:pt x="10" y="112"/>
                  <a:pt x="10" y="111"/>
                </a:cubicBezTo>
                <a:cubicBezTo>
                  <a:pt x="11" y="110"/>
                  <a:pt x="13" y="110"/>
                  <a:pt x="14" y="110"/>
                </a:cubicBezTo>
                <a:cubicBezTo>
                  <a:pt x="15" y="110"/>
                  <a:pt x="16" y="111"/>
                  <a:pt x="17" y="112"/>
                </a:cubicBezTo>
                <a:cubicBezTo>
                  <a:pt x="18" y="112"/>
                  <a:pt x="21" y="112"/>
                  <a:pt x="22" y="111"/>
                </a:cubicBezTo>
                <a:cubicBezTo>
                  <a:pt x="22" y="111"/>
                  <a:pt x="22" y="109"/>
                  <a:pt x="22" y="109"/>
                </a:cubicBezTo>
                <a:cubicBezTo>
                  <a:pt x="21" y="108"/>
                  <a:pt x="19" y="107"/>
                  <a:pt x="18" y="107"/>
                </a:cubicBezTo>
                <a:cubicBezTo>
                  <a:pt x="17" y="106"/>
                  <a:pt x="17" y="104"/>
                  <a:pt x="16" y="104"/>
                </a:cubicBezTo>
                <a:cubicBezTo>
                  <a:pt x="15" y="103"/>
                  <a:pt x="13" y="104"/>
                  <a:pt x="12" y="104"/>
                </a:cubicBezTo>
                <a:cubicBezTo>
                  <a:pt x="11" y="104"/>
                  <a:pt x="10" y="106"/>
                  <a:pt x="10" y="106"/>
                </a:cubicBezTo>
                <a:cubicBezTo>
                  <a:pt x="9" y="106"/>
                  <a:pt x="8" y="106"/>
                  <a:pt x="7" y="106"/>
                </a:cubicBezTo>
                <a:cubicBezTo>
                  <a:pt x="6" y="107"/>
                  <a:pt x="4" y="108"/>
                  <a:pt x="3" y="108"/>
                </a:cubicBezTo>
                <a:cubicBezTo>
                  <a:pt x="2" y="108"/>
                  <a:pt x="1" y="106"/>
                  <a:pt x="0" y="106"/>
                </a:cubicBezTo>
                <a:cubicBezTo>
                  <a:pt x="0" y="105"/>
                  <a:pt x="0" y="103"/>
                  <a:pt x="0" y="103"/>
                </a:cubicBezTo>
                <a:cubicBezTo>
                  <a:pt x="1" y="102"/>
                  <a:pt x="2" y="102"/>
                  <a:pt x="3" y="101"/>
                </a:cubicBezTo>
                <a:cubicBezTo>
                  <a:pt x="4" y="101"/>
                  <a:pt x="5" y="100"/>
                  <a:pt x="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9">
            <a:extLst>
              <a:ext uri="{FF2B5EF4-FFF2-40B4-BE49-F238E27FC236}">
                <a16:creationId xmlns:a16="http://schemas.microsoft.com/office/drawing/2014/main" id="{F8E914D2-460E-4562-A83E-76BF29380296}"/>
              </a:ext>
            </a:extLst>
          </p:cNvPr>
          <p:cNvSpPr>
            <a:spLocks/>
          </p:cNvSpPr>
          <p:nvPr/>
        </p:nvSpPr>
        <p:spPr bwMode="auto">
          <a:xfrm>
            <a:off x="9942973" y="5906304"/>
            <a:ext cx="521538" cy="814536"/>
          </a:xfrm>
          <a:custGeom>
            <a:avLst/>
            <a:gdLst/>
            <a:ahLst/>
            <a:cxnLst>
              <a:cxn ang="0">
                <a:pos x="78" y="260"/>
              </a:cxn>
              <a:cxn ang="0">
                <a:pos x="65" y="240"/>
              </a:cxn>
              <a:cxn ang="0">
                <a:pos x="56" y="227"/>
              </a:cxn>
              <a:cxn ang="0">
                <a:pos x="56" y="207"/>
              </a:cxn>
              <a:cxn ang="0">
                <a:pos x="64" y="191"/>
              </a:cxn>
              <a:cxn ang="0">
                <a:pos x="70" y="179"/>
              </a:cxn>
              <a:cxn ang="0">
                <a:pos x="63" y="176"/>
              </a:cxn>
              <a:cxn ang="0">
                <a:pos x="60" y="161"/>
              </a:cxn>
              <a:cxn ang="0">
                <a:pos x="56" y="141"/>
              </a:cxn>
              <a:cxn ang="0">
                <a:pos x="47" y="123"/>
              </a:cxn>
              <a:cxn ang="0">
                <a:pos x="36" y="119"/>
              </a:cxn>
              <a:cxn ang="0">
                <a:pos x="34" y="103"/>
              </a:cxn>
              <a:cxn ang="0">
                <a:pos x="35" y="88"/>
              </a:cxn>
              <a:cxn ang="0">
                <a:pos x="27" y="87"/>
              </a:cxn>
              <a:cxn ang="0">
                <a:pos x="18" y="82"/>
              </a:cxn>
              <a:cxn ang="0">
                <a:pos x="14" y="70"/>
              </a:cxn>
              <a:cxn ang="0">
                <a:pos x="3" y="52"/>
              </a:cxn>
              <a:cxn ang="0">
                <a:pos x="6" y="44"/>
              </a:cxn>
              <a:cxn ang="0">
                <a:pos x="7" y="30"/>
              </a:cxn>
              <a:cxn ang="0">
                <a:pos x="4" y="19"/>
              </a:cxn>
              <a:cxn ang="0">
                <a:pos x="1" y="7"/>
              </a:cxn>
              <a:cxn ang="0">
                <a:pos x="10" y="5"/>
              </a:cxn>
              <a:cxn ang="0">
                <a:pos x="22" y="14"/>
              </a:cxn>
              <a:cxn ang="0">
                <a:pos x="30" y="23"/>
              </a:cxn>
              <a:cxn ang="0">
                <a:pos x="44" y="22"/>
              </a:cxn>
              <a:cxn ang="0">
                <a:pos x="37" y="13"/>
              </a:cxn>
              <a:cxn ang="0">
                <a:pos x="33" y="5"/>
              </a:cxn>
              <a:cxn ang="0">
                <a:pos x="37" y="0"/>
              </a:cxn>
              <a:cxn ang="0">
                <a:pos x="45" y="3"/>
              </a:cxn>
              <a:cxn ang="0">
                <a:pos x="59" y="14"/>
              </a:cxn>
              <a:cxn ang="0">
                <a:pos x="61" y="23"/>
              </a:cxn>
              <a:cxn ang="0">
                <a:pos x="64" y="33"/>
              </a:cxn>
              <a:cxn ang="0">
                <a:pos x="77" y="41"/>
              </a:cxn>
              <a:cxn ang="0">
                <a:pos x="80" y="33"/>
              </a:cxn>
              <a:cxn ang="0">
                <a:pos x="73" y="21"/>
              </a:cxn>
              <a:cxn ang="0">
                <a:pos x="83" y="16"/>
              </a:cxn>
              <a:cxn ang="0">
                <a:pos x="98" y="19"/>
              </a:cxn>
              <a:cxn ang="0">
                <a:pos x="101" y="28"/>
              </a:cxn>
              <a:cxn ang="0">
                <a:pos x="105" y="42"/>
              </a:cxn>
              <a:cxn ang="0">
                <a:pos x="115" y="50"/>
              </a:cxn>
              <a:cxn ang="0">
                <a:pos x="126" y="53"/>
              </a:cxn>
              <a:cxn ang="0">
                <a:pos x="140" y="53"/>
              </a:cxn>
              <a:cxn ang="0">
                <a:pos x="150" y="52"/>
              </a:cxn>
              <a:cxn ang="0">
                <a:pos x="157" y="57"/>
              </a:cxn>
              <a:cxn ang="0">
                <a:pos x="164" y="68"/>
              </a:cxn>
              <a:cxn ang="0">
                <a:pos x="179" y="72"/>
              </a:cxn>
              <a:cxn ang="0">
                <a:pos x="178" y="83"/>
              </a:cxn>
              <a:cxn ang="0">
                <a:pos x="168" y="99"/>
              </a:cxn>
              <a:cxn ang="0">
                <a:pos x="154" y="117"/>
              </a:cxn>
              <a:cxn ang="0">
                <a:pos x="134" y="136"/>
              </a:cxn>
              <a:cxn ang="0">
                <a:pos x="123" y="155"/>
              </a:cxn>
              <a:cxn ang="0">
                <a:pos x="112" y="178"/>
              </a:cxn>
              <a:cxn ang="0">
                <a:pos x="98" y="206"/>
              </a:cxn>
              <a:cxn ang="0">
                <a:pos x="94" y="225"/>
              </a:cxn>
              <a:cxn ang="0">
                <a:pos x="92" y="240"/>
              </a:cxn>
              <a:cxn ang="0">
                <a:pos x="98" y="258"/>
              </a:cxn>
              <a:cxn ang="0">
                <a:pos x="100" y="277"/>
              </a:cxn>
              <a:cxn ang="0">
                <a:pos x="93" y="278"/>
              </a:cxn>
              <a:cxn ang="0">
                <a:pos x="85" y="276"/>
              </a:cxn>
            </a:cxnLst>
            <a:rect l="0" t="0" r="r" b="b"/>
            <a:pathLst>
              <a:path w="180" h="281">
                <a:moveTo>
                  <a:pt x="82" y="271"/>
                </a:moveTo>
                <a:cubicBezTo>
                  <a:pt x="80" y="269"/>
                  <a:pt x="79" y="263"/>
                  <a:pt x="78" y="260"/>
                </a:cubicBezTo>
                <a:cubicBezTo>
                  <a:pt x="76" y="257"/>
                  <a:pt x="71" y="252"/>
                  <a:pt x="69" y="249"/>
                </a:cubicBezTo>
                <a:cubicBezTo>
                  <a:pt x="68" y="247"/>
                  <a:pt x="67" y="242"/>
                  <a:pt x="65" y="240"/>
                </a:cubicBezTo>
                <a:cubicBezTo>
                  <a:pt x="65" y="238"/>
                  <a:pt x="63" y="235"/>
                  <a:pt x="62" y="234"/>
                </a:cubicBezTo>
                <a:cubicBezTo>
                  <a:pt x="61" y="232"/>
                  <a:pt x="57" y="229"/>
                  <a:pt x="56" y="227"/>
                </a:cubicBezTo>
                <a:cubicBezTo>
                  <a:pt x="56" y="226"/>
                  <a:pt x="56" y="222"/>
                  <a:pt x="56" y="221"/>
                </a:cubicBezTo>
                <a:cubicBezTo>
                  <a:pt x="56" y="217"/>
                  <a:pt x="55" y="210"/>
                  <a:pt x="56" y="207"/>
                </a:cubicBezTo>
                <a:cubicBezTo>
                  <a:pt x="56" y="204"/>
                  <a:pt x="59" y="199"/>
                  <a:pt x="61" y="197"/>
                </a:cubicBezTo>
                <a:cubicBezTo>
                  <a:pt x="61" y="195"/>
                  <a:pt x="63" y="192"/>
                  <a:pt x="64" y="191"/>
                </a:cubicBezTo>
                <a:cubicBezTo>
                  <a:pt x="65" y="189"/>
                  <a:pt x="68" y="187"/>
                  <a:pt x="69" y="185"/>
                </a:cubicBezTo>
                <a:cubicBezTo>
                  <a:pt x="70" y="184"/>
                  <a:pt x="70" y="181"/>
                  <a:pt x="70" y="179"/>
                </a:cubicBezTo>
                <a:cubicBezTo>
                  <a:pt x="70" y="178"/>
                  <a:pt x="68" y="177"/>
                  <a:pt x="68" y="177"/>
                </a:cubicBezTo>
                <a:cubicBezTo>
                  <a:pt x="67" y="176"/>
                  <a:pt x="64" y="176"/>
                  <a:pt x="63" y="176"/>
                </a:cubicBezTo>
                <a:cubicBezTo>
                  <a:pt x="61" y="174"/>
                  <a:pt x="59" y="171"/>
                  <a:pt x="59" y="169"/>
                </a:cubicBezTo>
                <a:cubicBezTo>
                  <a:pt x="58" y="167"/>
                  <a:pt x="59" y="163"/>
                  <a:pt x="60" y="161"/>
                </a:cubicBezTo>
                <a:cubicBezTo>
                  <a:pt x="60" y="159"/>
                  <a:pt x="59" y="155"/>
                  <a:pt x="59" y="153"/>
                </a:cubicBezTo>
                <a:cubicBezTo>
                  <a:pt x="58" y="150"/>
                  <a:pt x="57" y="144"/>
                  <a:pt x="56" y="141"/>
                </a:cubicBezTo>
                <a:cubicBezTo>
                  <a:pt x="55" y="138"/>
                  <a:pt x="53" y="133"/>
                  <a:pt x="52" y="130"/>
                </a:cubicBezTo>
                <a:cubicBezTo>
                  <a:pt x="51" y="128"/>
                  <a:pt x="48" y="125"/>
                  <a:pt x="47" y="123"/>
                </a:cubicBezTo>
                <a:cubicBezTo>
                  <a:pt x="46" y="122"/>
                  <a:pt x="43" y="120"/>
                  <a:pt x="42" y="120"/>
                </a:cubicBezTo>
                <a:cubicBezTo>
                  <a:pt x="40" y="119"/>
                  <a:pt x="37" y="120"/>
                  <a:pt x="36" y="119"/>
                </a:cubicBezTo>
                <a:cubicBezTo>
                  <a:pt x="35" y="118"/>
                  <a:pt x="33" y="116"/>
                  <a:pt x="33" y="114"/>
                </a:cubicBezTo>
                <a:cubicBezTo>
                  <a:pt x="32" y="112"/>
                  <a:pt x="33" y="106"/>
                  <a:pt x="34" y="103"/>
                </a:cubicBezTo>
                <a:cubicBezTo>
                  <a:pt x="34" y="101"/>
                  <a:pt x="35" y="97"/>
                  <a:pt x="35" y="95"/>
                </a:cubicBezTo>
                <a:cubicBezTo>
                  <a:pt x="35" y="93"/>
                  <a:pt x="36" y="90"/>
                  <a:pt x="35" y="88"/>
                </a:cubicBezTo>
                <a:cubicBezTo>
                  <a:pt x="35" y="87"/>
                  <a:pt x="32" y="86"/>
                  <a:pt x="31" y="86"/>
                </a:cubicBezTo>
                <a:cubicBezTo>
                  <a:pt x="30" y="86"/>
                  <a:pt x="28" y="87"/>
                  <a:pt x="27" y="87"/>
                </a:cubicBezTo>
                <a:cubicBezTo>
                  <a:pt x="26" y="87"/>
                  <a:pt x="24" y="86"/>
                  <a:pt x="23" y="85"/>
                </a:cubicBezTo>
                <a:cubicBezTo>
                  <a:pt x="21" y="85"/>
                  <a:pt x="18" y="84"/>
                  <a:pt x="18" y="82"/>
                </a:cubicBezTo>
                <a:cubicBezTo>
                  <a:pt x="17" y="81"/>
                  <a:pt x="16" y="78"/>
                  <a:pt x="16" y="76"/>
                </a:cubicBezTo>
                <a:cubicBezTo>
                  <a:pt x="15" y="75"/>
                  <a:pt x="15" y="71"/>
                  <a:pt x="14" y="70"/>
                </a:cubicBezTo>
                <a:cubicBezTo>
                  <a:pt x="13" y="67"/>
                  <a:pt x="8" y="61"/>
                  <a:pt x="6" y="57"/>
                </a:cubicBezTo>
                <a:cubicBezTo>
                  <a:pt x="5" y="56"/>
                  <a:pt x="4" y="53"/>
                  <a:pt x="3" y="52"/>
                </a:cubicBezTo>
                <a:cubicBezTo>
                  <a:pt x="3" y="51"/>
                  <a:pt x="3" y="48"/>
                  <a:pt x="4" y="46"/>
                </a:cubicBezTo>
                <a:cubicBezTo>
                  <a:pt x="4" y="46"/>
                  <a:pt x="6" y="45"/>
                  <a:pt x="6" y="44"/>
                </a:cubicBezTo>
                <a:cubicBezTo>
                  <a:pt x="8" y="43"/>
                  <a:pt x="9" y="38"/>
                  <a:pt x="9" y="36"/>
                </a:cubicBezTo>
                <a:cubicBezTo>
                  <a:pt x="9" y="35"/>
                  <a:pt x="8" y="32"/>
                  <a:pt x="7" y="30"/>
                </a:cubicBezTo>
                <a:cubicBezTo>
                  <a:pt x="7" y="29"/>
                  <a:pt x="5" y="27"/>
                  <a:pt x="5" y="26"/>
                </a:cubicBezTo>
                <a:cubicBezTo>
                  <a:pt x="4" y="25"/>
                  <a:pt x="4" y="21"/>
                  <a:pt x="4" y="19"/>
                </a:cubicBezTo>
                <a:cubicBezTo>
                  <a:pt x="3" y="18"/>
                  <a:pt x="1" y="16"/>
                  <a:pt x="1" y="14"/>
                </a:cubicBezTo>
                <a:cubicBezTo>
                  <a:pt x="0" y="13"/>
                  <a:pt x="1" y="8"/>
                  <a:pt x="1" y="7"/>
                </a:cubicBezTo>
                <a:cubicBezTo>
                  <a:pt x="2" y="6"/>
                  <a:pt x="4" y="4"/>
                  <a:pt x="5" y="4"/>
                </a:cubicBezTo>
                <a:cubicBezTo>
                  <a:pt x="6" y="4"/>
                  <a:pt x="8" y="4"/>
                  <a:pt x="10" y="5"/>
                </a:cubicBezTo>
                <a:cubicBezTo>
                  <a:pt x="12" y="5"/>
                  <a:pt x="17" y="5"/>
                  <a:pt x="19" y="7"/>
                </a:cubicBezTo>
                <a:cubicBezTo>
                  <a:pt x="21" y="8"/>
                  <a:pt x="21" y="12"/>
                  <a:pt x="22" y="14"/>
                </a:cubicBezTo>
                <a:cubicBezTo>
                  <a:pt x="23" y="15"/>
                  <a:pt x="27" y="17"/>
                  <a:pt x="28" y="18"/>
                </a:cubicBezTo>
                <a:cubicBezTo>
                  <a:pt x="28" y="19"/>
                  <a:pt x="29" y="22"/>
                  <a:pt x="30" y="23"/>
                </a:cubicBezTo>
                <a:cubicBezTo>
                  <a:pt x="31" y="23"/>
                  <a:pt x="34" y="21"/>
                  <a:pt x="35" y="21"/>
                </a:cubicBezTo>
                <a:cubicBezTo>
                  <a:pt x="37" y="21"/>
                  <a:pt x="43" y="24"/>
                  <a:pt x="44" y="22"/>
                </a:cubicBezTo>
                <a:cubicBezTo>
                  <a:pt x="45" y="21"/>
                  <a:pt x="44" y="19"/>
                  <a:pt x="43" y="18"/>
                </a:cubicBezTo>
                <a:cubicBezTo>
                  <a:pt x="42" y="16"/>
                  <a:pt x="38" y="15"/>
                  <a:pt x="37" y="13"/>
                </a:cubicBezTo>
                <a:cubicBezTo>
                  <a:pt x="36" y="12"/>
                  <a:pt x="36" y="9"/>
                  <a:pt x="36" y="8"/>
                </a:cubicBezTo>
                <a:cubicBezTo>
                  <a:pt x="35" y="7"/>
                  <a:pt x="34" y="6"/>
                  <a:pt x="33" y="5"/>
                </a:cubicBezTo>
                <a:cubicBezTo>
                  <a:pt x="33" y="4"/>
                  <a:pt x="33" y="2"/>
                  <a:pt x="34" y="1"/>
                </a:cubicBezTo>
                <a:cubicBezTo>
                  <a:pt x="34" y="0"/>
                  <a:pt x="36" y="0"/>
                  <a:pt x="37" y="0"/>
                </a:cubicBezTo>
                <a:cubicBezTo>
                  <a:pt x="38" y="0"/>
                  <a:pt x="39" y="1"/>
                  <a:pt x="40" y="1"/>
                </a:cubicBezTo>
                <a:cubicBezTo>
                  <a:pt x="41" y="2"/>
                  <a:pt x="44" y="2"/>
                  <a:pt x="45" y="3"/>
                </a:cubicBezTo>
                <a:cubicBezTo>
                  <a:pt x="47" y="4"/>
                  <a:pt x="52" y="8"/>
                  <a:pt x="54" y="10"/>
                </a:cubicBezTo>
                <a:cubicBezTo>
                  <a:pt x="55" y="11"/>
                  <a:pt x="58" y="12"/>
                  <a:pt x="59" y="14"/>
                </a:cubicBezTo>
                <a:cubicBezTo>
                  <a:pt x="59" y="15"/>
                  <a:pt x="57" y="16"/>
                  <a:pt x="58" y="17"/>
                </a:cubicBezTo>
                <a:cubicBezTo>
                  <a:pt x="58" y="19"/>
                  <a:pt x="60" y="22"/>
                  <a:pt x="61" y="23"/>
                </a:cubicBezTo>
                <a:cubicBezTo>
                  <a:pt x="61" y="24"/>
                  <a:pt x="61" y="27"/>
                  <a:pt x="61" y="28"/>
                </a:cubicBezTo>
                <a:cubicBezTo>
                  <a:pt x="62" y="29"/>
                  <a:pt x="63" y="32"/>
                  <a:pt x="64" y="33"/>
                </a:cubicBezTo>
                <a:cubicBezTo>
                  <a:pt x="66" y="35"/>
                  <a:pt x="71" y="37"/>
                  <a:pt x="73" y="38"/>
                </a:cubicBezTo>
                <a:cubicBezTo>
                  <a:pt x="74" y="39"/>
                  <a:pt x="76" y="41"/>
                  <a:pt x="77" y="41"/>
                </a:cubicBezTo>
                <a:cubicBezTo>
                  <a:pt x="78" y="41"/>
                  <a:pt x="80" y="40"/>
                  <a:pt x="80" y="40"/>
                </a:cubicBezTo>
                <a:cubicBezTo>
                  <a:pt x="81" y="38"/>
                  <a:pt x="81" y="35"/>
                  <a:pt x="80" y="33"/>
                </a:cubicBezTo>
                <a:cubicBezTo>
                  <a:pt x="79" y="32"/>
                  <a:pt x="75" y="30"/>
                  <a:pt x="74" y="28"/>
                </a:cubicBezTo>
                <a:cubicBezTo>
                  <a:pt x="74" y="27"/>
                  <a:pt x="73" y="23"/>
                  <a:pt x="73" y="21"/>
                </a:cubicBezTo>
                <a:cubicBezTo>
                  <a:pt x="74" y="20"/>
                  <a:pt x="76" y="17"/>
                  <a:pt x="77" y="16"/>
                </a:cubicBezTo>
                <a:cubicBezTo>
                  <a:pt x="78" y="16"/>
                  <a:pt x="82" y="16"/>
                  <a:pt x="83" y="16"/>
                </a:cubicBezTo>
                <a:cubicBezTo>
                  <a:pt x="85" y="17"/>
                  <a:pt x="89" y="18"/>
                  <a:pt x="91" y="19"/>
                </a:cubicBezTo>
                <a:cubicBezTo>
                  <a:pt x="93" y="19"/>
                  <a:pt x="97" y="18"/>
                  <a:pt x="98" y="19"/>
                </a:cubicBezTo>
                <a:cubicBezTo>
                  <a:pt x="99" y="20"/>
                  <a:pt x="100" y="22"/>
                  <a:pt x="100" y="23"/>
                </a:cubicBezTo>
                <a:cubicBezTo>
                  <a:pt x="100" y="25"/>
                  <a:pt x="100" y="27"/>
                  <a:pt x="101" y="28"/>
                </a:cubicBezTo>
                <a:cubicBezTo>
                  <a:pt x="101" y="30"/>
                  <a:pt x="103" y="33"/>
                  <a:pt x="103" y="35"/>
                </a:cubicBezTo>
                <a:cubicBezTo>
                  <a:pt x="104" y="37"/>
                  <a:pt x="104" y="40"/>
                  <a:pt x="105" y="42"/>
                </a:cubicBezTo>
                <a:cubicBezTo>
                  <a:pt x="106" y="43"/>
                  <a:pt x="107" y="47"/>
                  <a:pt x="109" y="48"/>
                </a:cubicBezTo>
                <a:cubicBezTo>
                  <a:pt x="110" y="49"/>
                  <a:pt x="113" y="49"/>
                  <a:pt x="115" y="50"/>
                </a:cubicBezTo>
                <a:cubicBezTo>
                  <a:pt x="116" y="50"/>
                  <a:pt x="117" y="52"/>
                  <a:pt x="118" y="52"/>
                </a:cubicBezTo>
                <a:cubicBezTo>
                  <a:pt x="120" y="53"/>
                  <a:pt x="124" y="53"/>
                  <a:pt x="126" y="53"/>
                </a:cubicBezTo>
                <a:cubicBezTo>
                  <a:pt x="129" y="53"/>
                  <a:pt x="134" y="51"/>
                  <a:pt x="137" y="52"/>
                </a:cubicBezTo>
                <a:cubicBezTo>
                  <a:pt x="138" y="52"/>
                  <a:pt x="140" y="52"/>
                  <a:pt x="140" y="53"/>
                </a:cubicBezTo>
                <a:cubicBezTo>
                  <a:pt x="141" y="53"/>
                  <a:pt x="143" y="54"/>
                  <a:pt x="143" y="54"/>
                </a:cubicBezTo>
                <a:cubicBezTo>
                  <a:pt x="145" y="54"/>
                  <a:pt x="148" y="52"/>
                  <a:pt x="150" y="52"/>
                </a:cubicBezTo>
                <a:cubicBezTo>
                  <a:pt x="151" y="52"/>
                  <a:pt x="153" y="53"/>
                  <a:pt x="154" y="53"/>
                </a:cubicBezTo>
                <a:cubicBezTo>
                  <a:pt x="155" y="54"/>
                  <a:pt x="156" y="56"/>
                  <a:pt x="157" y="57"/>
                </a:cubicBezTo>
                <a:cubicBezTo>
                  <a:pt x="158" y="59"/>
                  <a:pt x="158" y="63"/>
                  <a:pt x="160" y="65"/>
                </a:cubicBezTo>
                <a:cubicBezTo>
                  <a:pt x="161" y="66"/>
                  <a:pt x="163" y="67"/>
                  <a:pt x="164" y="68"/>
                </a:cubicBezTo>
                <a:cubicBezTo>
                  <a:pt x="166" y="69"/>
                  <a:pt x="169" y="70"/>
                  <a:pt x="171" y="71"/>
                </a:cubicBezTo>
                <a:cubicBezTo>
                  <a:pt x="173" y="71"/>
                  <a:pt x="177" y="71"/>
                  <a:pt x="179" y="72"/>
                </a:cubicBezTo>
                <a:cubicBezTo>
                  <a:pt x="180" y="73"/>
                  <a:pt x="180" y="76"/>
                  <a:pt x="180" y="77"/>
                </a:cubicBezTo>
                <a:cubicBezTo>
                  <a:pt x="180" y="79"/>
                  <a:pt x="179" y="81"/>
                  <a:pt x="178" y="83"/>
                </a:cubicBezTo>
                <a:cubicBezTo>
                  <a:pt x="178" y="84"/>
                  <a:pt x="175" y="87"/>
                  <a:pt x="174" y="89"/>
                </a:cubicBezTo>
                <a:cubicBezTo>
                  <a:pt x="173" y="91"/>
                  <a:pt x="169" y="96"/>
                  <a:pt x="168" y="99"/>
                </a:cubicBezTo>
                <a:cubicBezTo>
                  <a:pt x="166" y="101"/>
                  <a:pt x="164" y="107"/>
                  <a:pt x="162" y="109"/>
                </a:cubicBezTo>
                <a:cubicBezTo>
                  <a:pt x="160" y="111"/>
                  <a:pt x="156" y="115"/>
                  <a:pt x="154" y="117"/>
                </a:cubicBezTo>
                <a:cubicBezTo>
                  <a:pt x="151" y="119"/>
                  <a:pt x="146" y="124"/>
                  <a:pt x="143" y="126"/>
                </a:cubicBezTo>
                <a:cubicBezTo>
                  <a:pt x="141" y="128"/>
                  <a:pt x="136" y="133"/>
                  <a:pt x="134" y="136"/>
                </a:cubicBezTo>
                <a:cubicBezTo>
                  <a:pt x="132" y="138"/>
                  <a:pt x="128" y="144"/>
                  <a:pt x="126" y="146"/>
                </a:cubicBezTo>
                <a:cubicBezTo>
                  <a:pt x="125" y="148"/>
                  <a:pt x="123" y="153"/>
                  <a:pt x="123" y="155"/>
                </a:cubicBezTo>
                <a:cubicBezTo>
                  <a:pt x="122" y="158"/>
                  <a:pt x="121" y="163"/>
                  <a:pt x="120" y="166"/>
                </a:cubicBezTo>
                <a:cubicBezTo>
                  <a:pt x="119" y="169"/>
                  <a:pt x="114" y="175"/>
                  <a:pt x="112" y="178"/>
                </a:cubicBezTo>
                <a:cubicBezTo>
                  <a:pt x="109" y="182"/>
                  <a:pt x="105" y="190"/>
                  <a:pt x="103" y="194"/>
                </a:cubicBezTo>
                <a:cubicBezTo>
                  <a:pt x="102" y="197"/>
                  <a:pt x="99" y="203"/>
                  <a:pt x="98" y="206"/>
                </a:cubicBezTo>
                <a:cubicBezTo>
                  <a:pt x="96" y="208"/>
                  <a:pt x="94" y="214"/>
                  <a:pt x="94" y="216"/>
                </a:cubicBezTo>
                <a:cubicBezTo>
                  <a:pt x="94" y="218"/>
                  <a:pt x="94" y="223"/>
                  <a:pt x="94" y="225"/>
                </a:cubicBezTo>
                <a:cubicBezTo>
                  <a:pt x="94" y="227"/>
                  <a:pt x="95" y="231"/>
                  <a:pt x="94" y="233"/>
                </a:cubicBezTo>
                <a:cubicBezTo>
                  <a:pt x="94" y="235"/>
                  <a:pt x="92" y="238"/>
                  <a:pt x="92" y="240"/>
                </a:cubicBezTo>
                <a:cubicBezTo>
                  <a:pt x="92" y="243"/>
                  <a:pt x="94" y="248"/>
                  <a:pt x="95" y="250"/>
                </a:cubicBezTo>
                <a:cubicBezTo>
                  <a:pt x="95" y="252"/>
                  <a:pt x="97" y="256"/>
                  <a:pt x="98" y="258"/>
                </a:cubicBezTo>
                <a:cubicBezTo>
                  <a:pt x="98" y="260"/>
                  <a:pt x="99" y="266"/>
                  <a:pt x="100" y="268"/>
                </a:cubicBezTo>
                <a:cubicBezTo>
                  <a:pt x="100" y="270"/>
                  <a:pt x="101" y="274"/>
                  <a:pt x="100" y="277"/>
                </a:cubicBezTo>
                <a:cubicBezTo>
                  <a:pt x="100" y="278"/>
                  <a:pt x="100" y="280"/>
                  <a:pt x="99" y="281"/>
                </a:cubicBezTo>
                <a:cubicBezTo>
                  <a:pt x="97" y="281"/>
                  <a:pt x="95" y="279"/>
                  <a:pt x="93" y="278"/>
                </a:cubicBezTo>
                <a:cubicBezTo>
                  <a:pt x="92" y="278"/>
                  <a:pt x="89" y="278"/>
                  <a:pt x="88" y="278"/>
                </a:cubicBezTo>
                <a:cubicBezTo>
                  <a:pt x="87" y="277"/>
                  <a:pt x="85" y="277"/>
                  <a:pt x="85" y="276"/>
                </a:cubicBezTo>
                <a:cubicBezTo>
                  <a:pt x="83" y="275"/>
                  <a:pt x="82" y="273"/>
                  <a:pt x="82" y="271"/>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50">
            <a:extLst>
              <a:ext uri="{FF2B5EF4-FFF2-40B4-BE49-F238E27FC236}">
                <a16:creationId xmlns:a16="http://schemas.microsoft.com/office/drawing/2014/main" id="{F6F65548-1A73-47C4-A7C2-402D9E371E1E}"/>
              </a:ext>
            </a:extLst>
          </p:cNvPr>
          <p:cNvSpPr>
            <a:spLocks/>
          </p:cNvSpPr>
          <p:nvPr/>
        </p:nvSpPr>
        <p:spPr bwMode="auto">
          <a:xfrm>
            <a:off x="9655834" y="6044012"/>
            <a:ext cx="49811" cy="38090"/>
          </a:xfrm>
          <a:custGeom>
            <a:avLst/>
            <a:gdLst/>
            <a:ahLst/>
            <a:cxnLst>
              <a:cxn ang="0">
                <a:pos x="10" y="12"/>
              </a:cxn>
              <a:cxn ang="0">
                <a:pos x="6" y="13"/>
              </a:cxn>
              <a:cxn ang="0">
                <a:pos x="3" y="12"/>
              </a:cxn>
              <a:cxn ang="0">
                <a:pos x="0" y="8"/>
              </a:cxn>
              <a:cxn ang="0">
                <a:pos x="2" y="6"/>
              </a:cxn>
              <a:cxn ang="0">
                <a:pos x="2" y="2"/>
              </a:cxn>
              <a:cxn ang="0">
                <a:pos x="6" y="0"/>
              </a:cxn>
              <a:cxn ang="0">
                <a:pos x="10" y="2"/>
              </a:cxn>
              <a:cxn ang="0">
                <a:pos x="11" y="6"/>
              </a:cxn>
              <a:cxn ang="0">
                <a:pos x="16" y="8"/>
              </a:cxn>
              <a:cxn ang="0">
                <a:pos x="16" y="11"/>
              </a:cxn>
              <a:cxn ang="0">
                <a:pos x="14" y="12"/>
              </a:cxn>
              <a:cxn ang="0">
                <a:pos x="10" y="12"/>
              </a:cxn>
            </a:cxnLst>
            <a:rect l="0" t="0" r="r" b="b"/>
            <a:pathLst>
              <a:path w="17" h="13">
                <a:moveTo>
                  <a:pt x="10" y="12"/>
                </a:moveTo>
                <a:cubicBezTo>
                  <a:pt x="9" y="12"/>
                  <a:pt x="7" y="13"/>
                  <a:pt x="6" y="13"/>
                </a:cubicBezTo>
                <a:cubicBezTo>
                  <a:pt x="5" y="13"/>
                  <a:pt x="3" y="12"/>
                  <a:pt x="3" y="12"/>
                </a:cubicBezTo>
                <a:cubicBezTo>
                  <a:pt x="2" y="11"/>
                  <a:pt x="0" y="9"/>
                  <a:pt x="0" y="8"/>
                </a:cubicBezTo>
                <a:cubicBezTo>
                  <a:pt x="1" y="7"/>
                  <a:pt x="2" y="6"/>
                  <a:pt x="2" y="6"/>
                </a:cubicBezTo>
                <a:cubicBezTo>
                  <a:pt x="3" y="5"/>
                  <a:pt x="2" y="3"/>
                  <a:pt x="2" y="2"/>
                </a:cubicBezTo>
                <a:cubicBezTo>
                  <a:pt x="3" y="1"/>
                  <a:pt x="5" y="0"/>
                  <a:pt x="6" y="0"/>
                </a:cubicBezTo>
                <a:cubicBezTo>
                  <a:pt x="8" y="0"/>
                  <a:pt x="10" y="1"/>
                  <a:pt x="10" y="2"/>
                </a:cubicBezTo>
                <a:cubicBezTo>
                  <a:pt x="11" y="3"/>
                  <a:pt x="10" y="5"/>
                  <a:pt x="11" y="6"/>
                </a:cubicBezTo>
                <a:cubicBezTo>
                  <a:pt x="11" y="7"/>
                  <a:pt x="15" y="7"/>
                  <a:pt x="16" y="8"/>
                </a:cubicBezTo>
                <a:cubicBezTo>
                  <a:pt x="16" y="9"/>
                  <a:pt x="17" y="10"/>
                  <a:pt x="16" y="11"/>
                </a:cubicBezTo>
                <a:cubicBezTo>
                  <a:pt x="16" y="11"/>
                  <a:pt x="15" y="12"/>
                  <a:pt x="14" y="12"/>
                </a:cubicBezTo>
                <a:cubicBezTo>
                  <a:pt x="13" y="13"/>
                  <a:pt x="11" y="12"/>
                  <a:pt x="10"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51">
            <a:extLst>
              <a:ext uri="{FF2B5EF4-FFF2-40B4-BE49-F238E27FC236}">
                <a16:creationId xmlns:a16="http://schemas.microsoft.com/office/drawing/2014/main" id="{992AFC00-7C44-407F-8AD7-C3F5BC668DFA}"/>
              </a:ext>
            </a:extLst>
          </p:cNvPr>
          <p:cNvSpPr>
            <a:spLocks/>
          </p:cNvSpPr>
          <p:nvPr/>
        </p:nvSpPr>
        <p:spPr bwMode="auto">
          <a:xfrm>
            <a:off x="9644114" y="6008853"/>
            <a:ext cx="41020" cy="26371"/>
          </a:xfrm>
          <a:custGeom>
            <a:avLst/>
            <a:gdLst/>
            <a:ahLst/>
            <a:cxnLst>
              <a:cxn ang="0">
                <a:pos x="11" y="6"/>
              </a:cxn>
              <a:cxn ang="0">
                <a:pos x="8" y="7"/>
              </a:cxn>
              <a:cxn ang="0">
                <a:pos x="6" y="9"/>
              </a:cxn>
              <a:cxn ang="0">
                <a:pos x="3" y="8"/>
              </a:cxn>
              <a:cxn ang="0">
                <a:pos x="0" y="5"/>
              </a:cxn>
              <a:cxn ang="0">
                <a:pos x="3" y="2"/>
              </a:cxn>
              <a:cxn ang="0">
                <a:pos x="7" y="3"/>
              </a:cxn>
              <a:cxn ang="0">
                <a:pos x="9" y="1"/>
              </a:cxn>
              <a:cxn ang="0">
                <a:pos x="13" y="0"/>
              </a:cxn>
              <a:cxn ang="0">
                <a:pos x="14" y="2"/>
              </a:cxn>
              <a:cxn ang="0">
                <a:pos x="14" y="5"/>
              </a:cxn>
              <a:cxn ang="0">
                <a:pos x="11" y="6"/>
              </a:cxn>
            </a:cxnLst>
            <a:rect l="0" t="0" r="r" b="b"/>
            <a:pathLst>
              <a:path w="14" h="9">
                <a:moveTo>
                  <a:pt x="11" y="6"/>
                </a:moveTo>
                <a:cubicBezTo>
                  <a:pt x="10" y="7"/>
                  <a:pt x="9" y="7"/>
                  <a:pt x="8" y="7"/>
                </a:cubicBezTo>
                <a:cubicBezTo>
                  <a:pt x="8" y="8"/>
                  <a:pt x="7" y="9"/>
                  <a:pt x="6" y="9"/>
                </a:cubicBezTo>
                <a:cubicBezTo>
                  <a:pt x="5" y="9"/>
                  <a:pt x="4" y="8"/>
                  <a:pt x="3" y="8"/>
                </a:cubicBezTo>
                <a:cubicBezTo>
                  <a:pt x="2" y="7"/>
                  <a:pt x="0" y="6"/>
                  <a:pt x="0" y="5"/>
                </a:cubicBezTo>
                <a:cubicBezTo>
                  <a:pt x="0" y="4"/>
                  <a:pt x="2" y="3"/>
                  <a:pt x="3" y="2"/>
                </a:cubicBezTo>
                <a:cubicBezTo>
                  <a:pt x="4" y="2"/>
                  <a:pt x="6" y="3"/>
                  <a:pt x="7" y="3"/>
                </a:cubicBezTo>
                <a:cubicBezTo>
                  <a:pt x="7" y="2"/>
                  <a:pt x="8" y="1"/>
                  <a:pt x="9" y="1"/>
                </a:cubicBezTo>
                <a:cubicBezTo>
                  <a:pt x="10" y="0"/>
                  <a:pt x="12" y="0"/>
                  <a:pt x="13" y="0"/>
                </a:cubicBezTo>
                <a:cubicBezTo>
                  <a:pt x="13" y="0"/>
                  <a:pt x="14" y="1"/>
                  <a:pt x="14" y="2"/>
                </a:cubicBezTo>
                <a:cubicBezTo>
                  <a:pt x="14" y="2"/>
                  <a:pt x="14" y="4"/>
                  <a:pt x="14" y="5"/>
                </a:cubicBezTo>
                <a:cubicBezTo>
                  <a:pt x="13" y="5"/>
                  <a:pt x="12" y="6"/>
                  <a:pt x="11"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52">
            <a:extLst>
              <a:ext uri="{FF2B5EF4-FFF2-40B4-BE49-F238E27FC236}">
                <a16:creationId xmlns:a16="http://schemas.microsoft.com/office/drawing/2014/main" id="{9A560B40-9037-4561-AF9E-B295F06BF5B7}"/>
              </a:ext>
            </a:extLst>
          </p:cNvPr>
          <p:cNvSpPr>
            <a:spLocks/>
          </p:cNvSpPr>
          <p:nvPr/>
        </p:nvSpPr>
        <p:spPr bwMode="auto">
          <a:xfrm>
            <a:off x="9523983" y="5909233"/>
            <a:ext cx="111340" cy="93760"/>
          </a:xfrm>
          <a:custGeom>
            <a:avLst/>
            <a:gdLst/>
            <a:ahLst/>
            <a:cxnLst>
              <a:cxn ang="0">
                <a:pos x="33" y="15"/>
              </a:cxn>
              <a:cxn ang="0">
                <a:pos x="28" y="17"/>
              </a:cxn>
              <a:cxn ang="0">
                <a:pos x="25" y="21"/>
              </a:cxn>
              <a:cxn ang="0">
                <a:pos x="23" y="26"/>
              </a:cxn>
              <a:cxn ang="0">
                <a:pos x="21" y="29"/>
              </a:cxn>
              <a:cxn ang="0">
                <a:pos x="17" y="33"/>
              </a:cxn>
              <a:cxn ang="0">
                <a:pos x="13" y="32"/>
              </a:cxn>
              <a:cxn ang="0">
                <a:pos x="8" y="24"/>
              </a:cxn>
              <a:cxn ang="0">
                <a:pos x="6" y="20"/>
              </a:cxn>
              <a:cxn ang="0">
                <a:pos x="2" y="17"/>
              </a:cxn>
              <a:cxn ang="0">
                <a:pos x="0" y="14"/>
              </a:cxn>
              <a:cxn ang="0">
                <a:pos x="4" y="12"/>
              </a:cxn>
              <a:cxn ang="0">
                <a:pos x="5" y="8"/>
              </a:cxn>
              <a:cxn ang="0">
                <a:pos x="9" y="8"/>
              </a:cxn>
              <a:cxn ang="0">
                <a:pos x="12" y="9"/>
              </a:cxn>
              <a:cxn ang="0">
                <a:pos x="13" y="12"/>
              </a:cxn>
              <a:cxn ang="0">
                <a:pos x="17" y="12"/>
              </a:cxn>
              <a:cxn ang="0">
                <a:pos x="19" y="7"/>
              </a:cxn>
              <a:cxn ang="0">
                <a:pos x="18" y="4"/>
              </a:cxn>
              <a:cxn ang="0">
                <a:pos x="20" y="0"/>
              </a:cxn>
              <a:cxn ang="0">
                <a:pos x="24" y="1"/>
              </a:cxn>
              <a:cxn ang="0">
                <a:pos x="26" y="4"/>
              </a:cxn>
              <a:cxn ang="0">
                <a:pos x="29" y="2"/>
              </a:cxn>
              <a:cxn ang="0">
                <a:pos x="32" y="2"/>
              </a:cxn>
              <a:cxn ang="0">
                <a:pos x="35" y="3"/>
              </a:cxn>
              <a:cxn ang="0">
                <a:pos x="37" y="6"/>
              </a:cxn>
              <a:cxn ang="0">
                <a:pos x="38" y="8"/>
              </a:cxn>
              <a:cxn ang="0">
                <a:pos x="39" y="12"/>
              </a:cxn>
              <a:cxn ang="0">
                <a:pos x="37" y="14"/>
              </a:cxn>
              <a:cxn ang="0">
                <a:pos x="33" y="15"/>
              </a:cxn>
            </a:cxnLst>
            <a:rect l="0" t="0" r="r" b="b"/>
            <a:pathLst>
              <a:path w="39" h="33">
                <a:moveTo>
                  <a:pt x="33" y="15"/>
                </a:moveTo>
                <a:cubicBezTo>
                  <a:pt x="31" y="16"/>
                  <a:pt x="29" y="17"/>
                  <a:pt x="28" y="17"/>
                </a:cubicBezTo>
                <a:cubicBezTo>
                  <a:pt x="27" y="18"/>
                  <a:pt x="25" y="20"/>
                  <a:pt x="25" y="21"/>
                </a:cubicBezTo>
                <a:cubicBezTo>
                  <a:pt x="24" y="22"/>
                  <a:pt x="24" y="25"/>
                  <a:pt x="23" y="26"/>
                </a:cubicBezTo>
                <a:cubicBezTo>
                  <a:pt x="23" y="27"/>
                  <a:pt x="22" y="29"/>
                  <a:pt x="21" y="29"/>
                </a:cubicBezTo>
                <a:cubicBezTo>
                  <a:pt x="20" y="30"/>
                  <a:pt x="18" y="32"/>
                  <a:pt x="17" y="33"/>
                </a:cubicBezTo>
                <a:cubicBezTo>
                  <a:pt x="16" y="33"/>
                  <a:pt x="14" y="32"/>
                  <a:pt x="13" y="32"/>
                </a:cubicBezTo>
                <a:cubicBezTo>
                  <a:pt x="11" y="30"/>
                  <a:pt x="9" y="26"/>
                  <a:pt x="8" y="24"/>
                </a:cubicBezTo>
                <a:cubicBezTo>
                  <a:pt x="8" y="23"/>
                  <a:pt x="6" y="21"/>
                  <a:pt x="6" y="20"/>
                </a:cubicBezTo>
                <a:cubicBezTo>
                  <a:pt x="5" y="19"/>
                  <a:pt x="3" y="18"/>
                  <a:pt x="2" y="17"/>
                </a:cubicBezTo>
                <a:cubicBezTo>
                  <a:pt x="2" y="16"/>
                  <a:pt x="0" y="15"/>
                  <a:pt x="0" y="14"/>
                </a:cubicBezTo>
                <a:cubicBezTo>
                  <a:pt x="0" y="13"/>
                  <a:pt x="4" y="13"/>
                  <a:pt x="4" y="12"/>
                </a:cubicBezTo>
                <a:cubicBezTo>
                  <a:pt x="5" y="11"/>
                  <a:pt x="4" y="9"/>
                  <a:pt x="5" y="8"/>
                </a:cubicBezTo>
                <a:cubicBezTo>
                  <a:pt x="6" y="8"/>
                  <a:pt x="8" y="8"/>
                  <a:pt x="9" y="8"/>
                </a:cubicBezTo>
                <a:cubicBezTo>
                  <a:pt x="10" y="8"/>
                  <a:pt x="12" y="9"/>
                  <a:pt x="12" y="9"/>
                </a:cubicBezTo>
                <a:cubicBezTo>
                  <a:pt x="13" y="10"/>
                  <a:pt x="12" y="12"/>
                  <a:pt x="13" y="12"/>
                </a:cubicBezTo>
                <a:cubicBezTo>
                  <a:pt x="14" y="13"/>
                  <a:pt x="16" y="13"/>
                  <a:pt x="17" y="12"/>
                </a:cubicBezTo>
                <a:cubicBezTo>
                  <a:pt x="18" y="12"/>
                  <a:pt x="19" y="9"/>
                  <a:pt x="19" y="7"/>
                </a:cubicBezTo>
                <a:cubicBezTo>
                  <a:pt x="19" y="6"/>
                  <a:pt x="18" y="5"/>
                  <a:pt x="18" y="4"/>
                </a:cubicBezTo>
                <a:cubicBezTo>
                  <a:pt x="18" y="3"/>
                  <a:pt x="19" y="1"/>
                  <a:pt x="20" y="0"/>
                </a:cubicBezTo>
                <a:cubicBezTo>
                  <a:pt x="21" y="0"/>
                  <a:pt x="23" y="0"/>
                  <a:pt x="24" y="1"/>
                </a:cubicBezTo>
                <a:cubicBezTo>
                  <a:pt x="25" y="1"/>
                  <a:pt x="25" y="4"/>
                  <a:pt x="26" y="4"/>
                </a:cubicBezTo>
                <a:cubicBezTo>
                  <a:pt x="27" y="4"/>
                  <a:pt x="28" y="2"/>
                  <a:pt x="29" y="2"/>
                </a:cubicBezTo>
                <a:cubicBezTo>
                  <a:pt x="30" y="2"/>
                  <a:pt x="31" y="2"/>
                  <a:pt x="32" y="2"/>
                </a:cubicBezTo>
                <a:cubicBezTo>
                  <a:pt x="33" y="2"/>
                  <a:pt x="35" y="3"/>
                  <a:pt x="35" y="3"/>
                </a:cubicBezTo>
                <a:cubicBezTo>
                  <a:pt x="36" y="4"/>
                  <a:pt x="36" y="6"/>
                  <a:pt x="37" y="6"/>
                </a:cubicBezTo>
                <a:cubicBezTo>
                  <a:pt x="37" y="7"/>
                  <a:pt x="38" y="7"/>
                  <a:pt x="38" y="8"/>
                </a:cubicBezTo>
                <a:cubicBezTo>
                  <a:pt x="39" y="9"/>
                  <a:pt x="39" y="11"/>
                  <a:pt x="39" y="12"/>
                </a:cubicBezTo>
                <a:cubicBezTo>
                  <a:pt x="39" y="13"/>
                  <a:pt x="37" y="14"/>
                  <a:pt x="37" y="14"/>
                </a:cubicBezTo>
                <a:cubicBezTo>
                  <a:pt x="36" y="14"/>
                  <a:pt x="34" y="15"/>
                  <a:pt x="33"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53">
            <a:extLst>
              <a:ext uri="{FF2B5EF4-FFF2-40B4-BE49-F238E27FC236}">
                <a16:creationId xmlns:a16="http://schemas.microsoft.com/office/drawing/2014/main" id="{4B95DF47-0390-451C-B4DE-2183169CE82E}"/>
              </a:ext>
            </a:extLst>
          </p:cNvPr>
          <p:cNvSpPr>
            <a:spLocks/>
          </p:cNvSpPr>
          <p:nvPr/>
        </p:nvSpPr>
        <p:spPr bwMode="auto">
          <a:xfrm>
            <a:off x="9439014" y="5900444"/>
            <a:ext cx="35160" cy="26371"/>
          </a:xfrm>
          <a:custGeom>
            <a:avLst/>
            <a:gdLst/>
            <a:ahLst/>
            <a:cxnLst>
              <a:cxn ang="0">
                <a:pos x="4" y="8"/>
              </a:cxn>
              <a:cxn ang="0">
                <a:pos x="3" y="5"/>
              </a:cxn>
              <a:cxn ang="0">
                <a:pos x="1" y="3"/>
              </a:cxn>
              <a:cxn ang="0">
                <a:pos x="2" y="0"/>
              </a:cxn>
              <a:cxn ang="0">
                <a:pos x="5" y="0"/>
              </a:cxn>
              <a:cxn ang="0">
                <a:pos x="9" y="1"/>
              </a:cxn>
              <a:cxn ang="0">
                <a:pos x="12" y="4"/>
              </a:cxn>
              <a:cxn ang="0">
                <a:pos x="10" y="8"/>
              </a:cxn>
              <a:cxn ang="0">
                <a:pos x="7" y="8"/>
              </a:cxn>
              <a:cxn ang="0">
                <a:pos x="4" y="8"/>
              </a:cxn>
            </a:cxnLst>
            <a:rect l="0" t="0" r="r" b="b"/>
            <a:pathLst>
              <a:path w="12" h="9">
                <a:moveTo>
                  <a:pt x="4" y="8"/>
                </a:moveTo>
                <a:cubicBezTo>
                  <a:pt x="4" y="8"/>
                  <a:pt x="4" y="6"/>
                  <a:pt x="3" y="5"/>
                </a:cubicBezTo>
                <a:cubicBezTo>
                  <a:pt x="3" y="5"/>
                  <a:pt x="1" y="4"/>
                  <a:pt x="1" y="3"/>
                </a:cubicBezTo>
                <a:cubicBezTo>
                  <a:pt x="0" y="3"/>
                  <a:pt x="1" y="1"/>
                  <a:pt x="2" y="0"/>
                </a:cubicBezTo>
                <a:cubicBezTo>
                  <a:pt x="2" y="0"/>
                  <a:pt x="4" y="0"/>
                  <a:pt x="5" y="0"/>
                </a:cubicBezTo>
                <a:cubicBezTo>
                  <a:pt x="6" y="0"/>
                  <a:pt x="9" y="0"/>
                  <a:pt x="9" y="1"/>
                </a:cubicBezTo>
                <a:cubicBezTo>
                  <a:pt x="10" y="1"/>
                  <a:pt x="12" y="3"/>
                  <a:pt x="12" y="4"/>
                </a:cubicBezTo>
                <a:cubicBezTo>
                  <a:pt x="12" y="5"/>
                  <a:pt x="10" y="7"/>
                  <a:pt x="10" y="8"/>
                </a:cubicBezTo>
                <a:cubicBezTo>
                  <a:pt x="9" y="8"/>
                  <a:pt x="8" y="8"/>
                  <a:pt x="7" y="8"/>
                </a:cubicBezTo>
                <a:cubicBezTo>
                  <a:pt x="6" y="8"/>
                  <a:pt x="5" y="9"/>
                  <a:pt x="4"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54">
            <a:extLst>
              <a:ext uri="{FF2B5EF4-FFF2-40B4-BE49-F238E27FC236}">
                <a16:creationId xmlns:a16="http://schemas.microsoft.com/office/drawing/2014/main" id="{F0B39ABF-AEED-4064-97E8-303CBCB83F1D}"/>
              </a:ext>
            </a:extLst>
          </p:cNvPr>
          <p:cNvSpPr>
            <a:spLocks/>
          </p:cNvSpPr>
          <p:nvPr/>
        </p:nvSpPr>
        <p:spPr bwMode="auto">
          <a:xfrm>
            <a:off x="9500544" y="5903373"/>
            <a:ext cx="23439" cy="26371"/>
          </a:xfrm>
          <a:custGeom>
            <a:avLst/>
            <a:gdLst/>
            <a:ahLst/>
            <a:cxnLst>
              <a:cxn ang="0">
                <a:pos x="5" y="8"/>
              </a:cxn>
              <a:cxn ang="0">
                <a:pos x="2" y="8"/>
              </a:cxn>
              <a:cxn ang="0">
                <a:pos x="0" y="4"/>
              </a:cxn>
              <a:cxn ang="0">
                <a:pos x="3" y="1"/>
              </a:cxn>
              <a:cxn ang="0">
                <a:pos x="7" y="0"/>
              </a:cxn>
              <a:cxn ang="0">
                <a:pos x="8" y="2"/>
              </a:cxn>
              <a:cxn ang="0">
                <a:pos x="8" y="6"/>
              </a:cxn>
              <a:cxn ang="0">
                <a:pos x="5" y="8"/>
              </a:cxn>
            </a:cxnLst>
            <a:rect l="0" t="0" r="r" b="b"/>
            <a:pathLst>
              <a:path w="8" h="9">
                <a:moveTo>
                  <a:pt x="5" y="8"/>
                </a:moveTo>
                <a:cubicBezTo>
                  <a:pt x="5" y="8"/>
                  <a:pt x="3" y="9"/>
                  <a:pt x="2" y="8"/>
                </a:cubicBezTo>
                <a:cubicBezTo>
                  <a:pt x="1" y="7"/>
                  <a:pt x="0" y="5"/>
                  <a:pt x="0" y="4"/>
                </a:cubicBezTo>
                <a:cubicBezTo>
                  <a:pt x="1" y="3"/>
                  <a:pt x="2" y="1"/>
                  <a:pt x="3" y="1"/>
                </a:cubicBezTo>
                <a:cubicBezTo>
                  <a:pt x="4" y="0"/>
                  <a:pt x="6" y="0"/>
                  <a:pt x="7" y="0"/>
                </a:cubicBezTo>
                <a:cubicBezTo>
                  <a:pt x="7" y="1"/>
                  <a:pt x="8" y="2"/>
                  <a:pt x="8" y="2"/>
                </a:cubicBezTo>
                <a:cubicBezTo>
                  <a:pt x="8" y="3"/>
                  <a:pt x="8" y="5"/>
                  <a:pt x="8" y="6"/>
                </a:cubicBezTo>
                <a:cubicBezTo>
                  <a:pt x="8" y="6"/>
                  <a:pt x="6" y="8"/>
                  <a:pt x="5"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55">
            <a:extLst>
              <a:ext uri="{FF2B5EF4-FFF2-40B4-BE49-F238E27FC236}">
                <a16:creationId xmlns:a16="http://schemas.microsoft.com/office/drawing/2014/main" id="{3089336B-4AC1-440C-9063-992593A9A877}"/>
              </a:ext>
            </a:extLst>
          </p:cNvPr>
          <p:cNvSpPr>
            <a:spLocks/>
          </p:cNvSpPr>
          <p:nvPr/>
        </p:nvSpPr>
        <p:spPr bwMode="auto">
          <a:xfrm>
            <a:off x="9500544" y="5759804"/>
            <a:ext cx="41020" cy="41020"/>
          </a:xfrm>
          <a:custGeom>
            <a:avLst/>
            <a:gdLst/>
            <a:ahLst/>
            <a:cxnLst>
              <a:cxn ang="0">
                <a:pos x="8" y="11"/>
              </a:cxn>
              <a:cxn ang="0">
                <a:pos x="3" y="14"/>
              </a:cxn>
              <a:cxn ang="0">
                <a:pos x="0" y="11"/>
              </a:cxn>
              <a:cxn ang="0">
                <a:pos x="2" y="5"/>
              </a:cxn>
              <a:cxn ang="0">
                <a:pos x="7" y="0"/>
              </a:cxn>
              <a:cxn ang="0">
                <a:pos x="10" y="1"/>
              </a:cxn>
              <a:cxn ang="0">
                <a:pos x="14" y="3"/>
              </a:cxn>
              <a:cxn ang="0">
                <a:pos x="12" y="7"/>
              </a:cxn>
              <a:cxn ang="0">
                <a:pos x="8" y="11"/>
              </a:cxn>
            </a:cxnLst>
            <a:rect l="0" t="0" r="r" b="b"/>
            <a:pathLst>
              <a:path w="14" h="14">
                <a:moveTo>
                  <a:pt x="8" y="11"/>
                </a:moveTo>
                <a:cubicBezTo>
                  <a:pt x="7" y="12"/>
                  <a:pt x="5" y="14"/>
                  <a:pt x="3" y="14"/>
                </a:cubicBezTo>
                <a:cubicBezTo>
                  <a:pt x="2" y="13"/>
                  <a:pt x="1" y="12"/>
                  <a:pt x="0" y="11"/>
                </a:cubicBezTo>
                <a:cubicBezTo>
                  <a:pt x="0" y="9"/>
                  <a:pt x="2" y="6"/>
                  <a:pt x="2" y="5"/>
                </a:cubicBezTo>
                <a:cubicBezTo>
                  <a:pt x="3" y="3"/>
                  <a:pt x="5" y="0"/>
                  <a:pt x="7" y="0"/>
                </a:cubicBezTo>
                <a:cubicBezTo>
                  <a:pt x="7" y="0"/>
                  <a:pt x="9" y="1"/>
                  <a:pt x="10" y="1"/>
                </a:cubicBezTo>
                <a:cubicBezTo>
                  <a:pt x="11" y="1"/>
                  <a:pt x="13" y="2"/>
                  <a:pt x="14" y="3"/>
                </a:cubicBezTo>
                <a:cubicBezTo>
                  <a:pt x="14" y="4"/>
                  <a:pt x="13" y="6"/>
                  <a:pt x="12" y="7"/>
                </a:cubicBezTo>
                <a:cubicBezTo>
                  <a:pt x="11" y="8"/>
                  <a:pt x="9" y="10"/>
                  <a:pt x="8"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6">
            <a:extLst>
              <a:ext uri="{FF2B5EF4-FFF2-40B4-BE49-F238E27FC236}">
                <a16:creationId xmlns:a16="http://schemas.microsoft.com/office/drawing/2014/main" id="{EBD39AE2-90B3-4527-8214-F605B6D9BB06}"/>
              </a:ext>
            </a:extLst>
          </p:cNvPr>
          <p:cNvSpPr>
            <a:spLocks/>
          </p:cNvSpPr>
          <p:nvPr/>
        </p:nvSpPr>
        <p:spPr bwMode="auto">
          <a:xfrm>
            <a:off x="9664622" y="5859424"/>
            <a:ext cx="102550" cy="79110"/>
          </a:xfrm>
          <a:custGeom>
            <a:avLst/>
            <a:gdLst/>
            <a:ahLst/>
            <a:cxnLst>
              <a:cxn ang="0">
                <a:pos x="16" y="27"/>
              </a:cxn>
              <a:cxn ang="0">
                <a:pos x="10" y="23"/>
              </a:cxn>
              <a:cxn ang="0">
                <a:pos x="9" y="17"/>
              </a:cxn>
              <a:cxn ang="0">
                <a:pos x="5" y="13"/>
              </a:cxn>
              <a:cxn ang="0">
                <a:pos x="1" y="11"/>
              </a:cxn>
              <a:cxn ang="0">
                <a:pos x="1" y="7"/>
              </a:cxn>
              <a:cxn ang="0">
                <a:pos x="4" y="3"/>
              </a:cxn>
              <a:cxn ang="0">
                <a:pos x="14" y="1"/>
              </a:cxn>
              <a:cxn ang="0">
                <a:pos x="23" y="1"/>
              </a:cxn>
              <a:cxn ang="0">
                <a:pos x="29" y="4"/>
              </a:cxn>
              <a:cxn ang="0">
                <a:pos x="31" y="9"/>
              </a:cxn>
              <a:cxn ang="0">
                <a:pos x="35" y="12"/>
              </a:cxn>
              <a:cxn ang="0">
                <a:pos x="32" y="15"/>
              </a:cxn>
              <a:cxn ang="0">
                <a:pos x="28" y="18"/>
              </a:cxn>
              <a:cxn ang="0">
                <a:pos x="23" y="22"/>
              </a:cxn>
              <a:cxn ang="0">
                <a:pos x="21" y="26"/>
              </a:cxn>
              <a:cxn ang="0">
                <a:pos x="19" y="27"/>
              </a:cxn>
              <a:cxn ang="0">
                <a:pos x="16" y="27"/>
              </a:cxn>
            </a:cxnLst>
            <a:rect l="0" t="0" r="r" b="b"/>
            <a:pathLst>
              <a:path w="35" h="27">
                <a:moveTo>
                  <a:pt x="16" y="27"/>
                </a:moveTo>
                <a:cubicBezTo>
                  <a:pt x="14" y="27"/>
                  <a:pt x="11" y="24"/>
                  <a:pt x="10" y="23"/>
                </a:cubicBezTo>
                <a:cubicBezTo>
                  <a:pt x="9" y="22"/>
                  <a:pt x="9" y="18"/>
                  <a:pt x="9" y="17"/>
                </a:cubicBezTo>
                <a:cubicBezTo>
                  <a:pt x="8" y="16"/>
                  <a:pt x="6" y="14"/>
                  <a:pt x="5" y="13"/>
                </a:cubicBezTo>
                <a:cubicBezTo>
                  <a:pt x="4" y="13"/>
                  <a:pt x="1" y="12"/>
                  <a:pt x="1" y="11"/>
                </a:cubicBezTo>
                <a:cubicBezTo>
                  <a:pt x="0" y="10"/>
                  <a:pt x="1" y="8"/>
                  <a:pt x="1" y="7"/>
                </a:cubicBezTo>
                <a:cubicBezTo>
                  <a:pt x="1" y="6"/>
                  <a:pt x="3" y="4"/>
                  <a:pt x="4" y="3"/>
                </a:cubicBezTo>
                <a:cubicBezTo>
                  <a:pt x="6" y="2"/>
                  <a:pt x="11" y="1"/>
                  <a:pt x="14" y="1"/>
                </a:cubicBezTo>
                <a:cubicBezTo>
                  <a:pt x="16" y="1"/>
                  <a:pt x="21" y="0"/>
                  <a:pt x="23" y="1"/>
                </a:cubicBezTo>
                <a:cubicBezTo>
                  <a:pt x="25" y="1"/>
                  <a:pt x="28" y="3"/>
                  <a:pt x="29" y="4"/>
                </a:cubicBezTo>
                <a:cubicBezTo>
                  <a:pt x="30" y="5"/>
                  <a:pt x="30" y="8"/>
                  <a:pt x="31" y="9"/>
                </a:cubicBezTo>
                <a:cubicBezTo>
                  <a:pt x="32" y="10"/>
                  <a:pt x="35" y="11"/>
                  <a:pt x="35" y="12"/>
                </a:cubicBezTo>
                <a:cubicBezTo>
                  <a:pt x="35" y="13"/>
                  <a:pt x="33" y="14"/>
                  <a:pt x="32" y="15"/>
                </a:cubicBezTo>
                <a:cubicBezTo>
                  <a:pt x="31" y="16"/>
                  <a:pt x="29" y="17"/>
                  <a:pt x="28" y="18"/>
                </a:cubicBezTo>
                <a:cubicBezTo>
                  <a:pt x="27" y="19"/>
                  <a:pt x="24" y="21"/>
                  <a:pt x="23" y="22"/>
                </a:cubicBezTo>
                <a:cubicBezTo>
                  <a:pt x="22" y="23"/>
                  <a:pt x="22" y="25"/>
                  <a:pt x="21" y="26"/>
                </a:cubicBezTo>
                <a:cubicBezTo>
                  <a:pt x="21" y="27"/>
                  <a:pt x="20" y="27"/>
                  <a:pt x="19" y="27"/>
                </a:cubicBezTo>
                <a:cubicBezTo>
                  <a:pt x="18" y="27"/>
                  <a:pt x="17" y="27"/>
                  <a:pt x="16" y="2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7">
            <a:extLst>
              <a:ext uri="{FF2B5EF4-FFF2-40B4-BE49-F238E27FC236}">
                <a16:creationId xmlns:a16="http://schemas.microsoft.com/office/drawing/2014/main" id="{F55897A6-71B7-48DC-8C39-539CD9A491DA}"/>
              </a:ext>
            </a:extLst>
          </p:cNvPr>
          <p:cNvSpPr>
            <a:spLocks/>
          </p:cNvSpPr>
          <p:nvPr/>
        </p:nvSpPr>
        <p:spPr bwMode="auto">
          <a:xfrm>
            <a:off x="9020026" y="5915093"/>
            <a:ext cx="1078235" cy="723708"/>
          </a:xfrm>
          <a:custGeom>
            <a:avLst/>
            <a:gdLst/>
            <a:ahLst/>
            <a:cxnLst>
              <a:cxn ang="0">
                <a:pos x="190" y="234"/>
              </a:cxn>
              <a:cxn ang="0">
                <a:pos x="157" y="213"/>
              </a:cxn>
              <a:cxn ang="0">
                <a:pos x="133" y="186"/>
              </a:cxn>
              <a:cxn ang="0">
                <a:pos x="100" y="175"/>
              </a:cxn>
              <a:cxn ang="0">
                <a:pos x="53" y="155"/>
              </a:cxn>
              <a:cxn ang="0">
                <a:pos x="3" y="110"/>
              </a:cxn>
              <a:cxn ang="0">
                <a:pos x="14" y="86"/>
              </a:cxn>
              <a:cxn ang="0">
                <a:pos x="10" y="95"/>
              </a:cxn>
              <a:cxn ang="0">
                <a:pos x="7" y="108"/>
              </a:cxn>
              <a:cxn ang="0">
                <a:pos x="26" y="129"/>
              </a:cxn>
              <a:cxn ang="0">
                <a:pos x="21" y="106"/>
              </a:cxn>
              <a:cxn ang="0">
                <a:pos x="42" y="120"/>
              </a:cxn>
              <a:cxn ang="0">
                <a:pos x="58" y="115"/>
              </a:cxn>
              <a:cxn ang="0">
                <a:pos x="63" y="106"/>
              </a:cxn>
              <a:cxn ang="0">
                <a:pos x="84" y="107"/>
              </a:cxn>
              <a:cxn ang="0">
                <a:pos x="53" y="87"/>
              </a:cxn>
              <a:cxn ang="0">
                <a:pos x="37" y="67"/>
              </a:cxn>
              <a:cxn ang="0">
                <a:pos x="33" y="37"/>
              </a:cxn>
              <a:cxn ang="0">
                <a:pos x="54" y="17"/>
              </a:cxn>
              <a:cxn ang="0">
                <a:pos x="66" y="10"/>
              </a:cxn>
              <a:cxn ang="0">
                <a:pos x="91" y="6"/>
              </a:cxn>
              <a:cxn ang="0">
                <a:pos x="116" y="1"/>
              </a:cxn>
              <a:cxn ang="0">
                <a:pos x="166" y="30"/>
              </a:cxn>
              <a:cxn ang="0">
                <a:pos x="184" y="56"/>
              </a:cxn>
              <a:cxn ang="0">
                <a:pos x="190" y="63"/>
              </a:cxn>
              <a:cxn ang="0">
                <a:pos x="198" y="71"/>
              </a:cxn>
              <a:cxn ang="0">
                <a:pos x="214" y="81"/>
              </a:cxn>
              <a:cxn ang="0">
                <a:pos x="245" y="91"/>
              </a:cxn>
              <a:cxn ang="0">
                <a:pos x="267" y="106"/>
              </a:cxn>
              <a:cxn ang="0">
                <a:pos x="255" y="86"/>
              </a:cxn>
              <a:cxn ang="0">
                <a:pos x="264" y="72"/>
              </a:cxn>
              <a:cxn ang="0">
                <a:pos x="279" y="80"/>
              </a:cxn>
              <a:cxn ang="0">
                <a:pos x="287" y="67"/>
              </a:cxn>
              <a:cxn ang="0">
                <a:pos x="279" y="45"/>
              </a:cxn>
              <a:cxn ang="0">
                <a:pos x="300" y="49"/>
              </a:cxn>
              <a:cxn ang="0">
                <a:pos x="318" y="60"/>
              </a:cxn>
              <a:cxn ang="0">
                <a:pos x="327" y="88"/>
              </a:cxn>
              <a:cxn ang="0">
                <a:pos x="339" y="103"/>
              </a:cxn>
              <a:cxn ang="0">
                <a:pos x="359" y="123"/>
              </a:cxn>
              <a:cxn ang="0">
                <a:pos x="367" y="146"/>
              </a:cxn>
              <a:cxn ang="0">
                <a:pos x="360" y="164"/>
              </a:cxn>
              <a:cxn ang="0">
                <a:pos x="363" y="176"/>
              </a:cxn>
              <a:cxn ang="0">
                <a:pos x="356" y="191"/>
              </a:cxn>
              <a:cxn ang="0">
                <a:pos x="362" y="209"/>
              </a:cxn>
              <a:cxn ang="0">
                <a:pos x="352" y="215"/>
              </a:cxn>
              <a:cxn ang="0">
                <a:pos x="351" y="221"/>
              </a:cxn>
              <a:cxn ang="0">
                <a:pos x="336" y="221"/>
              </a:cxn>
              <a:cxn ang="0">
                <a:pos x="319" y="214"/>
              </a:cxn>
              <a:cxn ang="0">
                <a:pos x="305" y="210"/>
              </a:cxn>
              <a:cxn ang="0">
                <a:pos x="292" y="213"/>
              </a:cxn>
              <a:cxn ang="0">
                <a:pos x="259" y="214"/>
              </a:cxn>
              <a:cxn ang="0">
                <a:pos x="247" y="227"/>
              </a:cxn>
              <a:cxn ang="0">
                <a:pos x="224" y="225"/>
              </a:cxn>
              <a:cxn ang="0">
                <a:pos x="203" y="216"/>
              </a:cxn>
              <a:cxn ang="0">
                <a:pos x="193" y="221"/>
              </a:cxn>
              <a:cxn ang="0">
                <a:pos x="201" y="229"/>
              </a:cxn>
              <a:cxn ang="0">
                <a:pos x="202" y="236"/>
              </a:cxn>
              <a:cxn ang="0">
                <a:pos x="213" y="250"/>
              </a:cxn>
            </a:cxnLst>
            <a:rect l="0" t="0" r="r" b="b"/>
            <a:pathLst>
              <a:path w="371" h="250">
                <a:moveTo>
                  <a:pt x="211" y="250"/>
                </a:moveTo>
                <a:cubicBezTo>
                  <a:pt x="210" y="249"/>
                  <a:pt x="208" y="247"/>
                  <a:pt x="208" y="246"/>
                </a:cubicBezTo>
                <a:cubicBezTo>
                  <a:pt x="206" y="245"/>
                  <a:pt x="203" y="243"/>
                  <a:pt x="202" y="241"/>
                </a:cubicBezTo>
                <a:cubicBezTo>
                  <a:pt x="200" y="240"/>
                  <a:pt x="197" y="238"/>
                  <a:pt x="196" y="238"/>
                </a:cubicBezTo>
                <a:cubicBezTo>
                  <a:pt x="194" y="237"/>
                  <a:pt x="191" y="235"/>
                  <a:pt x="190" y="234"/>
                </a:cubicBezTo>
                <a:cubicBezTo>
                  <a:pt x="188" y="233"/>
                  <a:pt x="186" y="232"/>
                  <a:pt x="184" y="231"/>
                </a:cubicBezTo>
                <a:cubicBezTo>
                  <a:pt x="183" y="231"/>
                  <a:pt x="179" y="230"/>
                  <a:pt x="178" y="229"/>
                </a:cubicBezTo>
                <a:cubicBezTo>
                  <a:pt x="177" y="228"/>
                  <a:pt x="174" y="226"/>
                  <a:pt x="173" y="225"/>
                </a:cubicBezTo>
                <a:cubicBezTo>
                  <a:pt x="170" y="223"/>
                  <a:pt x="166" y="220"/>
                  <a:pt x="164" y="218"/>
                </a:cubicBezTo>
                <a:cubicBezTo>
                  <a:pt x="162" y="217"/>
                  <a:pt x="158" y="214"/>
                  <a:pt x="157" y="213"/>
                </a:cubicBezTo>
                <a:cubicBezTo>
                  <a:pt x="155" y="211"/>
                  <a:pt x="153" y="208"/>
                  <a:pt x="152" y="206"/>
                </a:cubicBezTo>
                <a:cubicBezTo>
                  <a:pt x="151" y="204"/>
                  <a:pt x="149" y="201"/>
                  <a:pt x="148" y="200"/>
                </a:cubicBezTo>
                <a:cubicBezTo>
                  <a:pt x="147" y="199"/>
                  <a:pt x="145" y="197"/>
                  <a:pt x="144" y="197"/>
                </a:cubicBezTo>
                <a:cubicBezTo>
                  <a:pt x="142" y="195"/>
                  <a:pt x="137" y="193"/>
                  <a:pt x="135" y="190"/>
                </a:cubicBezTo>
                <a:cubicBezTo>
                  <a:pt x="134" y="189"/>
                  <a:pt x="134" y="187"/>
                  <a:pt x="133" y="186"/>
                </a:cubicBezTo>
                <a:cubicBezTo>
                  <a:pt x="132" y="185"/>
                  <a:pt x="129" y="183"/>
                  <a:pt x="127" y="183"/>
                </a:cubicBezTo>
                <a:cubicBezTo>
                  <a:pt x="125" y="182"/>
                  <a:pt x="121" y="182"/>
                  <a:pt x="119" y="181"/>
                </a:cubicBezTo>
                <a:cubicBezTo>
                  <a:pt x="118" y="181"/>
                  <a:pt x="115" y="180"/>
                  <a:pt x="114" y="179"/>
                </a:cubicBezTo>
                <a:cubicBezTo>
                  <a:pt x="112" y="179"/>
                  <a:pt x="107" y="178"/>
                  <a:pt x="105" y="177"/>
                </a:cubicBezTo>
                <a:cubicBezTo>
                  <a:pt x="104" y="176"/>
                  <a:pt x="101" y="175"/>
                  <a:pt x="100" y="175"/>
                </a:cubicBezTo>
                <a:cubicBezTo>
                  <a:pt x="98" y="174"/>
                  <a:pt x="94" y="171"/>
                  <a:pt x="91" y="170"/>
                </a:cubicBezTo>
                <a:cubicBezTo>
                  <a:pt x="90" y="169"/>
                  <a:pt x="86" y="168"/>
                  <a:pt x="84" y="167"/>
                </a:cubicBezTo>
                <a:cubicBezTo>
                  <a:pt x="82" y="166"/>
                  <a:pt x="79" y="164"/>
                  <a:pt x="77" y="164"/>
                </a:cubicBezTo>
                <a:cubicBezTo>
                  <a:pt x="75" y="163"/>
                  <a:pt x="70" y="161"/>
                  <a:pt x="67" y="160"/>
                </a:cubicBezTo>
                <a:cubicBezTo>
                  <a:pt x="64" y="159"/>
                  <a:pt x="56" y="156"/>
                  <a:pt x="53" y="155"/>
                </a:cubicBezTo>
                <a:cubicBezTo>
                  <a:pt x="48" y="154"/>
                  <a:pt x="39" y="152"/>
                  <a:pt x="35" y="150"/>
                </a:cubicBezTo>
                <a:cubicBezTo>
                  <a:pt x="32" y="148"/>
                  <a:pt x="25" y="144"/>
                  <a:pt x="22" y="141"/>
                </a:cubicBezTo>
                <a:cubicBezTo>
                  <a:pt x="20" y="139"/>
                  <a:pt x="15" y="133"/>
                  <a:pt x="13" y="130"/>
                </a:cubicBezTo>
                <a:cubicBezTo>
                  <a:pt x="11" y="128"/>
                  <a:pt x="8" y="123"/>
                  <a:pt x="7" y="120"/>
                </a:cubicBezTo>
                <a:cubicBezTo>
                  <a:pt x="6" y="118"/>
                  <a:pt x="3" y="113"/>
                  <a:pt x="3" y="110"/>
                </a:cubicBezTo>
                <a:cubicBezTo>
                  <a:pt x="2" y="108"/>
                  <a:pt x="0" y="104"/>
                  <a:pt x="0" y="102"/>
                </a:cubicBezTo>
                <a:cubicBezTo>
                  <a:pt x="0" y="100"/>
                  <a:pt x="2" y="96"/>
                  <a:pt x="2" y="94"/>
                </a:cubicBezTo>
                <a:cubicBezTo>
                  <a:pt x="2" y="93"/>
                  <a:pt x="3" y="90"/>
                  <a:pt x="3" y="89"/>
                </a:cubicBezTo>
                <a:cubicBezTo>
                  <a:pt x="4" y="89"/>
                  <a:pt x="5" y="87"/>
                  <a:pt x="6" y="87"/>
                </a:cubicBezTo>
                <a:cubicBezTo>
                  <a:pt x="7" y="86"/>
                  <a:pt x="12" y="85"/>
                  <a:pt x="14" y="86"/>
                </a:cubicBezTo>
                <a:cubicBezTo>
                  <a:pt x="15" y="86"/>
                  <a:pt x="17" y="89"/>
                  <a:pt x="17" y="91"/>
                </a:cubicBezTo>
                <a:cubicBezTo>
                  <a:pt x="18" y="92"/>
                  <a:pt x="19" y="94"/>
                  <a:pt x="18" y="95"/>
                </a:cubicBezTo>
                <a:cubicBezTo>
                  <a:pt x="18" y="96"/>
                  <a:pt x="16" y="98"/>
                  <a:pt x="15" y="98"/>
                </a:cubicBezTo>
                <a:cubicBezTo>
                  <a:pt x="14" y="98"/>
                  <a:pt x="13" y="95"/>
                  <a:pt x="12" y="94"/>
                </a:cubicBezTo>
                <a:cubicBezTo>
                  <a:pt x="12" y="94"/>
                  <a:pt x="10" y="94"/>
                  <a:pt x="10" y="95"/>
                </a:cubicBezTo>
                <a:cubicBezTo>
                  <a:pt x="9" y="95"/>
                  <a:pt x="9" y="97"/>
                  <a:pt x="10" y="97"/>
                </a:cubicBezTo>
                <a:cubicBezTo>
                  <a:pt x="10" y="98"/>
                  <a:pt x="12" y="99"/>
                  <a:pt x="12" y="100"/>
                </a:cubicBezTo>
                <a:cubicBezTo>
                  <a:pt x="13" y="101"/>
                  <a:pt x="13" y="102"/>
                  <a:pt x="12" y="102"/>
                </a:cubicBezTo>
                <a:cubicBezTo>
                  <a:pt x="12" y="103"/>
                  <a:pt x="10" y="102"/>
                  <a:pt x="9" y="102"/>
                </a:cubicBezTo>
                <a:cubicBezTo>
                  <a:pt x="8" y="103"/>
                  <a:pt x="8" y="106"/>
                  <a:pt x="7" y="108"/>
                </a:cubicBezTo>
                <a:cubicBezTo>
                  <a:pt x="7" y="109"/>
                  <a:pt x="8" y="113"/>
                  <a:pt x="8" y="114"/>
                </a:cubicBezTo>
                <a:cubicBezTo>
                  <a:pt x="9" y="117"/>
                  <a:pt x="12" y="121"/>
                  <a:pt x="13" y="123"/>
                </a:cubicBezTo>
                <a:cubicBezTo>
                  <a:pt x="14" y="125"/>
                  <a:pt x="17" y="128"/>
                  <a:pt x="18" y="130"/>
                </a:cubicBezTo>
                <a:cubicBezTo>
                  <a:pt x="19" y="130"/>
                  <a:pt x="22" y="132"/>
                  <a:pt x="23" y="132"/>
                </a:cubicBezTo>
                <a:cubicBezTo>
                  <a:pt x="24" y="132"/>
                  <a:pt x="26" y="130"/>
                  <a:pt x="26" y="129"/>
                </a:cubicBezTo>
                <a:cubicBezTo>
                  <a:pt x="27" y="128"/>
                  <a:pt x="30" y="127"/>
                  <a:pt x="31" y="125"/>
                </a:cubicBezTo>
                <a:cubicBezTo>
                  <a:pt x="31" y="124"/>
                  <a:pt x="31" y="121"/>
                  <a:pt x="31" y="119"/>
                </a:cubicBezTo>
                <a:cubicBezTo>
                  <a:pt x="30" y="118"/>
                  <a:pt x="29" y="115"/>
                  <a:pt x="28" y="114"/>
                </a:cubicBezTo>
                <a:cubicBezTo>
                  <a:pt x="26" y="113"/>
                  <a:pt x="23" y="111"/>
                  <a:pt x="23" y="109"/>
                </a:cubicBezTo>
                <a:cubicBezTo>
                  <a:pt x="22" y="109"/>
                  <a:pt x="21" y="107"/>
                  <a:pt x="21" y="106"/>
                </a:cubicBezTo>
                <a:cubicBezTo>
                  <a:pt x="21" y="106"/>
                  <a:pt x="22" y="105"/>
                  <a:pt x="23" y="105"/>
                </a:cubicBezTo>
                <a:cubicBezTo>
                  <a:pt x="25" y="104"/>
                  <a:pt x="29" y="104"/>
                  <a:pt x="31" y="105"/>
                </a:cubicBezTo>
                <a:cubicBezTo>
                  <a:pt x="33" y="106"/>
                  <a:pt x="35" y="108"/>
                  <a:pt x="36" y="109"/>
                </a:cubicBezTo>
                <a:cubicBezTo>
                  <a:pt x="37" y="110"/>
                  <a:pt x="39" y="113"/>
                  <a:pt x="40" y="115"/>
                </a:cubicBezTo>
                <a:cubicBezTo>
                  <a:pt x="41" y="116"/>
                  <a:pt x="42" y="119"/>
                  <a:pt x="42" y="120"/>
                </a:cubicBezTo>
                <a:cubicBezTo>
                  <a:pt x="43" y="122"/>
                  <a:pt x="41" y="127"/>
                  <a:pt x="42" y="128"/>
                </a:cubicBezTo>
                <a:cubicBezTo>
                  <a:pt x="43" y="130"/>
                  <a:pt x="48" y="131"/>
                  <a:pt x="50" y="131"/>
                </a:cubicBezTo>
                <a:cubicBezTo>
                  <a:pt x="52" y="131"/>
                  <a:pt x="57" y="132"/>
                  <a:pt x="59" y="130"/>
                </a:cubicBezTo>
                <a:cubicBezTo>
                  <a:pt x="61" y="129"/>
                  <a:pt x="63" y="125"/>
                  <a:pt x="63" y="123"/>
                </a:cubicBezTo>
                <a:cubicBezTo>
                  <a:pt x="63" y="120"/>
                  <a:pt x="59" y="117"/>
                  <a:pt x="58" y="115"/>
                </a:cubicBezTo>
                <a:cubicBezTo>
                  <a:pt x="57" y="114"/>
                  <a:pt x="55" y="112"/>
                  <a:pt x="54" y="110"/>
                </a:cubicBezTo>
                <a:cubicBezTo>
                  <a:pt x="53" y="109"/>
                  <a:pt x="49" y="107"/>
                  <a:pt x="50" y="105"/>
                </a:cubicBezTo>
                <a:cubicBezTo>
                  <a:pt x="50" y="104"/>
                  <a:pt x="52" y="103"/>
                  <a:pt x="53" y="103"/>
                </a:cubicBezTo>
                <a:cubicBezTo>
                  <a:pt x="55" y="103"/>
                  <a:pt x="57" y="104"/>
                  <a:pt x="59" y="104"/>
                </a:cubicBezTo>
                <a:cubicBezTo>
                  <a:pt x="60" y="105"/>
                  <a:pt x="62" y="105"/>
                  <a:pt x="63" y="106"/>
                </a:cubicBezTo>
                <a:cubicBezTo>
                  <a:pt x="64" y="106"/>
                  <a:pt x="65" y="110"/>
                  <a:pt x="66" y="110"/>
                </a:cubicBezTo>
                <a:cubicBezTo>
                  <a:pt x="67" y="111"/>
                  <a:pt x="70" y="111"/>
                  <a:pt x="71" y="111"/>
                </a:cubicBezTo>
                <a:cubicBezTo>
                  <a:pt x="72" y="112"/>
                  <a:pt x="74" y="114"/>
                  <a:pt x="76" y="114"/>
                </a:cubicBezTo>
                <a:cubicBezTo>
                  <a:pt x="78" y="114"/>
                  <a:pt x="82" y="115"/>
                  <a:pt x="83" y="113"/>
                </a:cubicBezTo>
                <a:cubicBezTo>
                  <a:pt x="84" y="112"/>
                  <a:pt x="84" y="109"/>
                  <a:pt x="84" y="107"/>
                </a:cubicBezTo>
                <a:cubicBezTo>
                  <a:pt x="84" y="105"/>
                  <a:pt x="85" y="102"/>
                  <a:pt x="85" y="100"/>
                </a:cubicBezTo>
                <a:cubicBezTo>
                  <a:pt x="83" y="97"/>
                  <a:pt x="79" y="94"/>
                  <a:pt x="76" y="93"/>
                </a:cubicBezTo>
                <a:cubicBezTo>
                  <a:pt x="75" y="93"/>
                  <a:pt x="72" y="94"/>
                  <a:pt x="71" y="94"/>
                </a:cubicBezTo>
                <a:cubicBezTo>
                  <a:pt x="67" y="93"/>
                  <a:pt x="61" y="93"/>
                  <a:pt x="58" y="91"/>
                </a:cubicBezTo>
                <a:cubicBezTo>
                  <a:pt x="56" y="91"/>
                  <a:pt x="54" y="89"/>
                  <a:pt x="53" y="87"/>
                </a:cubicBezTo>
                <a:cubicBezTo>
                  <a:pt x="53" y="86"/>
                  <a:pt x="54" y="85"/>
                  <a:pt x="54" y="84"/>
                </a:cubicBezTo>
                <a:cubicBezTo>
                  <a:pt x="54" y="83"/>
                  <a:pt x="51" y="81"/>
                  <a:pt x="50" y="80"/>
                </a:cubicBezTo>
                <a:cubicBezTo>
                  <a:pt x="49" y="79"/>
                  <a:pt x="47" y="78"/>
                  <a:pt x="46" y="76"/>
                </a:cubicBezTo>
                <a:cubicBezTo>
                  <a:pt x="45" y="75"/>
                  <a:pt x="45" y="72"/>
                  <a:pt x="44" y="71"/>
                </a:cubicBezTo>
                <a:cubicBezTo>
                  <a:pt x="43" y="69"/>
                  <a:pt x="38" y="69"/>
                  <a:pt x="37" y="67"/>
                </a:cubicBezTo>
                <a:cubicBezTo>
                  <a:pt x="36" y="66"/>
                  <a:pt x="36" y="63"/>
                  <a:pt x="35" y="62"/>
                </a:cubicBezTo>
                <a:cubicBezTo>
                  <a:pt x="35" y="60"/>
                  <a:pt x="35" y="57"/>
                  <a:pt x="35" y="55"/>
                </a:cubicBezTo>
                <a:cubicBezTo>
                  <a:pt x="34" y="54"/>
                  <a:pt x="31" y="52"/>
                  <a:pt x="30" y="51"/>
                </a:cubicBezTo>
                <a:cubicBezTo>
                  <a:pt x="29" y="49"/>
                  <a:pt x="29" y="45"/>
                  <a:pt x="29" y="43"/>
                </a:cubicBezTo>
                <a:cubicBezTo>
                  <a:pt x="30" y="41"/>
                  <a:pt x="32" y="38"/>
                  <a:pt x="33" y="37"/>
                </a:cubicBezTo>
                <a:cubicBezTo>
                  <a:pt x="34" y="36"/>
                  <a:pt x="35" y="35"/>
                  <a:pt x="36" y="35"/>
                </a:cubicBezTo>
                <a:cubicBezTo>
                  <a:pt x="37" y="34"/>
                  <a:pt x="39" y="35"/>
                  <a:pt x="40" y="34"/>
                </a:cubicBezTo>
                <a:cubicBezTo>
                  <a:pt x="42" y="33"/>
                  <a:pt x="46" y="30"/>
                  <a:pt x="47" y="29"/>
                </a:cubicBezTo>
                <a:cubicBezTo>
                  <a:pt x="48" y="27"/>
                  <a:pt x="48" y="24"/>
                  <a:pt x="49" y="23"/>
                </a:cubicBezTo>
                <a:cubicBezTo>
                  <a:pt x="50" y="21"/>
                  <a:pt x="53" y="18"/>
                  <a:pt x="54" y="17"/>
                </a:cubicBezTo>
                <a:cubicBezTo>
                  <a:pt x="56" y="16"/>
                  <a:pt x="60" y="17"/>
                  <a:pt x="61" y="18"/>
                </a:cubicBezTo>
                <a:cubicBezTo>
                  <a:pt x="63" y="18"/>
                  <a:pt x="66" y="24"/>
                  <a:pt x="68" y="23"/>
                </a:cubicBezTo>
                <a:cubicBezTo>
                  <a:pt x="69" y="23"/>
                  <a:pt x="68" y="20"/>
                  <a:pt x="67" y="19"/>
                </a:cubicBezTo>
                <a:cubicBezTo>
                  <a:pt x="67" y="18"/>
                  <a:pt x="65" y="16"/>
                  <a:pt x="65" y="14"/>
                </a:cubicBezTo>
                <a:cubicBezTo>
                  <a:pt x="64" y="13"/>
                  <a:pt x="65" y="11"/>
                  <a:pt x="66" y="10"/>
                </a:cubicBezTo>
                <a:cubicBezTo>
                  <a:pt x="67" y="9"/>
                  <a:pt x="72" y="11"/>
                  <a:pt x="73" y="10"/>
                </a:cubicBezTo>
                <a:cubicBezTo>
                  <a:pt x="74" y="10"/>
                  <a:pt x="75" y="8"/>
                  <a:pt x="76" y="8"/>
                </a:cubicBezTo>
                <a:cubicBezTo>
                  <a:pt x="77" y="7"/>
                  <a:pt x="81" y="7"/>
                  <a:pt x="83" y="7"/>
                </a:cubicBezTo>
                <a:cubicBezTo>
                  <a:pt x="84" y="6"/>
                  <a:pt x="86" y="4"/>
                  <a:pt x="87" y="5"/>
                </a:cubicBezTo>
                <a:cubicBezTo>
                  <a:pt x="88" y="5"/>
                  <a:pt x="90" y="7"/>
                  <a:pt x="91" y="6"/>
                </a:cubicBezTo>
                <a:cubicBezTo>
                  <a:pt x="92" y="6"/>
                  <a:pt x="92" y="4"/>
                  <a:pt x="93" y="4"/>
                </a:cubicBezTo>
                <a:cubicBezTo>
                  <a:pt x="94" y="4"/>
                  <a:pt x="96" y="5"/>
                  <a:pt x="97" y="5"/>
                </a:cubicBezTo>
                <a:cubicBezTo>
                  <a:pt x="99" y="6"/>
                  <a:pt x="102" y="5"/>
                  <a:pt x="103" y="5"/>
                </a:cubicBezTo>
                <a:cubicBezTo>
                  <a:pt x="105" y="4"/>
                  <a:pt x="106" y="1"/>
                  <a:pt x="108" y="1"/>
                </a:cubicBezTo>
                <a:cubicBezTo>
                  <a:pt x="109" y="0"/>
                  <a:pt x="114" y="1"/>
                  <a:pt x="116" y="1"/>
                </a:cubicBezTo>
                <a:cubicBezTo>
                  <a:pt x="118" y="1"/>
                  <a:pt x="123" y="1"/>
                  <a:pt x="125" y="2"/>
                </a:cubicBezTo>
                <a:cubicBezTo>
                  <a:pt x="129" y="3"/>
                  <a:pt x="139" y="7"/>
                  <a:pt x="142" y="10"/>
                </a:cubicBezTo>
                <a:cubicBezTo>
                  <a:pt x="145" y="12"/>
                  <a:pt x="149" y="18"/>
                  <a:pt x="152" y="20"/>
                </a:cubicBezTo>
                <a:cubicBezTo>
                  <a:pt x="154" y="22"/>
                  <a:pt x="158" y="24"/>
                  <a:pt x="160" y="26"/>
                </a:cubicBezTo>
                <a:cubicBezTo>
                  <a:pt x="162" y="27"/>
                  <a:pt x="165" y="29"/>
                  <a:pt x="166" y="30"/>
                </a:cubicBezTo>
                <a:cubicBezTo>
                  <a:pt x="167" y="32"/>
                  <a:pt x="170" y="34"/>
                  <a:pt x="171" y="35"/>
                </a:cubicBezTo>
                <a:cubicBezTo>
                  <a:pt x="171" y="37"/>
                  <a:pt x="170" y="40"/>
                  <a:pt x="171" y="42"/>
                </a:cubicBezTo>
                <a:cubicBezTo>
                  <a:pt x="171" y="44"/>
                  <a:pt x="172" y="49"/>
                  <a:pt x="173" y="51"/>
                </a:cubicBezTo>
                <a:cubicBezTo>
                  <a:pt x="174" y="52"/>
                  <a:pt x="177" y="54"/>
                  <a:pt x="179" y="55"/>
                </a:cubicBezTo>
                <a:cubicBezTo>
                  <a:pt x="180" y="56"/>
                  <a:pt x="183" y="56"/>
                  <a:pt x="184" y="56"/>
                </a:cubicBezTo>
                <a:cubicBezTo>
                  <a:pt x="185" y="57"/>
                  <a:pt x="188" y="59"/>
                  <a:pt x="189" y="59"/>
                </a:cubicBezTo>
                <a:cubicBezTo>
                  <a:pt x="190" y="60"/>
                  <a:pt x="192" y="59"/>
                  <a:pt x="193" y="60"/>
                </a:cubicBezTo>
                <a:cubicBezTo>
                  <a:pt x="194" y="60"/>
                  <a:pt x="194" y="61"/>
                  <a:pt x="194" y="62"/>
                </a:cubicBezTo>
                <a:cubicBezTo>
                  <a:pt x="194" y="62"/>
                  <a:pt x="194" y="63"/>
                  <a:pt x="193" y="63"/>
                </a:cubicBezTo>
                <a:cubicBezTo>
                  <a:pt x="193" y="64"/>
                  <a:pt x="191" y="63"/>
                  <a:pt x="190" y="63"/>
                </a:cubicBezTo>
                <a:cubicBezTo>
                  <a:pt x="189" y="64"/>
                  <a:pt x="188" y="65"/>
                  <a:pt x="188" y="66"/>
                </a:cubicBezTo>
                <a:cubicBezTo>
                  <a:pt x="188" y="68"/>
                  <a:pt x="188" y="71"/>
                  <a:pt x="189" y="71"/>
                </a:cubicBezTo>
                <a:cubicBezTo>
                  <a:pt x="189" y="72"/>
                  <a:pt x="191" y="72"/>
                  <a:pt x="192" y="72"/>
                </a:cubicBezTo>
                <a:cubicBezTo>
                  <a:pt x="192" y="71"/>
                  <a:pt x="193" y="70"/>
                  <a:pt x="194" y="70"/>
                </a:cubicBezTo>
                <a:cubicBezTo>
                  <a:pt x="195" y="70"/>
                  <a:pt x="197" y="71"/>
                  <a:pt x="198" y="71"/>
                </a:cubicBezTo>
                <a:cubicBezTo>
                  <a:pt x="198" y="72"/>
                  <a:pt x="198" y="73"/>
                  <a:pt x="199" y="73"/>
                </a:cubicBezTo>
                <a:cubicBezTo>
                  <a:pt x="200" y="74"/>
                  <a:pt x="202" y="73"/>
                  <a:pt x="203" y="72"/>
                </a:cubicBezTo>
                <a:cubicBezTo>
                  <a:pt x="205" y="72"/>
                  <a:pt x="208" y="70"/>
                  <a:pt x="210" y="71"/>
                </a:cubicBezTo>
                <a:cubicBezTo>
                  <a:pt x="211" y="71"/>
                  <a:pt x="212" y="73"/>
                  <a:pt x="213" y="74"/>
                </a:cubicBezTo>
                <a:cubicBezTo>
                  <a:pt x="214" y="76"/>
                  <a:pt x="214" y="79"/>
                  <a:pt x="214" y="81"/>
                </a:cubicBezTo>
                <a:cubicBezTo>
                  <a:pt x="215" y="82"/>
                  <a:pt x="217" y="85"/>
                  <a:pt x="219" y="86"/>
                </a:cubicBezTo>
                <a:cubicBezTo>
                  <a:pt x="220" y="87"/>
                  <a:pt x="223" y="88"/>
                  <a:pt x="224" y="89"/>
                </a:cubicBezTo>
                <a:cubicBezTo>
                  <a:pt x="225" y="89"/>
                  <a:pt x="226" y="91"/>
                  <a:pt x="227" y="91"/>
                </a:cubicBezTo>
                <a:cubicBezTo>
                  <a:pt x="229" y="92"/>
                  <a:pt x="233" y="91"/>
                  <a:pt x="235" y="91"/>
                </a:cubicBezTo>
                <a:cubicBezTo>
                  <a:pt x="238" y="91"/>
                  <a:pt x="243" y="91"/>
                  <a:pt x="245" y="91"/>
                </a:cubicBezTo>
                <a:cubicBezTo>
                  <a:pt x="246" y="91"/>
                  <a:pt x="248" y="91"/>
                  <a:pt x="248" y="92"/>
                </a:cubicBezTo>
                <a:cubicBezTo>
                  <a:pt x="249" y="93"/>
                  <a:pt x="249" y="96"/>
                  <a:pt x="250" y="97"/>
                </a:cubicBezTo>
                <a:cubicBezTo>
                  <a:pt x="251" y="98"/>
                  <a:pt x="255" y="97"/>
                  <a:pt x="257" y="98"/>
                </a:cubicBezTo>
                <a:cubicBezTo>
                  <a:pt x="259" y="98"/>
                  <a:pt x="263" y="99"/>
                  <a:pt x="264" y="101"/>
                </a:cubicBezTo>
                <a:cubicBezTo>
                  <a:pt x="265" y="102"/>
                  <a:pt x="266" y="105"/>
                  <a:pt x="267" y="106"/>
                </a:cubicBezTo>
                <a:cubicBezTo>
                  <a:pt x="268" y="106"/>
                  <a:pt x="270" y="106"/>
                  <a:pt x="271" y="106"/>
                </a:cubicBezTo>
                <a:cubicBezTo>
                  <a:pt x="272" y="105"/>
                  <a:pt x="272" y="101"/>
                  <a:pt x="272" y="99"/>
                </a:cubicBezTo>
                <a:cubicBezTo>
                  <a:pt x="271" y="98"/>
                  <a:pt x="268" y="95"/>
                  <a:pt x="267" y="94"/>
                </a:cubicBezTo>
                <a:cubicBezTo>
                  <a:pt x="266" y="93"/>
                  <a:pt x="262" y="90"/>
                  <a:pt x="261" y="89"/>
                </a:cubicBezTo>
                <a:cubicBezTo>
                  <a:pt x="259" y="88"/>
                  <a:pt x="256" y="87"/>
                  <a:pt x="255" y="86"/>
                </a:cubicBezTo>
                <a:cubicBezTo>
                  <a:pt x="255" y="85"/>
                  <a:pt x="254" y="84"/>
                  <a:pt x="254" y="83"/>
                </a:cubicBezTo>
                <a:cubicBezTo>
                  <a:pt x="254" y="82"/>
                  <a:pt x="254" y="80"/>
                  <a:pt x="254" y="79"/>
                </a:cubicBezTo>
                <a:cubicBezTo>
                  <a:pt x="255" y="79"/>
                  <a:pt x="256" y="79"/>
                  <a:pt x="257" y="78"/>
                </a:cubicBezTo>
                <a:cubicBezTo>
                  <a:pt x="258" y="78"/>
                  <a:pt x="260" y="76"/>
                  <a:pt x="261" y="75"/>
                </a:cubicBezTo>
                <a:cubicBezTo>
                  <a:pt x="262" y="74"/>
                  <a:pt x="263" y="73"/>
                  <a:pt x="264" y="72"/>
                </a:cubicBezTo>
                <a:cubicBezTo>
                  <a:pt x="265" y="72"/>
                  <a:pt x="267" y="71"/>
                  <a:pt x="268" y="72"/>
                </a:cubicBezTo>
                <a:cubicBezTo>
                  <a:pt x="269" y="72"/>
                  <a:pt x="270" y="74"/>
                  <a:pt x="271" y="75"/>
                </a:cubicBezTo>
                <a:cubicBezTo>
                  <a:pt x="271" y="76"/>
                  <a:pt x="271" y="79"/>
                  <a:pt x="272" y="80"/>
                </a:cubicBezTo>
                <a:cubicBezTo>
                  <a:pt x="273" y="81"/>
                  <a:pt x="275" y="82"/>
                  <a:pt x="276" y="82"/>
                </a:cubicBezTo>
                <a:cubicBezTo>
                  <a:pt x="277" y="82"/>
                  <a:pt x="279" y="81"/>
                  <a:pt x="279" y="80"/>
                </a:cubicBezTo>
                <a:cubicBezTo>
                  <a:pt x="280" y="79"/>
                  <a:pt x="281" y="76"/>
                  <a:pt x="282" y="76"/>
                </a:cubicBezTo>
                <a:cubicBezTo>
                  <a:pt x="283" y="75"/>
                  <a:pt x="286" y="76"/>
                  <a:pt x="287" y="76"/>
                </a:cubicBezTo>
                <a:cubicBezTo>
                  <a:pt x="288" y="75"/>
                  <a:pt x="290" y="74"/>
                  <a:pt x="290" y="73"/>
                </a:cubicBezTo>
                <a:cubicBezTo>
                  <a:pt x="291" y="72"/>
                  <a:pt x="291" y="70"/>
                  <a:pt x="291" y="69"/>
                </a:cubicBezTo>
                <a:cubicBezTo>
                  <a:pt x="290" y="68"/>
                  <a:pt x="288" y="68"/>
                  <a:pt x="287" y="67"/>
                </a:cubicBezTo>
                <a:cubicBezTo>
                  <a:pt x="286" y="66"/>
                  <a:pt x="285" y="63"/>
                  <a:pt x="285" y="62"/>
                </a:cubicBezTo>
                <a:cubicBezTo>
                  <a:pt x="285" y="61"/>
                  <a:pt x="286" y="57"/>
                  <a:pt x="286" y="56"/>
                </a:cubicBezTo>
                <a:cubicBezTo>
                  <a:pt x="286" y="55"/>
                  <a:pt x="286" y="52"/>
                  <a:pt x="285" y="51"/>
                </a:cubicBezTo>
                <a:cubicBezTo>
                  <a:pt x="284" y="50"/>
                  <a:pt x="282" y="49"/>
                  <a:pt x="281" y="49"/>
                </a:cubicBezTo>
                <a:cubicBezTo>
                  <a:pt x="280" y="48"/>
                  <a:pt x="279" y="46"/>
                  <a:pt x="279" y="45"/>
                </a:cubicBezTo>
                <a:cubicBezTo>
                  <a:pt x="279" y="44"/>
                  <a:pt x="279" y="43"/>
                  <a:pt x="280" y="42"/>
                </a:cubicBezTo>
                <a:cubicBezTo>
                  <a:pt x="280" y="41"/>
                  <a:pt x="282" y="41"/>
                  <a:pt x="283" y="41"/>
                </a:cubicBezTo>
                <a:cubicBezTo>
                  <a:pt x="285" y="41"/>
                  <a:pt x="289" y="41"/>
                  <a:pt x="291" y="42"/>
                </a:cubicBezTo>
                <a:cubicBezTo>
                  <a:pt x="292" y="42"/>
                  <a:pt x="294" y="45"/>
                  <a:pt x="295" y="46"/>
                </a:cubicBezTo>
                <a:cubicBezTo>
                  <a:pt x="296" y="47"/>
                  <a:pt x="299" y="48"/>
                  <a:pt x="300" y="49"/>
                </a:cubicBezTo>
                <a:cubicBezTo>
                  <a:pt x="301" y="49"/>
                  <a:pt x="303" y="50"/>
                  <a:pt x="304" y="50"/>
                </a:cubicBezTo>
                <a:cubicBezTo>
                  <a:pt x="305" y="51"/>
                  <a:pt x="306" y="52"/>
                  <a:pt x="306" y="52"/>
                </a:cubicBezTo>
                <a:cubicBezTo>
                  <a:pt x="307" y="53"/>
                  <a:pt x="308" y="55"/>
                  <a:pt x="309" y="55"/>
                </a:cubicBezTo>
                <a:cubicBezTo>
                  <a:pt x="310" y="56"/>
                  <a:pt x="313" y="56"/>
                  <a:pt x="314" y="57"/>
                </a:cubicBezTo>
                <a:cubicBezTo>
                  <a:pt x="315" y="58"/>
                  <a:pt x="317" y="59"/>
                  <a:pt x="318" y="60"/>
                </a:cubicBezTo>
                <a:cubicBezTo>
                  <a:pt x="319" y="61"/>
                  <a:pt x="321" y="61"/>
                  <a:pt x="322" y="62"/>
                </a:cubicBezTo>
                <a:cubicBezTo>
                  <a:pt x="323" y="63"/>
                  <a:pt x="323" y="66"/>
                  <a:pt x="323" y="68"/>
                </a:cubicBezTo>
                <a:cubicBezTo>
                  <a:pt x="323" y="70"/>
                  <a:pt x="324" y="74"/>
                  <a:pt x="324" y="76"/>
                </a:cubicBezTo>
                <a:cubicBezTo>
                  <a:pt x="324" y="78"/>
                  <a:pt x="324" y="81"/>
                  <a:pt x="324" y="83"/>
                </a:cubicBezTo>
                <a:cubicBezTo>
                  <a:pt x="325" y="84"/>
                  <a:pt x="326" y="87"/>
                  <a:pt x="327" y="88"/>
                </a:cubicBezTo>
                <a:cubicBezTo>
                  <a:pt x="328" y="89"/>
                  <a:pt x="329" y="91"/>
                  <a:pt x="330" y="92"/>
                </a:cubicBezTo>
                <a:cubicBezTo>
                  <a:pt x="331" y="93"/>
                  <a:pt x="333" y="94"/>
                  <a:pt x="334" y="94"/>
                </a:cubicBezTo>
                <a:cubicBezTo>
                  <a:pt x="335" y="94"/>
                  <a:pt x="338" y="93"/>
                  <a:pt x="339" y="93"/>
                </a:cubicBezTo>
                <a:cubicBezTo>
                  <a:pt x="340" y="94"/>
                  <a:pt x="341" y="96"/>
                  <a:pt x="341" y="97"/>
                </a:cubicBezTo>
                <a:cubicBezTo>
                  <a:pt x="341" y="98"/>
                  <a:pt x="339" y="102"/>
                  <a:pt x="339" y="103"/>
                </a:cubicBezTo>
                <a:cubicBezTo>
                  <a:pt x="339" y="105"/>
                  <a:pt x="340" y="108"/>
                  <a:pt x="341" y="110"/>
                </a:cubicBezTo>
                <a:cubicBezTo>
                  <a:pt x="341" y="112"/>
                  <a:pt x="343" y="115"/>
                  <a:pt x="344" y="116"/>
                </a:cubicBezTo>
                <a:cubicBezTo>
                  <a:pt x="345" y="117"/>
                  <a:pt x="347" y="119"/>
                  <a:pt x="349" y="119"/>
                </a:cubicBezTo>
                <a:cubicBezTo>
                  <a:pt x="350" y="120"/>
                  <a:pt x="353" y="121"/>
                  <a:pt x="354" y="121"/>
                </a:cubicBezTo>
                <a:cubicBezTo>
                  <a:pt x="355" y="122"/>
                  <a:pt x="358" y="122"/>
                  <a:pt x="359" y="123"/>
                </a:cubicBezTo>
                <a:cubicBezTo>
                  <a:pt x="359" y="123"/>
                  <a:pt x="360" y="125"/>
                  <a:pt x="361" y="126"/>
                </a:cubicBezTo>
                <a:cubicBezTo>
                  <a:pt x="362" y="127"/>
                  <a:pt x="364" y="130"/>
                  <a:pt x="365" y="131"/>
                </a:cubicBezTo>
                <a:cubicBezTo>
                  <a:pt x="366" y="132"/>
                  <a:pt x="366" y="134"/>
                  <a:pt x="366" y="135"/>
                </a:cubicBezTo>
                <a:cubicBezTo>
                  <a:pt x="367" y="137"/>
                  <a:pt x="366" y="140"/>
                  <a:pt x="366" y="141"/>
                </a:cubicBezTo>
                <a:cubicBezTo>
                  <a:pt x="366" y="142"/>
                  <a:pt x="367" y="145"/>
                  <a:pt x="367" y="146"/>
                </a:cubicBezTo>
                <a:cubicBezTo>
                  <a:pt x="368" y="147"/>
                  <a:pt x="368" y="149"/>
                  <a:pt x="368" y="150"/>
                </a:cubicBezTo>
                <a:cubicBezTo>
                  <a:pt x="369" y="152"/>
                  <a:pt x="371" y="156"/>
                  <a:pt x="370" y="158"/>
                </a:cubicBezTo>
                <a:cubicBezTo>
                  <a:pt x="370" y="159"/>
                  <a:pt x="368" y="162"/>
                  <a:pt x="367" y="163"/>
                </a:cubicBezTo>
                <a:cubicBezTo>
                  <a:pt x="367" y="163"/>
                  <a:pt x="365" y="165"/>
                  <a:pt x="363" y="165"/>
                </a:cubicBezTo>
                <a:cubicBezTo>
                  <a:pt x="363" y="165"/>
                  <a:pt x="361" y="165"/>
                  <a:pt x="360" y="164"/>
                </a:cubicBezTo>
                <a:cubicBezTo>
                  <a:pt x="359" y="164"/>
                  <a:pt x="357" y="162"/>
                  <a:pt x="356" y="162"/>
                </a:cubicBezTo>
                <a:cubicBezTo>
                  <a:pt x="355" y="162"/>
                  <a:pt x="354" y="163"/>
                  <a:pt x="354" y="164"/>
                </a:cubicBezTo>
                <a:cubicBezTo>
                  <a:pt x="354" y="165"/>
                  <a:pt x="354" y="167"/>
                  <a:pt x="355" y="168"/>
                </a:cubicBezTo>
                <a:cubicBezTo>
                  <a:pt x="355" y="170"/>
                  <a:pt x="358" y="171"/>
                  <a:pt x="359" y="172"/>
                </a:cubicBezTo>
                <a:cubicBezTo>
                  <a:pt x="360" y="173"/>
                  <a:pt x="362" y="174"/>
                  <a:pt x="363" y="176"/>
                </a:cubicBezTo>
                <a:cubicBezTo>
                  <a:pt x="364" y="176"/>
                  <a:pt x="365" y="179"/>
                  <a:pt x="365" y="180"/>
                </a:cubicBezTo>
                <a:cubicBezTo>
                  <a:pt x="366" y="181"/>
                  <a:pt x="365" y="184"/>
                  <a:pt x="365" y="185"/>
                </a:cubicBezTo>
                <a:cubicBezTo>
                  <a:pt x="365" y="186"/>
                  <a:pt x="366" y="189"/>
                  <a:pt x="365" y="190"/>
                </a:cubicBezTo>
                <a:cubicBezTo>
                  <a:pt x="364" y="191"/>
                  <a:pt x="362" y="191"/>
                  <a:pt x="361" y="191"/>
                </a:cubicBezTo>
                <a:cubicBezTo>
                  <a:pt x="360" y="191"/>
                  <a:pt x="357" y="190"/>
                  <a:pt x="356" y="191"/>
                </a:cubicBezTo>
                <a:cubicBezTo>
                  <a:pt x="356" y="192"/>
                  <a:pt x="355" y="194"/>
                  <a:pt x="355" y="195"/>
                </a:cubicBezTo>
                <a:cubicBezTo>
                  <a:pt x="356" y="196"/>
                  <a:pt x="359" y="198"/>
                  <a:pt x="360" y="199"/>
                </a:cubicBezTo>
                <a:cubicBezTo>
                  <a:pt x="361" y="199"/>
                  <a:pt x="364" y="200"/>
                  <a:pt x="364" y="201"/>
                </a:cubicBezTo>
                <a:cubicBezTo>
                  <a:pt x="365" y="202"/>
                  <a:pt x="365" y="205"/>
                  <a:pt x="365" y="206"/>
                </a:cubicBezTo>
                <a:cubicBezTo>
                  <a:pt x="365" y="207"/>
                  <a:pt x="363" y="209"/>
                  <a:pt x="362" y="209"/>
                </a:cubicBezTo>
                <a:cubicBezTo>
                  <a:pt x="361" y="210"/>
                  <a:pt x="360" y="210"/>
                  <a:pt x="359" y="210"/>
                </a:cubicBezTo>
                <a:cubicBezTo>
                  <a:pt x="358" y="210"/>
                  <a:pt x="356" y="210"/>
                  <a:pt x="355" y="209"/>
                </a:cubicBezTo>
                <a:cubicBezTo>
                  <a:pt x="354" y="209"/>
                  <a:pt x="352" y="209"/>
                  <a:pt x="351" y="210"/>
                </a:cubicBezTo>
                <a:cubicBezTo>
                  <a:pt x="350" y="210"/>
                  <a:pt x="348" y="212"/>
                  <a:pt x="349" y="213"/>
                </a:cubicBezTo>
                <a:cubicBezTo>
                  <a:pt x="349" y="214"/>
                  <a:pt x="351" y="215"/>
                  <a:pt x="352" y="215"/>
                </a:cubicBezTo>
                <a:cubicBezTo>
                  <a:pt x="353" y="215"/>
                  <a:pt x="355" y="214"/>
                  <a:pt x="356" y="214"/>
                </a:cubicBezTo>
                <a:cubicBezTo>
                  <a:pt x="356" y="215"/>
                  <a:pt x="358" y="215"/>
                  <a:pt x="358" y="216"/>
                </a:cubicBezTo>
                <a:cubicBezTo>
                  <a:pt x="359" y="217"/>
                  <a:pt x="359" y="219"/>
                  <a:pt x="358" y="220"/>
                </a:cubicBezTo>
                <a:cubicBezTo>
                  <a:pt x="358" y="221"/>
                  <a:pt x="356" y="220"/>
                  <a:pt x="356" y="221"/>
                </a:cubicBezTo>
                <a:cubicBezTo>
                  <a:pt x="354" y="221"/>
                  <a:pt x="352" y="220"/>
                  <a:pt x="351" y="221"/>
                </a:cubicBezTo>
                <a:cubicBezTo>
                  <a:pt x="351" y="221"/>
                  <a:pt x="352" y="224"/>
                  <a:pt x="351" y="225"/>
                </a:cubicBezTo>
                <a:cubicBezTo>
                  <a:pt x="351" y="225"/>
                  <a:pt x="350" y="227"/>
                  <a:pt x="349" y="227"/>
                </a:cubicBezTo>
                <a:cubicBezTo>
                  <a:pt x="348" y="228"/>
                  <a:pt x="346" y="227"/>
                  <a:pt x="345" y="226"/>
                </a:cubicBezTo>
                <a:cubicBezTo>
                  <a:pt x="344" y="226"/>
                  <a:pt x="343" y="223"/>
                  <a:pt x="343" y="222"/>
                </a:cubicBezTo>
                <a:cubicBezTo>
                  <a:pt x="341" y="221"/>
                  <a:pt x="338" y="221"/>
                  <a:pt x="336" y="221"/>
                </a:cubicBezTo>
                <a:cubicBezTo>
                  <a:pt x="335" y="220"/>
                  <a:pt x="332" y="220"/>
                  <a:pt x="331" y="220"/>
                </a:cubicBezTo>
                <a:cubicBezTo>
                  <a:pt x="330" y="219"/>
                  <a:pt x="328" y="218"/>
                  <a:pt x="327" y="218"/>
                </a:cubicBezTo>
                <a:cubicBezTo>
                  <a:pt x="326" y="218"/>
                  <a:pt x="324" y="217"/>
                  <a:pt x="324" y="217"/>
                </a:cubicBezTo>
                <a:cubicBezTo>
                  <a:pt x="323" y="217"/>
                  <a:pt x="321" y="217"/>
                  <a:pt x="321" y="217"/>
                </a:cubicBezTo>
                <a:cubicBezTo>
                  <a:pt x="320" y="216"/>
                  <a:pt x="320" y="215"/>
                  <a:pt x="319" y="214"/>
                </a:cubicBezTo>
                <a:cubicBezTo>
                  <a:pt x="318" y="214"/>
                  <a:pt x="317" y="213"/>
                  <a:pt x="316" y="213"/>
                </a:cubicBezTo>
                <a:cubicBezTo>
                  <a:pt x="315" y="214"/>
                  <a:pt x="316" y="216"/>
                  <a:pt x="315" y="216"/>
                </a:cubicBezTo>
                <a:cubicBezTo>
                  <a:pt x="315" y="216"/>
                  <a:pt x="314" y="216"/>
                  <a:pt x="313" y="215"/>
                </a:cubicBezTo>
                <a:cubicBezTo>
                  <a:pt x="312" y="215"/>
                  <a:pt x="310" y="213"/>
                  <a:pt x="309" y="212"/>
                </a:cubicBezTo>
                <a:cubicBezTo>
                  <a:pt x="308" y="212"/>
                  <a:pt x="306" y="210"/>
                  <a:pt x="305" y="210"/>
                </a:cubicBezTo>
                <a:cubicBezTo>
                  <a:pt x="304" y="210"/>
                  <a:pt x="302" y="210"/>
                  <a:pt x="300" y="210"/>
                </a:cubicBezTo>
                <a:cubicBezTo>
                  <a:pt x="300" y="210"/>
                  <a:pt x="298" y="209"/>
                  <a:pt x="297" y="209"/>
                </a:cubicBezTo>
                <a:cubicBezTo>
                  <a:pt x="297" y="209"/>
                  <a:pt x="295" y="208"/>
                  <a:pt x="295" y="208"/>
                </a:cubicBezTo>
                <a:cubicBezTo>
                  <a:pt x="294" y="208"/>
                  <a:pt x="293" y="209"/>
                  <a:pt x="293" y="210"/>
                </a:cubicBezTo>
                <a:cubicBezTo>
                  <a:pt x="292" y="211"/>
                  <a:pt x="292" y="213"/>
                  <a:pt x="292" y="213"/>
                </a:cubicBezTo>
                <a:cubicBezTo>
                  <a:pt x="290" y="215"/>
                  <a:pt x="286" y="214"/>
                  <a:pt x="284" y="214"/>
                </a:cubicBezTo>
                <a:cubicBezTo>
                  <a:pt x="282" y="213"/>
                  <a:pt x="279" y="212"/>
                  <a:pt x="277" y="212"/>
                </a:cubicBezTo>
                <a:cubicBezTo>
                  <a:pt x="275" y="212"/>
                  <a:pt x="271" y="212"/>
                  <a:pt x="269" y="213"/>
                </a:cubicBezTo>
                <a:cubicBezTo>
                  <a:pt x="267" y="213"/>
                  <a:pt x="265" y="215"/>
                  <a:pt x="263" y="215"/>
                </a:cubicBezTo>
                <a:cubicBezTo>
                  <a:pt x="262" y="215"/>
                  <a:pt x="260" y="214"/>
                  <a:pt x="259" y="214"/>
                </a:cubicBezTo>
                <a:cubicBezTo>
                  <a:pt x="258" y="213"/>
                  <a:pt x="256" y="213"/>
                  <a:pt x="255" y="213"/>
                </a:cubicBezTo>
                <a:cubicBezTo>
                  <a:pt x="254" y="214"/>
                  <a:pt x="253" y="216"/>
                  <a:pt x="253" y="216"/>
                </a:cubicBezTo>
                <a:cubicBezTo>
                  <a:pt x="252" y="217"/>
                  <a:pt x="250" y="217"/>
                  <a:pt x="250" y="217"/>
                </a:cubicBezTo>
                <a:cubicBezTo>
                  <a:pt x="249" y="218"/>
                  <a:pt x="250" y="221"/>
                  <a:pt x="249" y="222"/>
                </a:cubicBezTo>
                <a:cubicBezTo>
                  <a:pt x="249" y="223"/>
                  <a:pt x="248" y="226"/>
                  <a:pt x="247" y="227"/>
                </a:cubicBezTo>
                <a:cubicBezTo>
                  <a:pt x="246" y="228"/>
                  <a:pt x="244" y="227"/>
                  <a:pt x="243" y="227"/>
                </a:cubicBezTo>
                <a:cubicBezTo>
                  <a:pt x="241" y="227"/>
                  <a:pt x="238" y="224"/>
                  <a:pt x="237" y="224"/>
                </a:cubicBezTo>
                <a:cubicBezTo>
                  <a:pt x="235" y="223"/>
                  <a:pt x="232" y="222"/>
                  <a:pt x="230" y="222"/>
                </a:cubicBezTo>
                <a:cubicBezTo>
                  <a:pt x="229" y="222"/>
                  <a:pt x="228" y="224"/>
                  <a:pt x="227" y="224"/>
                </a:cubicBezTo>
                <a:cubicBezTo>
                  <a:pt x="226" y="225"/>
                  <a:pt x="225" y="225"/>
                  <a:pt x="224" y="225"/>
                </a:cubicBezTo>
                <a:cubicBezTo>
                  <a:pt x="223" y="225"/>
                  <a:pt x="221" y="224"/>
                  <a:pt x="220" y="224"/>
                </a:cubicBezTo>
                <a:cubicBezTo>
                  <a:pt x="219" y="223"/>
                  <a:pt x="217" y="225"/>
                  <a:pt x="215" y="225"/>
                </a:cubicBezTo>
                <a:cubicBezTo>
                  <a:pt x="214" y="225"/>
                  <a:pt x="212" y="225"/>
                  <a:pt x="211" y="224"/>
                </a:cubicBezTo>
                <a:cubicBezTo>
                  <a:pt x="210" y="224"/>
                  <a:pt x="209" y="222"/>
                  <a:pt x="209" y="221"/>
                </a:cubicBezTo>
                <a:cubicBezTo>
                  <a:pt x="207" y="220"/>
                  <a:pt x="204" y="217"/>
                  <a:pt x="203" y="216"/>
                </a:cubicBezTo>
                <a:cubicBezTo>
                  <a:pt x="201" y="215"/>
                  <a:pt x="198" y="214"/>
                  <a:pt x="196" y="214"/>
                </a:cubicBezTo>
                <a:cubicBezTo>
                  <a:pt x="195" y="213"/>
                  <a:pt x="192" y="212"/>
                  <a:pt x="191" y="213"/>
                </a:cubicBezTo>
                <a:cubicBezTo>
                  <a:pt x="190" y="213"/>
                  <a:pt x="189" y="214"/>
                  <a:pt x="189" y="215"/>
                </a:cubicBezTo>
                <a:cubicBezTo>
                  <a:pt x="188" y="216"/>
                  <a:pt x="189" y="219"/>
                  <a:pt x="189" y="220"/>
                </a:cubicBezTo>
                <a:cubicBezTo>
                  <a:pt x="190" y="220"/>
                  <a:pt x="192" y="221"/>
                  <a:pt x="193" y="221"/>
                </a:cubicBezTo>
                <a:cubicBezTo>
                  <a:pt x="194" y="222"/>
                  <a:pt x="196" y="221"/>
                  <a:pt x="197" y="222"/>
                </a:cubicBezTo>
                <a:cubicBezTo>
                  <a:pt x="199" y="222"/>
                  <a:pt x="201" y="224"/>
                  <a:pt x="203" y="225"/>
                </a:cubicBezTo>
                <a:cubicBezTo>
                  <a:pt x="203" y="225"/>
                  <a:pt x="205" y="226"/>
                  <a:pt x="205" y="226"/>
                </a:cubicBezTo>
                <a:cubicBezTo>
                  <a:pt x="205" y="227"/>
                  <a:pt x="205" y="229"/>
                  <a:pt x="204" y="229"/>
                </a:cubicBezTo>
                <a:cubicBezTo>
                  <a:pt x="203" y="229"/>
                  <a:pt x="202" y="229"/>
                  <a:pt x="201" y="229"/>
                </a:cubicBezTo>
                <a:cubicBezTo>
                  <a:pt x="200" y="229"/>
                  <a:pt x="199" y="227"/>
                  <a:pt x="199" y="227"/>
                </a:cubicBezTo>
                <a:cubicBezTo>
                  <a:pt x="198" y="227"/>
                  <a:pt x="197" y="226"/>
                  <a:pt x="196" y="227"/>
                </a:cubicBezTo>
                <a:cubicBezTo>
                  <a:pt x="196" y="227"/>
                  <a:pt x="196" y="229"/>
                  <a:pt x="196" y="230"/>
                </a:cubicBezTo>
                <a:cubicBezTo>
                  <a:pt x="196" y="231"/>
                  <a:pt x="198" y="233"/>
                  <a:pt x="198" y="234"/>
                </a:cubicBezTo>
                <a:cubicBezTo>
                  <a:pt x="199" y="235"/>
                  <a:pt x="201" y="236"/>
                  <a:pt x="202" y="236"/>
                </a:cubicBezTo>
                <a:cubicBezTo>
                  <a:pt x="202" y="237"/>
                  <a:pt x="204" y="239"/>
                  <a:pt x="205" y="240"/>
                </a:cubicBezTo>
                <a:cubicBezTo>
                  <a:pt x="206" y="240"/>
                  <a:pt x="208" y="242"/>
                  <a:pt x="209" y="242"/>
                </a:cubicBezTo>
                <a:cubicBezTo>
                  <a:pt x="210" y="243"/>
                  <a:pt x="212" y="244"/>
                  <a:pt x="213" y="245"/>
                </a:cubicBezTo>
                <a:cubicBezTo>
                  <a:pt x="213" y="245"/>
                  <a:pt x="214" y="247"/>
                  <a:pt x="214" y="248"/>
                </a:cubicBezTo>
                <a:cubicBezTo>
                  <a:pt x="214" y="248"/>
                  <a:pt x="213" y="250"/>
                  <a:pt x="213" y="250"/>
                </a:cubicBezTo>
                <a:cubicBezTo>
                  <a:pt x="213" y="250"/>
                  <a:pt x="211" y="250"/>
                  <a:pt x="211" y="2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58">
            <a:extLst>
              <a:ext uri="{FF2B5EF4-FFF2-40B4-BE49-F238E27FC236}">
                <a16:creationId xmlns:a16="http://schemas.microsoft.com/office/drawing/2014/main" id="{89BCB472-FB48-4E46-BACE-4383BCEAF783}"/>
              </a:ext>
            </a:extLst>
          </p:cNvPr>
          <p:cNvSpPr>
            <a:spLocks/>
          </p:cNvSpPr>
          <p:nvPr/>
        </p:nvSpPr>
        <p:spPr bwMode="auto">
          <a:xfrm>
            <a:off x="9652903" y="6583130"/>
            <a:ext cx="23439" cy="20511"/>
          </a:xfrm>
          <a:custGeom>
            <a:avLst/>
            <a:gdLst/>
            <a:ahLst/>
            <a:cxnLst>
              <a:cxn ang="0">
                <a:pos x="8" y="3"/>
              </a:cxn>
              <a:cxn ang="0">
                <a:pos x="3" y="1"/>
              </a:cxn>
              <a:cxn ang="0">
                <a:pos x="0" y="3"/>
              </a:cxn>
              <a:cxn ang="0">
                <a:pos x="0" y="6"/>
              </a:cxn>
              <a:cxn ang="0">
                <a:pos x="2" y="6"/>
              </a:cxn>
              <a:cxn ang="0">
                <a:pos x="6" y="6"/>
              </a:cxn>
              <a:cxn ang="0">
                <a:pos x="8" y="3"/>
              </a:cxn>
            </a:cxnLst>
            <a:rect l="0" t="0" r="r" b="b"/>
            <a:pathLst>
              <a:path w="8" h="7">
                <a:moveTo>
                  <a:pt x="8" y="3"/>
                </a:moveTo>
                <a:cubicBezTo>
                  <a:pt x="7" y="2"/>
                  <a:pt x="5" y="0"/>
                  <a:pt x="3" y="1"/>
                </a:cubicBezTo>
                <a:cubicBezTo>
                  <a:pt x="2" y="1"/>
                  <a:pt x="0" y="2"/>
                  <a:pt x="0" y="3"/>
                </a:cubicBezTo>
                <a:cubicBezTo>
                  <a:pt x="0" y="4"/>
                  <a:pt x="0" y="6"/>
                  <a:pt x="0" y="6"/>
                </a:cubicBezTo>
                <a:cubicBezTo>
                  <a:pt x="1" y="7"/>
                  <a:pt x="2" y="6"/>
                  <a:pt x="2" y="6"/>
                </a:cubicBezTo>
                <a:cubicBezTo>
                  <a:pt x="3" y="6"/>
                  <a:pt x="5" y="6"/>
                  <a:pt x="6" y="6"/>
                </a:cubicBezTo>
                <a:cubicBezTo>
                  <a:pt x="7" y="5"/>
                  <a:pt x="8" y="4"/>
                  <a:pt x="8"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59">
            <a:extLst>
              <a:ext uri="{FF2B5EF4-FFF2-40B4-BE49-F238E27FC236}">
                <a16:creationId xmlns:a16="http://schemas.microsoft.com/office/drawing/2014/main" id="{07BF4FCA-3B4C-451C-9313-6376D9580579}"/>
              </a:ext>
            </a:extLst>
          </p:cNvPr>
          <p:cNvSpPr>
            <a:spLocks/>
          </p:cNvSpPr>
          <p:nvPr/>
        </p:nvSpPr>
        <p:spPr bwMode="auto">
          <a:xfrm>
            <a:off x="9685133" y="5024378"/>
            <a:ext cx="1087026" cy="896576"/>
          </a:xfrm>
          <a:custGeom>
            <a:avLst/>
            <a:gdLst/>
            <a:ahLst/>
            <a:cxnLst>
              <a:cxn ang="0">
                <a:pos x="273" y="57"/>
              </a:cxn>
              <a:cxn ang="0">
                <a:pos x="321" y="0"/>
              </a:cxn>
              <a:cxn ang="0">
                <a:pos x="369" y="56"/>
              </a:cxn>
              <a:cxn ang="0">
                <a:pos x="334" y="109"/>
              </a:cxn>
              <a:cxn ang="0">
                <a:pos x="286" y="119"/>
              </a:cxn>
              <a:cxn ang="0">
                <a:pos x="241" y="154"/>
              </a:cxn>
              <a:cxn ang="0">
                <a:pos x="231" y="185"/>
              </a:cxn>
              <a:cxn ang="0">
                <a:pos x="227" y="167"/>
              </a:cxn>
              <a:cxn ang="0">
                <a:pos x="230" y="153"/>
              </a:cxn>
              <a:cxn ang="0">
                <a:pos x="205" y="170"/>
              </a:cxn>
              <a:cxn ang="0">
                <a:pos x="213" y="194"/>
              </a:cxn>
              <a:cxn ang="0">
                <a:pos x="225" y="193"/>
              </a:cxn>
              <a:cxn ang="0">
                <a:pos x="246" y="191"/>
              </a:cxn>
              <a:cxn ang="0">
                <a:pos x="264" y="201"/>
              </a:cxn>
              <a:cxn ang="0">
                <a:pos x="257" y="225"/>
              </a:cxn>
              <a:cxn ang="0">
                <a:pos x="237" y="215"/>
              </a:cxn>
              <a:cxn ang="0">
                <a:pos x="240" y="227"/>
              </a:cxn>
              <a:cxn ang="0">
                <a:pos x="249" y="249"/>
              </a:cxn>
              <a:cxn ang="0">
                <a:pos x="259" y="275"/>
              </a:cxn>
              <a:cxn ang="0">
                <a:pos x="245" y="285"/>
              </a:cxn>
              <a:cxn ang="0">
                <a:pos x="221" y="304"/>
              </a:cxn>
              <a:cxn ang="0">
                <a:pos x="184" y="294"/>
              </a:cxn>
              <a:cxn ang="0">
                <a:pos x="163" y="283"/>
              </a:cxn>
              <a:cxn ang="0">
                <a:pos x="138" y="270"/>
              </a:cxn>
              <a:cxn ang="0">
                <a:pos x="92" y="246"/>
              </a:cxn>
              <a:cxn ang="0">
                <a:pos x="50" y="228"/>
              </a:cxn>
              <a:cxn ang="0">
                <a:pos x="54" y="224"/>
              </a:cxn>
              <a:cxn ang="0">
                <a:pos x="88" y="237"/>
              </a:cxn>
              <a:cxn ang="0">
                <a:pos x="114" y="248"/>
              </a:cxn>
              <a:cxn ang="0">
                <a:pos x="121" y="243"/>
              </a:cxn>
              <a:cxn ang="0">
                <a:pos x="105" y="224"/>
              </a:cxn>
              <a:cxn ang="0">
                <a:pos x="104" y="232"/>
              </a:cxn>
              <a:cxn ang="0">
                <a:pos x="95" y="222"/>
              </a:cxn>
              <a:cxn ang="0">
                <a:pos x="86" y="198"/>
              </a:cxn>
              <a:cxn ang="0">
                <a:pos x="103" y="192"/>
              </a:cxn>
              <a:cxn ang="0">
                <a:pos x="117" y="193"/>
              </a:cxn>
              <a:cxn ang="0">
                <a:pos x="116" y="176"/>
              </a:cxn>
              <a:cxn ang="0">
                <a:pos x="105" y="172"/>
              </a:cxn>
              <a:cxn ang="0">
                <a:pos x="85" y="164"/>
              </a:cxn>
              <a:cxn ang="0">
                <a:pos x="89" y="147"/>
              </a:cxn>
              <a:cxn ang="0">
                <a:pos x="77" y="138"/>
              </a:cxn>
              <a:cxn ang="0">
                <a:pos x="61" y="140"/>
              </a:cxn>
              <a:cxn ang="0">
                <a:pos x="60" y="157"/>
              </a:cxn>
              <a:cxn ang="0">
                <a:pos x="45" y="156"/>
              </a:cxn>
              <a:cxn ang="0">
                <a:pos x="13" y="147"/>
              </a:cxn>
              <a:cxn ang="0">
                <a:pos x="10" y="132"/>
              </a:cxn>
              <a:cxn ang="0">
                <a:pos x="11" y="85"/>
              </a:cxn>
              <a:cxn ang="0">
                <a:pos x="55" y="88"/>
              </a:cxn>
              <a:cxn ang="0">
                <a:pos x="27" y="32"/>
              </a:cxn>
              <a:cxn ang="0">
                <a:pos x="93" y="11"/>
              </a:cxn>
              <a:cxn ang="0">
                <a:pos x="150" y="50"/>
              </a:cxn>
              <a:cxn ang="0">
                <a:pos x="138" y="82"/>
              </a:cxn>
              <a:cxn ang="0">
                <a:pos x="215" y="76"/>
              </a:cxn>
            </a:cxnLst>
            <a:rect l="0" t="0" r="r" b="b"/>
            <a:pathLst>
              <a:path w="375" h="309">
                <a:moveTo>
                  <a:pt x="217" y="75"/>
                </a:moveTo>
                <a:cubicBezTo>
                  <a:pt x="222" y="71"/>
                  <a:pt x="231" y="65"/>
                  <a:pt x="236" y="62"/>
                </a:cubicBezTo>
                <a:cubicBezTo>
                  <a:pt x="239" y="60"/>
                  <a:pt x="245" y="55"/>
                  <a:pt x="249" y="54"/>
                </a:cubicBezTo>
                <a:cubicBezTo>
                  <a:pt x="252" y="53"/>
                  <a:pt x="259" y="53"/>
                  <a:pt x="262" y="54"/>
                </a:cubicBezTo>
                <a:cubicBezTo>
                  <a:pt x="265" y="54"/>
                  <a:pt x="271" y="57"/>
                  <a:pt x="273" y="57"/>
                </a:cubicBezTo>
                <a:cubicBezTo>
                  <a:pt x="277" y="57"/>
                  <a:pt x="284" y="56"/>
                  <a:pt x="287" y="54"/>
                </a:cubicBezTo>
                <a:cubicBezTo>
                  <a:pt x="291" y="52"/>
                  <a:pt x="297" y="44"/>
                  <a:pt x="300" y="40"/>
                </a:cubicBezTo>
                <a:cubicBezTo>
                  <a:pt x="302" y="35"/>
                  <a:pt x="303" y="23"/>
                  <a:pt x="305" y="18"/>
                </a:cubicBezTo>
                <a:cubicBezTo>
                  <a:pt x="307" y="15"/>
                  <a:pt x="311" y="8"/>
                  <a:pt x="314" y="5"/>
                </a:cubicBezTo>
                <a:cubicBezTo>
                  <a:pt x="315" y="4"/>
                  <a:pt x="318" y="2"/>
                  <a:pt x="321" y="0"/>
                </a:cubicBezTo>
                <a:cubicBezTo>
                  <a:pt x="324" y="0"/>
                  <a:pt x="327" y="0"/>
                  <a:pt x="329" y="1"/>
                </a:cubicBezTo>
                <a:cubicBezTo>
                  <a:pt x="334" y="3"/>
                  <a:pt x="343" y="9"/>
                  <a:pt x="347" y="13"/>
                </a:cubicBezTo>
                <a:cubicBezTo>
                  <a:pt x="350" y="16"/>
                  <a:pt x="356" y="23"/>
                  <a:pt x="359" y="26"/>
                </a:cubicBezTo>
                <a:cubicBezTo>
                  <a:pt x="362" y="30"/>
                  <a:pt x="373" y="35"/>
                  <a:pt x="374" y="40"/>
                </a:cubicBezTo>
                <a:cubicBezTo>
                  <a:pt x="375" y="44"/>
                  <a:pt x="370" y="52"/>
                  <a:pt x="369" y="56"/>
                </a:cubicBezTo>
                <a:cubicBezTo>
                  <a:pt x="369" y="59"/>
                  <a:pt x="370" y="65"/>
                  <a:pt x="370" y="68"/>
                </a:cubicBezTo>
                <a:cubicBezTo>
                  <a:pt x="370" y="72"/>
                  <a:pt x="369" y="81"/>
                  <a:pt x="367" y="85"/>
                </a:cubicBezTo>
                <a:cubicBezTo>
                  <a:pt x="365" y="89"/>
                  <a:pt x="359" y="96"/>
                  <a:pt x="356" y="99"/>
                </a:cubicBezTo>
                <a:cubicBezTo>
                  <a:pt x="353" y="101"/>
                  <a:pt x="347" y="103"/>
                  <a:pt x="344" y="105"/>
                </a:cubicBezTo>
                <a:cubicBezTo>
                  <a:pt x="341" y="106"/>
                  <a:pt x="336" y="108"/>
                  <a:pt x="334" y="109"/>
                </a:cubicBezTo>
                <a:cubicBezTo>
                  <a:pt x="333" y="110"/>
                  <a:pt x="330" y="112"/>
                  <a:pt x="329" y="113"/>
                </a:cubicBezTo>
                <a:cubicBezTo>
                  <a:pt x="326" y="114"/>
                  <a:pt x="320" y="113"/>
                  <a:pt x="318" y="113"/>
                </a:cubicBezTo>
                <a:cubicBezTo>
                  <a:pt x="315" y="114"/>
                  <a:pt x="311" y="115"/>
                  <a:pt x="308" y="115"/>
                </a:cubicBezTo>
                <a:cubicBezTo>
                  <a:pt x="306" y="115"/>
                  <a:pt x="300" y="115"/>
                  <a:pt x="298" y="115"/>
                </a:cubicBezTo>
                <a:cubicBezTo>
                  <a:pt x="295" y="116"/>
                  <a:pt x="289" y="117"/>
                  <a:pt x="286" y="119"/>
                </a:cubicBezTo>
                <a:cubicBezTo>
                  <a:pt x="283" y="120"/>
                  <a:pt x="277" y="124"/>
                  <a:pt x="274" y="126"/>
                </a:cubicBezTo>
                <a:cubicBezTo>
                  <a:pt x="271" y="128"/>
                  <a:pt x="266" y="131"/>
                  <a:pt x="263" y="133"/>
                </a:cubicBezTo>
                <a:cubicBezTo>
                  <a:pt x="261" y="134"/>
                  <a:pt x="256" y="136"/>
                  <a:pt x="255" y="137"/>
                </a:cubicBezTo>
                <a:cubicBezTo>
                  <a:pt x="252" y="140"/>
                  <a:pt x="249" y="145"/>
                  <a:pt x="247" y="148"/>
                </a:cubicBezTo>
                <a:cubicBezTo>
                  <a:pt x="245" y="150"/>
                  <a:pt x="242" y="152"/>
                  <a:pt x="241" y="154"/>
                </a:cubicBezTo>
                <a:cubicBezTo>
                  <a:pt x="239" y="156"/>
                  <a:pt x="237" y="160"/>
                  <a:pt x="237" y="162"/>
                </a:cubicBezTo>
                <a:cubicBezTo>
                  <a:pt x="236" y="164"/>
                  <a:pt x="237" y="169"/>
                  <a:pt x="236" y="172"/>
                </a:cubicBezTo>
                <a:cubicBezTo>
                  <a:pt x="236" y="174"/>
                  <a:pt x="236" y="177"/>
                  <a:pt x="235" y="179"/>
                </a:cubicBezTo>
                <a:cubicBezTo>
                  <a:pt x="235" y="181"/>
                  <a:pt x="236" y="184"/>
                  <a:pt x="235" y="185"/>
                </a:cubicBezTo>
                <a:cubicBezTo>
                  <a:pt x="234" y="186"/>
                  <a:pt x="232" y="185"/>
                  <a:pt x="231" y="185"/>
                </a:cubicBezTo>
                <a:cubicBezTo>
                  <a:pt x="230" y="185"/>
                  <a:pt x="229" y="187"/>
                  <a:pt x="228" y="187"/>
                </a:cubicBezTo>
                <a:cubicBezTo>
                  <a:pt x="227" y="187"/>
                  <a:pt x="226" y="186"/>
                  <a:pt x="226" y="186"/>
                </a:cubicBezTo>
                <a:cubicBezTo>
                  <a:pt x="224" y="184"/>
                  <a:pt x="224" y="180"/>
                  <a:pt x="225" y="179"/>
                </a:cubicBezTo>
                <a:cubicBezTo>
                  <a:pt x="225" y="177"/>
                  <a:pt x="226" y="174"/>
                  <a:pt x="226" y="173"/>
                </a:cubicBezTo>
                <a:cubicBezTo>
                  <a:pt x="227" y="171"/>
                  <a:pt x="227" y="168"/>
                  <a:pt x="227" y="167"/>
                </a:cubicBezTo>
                <a:cubicBezTo>
                  <a:pt x="228" y="166"/>
                  <a:pt x="230" y="164"/>
                  <a:pt x="230" y="163"/>
                </a:cubicBezTo>
                <a:cubicBezTo>
                  <a:pt x="231" y="162"/>
                  <a:pt x="231" y="159"/>
                  <a:pt x="232" y="158"/>
                </a:cubicBezTo>
                <a:cubicBezTo>
                  <a:pt x="232" y="157"/>
                  <a:pt x="234" y="156"/>
                  <a:pt x="235" y="155"/>
                </a:cubicBezTo>
                <a:cubicBezTo>
                  <a:pt x="235" y="155"/>
                  <a:pt x="234" y="153"/>
                  <a:pt x="234" y="153"/>
                </a:cubicBezTo>
                <a:cubicBezTo>
                  <a:pt x="233" y="152"/>
                  <a:pt x="231" y="153"/>
                  <a:pt x="230" y="153"/>
                </a:cubicBezTo>
                <a:cubicBezTo>
                  <a:pt x="230" y="153"/>
                  <a:pt x="229" y="155"/>
                  <a:pt x="228" y="155"/>
                </a:cubicBezTo>
                <a:cubicBezTo>
                  <a:pt x="227" y="156"/>
                  <a:pt x="224" y="158"/>
                  <a:pt x="223" y="158"/>
                </a:cubicBezTo>
                <a:cubicBezTo>
                  <a:pt x="221" y="159"/>
                  <a:pt x="217" y="159"/>
                  <a:pt x="215" y="160"/>
                </a:cubicBezTo>
                <a:cubicBezTo>
                  <a:pt x="213" y="160"/>
                  <a:pt x="211" y="162"/>
                  <a:pt x="210" y="163"/>
                </a:cubicBezTo>
                <a:cubicBezTo>
                  <a:pt x="208" y="164"/>
                  <a:pt x="205" y="168"/>
                  <a:pt x="205" y="170"/>
                </a:cubicBezTo>
                <a:cubicBezTo>
                  <a:pt x="204" y="172"/>
                  <a:pt x="203" y="175"/>
                  <a:pt x="203" y="177"/>
                </a:cubicBezTo>
                <a:cubicBezTo>
                  <a:pt x="204" y="179"/>
                  <a:pt x="207" y="181"/>
                  <a:pt x="208" y="182"/>
                </a:cubicBezTo>
                <a:cubicBezTo>
                  <a:pt x="208" y="183"/>
                  <a:pt x="210" y="186"/>
                  <a:pt x="210" y="187"/>
                </a:cubicBezTo>
                <a:cubicBezTo>
                  <a:pt x="210" y="188"/>
                  <a:pt x="209" y="190"/>
                  <a:pt x="210" y="191"/>
                </a:cubicBezTo>
                <a:cubicBezTo>
                  <a:pt x="210" y="192"/>
                  <a:pt x="212" y="194"/>
                  <a:pt x="213" y="194"/>
                </a:cubicBezTo>
                <a:cubicBezTo>
                  <a:pt x="214" y="194"/>
                  <a:pt x="215" y="193"/>
                  <a:pt x="216" y="192"/>
                </a:cubicBezTo>
                <a:cubicBezTo>
                  <a:pt x="216" y="192"/>
                  <a:pt x="215" y="191"/>
                  <a:pt x="216" y="191"/>
                </a:cubicBezTo>
                <a:cubicBezTo>
                  <a:pt x="217" y="190"/>
                  <a:pt x="219" y="190"/>
                  <a:pt x="220" y="190"/>
                </a:cubicBezTo>
                <a:cubicBezTo>
                  <a:pt x="221" y="190"/>
                  <a:pt x="222" y="191"/>
                  <a:pt x="223" y="191"/>
                </a:cubicBezTo>
                <a:cubicBezTo>
                  <a:pt x="223" y="191"/>
                  <a:pt x="224" y="193"/>
                  <a:pt x="225" y="193"/>
                </a:cubicBezTo>
                <a:cubicBezTo>
                  <a:pt x="226" y="194"/>
                  <a:pt x="229" y="194"/>
                  <a:pt x="231" y="193"/>
                </a:cubicBezTo>
                <a:cubicBezTo>
                  <a:pt x="232" y="193"/>
                  <a:pt x="233" y="191"/>
                  <a:pt x="234" y="191"/>
                </a:cubicBezTo>
                <a:cubicBezTo>
                  <a:pt x="235" y="190"/>
                  <a:pt x="237" y="190"/>
                  <a:pt x="238" y="190"/>
                </a:cubicBezTo>
                <a:cubicBezTo>
                  <a:pt x="239" y="190"/>
                  <a:pt x="240" y="190"/>
                  <a:pt x="241" y="191"/>
                </a:cubicBezTo>
                <a:cubicBezTo>
                  <a:pt x="242" y="191"/>
                  <a:pt x="245" y="191"/>
                  <a:pt x="246" y="191"/>
                </a:cubicBezTo>
                <a:cubicBezTo>
                  <a:pt x="247" y="191"/>
                  <a:pt x="250" y="191"/>
                  <a:pt x="251" y="191"/>
                </a:cubicBezTo>
                <a:cubicBezTo>
                  <a:pt x="252" y="192"/>
                  <a:pt x="253" y="193"/>
                  <a:pt x="254" y="194"/>
                </a:cubicBezTo>
                <a:cubicBezTo>
                  <a:pt x="255" y="194"/>
                  <a:pt x="257" y="194"/>
                  <a:pt x="258" y="194"/>
                </a:cubicBezTo>
                <a:cubicBezTo>
                  <a:pt x="259" y="195"/>
                  <a:pt x="263" y="195"/>
                  <a:pt x="264" y="196"/>
                </a:cubicBezTo>
                <a:cubicBezTo>
                  <a:pt x="265" y="197"/>
                  <a:pt x="264" y="200"/>
                  <a:pt x="264" y="201"/>
                </a:cubicBezTo>
                <a:cubicBezTo>
                  <a:pt x="263" y="202"/>
                  <a:pt x="264" y="205"/>
                  <a:pt x="264" y="206"/>
                </a:cubicBezTo>
                <a:cubicBezTo>
                  <a:pt x="264" y="207"/>
                  <a:pt x="263" y="210"/>
                  <a:pt x="263" y="211"/>
                </a:cubicBezTo>
                <a:cubicBezTo>
                  <a:pt x="263" y="212"/>
                  <a:pt x="261" y="213"/>
                  <a:pt x="261" y="214"/>
                </a:cubicBezTo>
                <a:cubicBezTo>
                  <a:pt x="260" y="216"/>
                  <a:pt x="259" y="218"/>
                  <a:pt x="259" y="220"/>
                </a:cubicBezTo>
                <a:cubicBezTo>
                  <a:pt x="258" y="221"/>
                  <a:pt x="258" y="224"/>
                  <a:pt x="257" y="225"/>
                </a:cubicBezTo>
                <a:cubicBezTo>
                  <a:pt x="257" y="226"/>
                  <a:pt x="255" y="226"/>
                  <a:pt x="254" y="226"/>
                </a:cubicBezTo>
                <a:cubicBezTo>
                  <a:pt x="253" y="226"/>
                  <a:pt x="250" y="226"/>
                  <a:pt x="249" y="226"/>
                </a:cubicBezTo>
                <a:cubicBezTo>
                  <a:pt x="247" y="225"/>
                  <a:pt x="245" y="225"/>
                  <a:pt x="244" y="225"/>
                </a:cubicBezTo>
                <a:cubicBezTo>
                  <a:pt x="243" y="224"/>
                  <a:pt x="241" y="221"/>
                  <a:pt x="240" y="220"/>
                </a:cubicBezTo>
                <a:cubicBezTo>
                  <a:pt x="239" y="218"/>
                  <a:pt x="238" y="216"/>
                  <a:pt x="237" y="215"/>
                </a:cubicBezTo>
                <a:cubicBezTo>
                  <a:pt x="236" y="214"/>
                  <a:pt x="234" y="213"/>
                  <a:pt x="233" y="213"/>
                </a:cubicBezTo>
                <a:cubicBezTo>
                  <a:pt x="232" y="213"/>
                  <a:pt x="232" y="216"/>
                  <a:pt x="232" y="217"/>
                </a:cubicBezTo>
                <a:cubicBezTo>
                  <a:pt x="232" y="218"/>
                  <a:pt x="233" y="220"/>
                  <a:pt x="234" y="221"/>
                </a:cubicBezTo>
                <a:cubicBezTo>
                  <a:pt x="234" y="222"/>
                  <a:pt x="236" y="224"/>
                  <a:pt x="237" y="225"/>
                </a:cubicBezTo>
                <a:cubicBezTo>
                  <a:pt x="238" y="226"/>
                  <a:pt x="240" y="226"/>
                  <a:pt x="240" y="227"/>
                </a:cubicBezTo>
                <a:cubicBezTo>
                  <a:pt x="241" y="228"/>
                  <a:pt x="241" y="231"/>
                  <a:pt x="241" y="232"/>
                </a:cubicBezTo>
                <a:cubicBezTo>
                  <a:pt x="240" y="234"/>
                  <a:pt x="239" y="235"/>
                  <a:pt x="239" y="236"/>
                </a:cubicBezTo>
                <a:cubicBezTo>
                  <a:pt x="239" y="237"/>
                  <a:pt x="240" y="239"/>
                  <a:pt x="241" y="240"/>
                </a:cubicBezTo>
                <a:cubicBezTo>
                  <a:pt x="242" y="241"/>
                  <a:pt x="244" y="243"/>
                  <a:pt x="245" y="244"/>
                </a:cubicBezTo>
                <a:cubicBezTo>
                  <a:pt x="246" y="245"/>
                  <a:pt x="248" y="247"/>
                  <a:pt x="249" y="249"/>
                </a:cubicBezTo>
                <a:cubicBezTo>
                  <a:pt x="250" y="250"/>
                  <a:pt x="249" y="254"/>
                  <a:pt x="250" y="256"/>
                </a:cubicBezTo>
                <a:cubicBezTo>
                  <a:pt x="250" y="257"/>
                  <a:pt x="252" y="259"/>
                  <a:pt x="253" y="260"/>
                </a:cubicBezTo>
                <a:cubicBezTo>
                  <a:pt x="253" y="261"/>
                  <a:pt x="255" y="263"/>
                  <a:pt x="256" y="264"/>
                </a:cubicBezTo>
                <a:cubicBezTo>
                  <a:pt x="256" y="265"/>
                  <a:pt x="257" y="268"/>
                  <a:pt x="257" y="270"/>
                </a:cubicBezTo>
                <a:cubicBezTo>
                  <a:pt x="258" y="271"/>
                  <a:pt x="259" y="274"/>
                  <a:pt x="259" y="275"/>
                </a:cubicBezTo>
                <a:cubicBezTo>
                  <a:pt x="260" y="276"/>
                  <a:pt x="261" y="278"/>
                  <a:pt x="262" y="279"/>
                </a:cubicBezTo>
                <a:cubicBezTo>
                  <a:pt x="262" y="280"/>
                  <a:pt x="261" y="283"/>
                  <a:pt x="260" y="283"/>
                </a:cubicBezTo>
                <a:cubicBezTo>
                  <a:pt x="260" y="284"/>
                  <a:pt x="258" y="285"/>
                  <a:pt x="257" y="285"/>
                </a:cubicBezTo>
                <a:cubicBezTo>
                  <a:pt x="256" y="286"/>
                  <a:pt x="252" y="286"/>
                  <a:pt x="250" y="286"/>
                </a:cubicBezTo>
                <a:cubicBezTo>
                  <a:pt x="249" y="286"/>
                  <a:pt x="246" y="285"/>
                  <a:pt x="245" y="285"/>
                </a:cubicBezTo>
                <a:cubicBezTo>
                  <a:pt x="243" y="285"/>
                  <a:pt x="241" y="285"/>
                  <a:pt x="240" y="286"/>
                </a:cubicBezTo>
                <a:cubicBezTo>
                  <a:pt x="239" y="286"/>
                  <a:pt x="237" y="288"/>
                  <a:pt x="236" y="289"/>
                </a:cubicBezTo>
                <a:cubicBezTo>
                  <a:pt x="235" y="290"/>
                  <a:pt x="235" y="292"/>
                  <a:pt x="234" y="293"/>
                </a:cubicBezTo>
                <a:cubicBezTo>
                  <a:pt x="233" y="295"/>
                  <a:pt x="229" y="297"/>
                  <a:pt x="228" y="299"/>
                </a:cubicBezTo>
                <a:cubicBezTo>
                  <a:pt x="226" y="300"/>
                  <a:pt x="223" y="303"/>
                  <a:pt x="221" y="304"/>
                </a:cubicBezTo>
                <a:cubicBezTo>
                  <a:pt x="219" y="306"/>
                  <a:pt x="214" y="308"/>
                  <a:pt x="212" y="309"/>
                </a:cubicBezTo>
                <a:cubicBezTo>
                  <a:pt x="210" y="309"/>
                  <a:pt x="207" y="309"/>
                  <a:pt x="205" y="309"/>
                </a:cubicBezTo>
                <a:cubicBezTo>
                  <a:pt x="204" y="308"/>
                  <a:pt x="201" y="305"/>
                  <a:pt x="200" y="304"/>
                </a:cubicBezTo>
                <a:cubicBezTo>
                  <a:pt x="198" y="303"/>
                  <a:pt x="194" y="302"/>
                  <a:pt x="192" y="301"/>
                </a:cubicBezTo>
                <a:cubicBezTo>
                  <a:pt x="190" y="299"/>
                  <a:pt x="186" y="296"/>
                  <a:pt x="184" y="294"/>
                </a:cubicBezTo>
                <a:cubicBezTo>
                  <a:pt x="183" y="293"/>
                  <a:pt x="181" y="289"/>
                  <a:pt x="179" y="288"/>
                </a:cubicBezTo>
                <a:cubicBezTo>
                  <a:pt x="178" y="287"/>
                  <a:pt x="176" y="285"/>
                  <a:pt x="175" y="284"/>
                </a:cubicBezTo>
                <a:cubicBezTo>
                  <a:pt x="173" y="283"/>
                  <a:pt x="170" y="281"/>
                  <a:pt x="168" y="281"/>
                </a:cubicBezTo>
                <a:cubicBezTo>
                  <a:pt x="167" y="280"/>
                  <a:pt x="165" y="279"/>
                  <a:pt x="164" y="279"/>
                </a:cubicBezTo>
                <a:cubicBezTo>
                  <a:pt x="163" y="280"/>
                  <a:pt x="163" y="283"/>
                  <a:pt x="163" y="283"/>
                </a:cubicBezTo>
                <a:cubicBezTo>
                  <a:pt x="162" y="284"/>
                  <a:pt x="160" y="285"/>
                  <a:pt x="159" y="285"/>
                </a:cubicBezTo>
                <a:cubicBezTo>
                  <a:pt x="158" y="286"/>
                  <a:pt x="155" y="286"/>
                  <a:pt x="153" y="286"/>
                </a:cubicBezTo>
                <a:cubicBezTo>
                  <a:pt x="152" y="285"/>
                  <a:pt x="150" y="281"/>
                  <a:pt x="149" y="280"/>
                </a:cubicBezTo>
                <a:cubicBezTo>
                  <a:pt x="147" y="279"/>
                  <a:pt x="144" y="277"/>
                  <a:pt x="143" y="276"/>
                </a:cubicBezTo>
                <a:cubicBezTo>
                  <a:pt x="141" y="275"/>
                  <a:pt x="139" y="272"/>
                  <a:pt x="138" y="270"/>
                </a:cubicBezTo>
                <a:cubicBezTo>
                  <a:pt x="136" y="269"/>
                  <a:pt x="133" y="266"/>
                  <a:pt x="131" y="264"/>
                </a:cubicBezTo>
                <a:cubicBezTo>
                  <a:pt x="127" y="262"/>
                  <a:pt x="120" y="259"/>
                  <a:pt x="116" y="258"/>
                </a:cubicBezTo>
                <a:cubicBezTo>
                  <a:pt x="113" y="257"/>
                  <a:pt x="108" y="255"/>
                  <a:pt x="106" y="253"/>
                </a:cubicBezTo>
                <a:cubicBezTo>
                  <a:pt x="104" y="252"/>
                  <a:pt x="102" y="249"/>
                  <a:pt x="100" y="248"/>
                </a:cubicBezTo>
                <a:cubicBezTo>
                  <a:pt x="98" y="247"/>
                  <a:pt x="94" y="246"/>
                  <a:pt x="92" y="246"/>
                </a:cubicBezTo>
                <a:cubicBezTo>
                  <a:pt x="90" y="245"/>
                  <a:pt x="87" y="244"/>
                  <a:pt x="86" y="243"/>
                </a:cubicBezTo>
                <a:cubicBezTo>
                  <a:pt x="85" y="242"/>
                  <a:pt x="82" y="240"/>
                  <a:pt x="81" y="239"/>
                </a:cubicBezTo>
                <a:cubicBezTo>
                  <a:pt x="78" y="238"/>
                  <a:pt x="71" y="236"/>
                  <a:pt x="68" y="235"/>
                </a:cubicBezTo>
                <a:cubicBezTo>
                  <a:pt x="65" y="234"/>
                  <a:pt x="59" y="230"/>
                  <a:pt x="56" y="229"/>
                </a:cubicBezTo>
                <a:cubicBezTo>
                  <a:pt x="55" y="229"/>
                  <a:pt x="52" y="229"/>
                  <a:pt x="50" y="228"/>
                </a:cubicBezTo>
                <a:cubicBezTo>
                  <a:pt x="49" y="228"/>
                  <a:pt x="47" y="227"/>
                  <a:pt x="46" y="227"/>
                </a:cubicBezTo>
                <a:cubicBezTo>
                  <a:pt x="45" y="226"/>
                  <a:pt x="43" y="226"/>
                  <a:pt x="43" y="225"/>
                </a:cubicBezTo>
                <a:cubicBezTo>
                  <a:pt x="42" y="224"/>
                  <a:pt x="42" y="222"/>
                  <a:pt x="43" y="222"/>
                </a:cubicBezTo>
                <a:cubicBezTo>
                  <a:pt x="44" y="221"/>
                  <a:pt x="46" y="221"/>
                  <a:pt x="47" y="221"/>
                </a:cubicBezTo>
                <a:cubicBezTo>
                  <a:pt x="49" y="222"/>
                  <a:pt x="52" y="223"/>
                  <a:pt x="54" y="224"/>
                </a:cubicBezTo>
                <a:cubicBezTo>
                  <a:pt x="56" y="224"/>
                  <a:pt x="59" y="225"/>
                  <a:pt x="61" y="225"/>
                </a:cubicBezTo>
                <a:cubicBezTo>
                  <a:pt x="62" y="225"/>
                  <a:pt x="65" y="226"/>
                  <a:pt x="67" y="227"/>
                </a:cubicBezTo>
                <a:cubicBezTo>
                  <a:pt x="68" y="227"/>
                  <a:pt x="72" y="230"/>
                  <a:pt x="74" y="231"/>
                </a:cubicBezTo>
                <a:cubicBezTo>
                  <a:pt x="76" y="232"/>
                  <a:pt x="80" y="233"/>
                  <a:pt x="82" y="234"/>
                </a:cubicBezTo>
                <a:cubicBezTo>
                  <a:pt x="83" y="235"/>
                  <a:pt x="87" y="236"/>
                  <a:pt x="88" y="237"/>
                </a:cubicBezTo>
                <a:cubicBezTo>
                  <a:pt x="89" y="237"/>
                  <a:pt x="91" y="239"/>
                  <a:pt x="92" y="239"/>
                </a:cubicBezTo>
                <a:cubicBezTo>
                  <a:pt x="94" y="240"/>
                  <a:pt x="98" y="239"/>
                  <a:pt x="100" y="240"/>
                </a:cubicBezTo>
                <a:cubicBezTo>
                  <a:pt x="102" y="240"/>
                  <a:pt x="105" y="241"/>
                  <a:pt x="107" y="242"/>
                </a:cubicBezTo>
                <a:cubicBezTo>
                  <a:pt x="108" y="243"/>
                  <a:pt x="109" y="244"/>
                  <a:pt x="110" y="245"/>
                </a:cubicBezTo>
                <a:cubicBezTo>
                  <a:pt x="111" y="246"/>
                  <a:pt x="113" y="247"/>
                  <a:pt x="114" y="248"/>
                </a:cubicBezTo>
                <a:cubicBezTo>
                  <a:pt x="116" y="249"/>
                  <a:pt x="119" y="252"/>
                  <a:pt x="120" y="252"/>
                </a:cubicBezTo>
                <a:cubicBezTo>
                  <a:pt x="121" y="253"/>
                  <a:pt x="124" y="254"/>
                  <a:pt x="126" y="253"/>
                </a:cubicBezTo>
                <a:cubicBezTo>
                  <a:pt x="126" y="253"/>
                  <a:pt x="126" y="251"/>
                  <a:pt x="126" y="250"/>
                </a:cubicBezTo>
                <a:cubicBezTo>
                  <a:pt x="126" y="249"/>
                  <a:pt x="125" y="247"/>
                  <a:pt x="125" y="246"/>
                </a:cubicBezTo>
                <a:cubicBezTo>
                  <a:pt x="124" y="245"/>
                  <a:pt x="121" y="244"/>
                  <a:pt x="121" y="243"/>
                </a:cubicBezTo>
                <a:cubicBezTo>
                  <a:pt x="120" y="242"/>
                  <a:pt x="119" y="239"/>
                  <a:pt x="118" y="238"/>
                </a:cubicBezTo>
                <a:cubicBezTo>
                  <a:pt x="118" y="236"/>
                  <a:pt x="117" y="233"/>
                  <a:pt x="115" y="232"/>
                </a:cubicBezTo>
                <a:cubicBezTo>
                  <a:pt x="114" y="231"/>
                  <a:pt x="110" y="231"/>
                  <a:pt x="109" y="230"/>
                </a:cubicBezTo>
                <a:cubicBezTo>
                  <a:pt x="108" y="229"/>
                  <a:pt x="108" y="227"/>
                  <a:pt x="107" y="227"/>
                </a:cubicBezTo>
                <a:cubicBezTo>
                  <a:pt x="107" y="226"/>
                  <a:pt x="106" y="224"/>
                  <a:pt x="105" y="224"/>
                </a:cubicBezTo>
                <a:cubicBezTo>
                  <a:pt x="104" y="223"/>
                  <a:pt x="103" y="222"/>
                  <a:pt x="102" y="223"/>
                </a:cubicBezTo>
                <a:cubicBezTo>
                  <a:pt x="101" y="223"/>
                  <a:pt x="100" y="225"/>
                  <a:pt x="100" y="226"/>
                </a:cubicBezTo>
                <a:cubicBezTo>
                  <a:pt x="100" y="226"/>
                  <a:pt x="101" y="228"/>
                  <a:pt x="102" y="228"/>
                </a:cubicBezTo>
                <a:cubicBezTo>
                  <a:pt x="102" y="229"/>
                  <a:pt x="103" y="229"/>
                  <a:pt x="104" y="229"/>
                </a:cubicBezTo>
                <a:cubicBezTo>
                  <a:pt x="104" y="230"/>
                  <a:pt x="105" y="231"/>
                  <a:pt x="104" y="232"/>
                </a:cubicBezTo>
                <a:cubicBezTo>
                  <a:pt x="104" y="232"/>
                  <a:pt x="101" y="232"/>
                  <a:pt x="100" y="232"/>
                </a:cubicBezTo>
                <a:cubicBezTo>
                  <a:pt x="100" y="231"/>
                  <a:pt x="99" y="230"/>
                  <a:pt x="98" y="229"/>
                </a:cubicBezTo>
                <a:cubicBezTo>
                  <a:pt x="98" y="229"/>
                  <a:pt x="96" y="229"/>
                  <a:pt x="95" y="228"/>
                </a:cubicBezTo>
                <a:cubicBezTo>
                  <a:pt x="95" y="227"/>
                  <a:pt x="94" y="225"/>
                  <a:pt x="94" y="224"/>
                </a:cubicBezTo>
                <a:cubicBezTo>
                  <a:pt x="94" y="224"/>
                  <a:pt x="95" y="222"/>
                  <a:pt x="95" y="222"/>
                </a:cubicBezTo>
                <a:cubicBezTo>
                  <a:pt x="95" y="220"/>
                  <a:pt x="95" y="217"/>
                  <a:pt x="94" y="216"/>
                </a:cubicBezTo>
                <a:cubicBezTo>
                  <a:pt x="94" y="215"/>
                  <a:pt x="92" y="213"/>
                  <a:pt x="92" y="212"/>
                </a:cubicBezTo>
                <a:cubicBezTo>
                  <a:pt x="91" y="211"/>
                  <a:pt x="89" y="208"/>
                  <a:pt x="89" y="207"/>
                </a:cubicBezTo>
                <a:cubicBezTo>
                  <a:pt x="88" y="205"/>
                  <a:pt x="86" y="203"/>
                  <a:pt x="86" y="202"/>
                </a:cubicBezTo>
                <a:cubicBezTo>
                  <a:pt x="86" y="201"/>
                  <a:pt x="86" y="199"/>
                  <a:pt x="86" y="198"/>
                </a:cubicBezTo>
                <a:cubicBezTo>
                  <a:pt x="86" y="197"/>
                  <a:pt x="86" y="195"/>
                  <a:pt x="87" y="194"/>
                </a:cubicBezTo>
                <a:cubicBezTo>
                  <a:pt x="87" y="194"/>
                  <a:pt x="89" y="194"/>
                  <a:pt x="89" y="194"/>
                </a:cubicBezTo>
                <a:cubicBezTo>
                  <a:pt x="90" y="194"/>
                  <a:pt x="92" y="196"/>
                  <a:pt x="92" y="196"/>
                </a:cubicBezTo>
                <a:cubicBezTo>
                  <a:pt x="94" y="196"/>
                  <a:pt x="98" y="195"/>
                  <a:pt x="99" y="195"/>
                </a:cubicBezTo>
                <a:cubicBezTo>
                  <a:pt x="100" y="194"/>
                  <a:pt x="102" y="193"/>
                  <a:pt x="103" y="192"/>
                </a:cubicBezTo>
                <a:cubicBezTo>
                  <a:pt x="104" y="191"/>
                  <a:pt x="106" y="189"/>
                  <a:pt x="107" y="189"/>
                </a:cubicBezTo>
                <a:cubicBezTo>
                  <a:pt x="108" y="189"/>
                  <a:pt x="109" y="189"/>
                  <a:pt x="110" y="189"/>
                </a:cubicBezTo>
                <a:cubicBezTo>
                  <a:pt x="111" y="189"/>
                  <a:pt x="113" y="189"/>
                  <a:pt x="113" y="189"/>
                </a:cubicBezTo>
                <a:cubicBezTo>
                  <a:pt x="114" y="190"/>
                  <a:pt x="114" y="191"/>
                  <a:pt x="114" y="191"/>
                </a:cubicBezTo>
                <a:cubicBezTo>
                  <a:pt x="115" y="192"/>
                  <a:pt x="116" y="193"/>
                  <a:pt x="117" y="193"/>
                </a:cubicBezTo>
                <a:cubicBezTo>
                  <a:pt x="118" y="193"/>
                  <a:pt x="120" y="192"/>
                  <a:pt x="120" y="191"/>
                </a:cubicBezTo>
                <a:cubicBezTo>
                  <a:pt x="120" y="190"/>
                  <a:pt x="118" y="188"/>
                  <a:pt x="118" y="187"/>
                </a:cubicBezTo>
                <a:cubicBezTo>
                  <a:pt x="118" y="186"/>
                  <a:pt x="120" y="184"/>
                  <a:pt x="120" y="183"/>
                </a:cubicBezTo>
                <a:cubicBezTo>
                  <a:pt x="120" y="182"/>
                  <a:pt x="120" y="179"/>
                  <a:pt x="119" y="178"/>
                </a:cubicBezTo>
                <a:cubicBezTo>
                  <a:pt x="119" y="177"/>
                  <a:pt x="117" y="176"/>
                  <a:pt x="116" y="176"/>
                </a:cubicBezTo>
                <a:cubicBezTo>
                  <a:pt x="115" y="175"/>
                  <a:pt x="114" y="173"/>
                  <a:pt x="113" y="173"/>
                </a:cubicBezTo>
                <a:cubicBezTo>
                  <a:pt x="113" y="172"/>
                  <a:pt x="112" y="173"/>
                  <a:pt x="111" y="174"/>
                </a:cubicBezTo>
                <a:cubicBezTo>
                  <a:pt x="111" y="174"/>
                  <a:pt x="110" y="176"/>
                  <a:pt x="110" y="176"/>
                </a:cubicBezTo>
                <a:cubicBezTo>
                  <a:pt x="109" y="176"/>
                  <a:pt x="108" y="176"/>
                  <a:pt x="107" y="175"/>
                </a:cubicBezTo>
                <a:cubicBezTo>
                  <a:pt x="106" y="175"/>
                  <a:pt x="105" y="173"/>
                  <a:pt x="105" y="172"/>
                </a:cubicBezTo>
                <a:cubicBezTo>
                  <a:pt x="103" y="171"/>
                  <a:pt x="100" y="171"/>
                  <a:pt x="99" y="170"/>
                </a:cubicBezTo>
                <a:cubicBezTo>
                  <a:pt x="97" y="170"/>
                  <a:pt x="93" y="172"/>
                  <a:pt x="92" y="172"/>
                </a:cubicBezTo>
                <a:cubicBezTo>
                  <a:pt x="91" y="172"/>
                  <a:pt x="89" y="171"/>
                  <a:pt x="88" y="170"/>
                </a:cubicBezTo>
                <a:cubicBezTo>
                  <a:pt x="88" y="170"/>
                  <a:pt x="86" y="170"/>
                  <a:pt x="86" y="169"/>
                </a:cubicBezTo>
                <a:cubicBezTo>
                  <a:pt x="85" y="168"/>
                  <a:pt x="85" y="165"/>
                  <a:pt x="85" y="164"/>
                </a:cubicBezTo>
                <a:cubicBezTo>
                  <a:pt x="86" y="163"/>
                  <a:pt x="87" y="160"/>
                  <a:pt x="88" y="159"/>
                </a:cubicBezTo>
                <a:cubicBezTo>
                  <a:pt x="89" y="159"/>
                  <a:pt x="92" y="159"/>
                  <a:pt x="92" y="158"/>
                </a:cubicBezTo>
                <a:cubicBezTo>
                  <a:pt x="93" y="157"/>
                  <a:pt x="93" y="155"/>
                  <a:pt x="93" y="154"/>
                </a:cubicBezTo>
                <a:cubicBezTo>
                  <a:pt x="92" y="153"/>
                  <a:pt x="90" y="154"/>
                  <a:pt x="90" y="153"/>
                </a:cubicBezTo>
                <a:cubicBezTo>
                  <a:pt x="89" y="152"/>
                  <a:pt x="89" y="149"/>
                  <a:pt x="89" y="147"/>
                </a:cubicBezTo>
                <a:cubicBezTo>
                  <a:pt x="89" y="147"/>
                  <a:pt x="89" y="145"/>
                  <a:pt x="89" y="144"/>
                </a:cubicBezTo>
                <a:cubicBezTo>
                  <a:pt x="89" y="143"/>
                  <a:pt x="87" y="141"/>
                  <a:pt x="87" y="140"/>
                </a:cubicBezTo>
                <a:cubicBezTo>
                  <a:pt x="86" y="139"/>
                  <a:pt x="85" y="137"/>
                  <a:pt x="83" y="137"/>
                </a:cubicBezTo>
                <a:cubicBezTo>
                  <a:pt x="83" y="137"/>
                  <a:pt x="81" y="138"/>
                  <a:pt x="80" y="138"/>
                </a:cubicBezTo>
                <a:cubicBezTo>
                  <a:pt x="79" y="138"/>
                  <a:pt x="78" y="138"/>
                  <a:pt x="77" y="138"/>
                </a:cubicBezTo>
                <a:cubicBezTo>
                  <a:pt x="76" y="138"/>
                  <a:pt x="74" y="138"/>
                  <a:pt x="73" y="139"/>
                </a:cubicBezTo>
                <a:cubicBezTo>
                  <a:pt x="72" y="139"/>
                  <a:pt x="71" y="140"/>
                  <a:pt x="71" y="140"/>
                </a:cubicBezTo>
                <a:cubicBezTo>
                  <a:pt x="70" y="141"/>
                  <a:pt x="68" y="140"/>
                  <a:pt x="66" y="140"/>
                </a:cubicBezTo>
                <a:cubicBezTo>
                  <a:pt x="66" y="140"/>
                  <a:pt x="65" y="139"/>
                  <a:pt x="64" y="139"/>
                </a:cubicBezTo>
                <a:cubicBezTo>
                  <a:pt x="63" y="139"/>
                  <a:pt x="62" y="140"/>
                  <a:pt x="61" y="140"/>
                </a:cubicBezTo>
                <a:cubicBezTo>
                  <a:pt x="61" y="140"/>
                  <a:pt x="61" y="142"/>
                  <a:pt x="61" y="142"/>
                </a:cubicBezTo>
                <a:cubicBezTo>
                  <a:pt x="60" y="144"/>
                  <a:pt x="59" y="146"/>
                  <a:pt x="58" y="147"/>
                </a:cubicBezTo>
                <a:cubicBezTo>
                  <a:pt x="58" y="148"/>
                  <a:pt x="59" y="149"/>
                  <a:pt x="59" y="150"/>
                </a:cubicBezTo>
                <a:cubicBezTo>
                  <a:pt x="59" y="151"/>
                  <a:pt x="59" y="153"/>
                  <a:pt x="59" y="154"/>
                </a:cubicBezTo>
                <a:cubicBezTo>
                  <a:pt x="59" y="155"/>
                  <a:pt x="60" y="156"/>
                  <a:pt x="60" y="157"/>
                </a:cubicBezTo>
                <a:cubicBezTo>
                  <a:pt x="60" y="157"/>
                  <a:pt x="59" y="159"/>
                  <a:pt x="59" y="159"/>
                </a:cubicBezTo>
                <a:cubicBezTo>
                  <a:pt x="58" y="159"/>
                  <a:pt x="57" y="159"/>
                  <a:pt x="56" y="159"/>
                </a:cubicBezTo>
                <a:cubicBezTo>
                  <a:pt x="55" y="159"/>
                  <a:pt x="54" y="157"/>
                  <a:pt x="53" y="157"/>
                </a:cubicBezTo>
                <a:cubicBezTo>
                  <a:pt x="52" y="156"/>
                  <a:pt x="50" y="156"/>
                  <a:pt x="49" y="156"/>
                </a:cubicBezTo>
                <a:cubicBezTo>
                  <a:pt x="48" y="156"/>
                  <a:pt x="46" y="156"/>
                  <a:pt x="45" y="156"/>
                </a:cubicBezTo>
                <a:cubicBezTo>
                  <a:pt x="44" y="156"/>
                  <a:pt x="42" y="154"/>
                  <a:pt x="41" y="154"/>
                </a:cubicBezTo>
                <a:cubicBezTo>
                  <a:pt x="39" y="153"/>
                  <a:pt x="35" y="151"/>
                  <a:pt x="32" y="151"/>
                </a:cubicBezTo>
                <a:cubicBezTo>
                  <a:pt x="31" y="150"/>
                  <a:pt x="27" y="149"/>
                  <a:pt x="25" y="149"/>
                </a:cubicBezTo>
                <a:cubicBezTo>
                  <a:pt x="24" y="149"/>
                  <a:pt x="20" y="147"/>
                  <a:pt x="19" y="147"/>
                </a:cubicBezTo>
                <a:cubicBezTo>
                  <a:pt x="17" y="147"/>
                  <a:pt x="15" y="148"/>
                  <a:pt x="13" y="147"/>
                </a:cubicBezTo>
                <a:cubicBezTo>
                  <a:pt x="12" y="147"/>
                  <a:pt x="9" y="146"/>
                  <a:pt x="8" y="145"/>
                </a:cubicBezTo>
                <a:cubicBezTo>
                  <a:pt x="7" y="145"/>
                  <a:pt x="5" y="143"/>
                  <a:pt x="4" y="143"/>
                </a:cubicBezTo>
                <a:cubicBezTo>
                  <a:pt x="3" y="143"/>
                  <a:pt x="1" y="143"/>
                  <a:pt x="0" y="143"/>
                </a:cubicBezTo>
                <a:cubicBezTo>
                  <a:pt x="1" y="141"/>
                  <a:pt x="3" y="139"/>
                  <a:pt x="4" y="137"/>
                </a:cubicBezTo>
                <a:cubicBezTo>
                  <a:pt x="5" y="136"/>
                  <a:pt x="9" y="134"/>
                  <a:pt x="10" y="132"/>
                </a:cubicBezTo>
                <a:cubicBezTo>
                  <a:pt x="11" y="130"/>
                  <a:pt x="14" y="124"/>
                  <a:pt x="14" y="121"/>
                </a:cubicBezTo>
                <a:cubicBezTo>
                  <a:pt x="14" y="118"/>
                  <a:pt x="14" y="111"/>
                  <a:pt x="12" y="108"/>
                </a:cubicBezTo>
                <a:cubicBezTo>
                  <a:pt x="11" y="106"/>
                  <a:pt x="7" y="103"/>
                  <a:pt x="6" y="100"/>
                </a:cubicBezTo>
                <a:cubicBezTo>
                  <a:pt x="5" y="98"/>
                  <a:pt x="4" y="94"/>
                  <a:pt x="5" y="92"/>
                </a:cubicBezTo>
                <a:cubicBezTo>
                  <a:pt x="6" y="89"/>
                  <a:pt x="9" y="86"/>
                  <a:pt x="11" y="85"/>
                </a:cubicBezTo>
                <a:cubicBezTo>
                  <a:pt x="13" y="83"/>
                  <a:pt x="17" y="83"/>
                  <a:pt x="20" y="83"/>
                </a:cubicBezTo>
                <a:cubicBezTo>
                  <a:pt x="23" y="83"/>
                  <a:pt x="29" y="84"/>
                  <a:pt x="32" y="85"/>
                </a:cubicBezTo>
                <a:cubicBezTo>
                  <a:pt x="34" y="87"/>
                  <a:pt x="38" y="91"/>
                  <a:pt x="41" y="92"/>
                </a:cubicBezTo>
                <a:cubicBezTo>
                  <a:pt x="43" y="93"/>
                  <a:pt x="48" y="95"/>
                  <a:pt x="50" y="94"/>
                </a:cubicBezTo>
                <a:cubicBezTo>
                  <a:pt x="52" y="93"/>
                  <a:pt x="54" y="90"/>
                  <a:pt x="55" y="88"/>
                </a:cubicBezTo>
                <a:cubicBezTo>
                  <a:pt x="57" y="85"/>
                  <a:pt x="59" y="78"/>
                  <a:pt x="59" y="74"/>
                </a:cubicBezTo>
                <a:cubicBezTo>
                  <a:pt x="58" y="69"/>
                  <a:pt x="53" y="61"/>
                  <a:pt x="50" y="58"/>
                </a:cubicBezTo>
                <a:cubicBezTo>
                  <a:pt x="48" y="55"/>
                  <a:pt x="42" y="53"/>
                  <a:pt x="40" y="51"/>
                </a:cubicBezTo>
                <a:cubicBezTo>
                  <a:pt x="37" y="49"/>
                  <a:pt x="32" y="45"/>
                  <a:pt x="30" y="42"/>
                </a:cubicBezTo>
                <a:cubicBezTo>
                  <a:pt x="29" y="40"/>
                  <a:pt x="27" y="35"/>
                  <a:pt x="27" y="32"/>
                </a:cubicBezTo>
                <a:cubicBezTo>
                  <a:pt x="26" y="29"/>
                  <a:pt x="26" y="23"/>
                  <a:pt x="28" y="20"/>
                </a:cubicBezTo>
                <a:cubicBezTo>
                  <a:pt x="29" y="17"/>
                  <a:pt x="36" y="14"/>
                  <a:pt x="39" y="12"/>
                </a:cubicBezTo>
                <a:cubicBezTo>
                  <a:pt x="43" y="10"/>
                  <a:pt x="51" y="9"/>
                  <a:pt x="55" y="9"/>
                </a:cubicBezTo>
                <a:cubicBezTo>
                  <a:pt x="60" y="8"/>
                  <a:pt x="71" y="4"/>
                  <a:pt x="76" y="5"/>
                </a:cubicBezTo>
                <a:cubicBezTo>
                  <a:pt x="81" y="5"/>
                  <a:pt x="89" y="9"/>
                  <a:pt x="93" y="11"/>
                </a:cubicBezTo>
                <a:cubicBezTo>
                  <a:pt x="96" y="12"/>
                  <a:pt x="100" y="17"/>
                  <a:pt x="103" y="19"/>
                </a:cubicBezTo>
                <a:cubicBezTo>
                  <a:pt x="109" y="23"/>
                  <a:pt x="120" y="28"/>
                  <a:pt x="126" y="31"/>
                </a:cubicBezTo>
                <a:cubicBezTo>
                  <a:pt x="130" y="32"/>
                  <a:pt x="137" y="35"/>
                  <a:pt x="141" y="36"/>
                </a:cubicBezTo>
                <a:cubicBezTo>
                  <a:pt x="143" y="37"/>
                  <a:pt x="148" y="38"/>
                  <a:pt x="150" y="40"/>
                </a:cubicBezTo>
                <a:cubicBezTo>
                  <a:pt x="151" y="42"/>
                  <a:pt x="152" y="48"/>
                  <a:pt x="150" y="50"/>
                </a:cubicBezTo>
                <a:cubicBezTo>
                  <a:pt x="149" y="52"/>
                  <a:pt x="143" y="54"/>
                  <a:pt x="140" y="54"/>
                </a:cubicBezTo>
                <a:cubicBezTo>
                  <a:pt x="137" y="54"/>
                  <a:pt x="131" y="51"/>
                  <a:pt x="128" y="52"/>
                </a:cubicBezTo>
                <a:cubicBezTo>
                  <a:pt x="127" y="53"/>
                  <a:pt x="125" y="57"/>
                  <a:pt x="125" y="59"/>
                </a:cubicBezTo>
                <a:cubicBezTo>
                  <a:pt x="124" y="63"/>
                  <a:pt x="125" y="69"/>
                  <a:pt x="127" y="72"/>
                </a:cubicBezTo>
                <a:cubicBezTo>
                  <a:pt x="129" y="76"/>
                  <a:pt x="135" y="80"/>
                  <a:pt x="138" y="82"/>
                </a:cubicBezTo>
                <a:cubicBezTo>
                  <a:pt x="140" y="84"/>
                  <a:pt x="145" y="88"/>
                  <a:pt x="148" y="90"/>
                </a:cubicBezTo>
                <a:cubicBezTo>
                  <a:pt x="151" y="93"/>
                  <a:pt x="157" y="99"/>
                  <a:pt x="161" y="101"/>
                </a:cubicBezTo>
                <a:cubicBezTo>
                  <a:pt x="164" y="102"/>
                  <a:pt x="170" y="102"/>
                  <a:pt x="173" y="102"/>
                </a:cubicBezTo>
                <a:cubicBezTo>
                  <a:pt x="180" y="100"/>
                  <a:pt x="191" y="93"/>
                  <a:pt x="197" y="89"/>
                </a:cubicBezTo>
                <a:cubicBezTo>
                  <a:pt x="202" y="86"/>
                  <a:pt x="210" y="79"/>
                  <a:pt x="215" y="76"/>
                </a:cubicBezTo>
                <a:cubicBezTo>
                  <a:pt x="215" y="75"/>
                  <a:pt x="216" y="75"/>
                  <a:pt x="217"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60">
            <a:extLst>
              <a:ext uri="{FF2B5EF4-FFF2-40B4-BE49-F238E27FC236}">
                <a16:creationId xmlns:a16="http://schemas.microsoft.com/office/drawing/2014/main" id="{48A64192-ABD6-41DB-A30A-3E3042BB833F}"/>
              </a:ext>
            </a:extLst>
          </p:cNvPr>
          <p:cNvSpPr>
            <a:spLocks/>
          </p:cNvSpPr>
          <p:nvPr/>
        </p:nvSpPr>
        <p:spPr bwMode="auto">
          <a:xfrm>
            <a:off x="9184104" y="3995953"/>
            <a:ext cx="158220" cy="131850"/>
          </a:xfrm>
          <a:custGeom>
            <a:avLst/>
            <a:gdLst/>
            <a:ahLst/>
            <a:cxnLst>
              <a:cxn ang="0">
                <a:pos x="53" y="45"/>
              </a:cxn>
              <a:cxn ang="0">
                <a:pos x="39" y="40"/>
              </a:cxn>
              <a:cxn ang="0">
                <a:pos x="24" y="28"/>
              </a:cxn>
              <a:cxn ang="0">
                <a:pos x="15" y="19"/>
              </a:cxn>
              <a:cxn ang="0">
                <a:pos x="8" y="14"/>
              </a:cxn>
              <a:cxn ang="0">
                <a:pos x="2" y="9"/>
              </a:cxn>
              <a:cxn ang="0">
                <a:pos x="0" y="3"/>
              </a:cxn>
              <a:cxn ang="0">
                <a:pos x="2" y="0"/>
              </a:cxn>
              <a:cxn ang="0">
                <a:pos x="4" y="2"/>
              </a:cxn>
              <a:cxn ang="0">
                <a:pos x="13" y="4"/>
              </a:cxn>
              <a:cxn ang="0">
                <a:pos x="20" y="11"/>
              </a:cxn>
              <a:cxn ang="0">
                <a:pos x="27" y="17"/>
              </a:cxn>
              <a:cxn ang="0">
                <a:pos x="35" y="23"/>
              </a:cxn>
              <a:cxn ang="0">
                <a:pos x="38" y="28"/>
              </a:cxn>
              <a:cxn ang="0">
                <a:pos x="45" y="35"/>
              </a:cxn>
              <a:cxn ang="0">
                <a:pos x="51" y="37"/>
              </a:cxn>
              <a:cxn ang="0">
                <a:pos x="55" y="41"/>
              </a:cxn>
              <a:cxn ang="0">
                <a:pos x="53" y="45"/>
              </a:cxn>
            </a:cxnLst>
            <a:rect l="0" t="0" r="r" b="b"/>
            <a:pathLst>
              <a:path w="55" h="46">
                <a:moveTo>
                  <a:pt x="53" y="45"/>
                </a:moveTo>
                <a:cubicBezTo>
                  <a:pt x="50" y="46"/>
                  <a:pt x="42" y="42"/>
                  <a:pt x="39" y="40"/>
                </a:cubicBezTo>
                <a:cubicBezTo>
                  <a:pt x="35" y="38"/>
                  <a:pt x="28" y="31"/>
                  <a:pt x="24" y="28"/>
                </a:cubicBezTo>
                <a:cubicBezTo>
                  <a:pt x="22" y="26"/>
                  <a:pt x="17" y="21"/>
                  <a:pt x="15" y="19"/>
                </a:cubicBezTo>
                <a:cubicBezTo>
                  <a:pt x="13" y="18"/>
                  <a:pt x="10" y="16"/>
                  <a:pt x="8" y="14"/>
                </a:cubicBezTo>
                <a:cubicBezTo>
                  <a:pt x="7" y="13"/>
                  <a:pt x="4" y="11"/>
                  <a:pt x="2" y="9"/>
                </a:cubicBezTo>
                <a:cubicBezTo>
                  <a:pt x="2" y="8"/>
                  <a:pt x="0" y="5"/>
                  <a:pt x="0" y="3"/>
                </a:cubicBezTo>
                <a:cubicBezTo>
                  <a:pt x="0" y="2"/>
                  <a:pt x="1" y="1"/>
                  <a:pt x="2" y="0"/>
                </a:cubicBezTo>
                <a:cubicBezTo>
                  <a:pt x="2" y="0"/>
                  <a:pt x="3" y="2"/>
                  <a:pt x="4" y="2"/>
                </a:cubicBezTo>
                <a:cubicBezTo>
                  <a:pt x="6" y="3"/>
                  <a:pt x="11" y="3"/>
                  <a:pt x="13" y="4"/>
                </a:cubicBezTo>
                <a:cubicBezTo>
                  <a:pt x="15" y="5"/>
                  <a:pt x="18" y="9"/>
                  <a:pt x="20" y="11"/>
                </a:cubicBezTo>
                <a:cubicBezTo>
                  <a:pt x="22" y="12"/>
                  <a:pt x="26" y="16"/>
                  <a:pt x="27" y="17"/>
                </a:cubicBezTo>
                <a:cubicBezTo>
                  <a:pt x="29" y="19"/>
                  <a:pt x="34" y="21"/>
                  <a:pt x="35" y="23"/>
                </a:cubicBezTo>
                <a:cubicBezTo>
                  <a:pt x="36" y="24"/>
                  <a:pt x="37" y="27"/>
                  <a:pt x="38" y="28"/>
                </a:cubicBezTo>
                <a:cubicBezTo>
                  <a:pt x="40" y="30"/>
                  <a:pt x="43" y="33"/>
                  <a:pt x="45" y="35"/>
                </a:cubicBezTo>
                <a:cubicBezTo>
                  <a:pt x="47" y="36"/>
                  <a:pt x="50" y="37"/>
                  <a:pt x="51" y="37"/>
                </a:cubicBezTo>
                <a:cubicBezTo>
                  <a:pt x="52" y="38"/>
                  <a:pt x="54" y="40"/>
                  <a:pt x="55" y="41"/>
                </a:cubicBezTo>
                <a:cubicBezTo>
                  <a:pt x="55" y="42"/>
                  <a:pt x="54" y="44"/>
                  <a:pt x="53" y="4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61">
            <a:extLst>
              <a:ext uri="{FF2B5EF4-FFF2-40B4-BE49-F238E27FC236}">
                <a16:creationId xmlns:a16="http://schemas.microsoft.com/office/drawing/2014/main" id="{79BDA6A3-7E25-4A11-9648-FACEAB52F46D}"/>
              </a:ext>
            </a:extLst>
          </p:cNvPr>
          <p:cNvSpPr>
            <a:spLocks/>
          </p:cNvSpPr>
          <p:nvPr/>
        </p:nvSpPr>
        <p:spPr bwMode="auto">
          <a:xfrm>
            <a:off x="9409715" y="4230351"/>
            <a:ext cx="41020" cy="61531"/>
          </a:xfrm>
          <a:custGeom>
            <a:avLst/>
            <a:gdLst/>
            <a:ahLst/>
            <a:cxnLst>
              <a:cxn ang="0">
                <a:pos x="13" y="21"/>
              </a:cxn>
              <a:cxn ang="0">
                <a:pos x="7" y="20"/>
              </a:cxn>
              <a:cxn ang="0">
                <a:pos x="3" y="13"/>
              </a:cxn>
              <a:cxn ang="0">
                <a:pos x="1" y="8"/>
              </a:cxn>
              <a:cxn ang="0">
                <a:pos x="1" y="1"/>
              </a:cxn>
              <a:cxn ang="0">
                <a:pos x="4" y="0"/>
              </a:cxn>
              <a:cxn ang="0">
                <a:pos x="8" y="3"/>
              </a:cxn>
              <a:cxn ang="0">
                <a:pos x="9" y="8"/>
              </a:cxn>
              <a:cxn ang="0">
                <a:pos x="12" y="12"/>
              </a:cxn>
              <a:cxn ang="0">
                <a:pos x="13" y="15"/>
              </a:cxn>
              <a:cxn ang="0">
                <a:pos x="13" y="21"/>
              </a:cxn>
            </a:cxnLst>
            <a:rect l="0" t="0" r="r" b="b"/>
            <a:pathLst>
              <a:path w="14" h="22">
                <a:moveTo>
                  <a:pt x="13" y="21"/>
                </a:moveTo>
                <a:cubicBezTo>
                  <a:pt x="12" y="22"/>
                  <a:pt x="8" y="21"/>
                  <a:pt x="7" y="20"/>
                </a:cubicBezTo>
                <a:cubicBezTo>
                  <a:pt x="5" y="19"/>
                  <a:pt x="4" y="15"/>
                  <a:pt x="3" y="13"/>
                </a:cubicBezTo>
                <a:cubicBezTo>
                  <a:pt x="3" y="12"/>
                  <a:pt x="1" y="10"/>
                  <a:pt x="1" y="8"/>
                </a:cubicBezTo>
                <a:cubicBezTo>
                  <a:pt x="0" y="7"/>
                  <a:pt x="0" y="3"/>
                  <a:pt x="1" y="1"/>
                </a:cubicBezTo>
                <a:cubicBezTo>
                  <a:pt x="1" y="0"/>
                  <a:pt x="3" y="0"/>
                  <a:pt x="4" y="0"/>
                </a:cubicBezTo>
                <a:cubicBezTo>
                  <a:pt x="5" y="0"/>
                  <a:pt x="7" y="2"/>
                  <a:pt x="8" y="3"/>
                </a:cubicBezTo>
                <a:cubicBezTo>
                  <a:pt x="8" y="4"/>
                  <a:pt x="8" y="7"/>
                  <a:pt x="9" y="8"/>
                </a:cubicBezTo>
                <a:cubicBezTo>
                  <a:pt x="10" y="9"/>
                  <a:pt x="12" y="10"/>
                  <a:pt x="12" y="12"/>
                </a:cubicBezTo>
                <a:cubicBezTo>
                  <a:pt x="12" y="12"/>
                  <a:pt x="13" y="14"/>
                  <a:pt x="13" y="15"/>
                </a:cubicBezTo>
                <a:cubicBezTo>
                  <a:pt x="13" y="16"/>
                  <a:pt x="14" y="20"/>
                  <a:pt x="13"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62">
            <a:extLst>
              <a:ext uri="{FF2B5EF4-FFF2-40B4-BE49-F238E27FC236}">
                <a16:creationId xmlns:a16="http://schemas.microsoft.com/office/drawing/2014/main" id="{DC696695-14F6-47A4-BA8C-02353E90EEA2}"/>
              </a:ext>
            </a:extLst>
          </p:cNvPr>
          <p:cNvSpPr>
            <a:spLocks/>
          </p:cNvSpPr>
          <p:nvPr/>
        </p:nvSpPr>
        <p:spPr bwMode="auto">
          <a:xfrm>
            <a:off x="9184104" y="4851509"/>
            <a:ext cx="29299" cy="43950"/>
          </a:xfrm>
          <a:custGeom>
            <a:avLst/>
            <a:gdLst/>
            <a:ahLst/>
            <a:cxnLst>
              <a:cxn ang="0">
                <a:pos x="9" y="5"/>
              </a:cxn>
              <a:cxn ang="0">
                <a:pos x="6" y="9"/>
              </a:cxn>
              <a:cxn ang="0">
                <a:pos x="5" y="13"/>
              </a:cxn>
              <a:cxn ang="0">
                <a:pos x="3" y="16"/>
              </a:cxn>
              <a:cxn ang="0">
                <a:pos x="1" y="14"/>
              </a:cxn>
              <a:cxn ang="0">
                <a:pos x="0" y="10"/>
              </a:cxn>
              <a:cxn ang="0">
                <a:pos x="2" y="7"/>
              </a:cxn>
              <a:cxn ang="0">
                <a:pos x="3" y="3"/>
              </a:cxn>
              <a:cxn ang="0">
                <a:pos x="7" y="0"/>
              </a:cxn>
              <a:cxn ang="0">
                <a:pos x="10" y="2"/>
              </a:cxn>
              <a:cxn ang="0">
                <a:pos x="9" y="5"/>
              </a:cxn>
            </a:cxnLst>
            <a:rect l="0" t="0" r="r" b="b"/>
            <a:pathLst>
              <a:path w="10" h="16">
                <a:moveTo>
                  <a:pt x="9" y="5"/>
                </a:moveTo>
                <a:cubicBezTo>
                  <a:pt x="8" y="6"/>
                  <a:pt x="7" y="8"/>
                  <a:pt x="6" y="9"/>
                </a:cubicBezTo>
                <a:cubicBezTo>
                  <a:pt x="6" y="10"/>
                  <a:pt x="5" y="12"/>
                  <a:pt x="5" y="13"/>
                </a:cubicBezTo>
                <a:cubicBezTo>
                  <a:pt x="5" y="14"/>
                  <a:pt x="4" y="16"/>
                  <a:pt x="3" y="16"/>
                </a:cubicBezTo>
                <a:cubicBezTo>
                  <a:pt x="3" y="16"/>
                  <a:pt x="1" y="15"/>
                  <a:pt x="1" y="14"/>
                </a:cubicBezTo>
                <a:cubicBezTo>
                  <a:pt x="0" y="13"/>
                  <a:pt x="0" y="11"/>
                  <a:pt x="0" y="10"/>
                </a:cubicBezTo>
                <a:cubicBezTo>
                  <a:pt x="0" y="9"/>
                  <a:pt x="1" y="8"/>
                  <a:pt x="2" y="7"/>
                </a:cubicBezTo>
                <a:cubicBezTo>
                  <a:pt x="2" y="6"/>
                  <a:pt x="3" y="4"/>
                  <a:pt x="3" y="3"/>
                </a:cubicBezTo>
                <a:cubicBezTo>
                  <a:pt x="4" y="2"/>
                  <a:pt x="5" y="0"/>
                  <a:pt x="7" y="0"/>
                </a:cubicBezTo>
                <a:cubicBezTo>
                  <a:pt x="7" y="0"/>
                  <a:pt x="9" y="1"/>
                  <a:pt x="10" y="2"/>
                </a:cubicBezTo>
                <a:cubicBezTo>
                  <a:pt x="10"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63">
            <a:extLst>
              <a:ext uri="{FF2B5EF4-FFF2-40B4-BE49-F238E27FC236}">
                <a16:creationId xmlns:a16="http://schemas.microsoft.com/office/drawing/2014/main" id="{6896D240-0457-49E1-870C-ED78D7589D0F}"/>
              </a:ext>
            </a:extLst>
          </p:cNvPr>
          <p:cNvSpPr>
            <a:spLocks/>
          </p:cNvSpPr>
          <p:nvPr/>
        </p:nvSpPr>
        <p:spPr bwMode="auto">
          <a:xfrm>
            <a:off x="9251495" y="5469735"/>
            <a:ext cx="55671" cy="87899"/>
          </a:xfrm>
          <a:custGeom>
            <a:avLst/>
            <a:gdLst/>
            <a:ahLst/>
            <a:cxnLst>
              <a:cxn ang="0">
                <a:pos x="15" y="15"/>
              </a:cxn>
              <a:cxn ang="0">
                <a:pos x="12" y="17"/>
              </a:cxn>
              <a:cxn ang="0">
                <a:pos x="10" y="21"/>
              </a:cxn>
              <a:cxn ang="0">
                <a:pos x="10" y="25"/>
              </a:cxn>
              <a:cxn ang="0">
                <a:pos x="9" y="29"/>
              </a:cxn>
              <a:cxn ang="0">
                <a:pos x="6" y="28"/>
              </a:cxn>
              <a:cxn ang="0">
                <a:pos x="4" y="25"/>
              </a:cxn>
              <a:cxn ang="0">
                <a:pos x="1" y="23"/>
              </a:cxn>
              <a:cxn ang="0">
                <a:pos x="1" y="19"/>
              </a:cxn>
              <a:cxn ang="0">
                <a:pos x="0" y="15"/>
              </a:cxn>
              <a:cxn ang="0">
                <a:pos x="1" y="11"/>
              </a:cxn>
              <a:cxn ang="0">
                <a:pos x="5" y="10"/>
              </a:cxn>
              <a:cxn ang="0">
                <a:pos x="11" y="7"/>
              </a:cxn>
              <a:cxn ang="0">
                <a:pos x="15" y="3"/>
              </a:cxn>
              <a:cxn ang="0">
                <a:pos x="18" y="0"/>
              </a:cxn>
              <a:cxn ang="0">
                <a:pos x="20" y="4"/>
              </a:cxn>
              <a:cxn ang="0">
                <a:pos x="20" y="9"/>
              </a:cxn>
              <a:cxn ang="0">
                <a:pos x="18" y="12"/>
              </a:cxn>
              <a:cxn ang="0">
                <a:pos x="15" y="15"/>
              </a:cxn>
            </a:cxnLst>
            <a:rect l="0" t="0" r="r" b="b"/>
            <a:pathLst>
              <a:path w="20" h="30">
                <a:moveTo>
                  <a:pt x="15" y="15"/>
                </a:moveTo>
                <a:cubicBezTo>
                  <a:pt x="14" y="16"/>
                  <a:pt x="12" y="17"/>
                  <a:pt x="12" y="17"/>
                </a:cubicBezTo>
                <a:cubicBezTo>
                  <a:pt x="11" y="18"/>
                  <a:pt x="10" y="20"/>
                  <a:pt x="10" y="21"/>
                </a:cubicBezTo>
                <a:cubicBezTo>
                  <a:pt x="9" y="22"/>
                  <a:pt x="10" y="24"/>
                  <a:pt x="10" y="25"/>
                </a:cubicBezTo>
                <a:cubicBezTo>
                  <a:pt x="10" y="26"/>
                  <a:pt x="10" y="29"/>
                  <a:pt x="9" y="29"/>
                </a:cubicBezTo>
                <a:cubicBezTo>
                  <a:pt x="9" y="30"/>
                  <a:pt x="6" y="28"/>
                  <a:pt x="6" y="28"/>
                </a:cubicBezTo>
                <a:cubicBezTo>
                  <a:pt x="5" y="27"/>
                  <a:pt x="4" y="25"/>
                  <a:pt x="4" y="25"/>
                </a:cubicBezTo>
                <a:cubicBezTo>
                  <a:pt x="3" y="24"/>
                  <a:pt x="1" y="24"/>
                  <a:pt x="1" y="23"/>
                </a:cubicBezTo>
                <a:cubicBezTo>
                  <a:pt x="0" y="22"/>
                  <a:pt x="1" y="20"/>
                  <a:pt x="1" y="19"/>
                </a:cubicBezTo>
                <a:cubicBezTo>
                  <a:pt x="1" y="18"/>
                  <a:pt x="0" y="16"/>
                  <a:pt x="0" y="15"/>
                </a:cubicBezTo>
                <a:cubicBezTo>
                  <a:pt x="0" y="14"/>
                  <a:pt x="1" y="12"/>
                  <a:pt x="1" y="11"/>
                </a:cubicBezTo>
                <a:cubicBezTo>
                  <a:pt x="2" y="10"/>
                  <a:pt x="4" y="10"/>
                  <a:pt x="5" y="10"/>
                </a:cubicBezTo>
                <a:cubicBezTo>
                  <a:pt x="7" y="9"/>
                  <a:pt x="9" y="8"/>
                  <a:pt x="11" y="7"/>
                </a:cubicBezTo>
                <a:cubicBezTo>
                  <a:pt x="12" y="6"/>
                  <a:pt x="14" y="4"/>
                  <a:pt x="15" y="3"/>
                </a:cubicBezTo>
                <a:cubicBezTo>
                  <a:pt x="16" y="3"/>
                  <a:pt x="17" y="0"/>
                  <a:pt x="18" y="0"/>
                </a:cubicBezTo>
                <a:cubicBezTo>
                  <a:pt x="20" y="0"/>
                  <a:pt x="20" y="3"/>
                  <a:pt x="20" y="4"/>
                </a:cubicBezTo>
                <a:cubicBezTo>
                  <a:pt x="20" y="5"/>
                  <a:pt x="20" y="8"/>
                  <a:pt x="20" y="9"/>
                </a:cubicBezTo>
                <a:cubicBezTo>
                  <a:pt x="20" y="10"/>
                  <a:pt x="18" y="12"/>
                  <a:pt x="18" y="12"/>
                </a:cubicBezTo>
                <a:cubicBezTo>
                  <a:pt x="17" y="13"/>
                  <a:pt x="16" y="15"/>
                  <a:pt x="15"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64">
            <a:extLst>
              <a:ext uri="{FF2B5EF4-FFF2-40B4-BE49-F238E27FC236}">
                <a16:creationId xmlns:a16="http://schemas.microsoft.com/office/drawing/2014/main" id="{E0533133-DB56-4F66-B13A-88204C3BC1A7}"/>
              </a:ext>
            </a:extLst>
          </p:cNvPr>
          <p:cNvSpPr>
            <a:spLocks/>
          </p:cNvSpPr>
          <p:nvPr/>
        </p:nvSpPr>
        <p:spPr bwMode="auto">
          <a:xfrm>
            <a:off x="9286655" y="5367186"/>
            <a:ext cx="64460" cy="96690"/>
          </a:xfrm>
          <a:custGeom>
            <a:avLst/>
            <a:gdLst/>
            <a:ahLst/>
            <a:cxnLst>
              <a:cxn ang="0">
                <a:pos x="20" y="34"/>
              </a:cxn>
              <a:cxn ang="0">
                <a:pos x="16" y="31"/>
              </a:cxn>
              <a:cxn ang="0">
                <a:pos x="12" y="29"/>
              </a:cxn>
              <a:cxn ang="0">
                <a:pos x="7" y="25"/>
              </a:cxn>
              <a:cxn ang="0">
                <a:pos x="2" y="23"/>
              </a:cxn>
              <a:cxn ang="0">
                <a:pos x="1" y="17"/>
              </a:cxn>
              <a:cxn ang="0">
                <a:pos x="0" y="11"/>
              </a:cxn>
              <a:cxn ang="0">
                <a:pos x="1" y="5"/>
              </a:cxn>
              <a:cxn ang="0">
                <a:pos x="1" y="1"/>
              </a:cxn>
              <a:cxn ang="0">
                <a:pos x="5" y="0"/>
              </a:cxn>
              <a:cxn ang="0">
                <a:pos x="9" y="5"/>
              </a:cxn>
              <a:cxn ang="0">
                <a:pos x="11" y="8"/>
              </a:cxn>
              <a:cxn ang="0">
                <a:pos x="13" y="11"/>
              </a:cxn>
              <a:cxn ang="0">
                <a:pos x="16" y="15"/>
              </a:cxn>
              <a:cxn ang="0">
                <a:pos x="17" y="19"/>
              </a:cxn>
              <a:cxn ang="0">
                <a:pos x="15" y="21"/>
              </a:cxn>
              <a:cxn ang="0">
                <a:pos x="15" y="24"/>
              </a:cxn>
              <a:cxn ang="0">
                <a:pos x="17" y="26"/>
              </a:cxn>
              <a:cxn ang="0">
                <a:pos x="23" y="30"/>
              </a:cxn>
              <a:cxn ang="0">
                <a:pos x="20" y="34"/>
              </a:cxn>
            </a:cxnLst>
            <a:rect l="0" t="0" r="r" b="b"/>
            <a:pathLst>
              <a:path w="23" h="34">
                <a:moveTo>
                  <a:pt x="20" y="34"/>
                </a:moveTo>
                <a:cubicBezTo>
                  <a:pt x="18" y="34"/>
                  <a:pt x="17" y="32"/>
                  <a:pt x="16" y="31"/>
                </a:cubicBezTo>
                <a:cubicBezTo>
                  <a:pt x="15" y="30"/>
                  <a:pt x="13" y="30"/>
                  <a:pt x="12" y="29"/>
                </a:cubicBezTo>
                <a:cubicBezTo>
                  <a:pt x="10" y="28"/>
                  <a:pt x="8" y="26"/>
                  <a:pt x="7" y="25"/>
                </a:cubicBezTo>
                <a:cubicBezTo>
                  <a:pt x="5" y="24"/>
                  <a:pt x="3" y="24"/>
                  <a:pt x="2" y="23"/>
                </a:cubicBezTo>
                <a:cubicBezTo>
                  <a:pt x="1" y="22"/>
                  <a:pt x="1" y="18"/>
                  <a:pt x="1" y="17"/>
                </a:cubicBezTo>
                <a:cubicBezTo>
                  <a:pt x="0" y="15"/>
                  <a:pt x="0" y="12"/>
                  <a:pt x="0" y="11"/>
                </a:cubicBezTo>
                <a:cubicBezTo>
                  <a:pt x="0" y="9"/>
                  <a:pt x="0" y="6"/>
                  <a:pt x="1" y="5"/>
                </a:cubicBezTo>
                <a:cubicBezTo>
                  <a:pt x="1" y="4"/>
                  <a:pt x="1" y="2"/>
                  <a:pt x="1" y="1"/>
                </a:cubicBezTo>
                <a:cubicBezTo>
                  <a:pt x="2" y="0"/>
                  <a:pt x="4" y="0"/>
                  <a:pt x="5" y="0"/>
                </a:cubicBezTo>
                <a:cubicBezTo>
                  <a:pt x="6" y="1"/>
                  <a:pt x="8" y="4"/>
                  <a:pt x="9" y="5"/>
                </a:cubicBezTo>
                <a:cubicBezTo>
                  <a:pt x="9" y="6"/>
                  <a:pt x="10" y="7"/>
                  <a:pt x="11" y="8"/>
                </a:cubicBezTo>
                <a:cubicBezTo>
                  <a:pt x="11" y="9"/>
                  <a:pt x="13" y="10"/>
                  <a:pt x="13" y="11"/>
                </a:cubicBezTo>
                <a:cubicBezTo>
                  <a:pt x="14" y="12"/>
                  <a:pt x="16" y="14"/>
                  <a:pt x="16" y="15"/>
                </a:cubicBezTo>
                <a:cubicBezTo>
                  <a:pt x="17" y="16"/>
                  <a:pt x="17" y="18"/>
                  <a:pt x="17" y="19"/>
                </a:cubicBezTo>
                <a:cubicBezTo>
                  <a:pt x="17" y="20"/>
                  <a:pt x="15" y="21"/>
                  <a:pt x="15" y="21"/>
                </a:cubicBezTo>
                <a:cubicBezTo>
                  <a:pt x="14" y="22"/>
                  <a:pt x="14" y="24"/>
                  <a:pt x="15" y="24"/>
                </a:cubicBezTo>
                <a:cubicBezTo>
                  <a:pt x="15" y="25"/>
                  <a:pt x="17" y="26"/>
                  <a:pt x="17" y="26"/>
                </a:cubicBezTo>
                <a:cubicBezTo>
                  <a:pt x="19" y="27"/>
                  <a:pt x="22" y="29"/>
                  <a:pt x="23" y="30"/>
                </a:cubicBezTo>
                <a:cubicBezTo>
                  <a:pt x="23" y="32"/>
                  <a:pt x="21" y="34"/>
                  <a:pt x="20"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65">
            <a:extLst>
              <a:ext uri="{FF2B5EF4-FFF2-40B4-BE49-F238E27FC236}">
                <a16:creationId xmlns:a16="http://schemas.microsoft.com/office/drawing/2014/main" id="{5FCD27C6-E2FE-4B0A-AF74-0D23CC0CF203}"/>
              </a:ext>
            </a:extLst>
          </p:cNvPr>
          <p:cNvSpPr>
            <a:spLocks/>
          </p:cNvSpPr>
          <p:nvPr/>
        </p:nvSpPr>
        <p:spPr bwMode="auto">
          <a:xfrm>
            <a:off x="9289584" y="5317375"/>
            <a:ext cx="35160" cy="35160"/>
          </a:xfrm>
          <a:custGeom>
            <a:avLst/>
            <a:gdLst/>
            <a:ahLst/>
            <a:cxnLst>
              <a:cxn ang="0">
                <a:pos x="10" y="10"/>
              </a:cxn>
              <a:cxn ang="0">
                <a:pos x="8" y="12"/>
              </a:cxn>
              <a:cxn ang="0">
                <a:pos x="2" y="10"/>
              </a:cxn>
              <a:cxn ang="0">
                <a:pos x="0" y="6"/>
              </a:cxn>
              <a:cxn ang="0">
                <a:pos x="3" y="1"/>
              </a:cxn>
              <a:cxn ang="0">
                <a:pos x="6" y="1"/>
              </a:cxn>
              <a:cxn ang="0">
                <a:pos x="9" y="5"/>
              </a:cxn>
              <a:cxn ang="0">
                <a:pos x="11" y="6"/>
              </a:cxn>
              <a:cxn ang="0">
                <a:pos x="10" y="10"/>
              </a:cxn>
            </a:cxnLst>
            <a:rect l="0" t="0" r="r" b="b"/>
            <a:pathLst>
              <a:path w="12" h="12">
                <a:moveTo>
                  <a:pt x="10" y="10"/>
                </a:moveTo>
                <a:cubicBezTo>
                  <a:pt x="9" y="10"/>
                  <a:pt x="9" y="12"/>
                  <a:pt x="8" y="12"/>
                </a:cubicBezTo>
                <a:cubicBezTo>
                  <a:pt x="7" y="12"/>
                  <a:pt x="3" y="11"/>
                  <a:pt x="2" y="10"/>
                </a:cubicBezTo>
                <a:cubicBezTo>
                  <a:pt x="1" y="10"/>
                  <a:pt x="0" y="7"/>
                  <a:pt x="0" y="6"/>
                </a:cubicBezTo>
                <a:cubicBezTo>
                  <a:pt x="0" y="4"/>
                  <a:pt x="2" y="2"/>
                  <a:pt x="3" y="1"/>
                </a:cubicBezTo>
                <a:cubicBezTo>
                  <a:pt x="4" y="1"/>
                  <a:pt x="6" y="0"/>
                  <a:pt x="6" y="1"/>
                </a:cubicBezTo>
                <a:cubicBezTo>
                  <a:pt x="7" y="1"/>
                  <a:pt x="8" y="4"/>
                  <a:pt x="9" y="5"/>
                </a:cubicBezTo>
                <a:cubicBezTo>
                  <a:pt x="9" y="6"/>
                  <a:pt x="11" y="6"/>
                  <a:pt x="11" y="6"/>
                </a:cubicBezTo>
                <a:cubicBezTo>
                  <a:pt x="12" y="7"/>
                  <a:pt x="10" y="9"/>
                  <a:pt x="10"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66">
            <a:extLst>
              <a:ext uri="{FF2B5EF4-FFF2-40B4-BE49-F238E27FC236}">
                <a16:creationId xmlns:a16="http://schemas.microsoft.com/office/drawing/2014/main" id="{57905ED9-284B-4617-A499-9B1CED06D116}"/>
              </a:ext>
            </a:extLst>
          </p:cNvPr>
          <p:cNvSpPr>
            <a:spLocks/>
          </p:cNvSpPr>
          <p:nvPr/>
        </p:nvSpPr>
        <p:spPr bwMode="auto">
          <a:xfrm>
            <a:off x="9526914" y="5419926"/>
            <a:ext cx="123059" cy="49811"/>
          </a:xfrm>
          <a:custGeom>
            <a:avLst/>
            <a:gdLst/>
            <a:ahLst/>
            <a:cxnLst>
              <a:cxn ang="0">
                <a:pos x="37" y="16"/>
              </a:cxn>
              <a:cxn ang="0">
                <a:pos x="40" y="14"/>
              </a:cxn>
              <a:cxn ang="0">
                <a:pos x="43" y="11"/>
              </a:cxn>
              <a:cxn ang="0">
                <a:pos x="42" y="8"/>
              </a:cxn>
              <a:cxn ang="0">
                <a:pos x="39" y="8"/>
              </a:cxn>
              <a:cxn ang="0">
                <a:pos x="38" y="11"/>
              </a:cxn>
              <a:cxn ang="0">
                <a:pos x="34" y="11"/>
              </a:cxn>
              <a:cxn ang="0">
                <a:pos x="31" y="9"/>
              </a:cxn>
              <a:cxn ang="0">
                <a:pos x="32" y="4"/>
              </a:cxn>
              <a:cxn ang="0">
                <a:pos x="30" y="2"/>
              </a:cxn>
              <a:cxn ang="0">
                <a:pos x="24" y="1"/>
              </a:cxn>
              <a:cxn ang="0">
                <a:pos x="20" y="3"/>
              </a:cxn>
              <a:cxn ang="0">
                <a:pos x="18" y="8"/>
              </a:cxn>
              <a:cxn ang="0">
                <a:pos x="12" y="9"/>
              </a:cxn>
              <a:cxn ang="0">
                <a:pos x="9" y="8"/>
              </a:cxn>
              <a:cxn ang="0">
                <a:pos x="6" y="10"/>
              </a:cxn>
              <a:cxn ang="0">
                <a:pos x="1" y="10"/>
              </a:cxn>
              <a:cxn ang="0">
                <a:pos x="0" y="11"/>
              </a:cxn>
              <a:cxn ang="0">
                <a:pos x="3" y="16"/>
              </a:cxn>
              <a:cxn ang="0">
                <a:pos x="10" y="16"/>
              </a:cxn>
              <a:cxn ang="0">
                <a:pos x="15" y="14"/>
              </a:cxn>
              <a:cxn ang="0">
                <a:pos x="18" y="16"/>
              </a:cxn>
              <a:cxn ang="0">
                <a:pos x="24" y="18"/>
              </a:cxn>
              <a:cxn ang="0">
                <a:pos x="32" y="18"/>
              </a:cxn>
              <a:cxn ang="0">
                <a:pos x="37" y="16"/>
              </a:cxn>
            </a:cxnLst>
            <a:rect l="0" t="0" r="r" b="b"/>
            <a:pathLst>
              <a:path w="43" h="18">
                <a:moveTo>
                  <a:pt x="37" y="16"/>
                </a:moveTo>
                <a:cubicBezTo>
                  <a:pt x="38" y="16"/>
                  <a:pt x="40" y="15"/>
                  <a:pt x="40" y="14"/>
                </a:cubicBezTo>
                <a:cubicBezTo>
                  <a:pt x="41" y="13"/>
                  <a:pt x="43" y="12"/>
                  <a:pt x="43" y="11"/>
                </a:cubicBezTo>
                <a:cubicBezTo>
                  <a:pt x="43" y="10"/>
                  <a:pt x="43" y="8"/>
                  <a:pt x="42" y="8"/>
                </a:cubicBezTo>
                <a:cubicBezTo>
                  <a:pt x="42" y="7"/>
                  <a:pt x="40" y="8"/>
                  <a:pt x="39" y="8"/>
                </a:cubicBezTo>
                <a:cubicBezTo>
                  <a:pt x="39" y="9"/>
                  <a:pt x="38" y="10"/>
                  <a:pt x="38" y="11"/>
                </a:cubicBezTo>
                <a:cubicBezTo>
                  <a:pt x="37" y="11"/>
                  <a:pt x="35" y="11"/>
                  <a:pt x="34" y="11"/>
                </a:cubicBezTo>
                <a:cubicBezTo>
                  <a:pt x="33" y="11"/>
                  <a:pt x="32" y="10"/>
                  <a:pt x="31" y="9"/>
                </a:cubicBezTo>
                <a:cubicBezTo>
                  <a:pt x="31" y="8"/>
                  <a:pt x="32" y="6"/>
                  <a:pt x="32" y="4"/>
                </a:cubicBezTo>
                <a:cubicBezTo>
                  <a:pt x="32" y="4"/>
                  <a:pt x="31" y="2"/>
                  <a:pt x="30" y="2"/>
                </a:cubicBezTo>
                <a:cubicBezTo>
                  <a:pt x="29" y="1"/>
                  <a:pt x="26" y="0"/>
                  <a:pt x="24" y="1"/>
                </a:cubicBezTo>
                <a:cubicBezTo>
                  <a:pt x="23" y="1"/>
                  <a:pt x="21" y="3"/>
                  <a:pt x="20" y="3"/>
                </a:cubicBezTo>
                <a:cubicBezTo>
                  <a:pt x="20" y="4"/>
                  <a:pt x="19" y="7"/>
                  <a:pt x="18" y="8"/>
                </a:cubicBezTo>
                <a:cubicBezTo>
                  <a:pt x="17" y="9"/>
                  <a:pt x="13" y="9"/>
                  <a:pt x="12" y="9"/>
                </a:cubicBezTo>
                <a:cubicBezTo>
                  <a:pt x="11" y="9"/>
                  <a:pt x="10" y="8"/>
                  <a:pt x="9" y="8"/>
                </a:cubicBezTo>
                <a:cubicBezTo>
                  <a:pt x="8" y="8"/>
                  <a:pt x="7" y="9"/>
                  <a:pt x="6" y="10"/>
                </a:cubicBezTo>
                <a:cubicBezTo>
                  <a:pt x="5" y="10"/>
                  <a:pt x="3" y="9"/>
                  <a:pt x="1" y="10"/>
                </a:cubicBezTo>
                <a:cubicBezTo>
                  <a:pt x="1" y="10"/>
                  <a:pt x="0" y="11"/>
                  <a:pt x="0" y="11"/>
                </a:cubicBezTo>
                <a:cubicBezTo>
                  <a:pt x="0" y="13"/>
                  <a:pt x="2" y="15"/>
                  <a:pt x="3" y="16"/>
                </a:cubicBezTo>
                <a:cubicBezTo>
                  <a:pt x="5" y="17"/>
                  <a:pt x="8" y="16"/>
                  <a:pt x="10" y="16"/>
                </a:cubicBezTo>
                <a:cubicBezTo>
                  <a:pt x="11" y="16"/>
                  <a:pt x="14" y="14"/>
                  <a:pt x="15" y="14"/>
                </a:cubicBezTo>
                <a:cubicBezTo>
                  <a:pt x="16" y="14"/>
                  <a:pt x="18" y="16"/>
                  <a:pt x="18" y="16"/>
                </a:cubicBezTo>
                <a:cubicBezTo>
                  <a:pt x="20" y="17"/>
                  <a:pt x="23" y="18"/>
                  <a:pt x="24" y="18"/>
                </a:cubicBezTo>
                <a:cubicBezTo>
                  <a:pt x="26" y="18"/>
                  <a:pt x="30" y="18"/>
                  <a:pt x="32" y="18"/>
                </a:cubicBezTo>
                <a:cubicBezTo>
                  <a:pt x="33" y="18"/>
                  <a:pt x="36" y="17"/>
                  <a:pt x="37" y="1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2" name="Freeform 67">
            <a:extLst>
              <a:ext uri="{FF2B5EF4-FFF2-40B4-BE49-F238E27FC236}">
                <a16:creationId xmlns:a16="http://schemas.microsoft.com/office/drawing/2014/main" id="{377E378B-17D5-4AB5-B4C2-1BBBAA197F58}"/>
              </a:ext>
            </a:extLst>
          </p:cNvPr>
          <p:cNvSpPr>
            <a:spLocks/>
          </p:cNvSpPr>
          <p:nvPr/>
        </p:nvSpPr>
        <p:spPr bwMode="auto">
          <a:xfrm>
            <a:off x="8940917" y="3828943"/>
            <a:ext cx="1391745" cy="1614423"/>
          </a:xfrm>
          <a:custGeom>
            <a:avLst/>
            <a:gdLst/>
            <a:ahLst/>
            <a:cxnLst>
              <a:cxn ang="0">
                <a:pos x="454" y="501"/>
              </a:cxn>
              <a:cxn ang="0">
                <a:pos x="397" y="466"/>
              </a:cxn>
              <a:cxn ang="0">
                <a:pos x="312" y="421"/>
              </a:cxn>
              <a:cxn ang="0">
                <a:pos x="312" y="500"/>
              </a:cxn>
              <a:cxn ang="0">
                <a:pos x="269" y="520"/>
              </a:cxn>
              <a:cxn ang="0">
                <a:pos x="246" y="547"/>
              </a:cxn>
              <a:cxn ang="0">
                <a:pos x="221" y="547"/>
              </a:cxn>
              <a:cxn ang="0">
                <a:pos x="191" y="547"/>
              </a:cxn>
              <a:cxn ang="0">
                <a:pos x="177" y="549"/>
              </a:cxn>
              <a:cxn ang="0">
                <a:pos x="161" y="549"/>
              </a:cxn>
              <a:cxn ang="0">
                <a:pos x="153" y="535"/>
              </a:cxn>
              <a:cxn ang="0">
                <a:pos x="156" y="530"/>
              </a:cxn>
              <a:cxn ang="0">
                <a:pos x="163" y="514"/>
              </a:cxn>
              <a:cxn ang="0">
                <a:pos x="147" y="498"/>
              </a:cxn>
              <a:cxn ang="0">
                <a:pos x="110" y="471"/>
              </a:cxn>
              <a:cxn ang="0">
                <a:pos x="130" y="459"/>
              </a:cxn>
              <a:cxn ang="0">
                <a:pos x="113" y="448"/>
              </a:cxn>
              <a:cxn ang="0">
                <a:pos x="90" y="448"/>
              </a:cxn>
              <a:cxn ang="0">
                <a:pos x="128" y="426"/>
              </a:cxn>
              <a:cxn ang="0">
                <a:pos x="134" y="391"/>
              </a:cxn>
              <a:cxn ang="0">
                <a:pos x="114" y="341"/>
              </a:cxn>
              <a:cxn ang="0">
                <a:pos x="98" y="333"/>
              </a:cxn>
              <a:cxn ang="0">
                <a:pos x="99" y="316"/>
              </a:cxn>
              <a:cxn ang="0">
                <a:pos x="113" y="309"/>
              </a:cxn>
              <a:cxn ang="0">
                <a:pos x="52" y="240"/>
              </a:cxn>
              <a:cxn ang="0">
                <a:pos x="40" y="227"/>
              </a:cxn>
              <a:cxn ang="0">
                <a:pos x="90" y="238"/>
              </a:cxn>
              <a:cxn ang="0">
                <a:pos x="84" y="228"/>
              </a:cxn>
              <a:cxn ang="0">
                <a:pos x="51" y="195"/>
              </a:cxn>
              <a:cxn ang="0">
                <a:pos x="7" y="182"/>
              </a:cxn>
              <a:cxn ang="0">
                <a:pos x="61" y="180"/>
              </a:cxn>
              <a:cxn ang="0">
                <a:pos x="125" y="168"/>
              </a:cxn>
              <a:cxn ang="0">
                <a:pos x="146" y="180"/>
              </a:cxn>
              <a:cxn ang="0">
                <a:pos x="170" y="180"/>
              </a:cxn>
              <a:cxn ang="0">
                <a:pos x="206" y="142"/>
              </a:cxn>
              <a:cxn ang="0">
                <a:pos x="204" y="111"/>
              </a:cxn>
              <a:cxn ang="0">
                <a:pos x="248" y="106"/>
              </a:cxn>
              <a:cxn ang="0">
                <a:pos x="242" y="47"/>
              </a:cxn>
              <a:cxn ang="0">
                <a:pos x="168" y="20"/>
              </a:cxn>
              <a:cxn ang="0">
                <a:pos x="195" y="21"/>
              </a:cxn>
              <a:cxn ang="0">
                <a:pos x="263" y="37"/>
              </a:cxn>
              <a:cxn ang="0">
                <a:pos x="321" y="41"/>
              </a:cxn>
              <a:cxn ang="0">
                <a:pos x="364" y="39"/>
              </a:cxn>
              <a:cxn ang="0">
                <a:pos x="334" y="70"/>
              </a:cxn>
              <a:cxn ang="0">
                <a:pos x="333" y="99"/>
              </a:cxn>
              <a:cxn ang="0">
                <a:pos x="314" y="129"/>
              </a:cxn>
              <a:cxn ang="0">
                <a:pos x="300" y="161"/>
              </a:cxn>
              <a:cxn ang="0">
                <a:pos x="344" y="149"/>
              </a:cxn>
              <a:cxn ang="0">
                <a:pos x="352" y="161"/>
              </a:cxn>
              <a:cxn ang="0">
                <a:pos x="353" y="181"/>
              </a:cxn>
              <a:cxn ang="0">
                <a:pos x="322" y="183"/>
              </a:cxn>
              <a:cxn ang="0">
                <a:pos x="338" y="196"/>
              </a:cxn>
              <a:cxn ang="0">
                <a:pos x="366" y="192"/>
              </a:cxn>
              <a:cxn ang="0">
                <a:pos x="372" y="223"/>
              </a:cxn>
              <a:cxn ang="0">
                <a:pos x="361" y="252"/>
              </a:cxn>
              <a:cxn ang="0">
                <a:pos x="421" y="369"/>
              </a:cxn>
              <a:cxn ang="0">
                <a:pos x="479" y="439"/>
              </a:cxn>
            </a:cxnLst>
            <a:rect l="0" t="0" r="r" b="b"/>
            <a:pathLst>
              <a:path w="480" h="557">
                <a:moveTo>
                  <a:pt x="479" y="439"/>
                </a:moveTo>
                <a:cubicBezTo>
                  <a:pt x="480" y="441"/>
                  <a:pt x="480" y="445"/>
                  <a:pt x="479" y="448"/>
                </a:cubicBezTo>
                <a:cubicBezTo>
                  <a:pt x="478" y="451"/>
                  <a:pt x="475" y="456"/>
                  <a:pt x="474" y="459"/>
                </a:cubicBezTo>
                <a:cubicBezTo>
                  <a:pt x="473" y="461"/>
                  <a:pt x="470" y="466"/>
                  <a:pt x="470" y="468"/>
                </a:cubicBezTo>
                <a:cubicBezTo>
                  <a:pt x="469" y="471"/>
                  <a:pt x="470" y="477"/>
                  <a:pt x="470" y="480"/>
                </a:cubicBezTo>
                <a:cubicBezTo>
                  <a:pt x="471" y="481"/>
                  <a:pt x="472" y="484"/>
                  <a:pt x="474" y="487"/>
                </a:cubicBezTo>
                <a:cubicBezTo>
                  <a:pt x="473" y="487"/>
                  <a:pt x="472" y="487"/>
                  <a:pt x="472" y="488"/>
                </a:cubicBezTo>
                <a:cubicBezTo>
                  <a:pt x="467" y="491"/>
                  <a:pt x="459" y="498"/>
                  <a:pt x="454" y="501"/>
                </a:cubicBezTo>
                <a:cubicBezTo>
                  <a:pt x="448" y="505"/>
                  <a:pt x="437" y="512"/>
                  <a:pt x="430" y="514"/>
                </a:cubicBezTo>
                <a:cubicBezTo>
                  <a:pt x="427" y="514"/>
                  <a:pt x="421" y="514"/>
                  <a:pt x="418" y="513"/>
                </a:cubicBezTo>
                <a:cubicBezTo>
                  <a:pt x="414" y="511"/>
                  <a:pt x="408" y="505"/>
                  <a:pt x="405" y="502"/>
                </a:cubicBezTo>
                <a:cubicBezTo>
                  <a:pt x="402" y="500"/>
                  <a:pt x="397" y="496"/>
                  <a:pt x="395" y="494"/>
                </a:cubicBezTo>
                <a:cubicBezTo>
                  <a:pt x="392" y="492"/>
                  <a:pt x="386" y="488"/>
                  <a:pt x="384" y="484"/>
                </a:cubicBezTo>
                <a:cubicBezTo>
                  <a:pt x="382" y="481"/>
                  <a:pt x="381" y="475"/>
                  <a:pt x="382" y="471"/>
                </a:cubicBezTo>
                <a:cubicBezTo>
                  <a:pt x="382" y="469"/>
                  <a:pt x="384" y="465"/>
                  <a:pt x="385" y="464"/>
                </a:cubicBezTo>
                <a:cubicBezTo>
                  <a:pt x="388" y="463"/>
                  <a:pt x="394" y="466"/>
                  <a:pt x="397" y="466"/>
                </a:cubicBezTo>
                <a:cubicBezTo>
                  <a:pt x="400" y="466"/>
                  <a:pt x="406" y="464"/>
                  <a:pt x="407" y="462"/>
                </a:cubicBezTo>
                <a:cubicBezTo>
                  <a:pt x="409" y="460"/>
                  <a:pt x="408" y="454"/>
                  <a:pt x="407" y="452"/>
                </a:cubicBezTo>
                <a:cubicBezTo>
                  <a:pt x="405" y="450"/>
                  <a:pt x="400" y="449"/>
                  <a:pt x="398" y="448"/>
                </a:cubicBezTo>
                <a:cubicBezTo>
                  <a:pt x="394" y="447"/>
                  <a:pt x="387" y="444"/>
                  <a:pt x="383" y="443"/>
                </a:cubicBezTo>
                <a:cubicBezTo>
                  <a:pt x="377" y="440"/>
                  <a:pt x="366" y="435"/>
                  <a:pt x="360" y="431"/>
                </a:cubicBezTo>
                <a:cubicBezTo>
                  <a:pt x="357" y="429"/>
                  <a:pt x="353" y="424"/>
                  <a:pt x="350" y="423"/>
                </a:cubicBezTo>
                <a:cubicBezTo>
                  <a:pt x="346" y="421"/>
                  <a:pt x="338" y="417"/>
                  <a:pt x="333" y="417"/>
                </a:cubicBezTo>
                <a:cubicBezTo>
                  <a:pt x="328" y="416"/>
                  <a:pt x="317" y="420"/>
                  <a:pt x="312" y="421"/>
                </a:cubicBezTo>
                <a:cubicBezTo>
                  <a:pt x="308" y="421"/>
                  <a:pt x="300" y="422"/>
                  <a:pt x="296" y="424"/>
                </a:cubicBezTo>
                <a:cubicBezTo>
                  <a:pt x="293" y="426"/>
                  <a:pt x="286" y="429"/>
                  <a:pt x="285" y="432"/>
                </a:cubicBezTo>
                <a:cubicBezTo>
                  <a:pt x="283" y="435"/>
                  <a:pt x="283" y="441"/>
                  <a:pt x="284" y="444"/>
                </a:cubicBezTo>
                <a:cubicBezTo>
                  <a:pt x="284" y="447"/>
                  <a:pt x="286" y="452"/>
                  <a:pt x="287" y="454"/>
                </a:cubicBezTo>
                <a:cubicBezTo>
                  <a:pt x="289" y="457"/>
                  <a:pt x="294" y="461"/>
                  <a:pt x="297" y="463"/>
                </a:cubicBezTo>
                <a:cubicBezTo>
                  <a:pt x="299" y="465"/>
                  <a:pt x="305" y="467"/>
                  <a:pt x="307" y="470"/>
                </a:cubicBezTo>
                <a:cubicBezTo>
                  <a:pt x="310" y="473"/>
                  <a:pt x="315" y="481"/>
                  <a:pt x="316" y="486"/>
                </a:cubicBezTo>
                <a:cubicBezTo>
                  <a:pt x="316" y="490"/>
                  <a:pt x="314" y="497"/>
                  <a:pt x="312" y="500"/>
                </a:cubicBezTo>
                <a:cubicBezTo>
                  <a:pt x="311" y="502"/>
                  <a:pt x="309" y="505"/>
                  <a:pt x="307" y="506"/>
                </a:cubicBezTo>
                <a:cubicBezTo>
                  <a:pt x="305" y="507"/>
                  <a:pt x="300" y="505"/>
                  <a:pt x="298" y="504"/>
                </a:cubicBezTo>
                <a:cubicBezTo>
                  <a:pt x="295" y="503"/>
                  <a:pt x="291" y="499"/>
                  <a:pt x="289" y="497"/>
                </a:cubicBezTo>
                <a:cubicBezTo>
                  <a:pt x="286" y="496"/>
                  <a:pt x="280" y="495"/>
                  <a:pt x="277" y="495"/>
                </a:cubicBezTo>
                <a:cubicBezTo>
                  <a:pt x="274" y="495"/>
                  <a:pt x="270" y="495"/>
                  <a:pt x="268" y="497"/>
                </a:cubicBezTo>
                <a:cubicBezTo>
                  <a:pt x="266" y="498"/>
                  <a:pt x="263" y="501"/>
                  <a:pt x="262" y="504"/>
                </a:cubicBezTo>
                <a:cubicBezTo>
                  <a:pt x="261" y="506"/>
                  <a:pt x="262" y="510"/>
                  <a:pt x="263" y="512"/>
                </a:cubicBezTo>
                <a:cubicBezTo>
                  <a:pt x="264" y="515"/>
                  <a:pt x="268" y="518"/>
                  <a:pt x="269" y="520"/>
                </a:cubicBezTo>
                <a:cubicBezTo>
                  <a:pt x="271" y="523"/>
                  <a:pt x="271" y="530"/>
                  <a:pt x="271" y="533"/>
                </a:cubicBezTo>
                <a:cubicBezTo>
                  <a:pt x="271" y="536"/>
                  <a:pt x="268" y="542"/>
                  <a:pt x="267" y="544"/>
                </a:cubicBezTo>
                <a:cubicBezTo>
                  <a:pt x="266" y="546"/>
                  <a:pt x="262" y="548"/>
                  <a:pt x="261" y="549"/>
                </a:cubicBezTo>
                <a:cubicBezTo>
                  <a:pt x="260" y="551"/>
                  <a:pt x="258" y="553"/>
                  <a:pt x="257" y="555"/>
                </a:cubicBezTo>
                <a:cubicBezTo>
                  <a:pt x="257" y="555"/>
                  <a:pt x="257" y="555"/>
                  <a:pt x="256" y="555"/>
                </a:cubicBezTo>
                <a:cubicBezTo>
                  <a:pt x="255" y="555"/>
                  <a:pt x="253" y="554"/>
                  <a:pt x="252" y="553"/>
                </a:cubicBezTo>
                <a:cubicBezTo>
                  <a:pt x="251" y="552"/>
                  <a:pt x="251" y="550"/>
                  <a:pt x="250" y="549"/>
                </a:cubicBezTo>
                <a:cubicBezTo>
                  <a:pt x="249" y="548"/>
                  <a:pt x="247" y="548"/>
                  <a:pt x="246" y="547"/>
                </a:cubicBezTo>
                <a:cubicBezTo>
                  <a:pt x="245" y="547"/>
                  <a:pt x="243" y="547"/>
                  <a:pt x="242" y="546"/>
                </a:cubicBezTo>
                <a:cubicBezTo>
                  <a:pt x="241" y="545"/>
                  <a:pt x="241" y="544"/>
                  <a:pt x="240" y="543"/>
                </a:cubicBezTo>
                <a:cubicBezTo>
                  <a:pt x="239" y="543"/>
                  <a:pt x="236" y="543"/>
                  <a:pt x="234" y="543"/>
                </a:cubicBezTo>
                <a:cubicBezTo>
                  <a:pt x="234" y="543"/>
                  <a:pt x="232" y="542"/>
                  <a:pt x="232" y="541"/>
                </a:cubicBezTo>
                <a:cubicBezTo>
                  <a:pt x="231" y="540"/>
                  <a:pt x="230" y="538"/>
                  <a:pt x="229" y="538"/>
                </a:cubicBezTo>
                <a:cubicBezTo>
                  <a:pt x="228" y="537"/>
                  <a:pt x="226" y="538"/>
                  <a:pt x="225" y="538"/>
                </a:cubicBezTo>
                <a:cubicBezTo>
                  <a:pt x="224" y="539"/>
                  <a:pt x="224" y="542"/>
                  <a:pt x="223" y="543"/>
                </a:cubicBezTo>
                <a:cubicBezTo>
                  <a:pt x="222" y="544"/>
                  <a:pt x="222" y="546"/>
                  <a:pt x="221" y="547"/>
                </a:cubicBezTo>
                <a:cubicBezTo>
                  <a:pt x="220" y="547"/>
                  <a:pt x="218" y="545"/>
                  <a:pt x="217" y="545"/>
                </a:cubicBezTo>
                <a:cubicBezTo>
                  <a:pt x="215" y="545"/>
                  <a:pt x="213" y="546"/>
                  <a:pt x="211" y="547"/>
                </a:cubicBezTo>
                <a:cubicBezTo>
                  <a:pt x="210" y="547"/>
                  <a:pt x="209" y="549"/>
                  <a:pt x="208" y="550"/>
                </a:cubicBezTo>
                <a:cubicBezTo>
                  <a:pt x="207" y="550"/>
                  <a:pt x="205" y="551"/>
                  <a:pt x="204" y="551"/>
                </a:cubicBezTo>
                <a:cubicBezTo>
                  <a:pt x="203" y="551"/>
                  <a:pt x="200" y="551"/>
                  <a:pt x="199" y="550"/>
                </a:cubicBezTo>
                <a:cubicBezTo>
                  <a:pt x="199" y="550"/>
                  <a:pt x="198" y="547"/>
                  <a:pt x="197" y="547"/>
                </a:cubicBezTo>
                <a:cubicBezTo>
                  <a:pt x="196" y="546"/>
                  <a:pt x="195" y="545"/>
                  <a:pt x="194" y="545"/>
                </a:cubicBezTo>
                <a:cubicBezTo>
                  <a:pt x="193" y="545"/>
                  <a:pt x="192" y="546"/>
                  <a:pt x="191" y="547"/>
                </a:cubicBezTo>
                <a:cubicBezTo>
                  <a:pt x="190" y="548"/>
                  <a:pt x="190" y="550"/>
                  <a:pt x="190" y="551"/>
                </a:cubicBezTo>
                <a:cubicBezTo>
                  <a:pt x="189" y="551"/>
                  <a:pt x="187" y="552"/>
                  <a:pt x="187" y="552"/>
                </a:cubicBezTo>
                <a:cubicBezTo>
                  <a:pt x="186" y="552"/>
                  <a:pt x="186" y="550"/>
                  <a:pt x="186" y="549"/>
                </a:cubicBezTo>
                <a:cubicBezTo>
                  <a:pt x="185" y="548"/>
                  <a:pt x="186" y="546"/>
                  <a:pt x="186" y="546"/>
                </a:cubicBezTo>
                <a:cubicBezTo>
                  <a:pt x="185" y="545"/>
                  <a:pt x="183" y="544"/>
                  <a:pt x="183" y="544"/>
                </a:cubicBezTo>
                <a:cubicBezTo>
                  <a:pt x="182" y="544"/>
                  <a:pt x="181" y="545"/>
                  <a:pt x="180" y="546"/>
                </a:cubicBezTo>
                <a:cubicBezTo>
                  <a:pt x="180" y="546"/>
                  <a:pt x="180" y="548"/>
                  <a:pt x="179" y="548"/>
                </a:cubicBezTo>
                <a:cubicBezTo>
                  <a:pt x="179" y="549"/>
                  <a:pt x="177" y="549"/>
                  <a:pt x="177" y="549"/>
                </a:cubicBezTo>
                <a:cubicBezTo>
                  <a:pt x="176" y="548"/>
                  <a:pt x="176" y="546"/>
                  <a:pt x="175" y="545"/>
                </a:cubicBezTo>
                <a:cubicBezTo>
                  <a:pt x="174" y="545"/>
                  <a:pt x="173" y="546"/>
                  <a:pt x="172" y="546"/>
                </a:cubicBezTo>
                <a:cubicBezTo>
                  <a:pt x="172" y="547"/>
                  <a:pt x="171" y="550"/>
                  <a:pt x="172" y="551"/>
                </a:cubicBezTo>
                <a:cubicBezTo>
                  <a:pt x="172" y="552"/>
                  <a:pt x="174" y="552"/>
                  <a:pt x="174" y="553"/>
                </a:cubicBezTo>
                <a:cubicBezTo>
                  <a:pt x="174" y="554"/>
                  <a:pt x="173" y="556"/>
                  <a:pt x="172" y="557"/>
                </a:cubicBezTo>
                <a:cubicBezTo>
                  <a:pt x="171" y="557"/>
                  <a:pt x="169" y="556"/>
                  <a:pt x="168" y="555"/>
                </a:cubicBezTo>
                <a:cubicBezTo>
                  <a:pt x="167" y="554"/>
                  <a:pt x="167" y="551"/>
                  <a:pt x="166" y="550"/>
                </a:cubicBezTo>
                <a:cubicBezTo>
                  <a:pt x="165" y="549"/>
                  <a:pt x="163" y="549"/>
                  <a:pt x="161" y="549"/>
                </a:cubicBezTo>
                <a:cubicBezTo>
                  <a:pt x="160" y="549"/>
                  <a:pt x="158" y="550"/>
                  <a:pt x="156" y="550"/>
                </a:cubicBezTo>
                <a:cubicBezTo>
                  <a:pt x="155" y="550"/>
                  <a:pt x="153" y="549"/>
                  <a:pt x="152" y="548"/>
                </a:cubicBezTo>
                <a:cubicBezTo>
                  <a:pt x="151" y="548"/>
                  <a:pt x="151" y="545"/>
                  <a:pt x="150" y="544"/>
                </a:cubicBezTo>
                <a:cubicBezTo>
                  <a:pt x="150" y="543"/>
                  <a:pt x="148" y="543"/>
                  <a:pt x="148" y="543"/>
                </a:cubicBezTo>
                <a:cubicBezTo>
                  <a:pt x="148" y="542"/>
                  <a:pt x="148" y="541"/>
                  <a:pt x="148" y="541"/>
                </a:cubicBezTo>
                <a:cubicBezTo>
                  <a:pt x="148" y="540"/>
                  <a:pt x="149" y="540"/>
                  <a:pt x="150" y="540"/>
                </a:cubicBezTo>
                <a:cubicBezTo>
                  <a:pt x="151" y="539"/>
                  <a:pt x="152" y="539"/>
                  <a:pt x="153" y="539"/>
                </a:cubicBezTo>
                <a:cubicBezTo>
                  <a:pt x="153" y="538"/>
                  <a:pt x="153" y="536"/>
                  <a:pt x="153" y="535"/>
                </a:cubicBezTo>
                <a:cubicBezTo>
                  <a:pt x="152" y="534"/>
                  <a:pt x="150" y="534"/>
                  <a:pt x="149" y="533"/>
                </a:cubicBezTo>
                <a:cubicBezTo>
                  <a:pt x="147" y="532"/>
                  <a:pt x="145" y="531"/>
                  <a:pt x="144" y="529"/>
                </a:cubicBezTo>
                <a:cubicBezTo>
                  <a:pt x="144" y="529"/>
                  <a:pt x="143" y="527"/>
                  <a:pt x="143" y="526"/>
                </a:cubicBezTo>
                <a:cubicBezTo>
                  <a:pt x="143" y="525"/>
                  <a:pt x="143" y="521"/>
                  <a:pt x="144" y="520"/>
                </a:cubicBezTo>
                <a:cubicBezTo>
                  <a:pt x="145" y="520"/>
                  <a:pt x="147" y="521"/>
                  <a:pt x="147" y="521"/>
                </a:cubicBezTo>
                <a:cubicBezTo>
                  <a:pt x="149" y="522"/>
                  <a:pt x="149" y="526"/>
                  <a:pt x="150" y="527"/>
                </a:cubicBezTo>
                <a:cubicBezTo>
                  <a:pt x="151" y="527"/>
                  <a:pt x="154" y="528"/>
                  <a:pt x="155" y="528"/>
                </a:cubicBezTo>
                <a:cubicBezTo>
                  <a:pt x="155" y="529"/>
                  <a:pt x="155" y="530"/>
                  <a:pt x="156" y="530"/>
                </a:cubicBezTo>
                <a:cubicBezTo>
                  <a:pt x="157" y="531"/>
                  <a:pt x="161" y="531"/>
                  <a:pt x="162" y="530"/>
                </a:cubicBezTo>
                <a:cubicBezTo>
                  <a:pt x="163" y="530"/>
                  <a:pt x="164" y="527"/>
                  <a:pt x="165" y="525"/>
                </a:cubicBezTo>
                <a:cubicBezTo>
                  <a:pt x="166" y="524"/>
                  <a:pt x="166" y="520"/>
                  <a:pt x="167" y="519"/>
                </a:cubicBezTo>
                <a:cubicBezTo>
                  <a:pt x="167" y="519"/>
                  <a:pt x="170" y="519"/>
                  <a:pt x="170" y="518"/>
                </a:cubicBezTo>
                <a:cubicBezTo>
                  <a:pt x="171" y="518"/>
                  <a:pt x="173" y="517"/>
                  <a:pt x="173" y="516"/>
                </a:cubicBezTo>
                <a:cubicBezTo>
                  <a:pt x="173" y="515"/>
                  <a:pt x="172" y="515"/>
                  <a:pt x="171" y="514"/>
                </a:cubicBezTo>
                <a:cubicBezTo>
                  <a:pt x="170" y="513"/>
                  <a:pt x="167" y="513"/>
                  <a:pt x="166" y="513"/>
                </a:cubicBezTo>
                <a:cubicBezTo>
                  <a:pt x="165" y="513"/>
                  <a:pt x="164" y="514"/>
                  <a:pt x="163" y="514"/>
                </a:cubicBezTo>
                <a:cubicBezTo>
                  <a:pt x="162" y="515"/>
                  <a:pt x="162" y="517"/>
                  <a:pt x="161" y="517"/>
                </a:cubicBezTo>
                <a:cubicBezTo>
                  <a:pt x="161" y="518"/>
                  <a:pt x="161" y="521"/>
                  <a:pt x="160" y="521"/>
                </a:cubicBezTo>
                <a:cubicBezTo>
                  <a:pt x="159" y="522"/>
                  <a:pt x="156" y="521"/>
                  <a:pt x="155" y="520"/>
                </a:cubicBezTo>
                <a:cubicBezTo>
                  <a:pt x="155" y="520"/>
                  <a:pt x="154" y="518"/>
                  <a:pt x="153" y="517"/>
                </a:cubicBezTo>
                <a:cubicBezTo>
                  <a:pt x="152" y="516"/>
                  <a:pt x="150" y="516"/>
                  <a:pt x="149" y="515"/>
                </a:cubicBezTo>
                <a:cubicBezTo>
                  <a:pt x="148" y="514"/>
                  <a:pt x="147" y="511"/>
                  <a:pt x="147" y="510"/>
                </a:cubicBezTo>
                <a:cubicBezTo>
                  <a:pt x="147" y="508"/>
                  <a:pt x="147" y="505"/>
                  <a:pt x="147" y="504"/>
                </a:cubicBezTo>
                <a:cubicBezTo>
                  <a:pt x="147" y="503"/>
                  <a:pt x="148" y="500"/>
                  <a:pt x="147" y="498"/>
                </a:cubicBezTo>
                <a:cubicBezTo>
                  <a:pt x="147" y="497"/>
                  <a:pt x="145" y="495"/>
                  <a:pt x="144" y="494"/>
                </a:cubicBezTo>
                <a:cubicBezTo>
                  <a:pt x="143" y="493"/>
                  <a:pt x="140" y="491"/>
                  <a:pt x="139" y="490"/>
                </a:cubicBezTo>
                <a:cubicBezTo>
                  <a:pt x="137" y="489"/>
                  <a:pt x="135" y="487"/>
                  <a:pt x="133" y="487"/>
                </a:cubicBezTo>
                <a:cubicBezTo>
                  <a:pt x="132" y="486"/>
                  <a:pt x="130" y="486"/>
                  <a:pt x="129" y="485"/>
                </a:cubicBezTo>
                <a:cubicBezTo>
                  <a:pt x="127" y="485"/>
                  <a:pt x="123" y="484"/>
                  <a:pt x="122" y="483"/>
                </a:cubicBezTo>
                <a:cubicBezTo>
                  <a:pt x="121" y="482"/>
                  <a:pt x="120" y="479"/>
                  <a:pt x="119" y="479"/>
                </a:cubicBezTo>
                <a:cubicBezTo>
                  <a:pt x="118" y="478"/>
                  <a:pt x="115" y="477"/>
                  <a:pt x="114" y="476"/>
                </a:cubicBezTo>
                <a:cubicBezTo>
                  <a:pt x="113" y="475"/>
                  <a:pt x="111" y="472"/>
                  <a:pt x="110" y="471"/>
                </a:cubicBezTo>
                <a:cubicBezTo>
                  <a:pt x="109" y="470"/>
                  <a:pt x="105" y="468"/>
                  <a:pt x="105" y="466"/>
                </a:cubicBezTo>
                <a:cubicBezTo>
                  <a:pt x="105" y="465"/>
                  <a:pt x="107" y="464"/>
                  <a:pt x="108" y="464"/>
                </a:cubicBezTo>
                <a:cubicBezTo>
                  <a:pt x="108" y="463"/>
                  <a:pt x="110" y="462"/>
                  <a:pt x="111" y="462"/>
                </a:cubicBezTo>
                <a:cubicBezTo>
                  <a:pt x="113" y="462"/>
                  <a:pt x="115" y="463"/>
                  <a:pt x="116" y="464"/>
                </a:cubicBezTo>
                <a:cubicBezTo>
                  <a:pt x="117" y="464"/>
                  <a:pt x="118" y="465"/>
                  <a:pt x="118" y="465"/>
                </a:cubicBezTo>
                <a:cubicBezTo>
                  <a:pt x="120" y="465"/>
                  <a:pt x="122" y="464"/>
                  <a:pt x="123" y="463"/>
                </a:cubicBezTo>
                <a:cubicBezTo>
                  <a:pt x="124" y="463"/>
                  <a:pt x="125" y="461"/>
                  <a:pt x="126" y="460"/>
                </a:cubicBezTo>
                <a:cubicBezTo>
                  <a:pt x="127" y="460"/>
                  <a:pt x="129" y="460"/>
                  <a:pt x="130" y="459"/>
                </a:cubicBezTo>
                <a:cubicBezTo>
                  <a:pt x="130" y="459"/>
                  <a:pt x="131" y="457"/>
                  <a:pt x="131" y="456"/>
                </a:cubicBezTo>
                <a:cubicBezTo>
                  <a:pt x="131" y="455"/>
                  <a:pt x="129" y="453"/>
                  <a:pt x="128" y="452"/>
                </a:cubicBezTo>
                <a:cubicBezTo>
                  <a:pt x="128" y="451"/>
                  <a:pt x="128" y="449"/>
                  <a:pt x="127" y="448"/>
                </a:cubicBezTo>
                <a:cubicBezTo>
                  <a:pt x="127" y="447"/>
                  <a:pt x="125" y="446"/>
                  <a:pt x="124" y="446"/>
                </a:cubicBezTo>
                <a:cubicBezTo>
                  <a:pt x="123" y="446"/>
                  <a:pt x="121" y="446"/>
                  <a:pt x="120" y="446"/>
                </a:cubicBezTo>
                <a:cubicBezTo>
                  <a:pt x="120" y="445"/>
                  <a:pt x="119" y="444"/>
                  <a:pt x="118" y="444"/>
                </a:cubicBezTo>
                <a:cubicBezTo>
                  <a:pt x="117" y="444"/>
                  <a:pt x="115" y="443"/>
                  <a:pt x="114" y="444"/>
                </a:cubicBezTo>
                <a:cubicBezTo>
                  <a:pt x="113" y="445"/>
                  <a:pt x="113" y="447"/>
                  <a:pt x="113" y="448"/>
                </a:cubicBezTo>
                <a:cubicBezTo>
                  <a:pt x="113" y="448"/>
                  <a:pt x="113" y="449"/>
                  <a:pt x="113" y="450"/>
                </a:cubicBezTo>
                <a:cubicBezTo>
                  <a:pt x="113" y="451"/>
                  <a:pt x="112" y="452"/>
                  <a:pt x="112" y="453"/>
                </a:cubicBezTo>
                <a:cubicBezTo>
                  <a:pt x="111" y="453"/>
                  <a:pt x="110" y="452"/>
                  <a:pt x="109" y="453"/>
                </a:cubicBezTo>
                <a:cubicBezTo>
                  <a:pt x="109" y="453"/>
                  <a:pt x="108" y="455"/>
                  <a:pt x="108" y="455"/>
                </a:cubicBezTo>
                <a:cubicBezTo>
                  <a:pt x="107" y="456"/>
                  <a:pt x="106" y="457"/>
                  <a:pt x="105" y="457"/>
                </a:cubicBezTo>
                <a:cubicBezTo>
                  <a:pt x="103" y="457"/>
                  <a:pt x="100" y="456"/>
                  <a:pt x="99" y="455"/>
                </a:cubicBezTo>
                <a:cubicBezTo>
                  <a:pt x="98" y="455"/>
                  <a:pt x="96" y="451"/>
                  <a:pt x="95" y="450"/>
                </a:cubicBezTo>
                <a:cubicBezTo>
                  <a:pt x="94" y="449"/>
                  <a:pt x="91" y="449"/>
                  <a:pt x="90" y="448"/>
                </a:cubicBezTo>
                <a:cubicBezTo>
                  <a:pt x="90" y="447"/>
                  <a:pt x="90" y="444"/>
                  <a:pt x="91" y="443"/>
                </a:cubicBezTo>
                <a:cubicBezTo>
                  <a:pt x="91" y="442"/>
                  <a:pt x="92" y="439"/>
                  <a:pt x="93" y="438"/>
                </a:cubicBezTo>
                <a:cubicBezTo>
                  <a:pt x="94" y="438"/>
                  <a:pt x="96" y="437"/>
                  <a:pt x="97" y="437"/>
                </a:cubicBezTo>
                <a:cubicBezTo>
                  <a:pt x="98" y="437"/>
                  <a:pt x="99" y="438"/>
                  <a:pt x="100" y="438"/>
                </a:cubicBezTo>
                <a:cubicBezTo>
                  <a:pt x="101" y="438"/>
                  <a:pt x="103" y="439"/>
                  <a:pt x="104" y="439"/>
                </a:cubicBezTo>
                <a:cubicBezTo>
                  <a:pt x="106" y="438"/>
                  <a:pt x="109" y="437"/>
                  <a:pt x="111" y="436"/>
                </a:cubicBezTo>
                <a:cubicBezTo>
                  <a:pt x="114" y="435"/>
                  <a:pt x="118" y="431"/>
                  <a:pt x="121" y="429"/>
                </a:cubicBezTo>
                <a:cubicBezTo>
                  <a:pt x="123" y="428"/>
                  <a:pt x="126" y="426"/>
                  <a:pt x="128" y="426"/>
                </a:cubicBezTo>
                <a:cubicBezTo>
                  <a:pt x="130" y="426"/>
                  <a:pt x="133" y="427"/>
                  <a:pt x="135" y="427"/>
                </a:cubicBezTo>
                <a:cubicBezTo>
                  <a:pt x="136" y="427"/>
                  <a:pt x="140" y="427"/>
                  <a:pt x="141" y="426"/>
                </a:cubicBezTo>
                <a:cubicBezTo>
                  <a:pt x="142" y="426"/>
                  <a:pt x="144" y="424"/>
                  <a:pt x="144" y="423"/>
                </a:cubicBezTo>
                <a:cubicBezTo>
                  <a:pt x="144" y="422"/>
                  <a:pt x="142" y="419"/>
                  <a:pt x="140" y="418"/>
                </a:cubicBezTo>
                <a:cubicBezTo>
                  <a:pt x="140" y="416"/>
                  <a:pt x="137" y="415"/>
                  <a:pt x="136" y="414"/>
                </a:cubicBezTo>
                <a:cubicBezTo>
                  <a:pt x="135" y="412"/>
                  <a:pt x="134" y="408"/>
                  <a:pt x="133" y="406"/>
                </a:cubicBezTo>
                <a:cubicBezTo>
                  <a:pt x="133" y="405"/>
                  <a:pt x="131" y="402"/>
                  <a:pt x="131" y="401"/>
                </a:cubicBezTo>
                <a:cubicBezTo>
                  <a:pt x="131" y="398"/>
                  <a:pt x="134" y="394"/>
                  <a:pt x="134" y="391"/>
                </a:cubicBezTo>
                <a:cubicBezTo>
                  <a:pt x="134" y="390"/>
                  <a:pt x="134" y="388"/>
                  <a:pt x="134" y="387"/>
                </a:cubicBezTo>
                <a:cubicBezTo>
                  <a:pt x="134" y="385"/>
                  <a:pt x="132" y="383"/>
                  <a:pt x="131" y="381"/>
                </a:cubicBezTo>
                <a:cubicBezTo>
                  <a:pt x="130" y="379"/>
                  <a:pt x="129" y="373"/>
                  <a:pt x="128" y="371"/>
                </a:cubicBezTo>
                <a:cubicBezTo>
                  <a:pt x="127" y="369"/>
                  <a:pt x="124" y="366"/>
                  <a:pt x="123" y="364"/>
                </a:cubicBezTo>
                <a:cubicBezTo>
                  <a:pt x="123" y="363"/>
                  <a:pt x="122" y="361"/>
                  <a:pt x="122" y="359"/>
                </a:cubicBezTo>
                <a:cubicBezTo>
                  <a:pt x="122" y="358"/>
                  <a:pt x="123" y="356"/>
                  <a:pt x="123" y="355"/>
                </a:cubicBezTo>
                <a:cubicBezTo>
                  <a:pt x="122" y="353"/>
                  <a:pt x="119" y="349"/>
                  <a:pt x="118" y="346"/>
                </a:cubicBezTo>
                <a:cubicBezTo>
                  <a:pt x="117" y="345"/>
                  <a:pt x="115" y="342"/>
                  <a:pt x="114" y="341"/>
                </a:cubicBezTo>
                <a:cubicBezTo>
                  <a:pt x="113" y="339"/>
                  <a:pt x="110" y="337"/>
                  <a:pt x="109" y="335"/>
                </a:cubicBezTo>
                <a:cubicBezTo>
                  <a:pt x="107" y="334"/>
                  <a:pt x="103" y="332"/>
                  <a:pt x="103" y="330"/>
                </a:cubicBezTo>
                <a:cubicBezTo>
                  <a:pt x="103" y="329"/>
                  <a:pt x="104" y="327"/>
                  <a:pt x="104" y="326"/>
                </a:cubicBezTo>
                <a:cubicBezTo>
                  <a:pt x="103" y="325"/>
                  <a:pt x="101" y="324"/>
                  <a:pt x="100" y="324"/>
                </a:cubicBezTo>
                <a:cubicBezTo>
                  <a:pt x="99" y="324"/>
                  <a:pt x="97" y="325"/>
                  <a:pt x="96" y="325"/>
                </a:cubicBezTo>
                <a:cubicBezTo>
                  <a:pt x="95" y="326"/>
                  <a:pt x="94" y="327"/>
                  <a:pt x="94" y="328"/>
                </a:cubicBezTo>
                <a:cubicBezTo>
                  <a:pt x="95" y="329"/>
                  <a:pt x="97" y="329"/>
                  <a:pt x="98" y="330"/>
                </a:cubicBezTo>
                <a:cubicBezTo>
                  <a:pt x="98" y="331"/>
                  <a:pt x="98" y="333"/>
                  <a:pt x="98" y="333"/>
                </a:cubicBezTo>
                <a:cubicBezTo>
                  <a:pt x="98" y="334"/>
                  <a:pt x="98" y="336"/>
                  <a:pt x="97" y="337"/>
                </a:cubicBezTo>
                <a:cubicBezTo>
                  <a:pt x="96" y="338"/>
                  <a:pt x="94" y="337"/>
                  <a:pt x="93" y="337"/>
                </a:cubicBezTo>
                <a:cubicBezTo>
                  <a:pt x="92" y="337"/>
                  <a:pt x="89" y="336"/>
                  <a:pt x="88" y="335"/>
                </a:cubicBezTo>
                <a:cubicBezTo>
                  <a:pt x="87" y="334"/>
                  <a:pt x="86" y="331"/>
                  <a:pt x="86" y="330"/>
                </a:cubicBezTo>
                <a:cubicBezTo>
                  <a:pt x="85" y="328"/>
                  <a:pt x="85" y="325"/>
                  <a:pt x="86" y="323"/>
                </a:cubicBezTo>
                <a:cubicBezTo>
                  <a:pt x="86" y="322"/>
                  <a:pt x="87" y="318"/>
                  <a:pt x="88" y="317"/>
                </a:cubicBezTo>
                <a:cubicBezTo>
                  <a:pt x="90" y="315"/>
                  <a:pt x="94" y="315"/>
                  <a:pt x="96" y="315"/>
                </a:cubicBezTo>
                <a:cubicBezTo>
                  <a:pt x="97" y="315"/>
                  <a:pt x="99" y="315"/>
                  <a:pt x="99" y="316"/>
                </a:cubicBezTo>
                <a:cubicBezTo>
                  <a:pt x="100" y="316"/>
                  <a:pt x="101" y="318"/>
                  <a:pt x="102" y="319"/>
                </a:cubicBezTo>
                <a:cubicBezTo>
                  <a:pt x="103" y="319"/>
                  <a:pt x="106" y="320"/>
                  <a:pt x="107" y="321"/>
                </a:cubicBezTo>
                <a:cubicBezTo>
                  <a:pt x="108" y="321"/>
                  <a:pt x="110" y="322"/>
                  <a:pt x="111" y="323"/>
                </a:cubicBezTo>
                <a:cubicBezTo>
                  <a:pt x="112" y="323"/>
                  <a:pt x="114" y="322"/>
                  <a:pt x="115" y="321"/>
                </a:cubicBezTo>
                <a:cubicBezTo>
                  <a:pt x="116" y="321"/>
                  <a:pt x="118" y="320"/>
                  <a:pt x="118" y="318"/>
                </a:cubicBezTo>
                <a:cubicBezTo>
                  <a:pt x="118" y="317"/>
                  <a:pt x="116" y="317"/>
                  <a:pt x="115" y="317"/>
                </a:cubicBezTo>
                <a:cubicBezTo>
                  <a:pt x="114" y="316"/>
                  <a:pt x="113" y="314"/>
                  <a:pt x="113" y="313"/>
                </a:cubicBezTo>
                <a:cubicBezTo>
                  <a:pt x="112" y="312"/>
                  <a:pt x="113" y="310"/>
                  <a:pt x="113" y="309"/>
                </a:cubicBezTo>
                <a:cubicBezTo>
                  <a:pt x="113" y="307"/>
                  <a:pt x="115" y="304"/>
                  <a:pt x="115" y="302"/>
                </a:cubicBezTo>
                <a:cubicBezTo>
                  <a:pt x="115" y="300"/>
                  <a:pt x="114" y="296"/>
                  <a:pt x="114" y="294"/>
                </a:cubicBezTo>
                <a:cubicBezTo>
                  <a:pt x="113" y="291"/>
                  <a:pt x="109" y="284"/>
                  <a:pt x="108" y="281"/>
                </a:cubicBezTo>
                <a:cubicBezTo>
                  <a:pt x="107" y="279"/>
                  <a:pt x="106" y="274"/>
                  <a:pt x="105" y="272"/>
                </a:cubicBezTo>
                <a:cubicBezTo>
                  <a:pt x="103" y="269"/>
                  <a:pt x="99" y="263"/>
                  <a:pt x="97" y="261"/>
                </a:cubicBezTo>
                <a:cubicBezTo>
                  <a:pt x="93" y="258"/>
                  <a:pt x="85" y="253"/>
                  <a:pt x="81" y="251"/>
                </a:cubicBezTo>
                <a:cubicBezTo>
                  <a:pt x="78" y="250"/>
                  <a:pt x="72" y="247"/>
                  <a:pt x="69" y="246"/>
                </a:cubicBezTo>
                <a:cubicBezTo>
                  <a:pt x="65" y="244"/>
                  <a:pt x="56" y="241"/>
                  <a:pt x="52" y="240"/>
                </a:cubicBezTo>
                <a:cubicBezTo>
                  <a:pt x="49" y="239"/>
                  <a:pt x="43" y="237"/>
                  <a:pt x="40" y="236"/>
                </a:cubicBezTo>
                <a:cubicBezTo>
                  <a:pt x="38" y="236"/>
                  <a:pt x="35" y="237"/>
                  <a:pt x="33" y="236"/>
                </a:cubicBezTo>
                <a:cubicBezTo>
                  <a:pt x="31" y="236"/>
                  <a:pt x="28" y="235"/>
                  <a:pt x="27" y="234"/>
                </a:cubicBezTo>
                <a:cubicBezTo>
                  <a:pt x="26" y="233"/>
                  <a:pt x="24" y="231"/>
                  <a:pt x="24" y="229"/>
                </a:cubicBezTo>
                <a:cubicBezTo>
                  <a:pt x="24" y="228"/>
                  <a:pt x="24" y="225"/>
                  <a:pt x="25" y="224"/>
                </a:cubicBezTo>
                <a:cubicBezTo>
                  <a:pt x="26" y="223"/>
                  <a:pt x="29" y="222"/>
                  <a:pt x="30" y="222"/>
                </a:cubicBezTo>
                <a:cubicBezTo>
                  <a:pt x="32" y="222"/>
                  <a:pt x="34" y="224"/>
                  <a:pt x="35" y="224"/>
                </a:cubicBezTo>
                <a:cubicBezTo>
                  <a:pt x="36" y="225"/>
                  <a:pt x="38" y="227"/>
                  <a:pt x="40" y="227"/>
                </a:cubicBezTo>
                <a:cubicBezTo>
                  <a:pt x="42" y="228"/>
                  <a:pt x="46" y="227"/>
                  <a:pt x="48" y="227"/>
                </a:cubicBezTo>
                <a:cubicBezTo>
                  <a:pt x="49" y="227"/>
                  <a:pt x="52" y="228"/>
                  <a:pt x="53" y="228"/>
                </a:cubicBezTo>
                <a:cubicBezTo>
                  <a:pt x="54" y="229"/>
                  <a:pt x="56" y="231"/>
                  <a:pt x="57" y="231"/>
                </a:cubicBezTo>
                <a:cubicBezTo>
                  <a:pt x="59" y="232"/>
                  <a:pt x="63" y="232"/>
                  <a:pt x="65" y="232"/>
                </a:cubicBezTo>
                <a:cubicBezTo>
                  <a:pt x="67" y="233"/>
                  <a:pt x="70" y="233"/>
                  <a:pt x="72" y="233"/>
                </a:cubicBezTo>
                <a:cubicBezTo>
                  <a:pt x="74" y="234"/>
                  <a:pt x="76" y="236"/>
                  <a:pt x="78" y="237"/>
                </a:cubicBezTo>
                <a:cubicBezTo>
                  <a:pt x="79" y="237"/>
                  <a:pt x="83" y="237"/>
                  <a:pt x="84" y="238"/>
                </a:cubicBezTo>
                <a:cubicBezTo>
                  <a:pt x="86" y="238"/>
                  <a:pt x="89" y="238"/>
                  <a:pt x="90" y="238"/>
                </a:cubicBezTo>
                <a:cubicBezTo>
                  <a:pt x="92" y="237"/>
                  <a:pt x="96" y="235"/>
                  <a:pt x="97" y="234"/>
                </a:cubicBezTo>
                <a:cubicBezTo>
                  <a:pt x="98" y="233"/>
                  <a:pt x="98" y="230"/>
                  <a:pt x="98" y="228"/>
                </a:cubicBezTo>
                <a:cubicBezTo>
                  <a:pt x="98" y="227"/>
                  <a:pt x="96" y="225"/>
                  <a:pt x="96" y="224"/>
                </a:cubicBezTo>
                <a:cubicBezTo>
                  <a:pt x="95" y="223"/>
                  <a:pt x="93" y="222"/>
                  <a:pt x="92" y="222"/>
                </a:cubicBezTo>
                <a:cubicBezTo>
                  <a:pt x="91" y="222"/>
                  <a:pt x="89" y="222"/>
                  <a:pt x="88" y="222"/>
                </a:cubicBezTo>
                <a:cubicBezTo>
                  <a:pt x="88" y="222"/>
                  <a:pt x="86" y="222"/>
                  <a:pt x="86" y="223"/>
                </a:cubicBezTo>
                <a:cubicBezTo>
                  <a:pt x="85" y="224"/>
                  <a:pt x="87" y="226"/>
                  <a:pt x="86" y="227"/>
                </a:cubicBezTo>
                <a:cubicBezTo>
                  <a:pt x="86" y="227"/>
                  <a:pt x="85" y="228"/>
                  <a:pt x="84" y="228"/>
                </a:cubicBezTo>
                <a:cubicBezTo>
                  <a:pt x="83" y="228"/>
                  <a:pt x="81" y="227"/>
                  <a:pt x="81" y="226"/>
                </a:cubicBezTo>
                <a:cubicBezTo>
                  <a:pt x="80" y="224"/>
                  <a:pt x="79" y="220"/>
                  <a:pt x="78" y="219"/>
                </a:cubicBezTo>
                <a:cubicBezTo>
                  <a:pt x="76" y="217"/>
                  <a:pt x="73" y="216"/>
                  <a:pt x="72" y="215"/>
                </a:cubicBezTo>
                <a:cubicBezTo>
                  <a:pt x="70" y="214"/>
                  <a:pt x="68" y="213"/>
                  <a:pt x="67" y="212"/>
                </a:cubicBezTo>
                <a:cubicBezTo>
                  <a:pt x="66" y="211"/>
                  <a:pt x="64" y="208"/>
                  <a:pt x="63" y="207"/>
                </a:cubicBezTo>
                <a:cubicBezTo>
                  <a:pt x="62" y="206"/>
                  <a:pt x="60" y="204"/>
                  <a:pt x="58" y="203"/>
                </a:cubicBezTo>
                <a:cubicBezTo>
                  <a:pt x="57" y="202"/>
                  <a:pt x="54" y="202"/>
                  <a:pt x="53" y="201"/>
                </a:cubicBezTo>
                <a:cubicBezTo>
                  <a:pt x="52" y="200"/>
                  <a:pt x="51" y="197"/>
                  <a:pt x="51" y="195"/>
                </a:cubicBezTo>
                <a:cubicBezTo>
                  <a:pt x="50" y="194"/>
                  <a:pt x="49" y="191"/>
                  <a:pt x="48" y="190"/>
                </a:cubicBezTo>
                <a:cubicBezTo>
                  <a:pt x="47" y="190"/>
                  <a:pt x="45" y="189"/>
                  <a:pt x="44" y="189"/>
                </a:cubicBezTo>
                <a:cubicBezTo>
                  <a:pt x="42" y="188"/>
                  <a:pt x="39" y="186"/>
                  <a:pt x="37" y="186"/>
                </a:cubicBezTo>
                <a:cubicBezTo>
                  <a:pt x="36" y="186"/>
                  <a:pt x="34" y="188"/>
                  <a:pt x="32" y="188"/>
                </a:cubicBezTo>
                <a:cubicBezTo>
                  <a:pt x="31" y="189"/>
                  <a:pt x="27" y="190"/>
                  <a:pt x="25" y="189"/>
                </a:cubicBezTo>
                <a:cubicBezTo>
                  <a:pt x="23" y="189"/>
                  <a:pt x="21" y="187"/>
                  <a:pt x="19" y="187"/>
                </a:cubicBezTo>
                <a:cubicBezTo>
                  <a:pt x="18" y="186"/>
                  <a:pt x="14" y="186"/>
                  <a:pt x="12" y="186"/>
                </a:cubicBezTo>
                <a:cubicBezTo>
                  <a:pt x="11" y="185"/>
                  <a:pt x="9" y="183"/>
                  <a:pt x="7" y="182"/>
                </a:cubicBezTo>
                <a:cubicBezTo>
                  <a:pt x="6" y="182"/>
                  <a:pt x="4" y="181"/>
                  <a:pt x="3" y="180"/>
                </a:cubicBezTo>
                <a:cubicBezTo>
                  <a:pt x="2" y="180"/>
                  <a:pt x="0" y="178"/>
                  <a:pt x="0" y="177"/>
                </a:cubicBezTo>
                <a:cubicBezTo>
                  <a:pt x="0" y="176"/>
                  <a:pt x="2" y="173"/>
                  <a:pt x="3" y="173"/>
                </a:cubicBezTo>
                <a:cubicBezTo>
                  <a:pt x="5" y="172"/>
                  <a:pt x="7" y="170"/>
                  <a:pt x="9" y="170"/>
                </a:cubicBezTo>
                <a:cubicBezTo>
                  <a:pt x="13" y="169"/>
                  <a:pt x="22" y="169"/>
                  <a:pt x="27" y="169"/>
                </a:cubicBezTo>
                <a:cubicBezTo>
                  <a:pt x="31" y="169"/>
                  <a:pt x="39" y="170"/>
                  <a:pt x="43" y="171"/>
                </a:cubicBezTo>
                <a:cubicBezTo>
                  <a:pt x="45" y="171"/>
                  <a:pt x="50" y="173"/>
                  <a:pt x="52" y="174"/>
                </a:cubicBezTo>
                <a:cubicBezTo>
                  <a:pt x="54" y="176"/>
                  <a:pt x="59" y="178"/>
                  <a:pt x="61" y="180"/>
                </a:cubicBezTo>
                <a:cubicBezTo>
                  <a:pt x="63" y="181"/>
                  <a:pt x="68" y="183"/>
                  <a:pt x="70" y="184"/>
                </a:cubicBezTo>
                <a:cubicBezTo>
                  <a:pt x="72" y="184"/>
                  <a:pt x="76" y="184"/>
                  <a:pt x="78" y="184"/>
                </a:cubicBezTo>
                <a:cubicBezTo>
                  <a:pt x="82" y="184"/>
                  <a:pt x="89" y="183"/>
                  <a:pt x="93" y="182"/>
                </a:cubicBezTo>
                <a:cubicBezTo>
                  <a:pt x="96" y="181"/>
                  <a:pt x="100" y="178"/>
                  <a:pt x="103" y="177"/>
                </a:cubicBezTo>
                <a:cubicBezTo>
                  <a:pt x="105" y="176"/>
                  <a:pt x="109" y="173"/>
                  <a:pt x="111" y="172"/>
                </a:cubicBezTo>
                <a:cubicBezTo>
                  <a:pt x="113" y="171"/>
                  <a:pt x="116" y="169"/>
                  <a:pt x="118" y="169"/>
                </a:cubicBezTo>
                <a:cubicBezTo>
                  <a:pt x="119" y="168"/>
                  <a:pt x="121" y="167"/>
                  <a:pt x="122" y="167"/>
                </a:cubicBezTo>
                <a:cubicBezTo>
                  <a:pt x="123" y="167"/>
                  <a:pt x="125" y="167"/>
                  <a:pt x="125" y="168"/>
                </a:cubicBezTo>
                <a:cubicBezTo>
                  <a:pt x="126" y="169"/>
                  <a:pt x="126" y="170"/>
                  <a:pt x="125" y="171"/>
                </a:cubicBezTo>
                <a:cubicBezTo>
                  <a:pt x="125" y="172"/>
                  <a:pt x="124" y="173"/>
                  <a:pt x="124" y="174"/>
                </a:cubicBezTo>
                <a:cubicBezTo>
                  <a:pt x="124" y="175"/>
                  <a:pt x="125" y="178"/>
                  <a:pt x="126" y="179"/>
                </a:cubicBezTo>
                <a:cubicBezTo>
                  <a:pt x="127" y="180"/>
                  <a:pt x="129" y="182"/>
                  <a:pt x="131" y="182"/>
                </a:cubicBezTo>
                <a:cubicBezTo>
                  <a:pt x="132" y="182"/>
                  <a:pt x="135" y="181"/>
                  <a:pt x="135" y="180"/>
                </a:cubicBezTo>
                <a:cubicBezTo>
                  <a:pt x="136" y="179"/>
                  <a:pt x="135" y="177"/>
                  <a:pt x="136" y="177"/>
                </a:cubicBezTo>
                <a:cubicBezTo>
                  <a:pt x="136" y="176"/>
                  <a:pt x="139" y="176"/>
                  <a:pt x="140" y="176"/>
                </a:cubicBezTo>
                <a:cubicBezTo>
                  <a:pt x="142" y="177"/>
                  <a:pt x="145" y="179"/>
                  <a:pt x="146" y="180"/>
                </a:cubicBezTo>
                <a:cubicBezTo>
                  <a:pt x="147" y="180"/>
                  <a:pt x="149" y="182"/>
                  <a:pt x="150" y="183"/>
                </a:cubicBezTo>
                <a:cubicBezTo>
                  <a:pt x="152" y="184"/>
                  <a:pt x="156" y="184"/>
                  <a:pt x="158" y="184"/>
                </a:cubicBezTo>
                <a:cubicBezTo>
                  <a:pt x="159" y="183"/>
                  <a:pt x="162" y="183"/>
                  <a:pt x="163" y="181"/>
                </a:cubicBezTo>
                <a:cubicBezTo>
                  <a:pt x="164" y="181"/>
                  <a:pt x="163" y="178"/>
                  <a:pt x="163" y="177"/>
                </a:cubicBezTo>
                <a:cubicBezTo>
                  <a:pt x="164" y="176"/>
                  <a:pt x="165" y="174"/>
                  <a:pt x="166" y="173"/>
                </a:cubicBezTo>
                <a:cubicBezTo>
                  <a:pt x="167" y="173"/>
                  <a:pt x="168" y="173"/>
                  <a:pt x="169" y="174"/>
                </a:cubicBezTo>
                <a:cubicBezTo>
                  <a:pt x="169" y="175"/>
                  <a:pt x="168" y="177"/>
                  <a:pt x="168" y="178"/>
                </a:cubicBezTo>
                <a:cubicBezTo>
                  <a:pt x="168" y="178"/>
                  <a:pt x="169" y="180"/>
                  <a:pt x="170" y="180"/>
                </a:cubicBezTo>
                <a:cubicBezTo>
                  <a:pt x="171" y="179"/>
                  <a:pt x="172" y="177"/>
                  <a:pt x="172" y="177"/>
                </a:cubicBezTo>
                <a:cubicBezTo>
                  <a:pt x="172" y="176"/>
                  <a:pt x="173" y="174"/>
                  <a:pt x="173" y="173"/>
                </a:cubicBezTo>
                <a:cubicBezTo>
                  <a:pt x="173" y="173"/>
                  <a:pt x="174" y="173"/>
                  <a:pt x="175" y="172"/>
                </a:cubicBezTo>
                <a:cubicBezTo>
                  <a:pt x="176" y="172"/>
                  <a:pt x="179" y="172"/>
                  <a:pt x="181" y="171"/>
                </a:cubicBezTo>
                <a:cubicBezTo>
                  <a:pt x="183" y="171"/>
                  <a:pt x="188" y="169"/>
                  <a:pt x="191" y="167"/>
                </a:cubicBezTo>
                <a:cubicBezTo>
                  <a:pt x="193" y="165"/>
                  <a:pt x="198" y="161"/>
                  <a:pt x="200" y="159"/>
                </a:cubicBezTo>
                <a:cubicBezTo>
                  <a:pt x="201" y="157"/>
                  <a:pt x="204" y="152"/>
                  <a:pt x="204" y="150"/>
                </a:cubicBezTo>
                <a:cubicBezTo>
                  <a:pt x="205" y="148"/>
                  <a:pt x="207" y="144"/>
                  <a:pt x="206" y="142"/>
                </a:cubicBezTo>
                <a:cubicBezTo>
                  <a:pt x="206" y="140"/>
                  <a:pt x="202" y="137"/>
                  <a:pt x="202" y="135"/>
                </a:cubicBezTo>
                <a:cubicBezTo>
                  <a:pt x="201" y="133"/>
                  <a:pt x="203" y="129"/>
                  <a:pt x="202" y="127"/>
                </a:cubicBezTo>
                <a:cubicBezTo>
                  <a:pt x="202" y="126"/>
                  <a:pt x="202" y="123"/>
                  <a:pt x="201" y="121"/>
                </a:cubicBezTo>
                <a:cubicBezTo>
                  <a:pt x="200" y="120"/>
                  <a:pt x="197" y="118"/>
                  <a:pt x="197" y="117"/>
                </a:cubicBezTo>
                <a:cubicBezTo>
                  <a:pt x="196" y="116"/>
                  <a:pt x="195" y="113"/>
                  <a:pt x="195" y="112"/>
                </a:cubicBezTo>
                <a:cubicBezTo>
                  <a:pt x="195" y="110"/>
                  <a:pt x="196" y="108"/>
                  <a:pt x="197" y="107"/>
                </a:cubicBezTo>
                <a:cubicBezTo>
                  <a:pt x="198" y="107"/>
                  <a:pt x="200" y="108"/>
                  <a:pt x="201" y="108"/>
                </a:cubicBezTo>
                <a:cubicBezTo>
                  <a:pt x="201" y="108"/>
                  <a:pt x="203" y="110"/>
                  <a:pt x="204" y="111"/>
                </a:cubicBezTo>
                <a:cubicBezTo>
                  <a:pt x="204" y="112"/>
                  <a:pt x="205" y="114"/>
                  <a:pt x="206" y="115"/>
                </a:cubicBezTo>
                <a:cubicBezTo>
                  <a:pt x="207" y="116"/>
                  <a:pt x="210" y="118"/>
                  <a:pt x="212" y="118"/>
                </a:cubicBezTo>
                <a:cubicBezTo>
                  <a:pt x="213" y="118"/>
                  <a:pt x="216" y="116"/>
                  <a:pt x="217" y="115"/>
                </a:cubicBezTo>
                <a:cubicBezTo>
                  <a:pt x="219" y="114"/>
                  <a:pt x="221" y="110"/>
                  <a:pt x="223" y="109"/>
                </a:cubicBezTo>
                <a:cubicBezTo>
                  <a:pt x="224" y="108"/>
                  <a:pt x="226" y="107"/>
                  <a:pt x="228" y="107"/>
                </a:cubicBezTo>
                <a:cubicBezTo>
                  <a:pt x="229" y="107"/>
                  <a:pt x="232" y="108"/>
                  <a:pt x="234" y="108"/>
                </a:cubicBezTo>
                <a:cubicBezTo>
                  <a:pt x="235" y="108"/>
                  <a:pt x="238" y="108"/>
                  <a:pt x="240" y="108"/>
                </a:cubicBezTo>
                <a:cubicBezTo>
                  <a:pt x="242" y="108"/>
                  <a:pt x="247" y="108"/>
                  <a:pt x="248" y="106"/>
                </a:cubicBezTo>
                <a:cubicBezTo>
                  <a:pt x="250" y="105"/>
                  <a:pt x="251" y="101"/>
                  <a:pt x="252" y="100"/>
                </a:cubicBezTo>
                <a:cubicBezTo>
                  <a:pt x="253" y="99"/>
                  <a:pt x="255" y="98"/>
                  <a:pt x="256" y="98"/>
                </a:cubicBezTo>
                <a:cubicBezTo>
                  <a:pt x="257" y="96"/>
                  <a:pt x="260" y="93"/>
                  <a:pt x="261" y="91"/>
                </a:cubicBezTo>
                <a:cubicBezTo>
                  <a:pt x="262" y="88"/>
                  <a:pt x="262" y="82"/>
                  <a:pt x="262" y="79"/>
                </a:cubicBezTo>
                <a:cubicBezTo>
                  <a:pt x="262" y="75"/>
                  <a:pt x="261" y="67"/>
                  <a:pt x="260" y="63"/>
                </a:cubicBezTo>
                <a:cubicBezTo>
                  <a:pt x="259" y="61"/>
                  <a:pt x="257" y="57"/>
                  <a:pt x="256" y="55"/>
                </a:cubicBezTo>
                <a:cubicBezTo>
                  <a:pt x="254" y="54"/>
                  <a:pt x="251" y="53"/>
                  <a:pt x="249" y="52"/>
                </a:cubicBezTo>
                <a:cubicBezTo>
                  <a:pt x="247" y="51"/>
                  <a:pt x="244" y="49"/>
                  <a:pt x="242" y="47"/>
                </a:cubicBezTo>
                <a:cubicBezTo>
                  <a:pt x="241" y="46"/>
                  <a:pt x="237" y="44"/>
                  <a:pt x="235" y="43"/>
                </a:cubicBezTo>
                <a:cubicBezTo>
                  <a:pt x="233" y="42"/>
                  <a:pt x="229" y="42"/>
                  <a:pt x="227" y="42"/>
                </a:cubicBezTo>
                <a:cubicBezTo>
                  <a:pt x="223" y="42"/>
                  <a:pt x="215" y="43"/>
                  <a:pt x="211" y="42"/>
                </a:cubicBezTo>
                <a:cubicBezTo>
                  <a:pt x="208" y="41"/>
                  <a:pt x="203" y="39"/>
                  <a:pt x="200" y="38"/>
                </a:cubicBezTo>
                <a:cubicBezTo>
                  <a:pt x="198" y="37"/>
                  <a:pt x="193" y="33"/>
                  <a:pt x="190" y="31"/>
                </a:cubicBezTo>
                <a:cubicBezTo>
                  <a:pt x="188" y="30"/>
                  <a:pt x="183" y="29"/>
                  <a:pt x="180" y="28"/>
                </a:cubicBezTo>
                <a:cubicBezTo>
                  <a:pt x="178" y="27"/>
                  <a:pt x="173" y="27"/>
                  <a:pt x="171" y="25"/>
                </a:cubicBezTo>
                <a:cubicBezTo>
                  <a:pt x="170" y="24"/>
                  <a:pt x="168" y="21"/>
                  <a:pt x="168" y="20"/>
                </a:cubicBezTo>
                <a:cubicBezTo>
                  <a:pt x="167" y="18"/>
                  <a:pt x="167" y="14"/>
                  <a:pt x="166" y="12"/>
                </a:cubicBezTo>
                <a:cubicBezTo>
                  <a:pt x="166" y="11"/>
                  <a:pt x="163" y="8"/>
                  <a:pt x="162" y="7"/>
                </a:cubicBezTo>
                <a:cubicBezTo>
                  <a:pt x="162" y="5"/>
                  <a:pt x="161" y="2"/>
                  <a:pt x="162" y="1"/>
                </a:cubicBezTo>
                <a:cubicBezTo>
                  <a:pt x="163" y="0"/>
                  <a:pt x="165" y="1"/>
                  <a:pt x="166" y="1"/>
                </a:cubicBezTo>
                <a:cubicBezTo>
                  <a:pt x="167" y="1"/>
                  <a:pt x="169" y="2"/>
                  <a:pt x="170" y="3"/>
                </a:cubicBezTo>
                <a:cubicBezTo>
                  <a:pt x="172" y="5"/>
                  <a:pt x="172" y="10"/>
                  <a:pt x="173" y="12"/>
                </a:cubicBezTo>
                <a:cubicBezTo>
                  <a:pt x="175" y="14"/>
                  <a:pt x="179" y="17"/>
                  <a:pt x="181" y="18"/>
                </a:cubicBezTo>
                <a:cubicBezTo>
                  <a:pt x="184" y="19"/>
                  <a:pt x="191" y="20"/>
                  <a:pt x="195" y="21"/>
                </a:cubicBezTo>
                <a:cubicBezTo>
                  <a:pt x="196" y="22"/>
                  <a:pt x="199" y="24"/>
                  <a:pt x="201" y="25"/>
                </a:cubicBezTo>
                <a:cubicBezTo>
                  <a:pt x="202" y="26"/>
                  <a:pt x="206" y="26"/>
                  <a:pt x="208" y="27"/>
                </a:cubicBezTo>
                <a:cubicBezTo>
                  <a:pt x="210" y="27"/>
                  <a:pt x="214" y="26"/>
                  <a:pt x="216" y="27"/>
                </a:cubicBezTo>
                <a:cubicBezTo>
                  <a:pt x="218" y="28"/>
                  <a:pt x="222" y="31"/>
                  <a:pt x="224" y="32"/>
                </a:cubicBezTo>
                <a:cubicBezTo>
                  <a:pt x="227" y="32"/>
                  <a:pt x="233" y="33"/>
                  <a:pt x="235" y="33"/>
                </a:cubicBezTo>
                <a:cubicBezTo>
                  <a:pt x="239" y="33"/>
                  <a:pt x="245" y="31"/>
                  <a:pt x="248" y="32"/>
                </a:cubicBezTo>
                <a:cubicBezTo>
                  <a:pt x="250" y="32"/>
                  <a:pt x="252" y="36"/>
                  <a:pt x="254" y="37"/>
                </a:cubicBezTo>
                <a:cubicBezTo>
                  <a:pt x="256" y="37"/>
                  <a:pt x="261" y="38"/>
                  <a:pt x="263" y="37"/>
                </a:cubicBezTo>
                <a:cubicBezTo>
                  <a:pt x="265" y="37"/>
                  <a:pt x="269" y="35"/>
                  <a:pt x="271" y="34"/>
                </a:cubicBezTo>
                <a:cubicBezTo>
                  <a:pt x="273" y="33"/>
                  <a:pt x="276" y="30"/>
                  <a:pt x="279" y="29"/>
                </a:cubicBezTo>
                <a:cubicBezTo>
                  <a:pt x="280" y="29"/>
                  <a:pt x="283" y="28"/>
                  <a:pt x="285" y="29"/>
                </a:cubicBezTo>
                <a:cubicBezTo>
                  <a:pt x="286" y="29"/>
                  <a:pt x="289" y="31"/>
                  <a:pt x="290" y="32"/>
                </a:cubicBezTo>
                <a:cubicBezTo>
                  <a:pt x="292" y="34"/>
                  <a:pt x="293" y="38"/>
                  <a:pt x="294" y="39"/>
                </a:cubicBezTo>
                <a:cubicBezTo>
                  <a:pt x="295" y="41"/>
                  <a:pt x="299" y="44"/>
                  <a:pt x="301" y="45"/>
                </a:cubicBezTo>
                <a:cubicBezTo>
                  <a:pt x="303" y="46"/>
                  <a:pt x="307" y="46"/>
                  <a:pt x="309" y="45"/>
                </a:cubicBezTo>
                <a:cubicBezTo>
                  <a:pt x="312" y="45"/>
                  <a:pt x="318" y="42"/>
                  <a:pt x="321" y="41"/>
                </a:cubicBezTo>
                <a:cubicBezTo>
                  <a:pt x="325" y="40"/>
                  <a:pt x="334" y="38"/>
                  <a:pt x="338" y="36"/>
                </a:cubicBezTo>
                <a:cubicBezTo>
                  <a:pt x="340" y="34"/>
                  <a:pt x="342" y="30"/>
                  <a:pt x="344" y="29"/>
                </a:cubicBezTo>
                <a:cubicBezTo>
                  <a:pt x="345" y="27"/>
                  <a:pt x="349" y="25"/>
                  <a:pt x="351" y="24"/>
                </a:cubicBezTo>
                <a:cubicBezTo>
                  <a:pt x="353" y="22"/>
                  <a:pt x="356" y="19"/>
                  <a:pt x="358" y="19"/>
                </a:cubicBezTo>
                <a:cubicBezTo>
                  <a:pt x="359" y="19"/>
                  <a:pt x="361" y="21"/>
                  <a:pt x="362" y="22"/>
                </a:cubicBezTo>
                <a:cubicBezTo>
                  <a:pt x="363" y="23"/>
                  <a:pt x="366" y="27"/>
                  <a:pt x="367" y="29"/>
                </a:cubicBezTo>
                <a:cubicBezTo>
                  <a:pt x="367" y="31"/>
                  <a:pt x="368" y="35"/>
                  <a:pt x="367" y="36"/>
                </a:cubicBezTo>
                <a:cubicBezTo>
                  <a:pt x="367" y="37"/>
                  <a:pt x="364" y="38"/>
                  <a:pt x="364" y="39"/>
                </a:cubicBezTo>
                <a:cubicBezTo>
                  <a:pt x="362" y="39"/>
                  <a:pt x="360" y="41"/>
                  <a:pt x="359" y="42"/>
                </a:cubicBezTo>
                <a:cubicBezTo>
                  <a:pt x="358" y="44"/>
                  <a:pt x="355" y="47"/>
                  <a:pt x="354" y="48"/>
                </a:cubicBezTo>
                <a:cubicBezTo>
                  <a:pt x="353" y="50"/>
                  <a:pt x="352" y="53"/>
                  <a:pt x="352" y="55"/>
                </a:cubicBezTo>
                <a:cubicBezTo>
                  <a:pt x="353" y="56"/>
                  <a:pt x="356" y="59"/>
                  <a:pt x="356" y="60"/>
                </a:cubicBezTo>
                <a:cubicBezTo>
                  <a:pt x="356" y="62"/>
                  <a:pt x="355" y="66"/>
                  <a:pt x="354" y="68"/>
                </a:cubicBezTo>
                <a:cubicBezTo>
                  <a:pt x="353" y="69"/>
                  <a:pt x="352" y="71"/>
                  <a:pt x="351" y="72"/>
                </a:cubicBezTo>
                <a:cubicBezTo>
                  <a:pt x="349" y="73"/>
                  <a:pt x="344" y="73"/>
                  <a:pt x="341" y="73"/>
                </a:cubicBezTo>
                <a:cubicBezTo>
                  <a:pt x="339" y="73"/>
                  <a:pt x="336" y="71"/>
                  <a:pt x="334" y="70"/>
                </a:cubicBezTo>
                <a:cubicBezTo>
                  <a:pt x="333" y="69"/>
                  <a:pt x="331" y="65"/>
                  <a:pt x="329" y="63"/>
                </a:cubicBezTo>
                <a:cubicBezTo>
                  <a:pt x="328" y="63"/>
                  <a:pt x="325" y="62"/>
                  <a:pt x="324" y="61"/>
                </a:cubicBezTo>
                <a:cubicBezTo>
                  <a:pt x="323" y="61"/>
                  <a:pt x="320" y="61"/>
                  <a:pt x="319" y="62"/>
                </a:cubicBezTo>
                <a:cubicBezTo>
                  <a:pt x="318" y="63"/>
                  <a:pt x="317" y="67"/>
                  <a:pt x="316" y="68"/>
                </a:cubicBezTo>
                <a:cubicBezTo>
                  <a:pt x="316" y="72"/>
                  <a:pt x="318" y="78"/>
                  <a:pt x="319" y="81"/>
                </a:cubicBezTo>
                <a:cubicBezTo>
                  <a:pt x="320" y="83"/>
                  <a:pt x="323" y="87"/>
                  <a:pt x="324" y="89"/>
                </a:cubicBezTo>
                <a:cubicBezTo>
                  <a:pt x="325" y="90"/>
                  <a:pt x="329" y="92"/>
                  <a:pt x="330" y="94"/>
                </a:cubicBezTo>
                <a:cubicBezTo>
                  <a:pt x="331" y="95"/>
                  <a:pt x="332" y="98"/>
                  <a:pt x="333" y="99"/>
                </a:cubicBezTo>
                <a:cubicBezTo>
                  <a:pt x="334" y="101"/>
                  <a:pt x="335" y="104"/>
                  <a:pt x="337" y="105"/>
                </a:cubicBezTo>
                <a:cubicBezTo>
                  <a:pt x="338" y="106"/>
                  <a:pt x="340" y="107"/>
                  <a:pt x="341" y="108"/>
                </a:cubicBezTo>
                <a:cubicBezTo>
                  <a:pt x="343" y="110"/>
                  <a:pt x="346" y="117"/>
                  <a:pt x="346" y="121"/>
                </a:cubicBezTo>
                <a:cubicBezTo>
                  <a:pt x="346" y="123"/>
                  <a:pt x="344" y="128"/>
                  <a:pt x="343" y="129"/>
                </a:cubicBezTo>
                <a:cubicBezTo>
                  <a:pt x="341" y="131"/>
                  <a:pt x="338" y="132"/>
                  <a:pt x="336" y="132"/>
                </a:cubicBezTo>
                <a:cubicBezTo>
                  <a:pt x="334" y="133"/>
                  <a:pt x="329" y="131"/>
                  <a:pt x="327" y="131"/>
                </a:cubicBezTo>
                <a:cubicBezTo>
                  <a:pt x="325" y="130"/>
                  <a:pt x="322" y="129"/>
                  <a:pt x="321" y="129"/>
                </a:cubicBezTo>
                <a:cubicBezTo>
                  <a:pt x="319" y="129"/>
                  <a:pt x="315" y="128"/>
                  <a:pt x="314" y="129"/>
                </a:cubicBezTo>
                <a:cubicBezTo>
                  <a:pt x="313" y="130"/>
                  <a:pt x="314" y="133"/>
                  <a:pt x="313" y="134"/>
                </a:cubicBezTo>
                <a:cubicBezTo>
                  <a:pt x="313" y="136"/>
                  <a:pt x="312" y="139"/>
                  <a:pt x="312" y="140"/>
                </a:cubicBezTo>
                <a:cubicBezTo>
                  <a:pt x="311" y="141"/>
                  <a:pt x="309" y="144"/>
                  <a:pt x="308" y="145"/>
                </a:cubicBezTo>
                <a:cubicBezTo>
                  <a:pt x="307" y="146"/>
                  <a:pt x="304" y="147"/>
                  <a:pt x="303" y="148"/>
                </a:cubicBezTo>
                <a:cubicBezTo>
                  <a:pt x="302" y="149"/>
                  <a:pt x="300" y="150"/>
                  <a:pt x="299" y="151"/>
                </a:cubicBezTo>
                <a:cubicBezTo>
                  <a:pt x="298" y="152"/>
                  <a:pt x="296" y="154"/>
                  <a:pt x="296" y="155"/>
                </a:cubicBezTo>
                <a:cubicBezTo>
                  <a:pt x="296" y="156"/>
                  <a:pt x="298" y="157"/>
                  <a:pt x="299" y="158"/>
                </a:cubicBezTo>
                <a:cubicBezTo>
                  <a:pt x="299" y="159"/>
                  <a:pt x="299" y="161"/>
                  <a:pt x="300" y="161"/>
                </a:cubicBezTo>
                <a:cubicBezTo>
                  <a:pt x="302" y="162"/>
                  <a:pt x="305" y="159"/>
                  <a:pt x="307" y="158"/>
                </a:cubicBezTo>
                <a:cubicBezTo>
                  <a:pt x="309" y="157"/>
                  <a:pt x="312" y="154"/>
                  <a:pt x="314" y="153"/>
                </a:cubicBezTo>
                <a:cubicBezTo>
                  <a:pt x="315" y="152"/>
                  <a:pt x="319" y="151"/>
                  <a:pt x="320" y="150"/>
                </a:cubicBezTo>
                <a:cubicBezTo>
                  <a:pt x="322" y="149"/>
                  <a:pt x="324" y="146"/>
                  <a:pt x="325" y="145"/>
                </a:cubicBezTo>
                <a:cubicBezTo>
                  <a:pt x="327" y="144"/>
                  <a:pt x="330" y="144"/>
                  <a:pt x="332" y="144"/>
                </a:cubicBezTo>
                <a:cubicBezTo>
                  <a:pt x="333" y="143"/>
                  <a:pt x="336" y="143"/>
                  <a:pt x="337" y="143"/>
                </a:cubicBezTo>
                <a:cubicBezTo>
                  <a:pt x="338" y="144"/>
                  <a:pt x="339" y="146"/>
                  <a:pt x="340" y="147"/>
                </a:cubicBezTo>
                <a:cubicBezTo>
                  <a:pt x="341" y="148"/>
                  <a:pt x="343" y="148"/>
                  <a:pt x="344" y="149"/>
                </a:cubicBezTo>
                <a:cubicBezTo>
                  <a:pt x="345" y="149"/>
                  <a:pt x="347" y="148"/>
                  <a:pt x="348" y="148"/>
                </a:cubicBezTo>
                <a:cubicBezTo>
                  <a:pt x="348" y="148"/>
                  <a:pt x="349" y="150"/>
                  <a:pt x="349" y="151"/>
                </a:cubicBezTo>
                <a:cubicBezTo>
                  <a:pt x="350" y="152"/>
                  <a:pt x="350" y="154"/>
                  <a:pt x="350" y="155"/>
                </a:cubicBezTo>
                <a:cubicBezTo>
                  <a:pt x="351" y="155"/>
                  <a:pt x="353" y="156"/>
                  <a:pt x="354" y="157"/>
                </a:cubicBezTo>
                <a:cubicBezTo>
                  <a:pt x="355" y="157"/>
                  <a:pt x="357" y="158"/>
                  <a:pt x="357" y="159"/>
                </a:cubicBezTo>
                <a:cubicBezTo>
                  <a:pt x="358" y="160"/>
                  <a:pt x="358" y="162"/>
                  <a:pt x="357" y="163"/>
                </a:cubicBezTo>
                <a:cubicBezTo>
                  <a:pt x="357" y="163"/>
                  <a:pt x="356" y="163"/>
                  <a:pt x="355" y="163"/>
                </a:cubicBezTo>
                <a:cubicBezTo>
                  <a:pt x="354" y="163"/>
                  <a:pt x="353" y="161"/>
                  <a:pt x="352" y="161"/>
                </a:cubicBezTo>
                <a:cubicBezTo>
                  <a:pt x="351" y="161"/>
                  <a:pt x="350" y="161"/>
                  <a:pt x="349" y="161"/>
                </a:cubicBezTo>
                <a:cubicBezTo>
                  <a:pt x="349" y="161"/>
                  <a:pt x="348" y="162"/>
                  <a:pt x="348" y="163"/>
                </a:cubicBezTo>
                <a:cubicBezTo>
                  <a:pt x="348" y="164"/>
                  <a:pt x="349" y="166"/>
                  <a:pt x="350" y="166"/>
                </a:cubicBezTo>
                <a:cubicBezTo>
                  <a:pt x="351" y="167"/>
                  <a:pt x="353" y="167"/>
                  <a:pt x="354" y="167"/>
                </a:cubicBezTo>
                <a:cubicBezTo>
                  <a:pt x="355" y="167"/>
                  <a:pt x="356" y="169"/>
                  <a:pt x="357" y="170"/>
                </a:cubicBezTo>
                <a:cubicBezTo>
                  <a:pt x="357" y="171"/>
                  <a:pt x="357" y="174"/>
                  <a:pt x="357" y="176"/>
                </a:cubicBezTo>
                <a:cubicBezTo>
                  <a:pt x="357" y="177"/>
                  <a:pt x="356" y="178"/>
                  <a:pt x="356" y="179"/>
                </a:cubicBezTo>
                <a:cubicBezTo>
                  <a:pt x="355" y="180"/>
                  <a:pt x="354" y="181"/>
                  <a:pt x="353" y="181"/>
                </a:cubicBezTo>
                <a:cubicBezTo>
                  <a:pt x="352" y="182"/>
                  <a:pt x="349" y="182"/>
                  <a:pt x="348" y="181"/>
                </a:cubicBezTo>
                <a:cubicBezTo>
                  <a:pt x="347" y="181"/>
                  <a:pt x="348" y="179"/>
                  <a:pt x="348" y="179"/>
                </a:cubicBezTo>
                <a:cubicBezTo>
                  <a:pt x="348" y="178"/>
                  <a:pt x="347" y="178"/>
                  <a:pt x="346" y="178"/>
                </a:cubicBezTo>
                <a:cubicBezTo>
                  <a:pt x="345" y="178"/>
                  <a:pt x="343" y="178"/>
                  <a:pt x="342" y="178"/>
                </a:cubicBezTo>
                <a:cubicBezTo>
                  <a:pt x="342" y="178"/>
                  <a:pt x="340" y="180"/>
                  <a:pt x="339" y="180"/>
                </a:cubicBezTo>
                <a:cubicBezTo>
                  <a:pt x="338" y="181"/>
                  <a:pt x="336" y="182"/>
                  <a:pt x="335" y="182"/>
                </a:cubicBezTo>
                <a:cubicBezTo>
                  <a:pt x="333" y="183"/>
                  <a:pt x="329" y="183"/>
                  <a:pt x="327" y="183"/>
                </a:cubicBezTo>
                <a:cubicBezTo>
                  <a:pt x="326" y="183"/>
                  <a:pt x="324" y="183"/>
                  <a:pt x="322" y="183"/>
                </a:cubicBezTo>
                <a:cubicBezTo>
                  <a:pt x="321" y="183"/>
                  <a:pt x="318" y="183"/>
                  <a:pt x="316" y="184"/>
                </a:cubicBezTo>
                <a:cubicBezTo>
                  <a:pt x="315" y="184"/>
                  <a:pt x="314" y="185"/>
                  <a:pt x="313" y="186"/>
                </a:cubicBezTo>
                <a:cubicBezTo>
                  <a:pt x="313" y="187"/>
                  <a:pt x="313" y="189"/>
                  <a:pt x="313" y="189"/>
                </a:cubicBezTo>
                <a:cubicBezTo>
                  <a:pt x="314" y="190"/>
                  <a:pt x="315" y="190"/>
                  <a:pt x="316" y="190"/>
                </a:cubicBezTo>
                <a:cubicBezTo>
                  <a:pt x="317" y="191"/>
                  <a:pt x="317" y="193"/>
                  <a:pt x="317" y="193"/>
                </a:cubicBezTo>
                <a:cubicBezTo>
                  <a:pt x="318" y="194"/>
                  <a:pt x="319" y="195"/>
                  <a:pt x="319" y="195"/>
                </a:cubicBezTo>
                <a:cubicBezTo>
                  <a:pt x="321" y="196"/>
                  <a:pt x="325" y="196"/>
                  <a:pt x="328" y="196"/>
                </a:cubicBezTo>
                <a:cubicBezTo>
                  <a:pt x="330" y="196"/>
                  <a:pt x="335" y="198"/>
                  <a:pt x="338" y="196"/>
                </a:cubicBezTo>
                <a:cubicBezTo>
                  <a:pt x="339" y="196"/>
                  <a:pt x="339" y="193"/>
                  <a:pt x="340" y="193"/>
                </a:cubicBezTo>
                <a:cubicBezTo>
                  <a:pt x="342" y="192"/>
                  <a:pt x="346" y="192"/>
                  <a:pt x="347" y="191"/>
                </a:cubicBezTo>
                <a:cubicBezTo>
                  <a:pt x="349" y="191"/>
                  <a:pt x="351" y="189"/>
                  <a:pt x="352" y="188"/>
                </a:cubicBezTo>
                <a:cubicBezTo>
                  <a:pt x="353" y="187"/>
                  <a:pt x="354" y="186"/>
                  <a:pt x="355" y="185"/>
                </a:cubicBezTo>
                <a:cubicBezTo>
                  <a:pt x="356" y="185"/>
                  <a:pt x="359" y="185"/>
                  <a:pt x="360" y="186"/>
                </a:cubicBezTo>
                <a:cubicBezTo>
                  <a:pt x="360" y="186"/>
                  <a:pt x="360" y="188"/>
                  <a:pt x="361" y="188"/>
                </a:cubicBezTo>
                <a:cubicBezTo>
                  <a:pt x="362" y="189"/>
                  <a:pt x="363" y="188"/>
                  <a:pt x="364" y="189"/>
                </a:cubicBezTo>
                <a:cubicBezTo>
                  <a:pt x="365" y="189"/>
                  <a:pt x="366" y="191"/>
                  <a:pt x="366" y="192"/>
                </a:cubicBezTo>
                <a:cubicBezTo>
                  <a:pt x="367" y="193"/>
                  <a:pt x="368" y="196"/>
                  <a:pt x="368" y="197"/>
                </a:cubicBezTo>
                <a:cubicBezTo>
                  <a:pt x="368" y="199"/>
                  <a:pt x="368" y="201"/>
                  <a:pt x="368" y="202"/>
                </a:cubicBezTo>
                <a:cubicBezTo>
                  <a:pt x="369" y="203"/>
                  <a:pt x="369" y="206"/>
                  <a:pt x="370" y="207"/>
                </a:cubicBezTo>
                <a:cubicBezTo>
                  <a:pt x="370" y="208"/>
                  <a:pt x="372" y="210"/>
                  <a:pt x="373" y="211"/>
                </a:cubicBezTo>
                <a:cubicBezTo>
                  <a:pt x="373" y="211"/>
                  <a:pt x="374" y="212"/>
                  <a:pt x="375" y="213"/>
                </a:cubicBezTo>
                <a:cubicBezTo>
                  <a:pt x="375" y="214"/>
                  <a:pt x="375" y="216"/>
                  <a:pt x="375" y="217"/>
                </a:cubicBezTo>
                <a:cubicBezTo>
                  <a:pt x="374" y="218"/>
                  <a:pt x="373" y="218"/>
                  <a:pt x="373" y="219"/>
                </a:cubicBezTo>
                <a:cubicBezTo>
                  <a:pt x="372" y="220"/>
                  <a:pt x="372" y="222"/>
                  <a:pt x="372" y="223"/>
                </a:cubicBezTo>
                <a:cubicBezTo>
                  <a:pt x="371" y="224"/>
                  <a:pt x="369" y="225"/>
                  <a:pt x="368" y="225"/>
                </a:cubicBezTo>
                <a:cubicBezTo>
                  <a:pt x="367" y="225"/>
                  <a:pt x="366" y="224"/>
                  <a:pt x="366" y="224"/>
                </a:cubicBezTo>
                <a:cubicBezTo>
                  <a:pt x="365" y="224"/>
                  <a:pt x="363" y="226"/>
                  <a:pt x="362" y="227"/>
                </a:cubicBezTo>
                <a:cubicBezTo>
                  <a:pt x="362" y="227"/>
                  <a:pt x="361" y="228"/>
                  <a:pt x="361" y="229"/>
                </a:cubicBezTo>
                <a:cubicBezTo>
                  <a:pt x="360" y="229"/>
                  <a:pt x="359" y="230"/>
                  <a:pt x="358" y="231"/>
                </a:cubicBezTo>
                <a:cubicBezTo>
                  <a:pt x="358" y="232"/>
                  <a:pt x="359" y="233"/>
                  <a:pt x="360" y="234"/>
                </a:cubicBezTo>
                <a:cubicBezTo>
                  <a:pt x="359" y="236"/>
                  <a:pt x="358" y="238"/>
                  <a:pt x="358" y="240"/>
                </a:cubicBezTo>
                <a:cubicBezTo>
                  <a:pt x="359" y="243"/>
                  <a:pt x="360" y="249"/>
                  <a:pt x="361" y="252"/>
                </a:cubicBezTo>
                <a:cubicBezTo>
                  <a:pt x="362" y="256"/>
                  <a:pt x="366" y="262"/>
                  <a:pt x="368" y="266"/>
                </a:cubicBezTo>
                <a:cubicBezTo>
                  <a:pt x="368" y="269"/>
                  <a:pt x="372" y="276"/>
                  <a:pt x="373" y="279"/>
                </a:cubicBezTo>
                <a:cubicBezTo>
                  <a:pt x="375" y="284"/>
                  <a:pt x="379" y="294"/>
                  <a:pt x="382" y="298"/>
                </a:cubicBezTo>
                <a:cubicBezTo>
                  <a:pt x="383" y="301"/>
                  <a:pt x="387" y="305"/>
                  <a:pt x="389" y="307"/>
                </a:cubicBezTo>
                <a:cubicBezTo>
                  <a:pt x="392" y="312"/>
                  <a:pt x="398" y="323"/>
                  <a:pt x="401" y="328"/>
                </a:cubicBezTo>
                <a:cubicBezTo>
                  <a:pt x="403" y="331"/>
                  <a:pt x="407" y="338"/>
                  <a:pt x="410" y="341"/>
                </a:cubicBezTo>
                <a:cubicBezTo>
                  <a:pt x="412" y="344"/>
                  <a:pt x="418" y="349"/>
                  <a:pt x="419" y="353"/>
                </a:cubicBezTo>
                <a:cubicBezTo>
                  <a:pt x="421" y="357"/>
                  <a:pt x="420" y="365"/>
                  <a:pt x="421" y="369"/>
                </a:cubicBezTo>
                <a:cubicBezTo>
                  <a:pt x="422" y="374"/>
                  <a:pt x="427" y="382"/>
                  <a:pt x="428" y="387"/>
                </a:cubicBezTo>
                <a:cubicBezTo>
                  <a:pt x="428" y="390"/>
                  <a:pt x="429" y="397"/>
                  <a:pt x="429" y="401"/>
                </a:cubicBezTo>
                <a:cubicBezTo>
                  <a:pt x="429" y="404"/>
                  <a:pt x="430" y="410"/>
                  <a:pt x="431" y="412"/>
                </a:cubicBezTo>
                <a:cubicBezTo>
                  <a:pt x="432" y="416"/>
                  <a:pt x="436" y="422"/>
                  <a:pt x="438" y="425"/>
                </a:cubicBezTo>
                <a:cubicBezTo>
                  <a:pt x="440" y="427"/>
                  <a:pt x="445" y="432"/>
                  <a:pt x="448" y="433"/>
                </a:cubicBezTo>
                <a:cubicBezTo>
                  <a:pt x="451" y="434"/>
                  <a:pt x="457" y="433"/>
                  <a:pt x="460" y="433"/>
                </a:cubicBezTo>
                <a:cubicBezTo>
                  <a:pt x="463" y="433"/>
                  <a:pt x="470" y="432"/>
                  <a:pt x="473" y="433"/>
                </a:cubicBezTo>
                <a:cubicBezTo>
                  <a:pt x="475" y="434"/>
                  <a:pt x="478" y="437"/>
                  <a:pt x="479" y="4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3" name="Freeform 68">
            <a:extLst>
              <a:ext uri="{FF2B5EF4-FFF2-40B4-BE49-F238E27FC236}">
                <a16:creationId xmlns:a16="http://schemas.microsoft.com/office/drawing/2014/main" id="{1B3259DB-5338-45AE-9E62-ABEA9C698A39}"/>
              </a:ext>
            </a:extLst>
          </p:cNvPr>
          <p:cNvSpPr>
            <a:spLocks/>
          </p:cNvSpPr>
          <p:nvPr/>
        </p:nvSpPr>
        <p:spPr bwMode="auto">
          <a:xfrm>
            <a:off x="9986922" y="4209840"/>
            <a:ext cx="82039" cy="120131"/>
          </a:xfrm>
          <a:custGeom>
            <a:avLst/>
            <a:gdLst/>
            <a:ahLst/>
            <a:cxnLst>
              <a:cxn ang="0">
                <a:pos x="21" y="40"/>
              </a:cxn>
              <a:cxn ang="0">
                <a:pos x="12" y="40"/>
              </a:cxn>
              <a:cxn ang="0">
                <a:pos x="10" y="37"/>
              </a:cxn>
              <a:cxn ang="0">
                <a:pos x="4" y="34"/>
              </a:cxn>
              <a:cxn ang="0">
                <a:pos x="1" y="28"/>
              </a:cxn>
              <a:cxn ang="0">
                <a:pos x="0" y="23"/>
              </a:cxn>
              <a:cxn ang="0">
                <a:pos x="6" y="19"/>
              </a:cxn>
              <a:cxn ang="0">
                <a:pos x="7" y="15"/>
              </a:cxn>
              <a:cxn ang="0">
                <a:pos x="12" y="16"/>
              </a:cxn>
              <a:cxn ang="0">
                <a:pos x="12" y="20"/>
              </a:cxn>
              <a:cxn ang="0">
                <a:pos x="16" y="19"/>
              </a:cxn>
              <a:cxn ang="0">
                <a:pos x="17" y="14"/>
              </a:cxn>
              <a:cxn ang="0">
                <a:pos x="16" y="9"/>
              </a:cxn>
              <a:cxn ang="0">
                <a:pos x="14" y="3"/>
              </a:cxn>
              <a:cxn ang="0">
                <a:pos x="17" y="0"/>
              </a:cxn>
              <a:cxn ang="0">
                <a:pos x="21" y="0"/>
              </a:cxn>
              <a:cxn ang="0">
                <a:pos x="25" y="4"/>
              </a:cxn>
              <a:cxn ang="0">
                <a:pos x="22" y="6"/>
              </a:cxn>
              <a:cxn ang="0">
                <a:pos x="24" y="11"/>
              </a:cxn>
              <a:cxn ang="0">
                <a:pos x="26" y="16"/>
              </a:cxn>
              <a:cxn ang="0">
                <a:pos x="26" y="21"/>
              </a:cxn>
              <a:cxn ang="0">
                <a:pos x="27" y="30"/>
              </a:cxn>
              <a:cxn ang="0">
                <a:pos x="24" y="34"/>
              </a:cxn>
              <a:cxn ang="0">
                <a:pos x="21" y="35"/>
              </a:cxn>
              <a:cxn ang="0">
                <a:pos x="21" y="40"/>
              </a:cxn>
            </a:cxnLst>
            <a:rect l="0" t="0" r="r" b="b"/>
            <a:pathLst>
              <a:path w="28" h="42">
                <a:moveTo>
                  <a:pt x="21" y="40"/>
                </a:moveTo>
                <a:cubicBezTo>
                  <a:pt x="19" y="41"/>
                  <a:pt x="14" y="42"/>
                  <a:pt x="12" y="40"/>
                </a:cubicBezTo>
                <a:cubicBezTo>
                  <a:pt x="11" y="40"/>
                  <a:pt x="11" y="38"/>
                  <a:pt x="10" y="37"/>
                </a:cubicBezTo>
                <a:cubicBezTo>
                  <a:pt x="9" y="36"/>
                  <a:pt x="5" y="35"/>
                  <a:pt x="4" y="34"/>
                </a:cubicBezTo>
                <a:cubicBezTo>
                  <a:pt x="3" y="32"/>
                  <a:pt x="2" y="30"/>
                  <a:pt x="1" y="28"/>
                </a:cubicBezTo>
                <a:cubicBezTo>
                  <a:pt x="1" y="27"/>
                  <a:pt x="0" y="24"/>
                  <a:pt x="0" y="23"/>
                </a:cubicBezTo>
                <a:cubicBezTo>
                  <a:pt x="1" y="21"/>
                  <a:pt x="5" y="20"/>
                  <a:pt x="6" y="19"/>
                </a:cubicBezTo>
                <a:cubicBezTo>
                  <a:pt x="7" y="18"/>
                  <a:pt x="6" y="15"/>
                  <a:pt x="7" y="15"/>
                </a:cubicBezTo>
                <a:cubicBezTo>
                  <a:pt x="9" y="14"/>
                  <a:pt x="11" y="15"/>
                  <a:pt x="12" y="16"/>
                </a:cubicBezTo>
                <a:cubicBezTo>
                  <a:pt x="13" y="17"/>
                  <a:pt x="11" y="20"/>
                  <a:pt x="12" y="20"/>
                </a:cubicBezTo>
                <a:cubicBezTo>
                  <a:pt x="13" y="21"/>
                  <a:pt x="15" y="19"/>
                  <a:pt x="16" y="19"/>
                </a:cubicBezTo>
                <a:cubicBezTo>
                  <a:pt x="17" y="18"/>
                  <a:pt x="17" y="15"/>
                  <a:pt x="17" y="14"/>
                </a:cubicBezTo>
                <a:cubicBezTo>
                  <a:pt x="17" y="13"/>
                  <a:pt x="16" y="10"/>
                  <a:pt x="16" y="9"/>
                </a:cubicBezTo>
                <a:cubicBezTo>
                  <a:pt x="15" y="7"/>
                  <a:pt x="14" y="5"/>
                  <a:pt x="14" y="3"/>
                </a:cubicBezTo>
                <a:cubicBezTo>
                  <a:pt x="14" y="2"/>
                  <a:pt x="16" y="1"/>
                  <a:pt x="17" y="0"/>
                </a:cubicBezTo>
                <a:cubicBezTo>
                  <a:pt x="18" y="0"/>
                  <a:pt x="20" y="0"/>
                  <a:pt x="21" y="0"/>
                </a:cubicBezTo>
                <a:cubicBezTo>
                  <a:pt x="22" y="0"/>
                  <a:pt x="25" y="2"/>
                  <a:pt x="25" y="4"/>
                </a:cubicBezTo>
                <a:cubicBezTo>
                  <a:pt x="25" y="5"/>
                  <a:pt x="22" y="5"/>
                  <a:pt x="22" y="6"/>
                </a:cubicBezTo>
                <a:cubicBezTo>
                  <a:pt x="21" y="7"/>
                  <a:pt x="23" y="10"/>
                  <a:pt x="24" y="11"/>
                </a:cubicBezTo>
                <a:cubicBezTo>
                  <a:pt x="24" y="13"/>
                  <a:pt x="26" y="15"/>
                  <a:pt x="26" y="16"/>
                </a:cubicBezTo>
                <a:cubicBezTo>
                  <a:pt x="26" y="17"/>
                  <a:pt x="26" y="20"/>
                  <a:pt x="26" y="21"/>
                </a:cubicBezTo>
                <a:cubicBezTo>
                  <a:pt x="27" y="24"/>
                  <a:pt x="28" y="28"/>
                  <a:pt x="27" y="30"/>
                </a:cubicBezTo>
                <a:cubicBezTo>
                  <a:pt x="27" y="31"/>
                  <a:pt x="25" y="33"/>
                  <a:pt x="24" y="34"/>
                </a:cubicBezTo>
                <a:cubicBezTo>
                  <a:pt x="23" y="34"/>
                  <a:pt x="22" y="34"/>
                  <a:pt x="21" y="35"/>
                </a:cubicBezTo>
                <a:cubicBezTo>
                  <a:pt x="20" y="36"/>
                  <a:pt x="21" y="39"/>
                  <a:pt x="21"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4" name="Freeform 69">
            <a:extLst>
              <a:ext uri="{FF2B5EF4-FFF2-40B4-BE49-F238E27FC236}">
                <a16:creationId xmlns:a16="http://schemas.microsoft.com/office/drawing/2014/main" id="{D47E8DF8-90F3-4847-9118-A9AFE12A433D}"/>
              </a:ext>
            </a:extLst>
          </p:cNvPr>
          <p:cNvSpPr>
            <a:spLocks/>
          </p:cNvSpPr>
          <p:nvPr/>
        </p:nvSpPr>
        <p:spPr bwMode="auto">
          <a:xfrm>
            <a:off x="9020026" y="1007367"/>
            <a:ext cx="369178" cy="164080"/>
          </a:xfrm>
          <a:custGeom>
            <a:avLst/>
            <a:gdLst/>
            <a:ahLst/>
            <a:cxnLst>
              <a:cxn ang="0">
                <a:pos x="14" y="50"/>
              </a:cxn>
              <a:cxn ang="0">
                <a:pos x="3" y="47"/>
              </a:cxn>
              <a:cxn ang="0">
                <a:pos x="2" y="41"/>
              </a:cxn>
              <a:cxn ang="0">
                <a:pos x="10" y="36"/>
              </a:cxn>
              <a:cxn ang="0">
                <a:pos x="20" y="31"/>
              </a:cxn>
              <a:cxn ang="0">
                <a:pos x="22" y="25"/>
              </a:cxn>
              <a:cxn ang="0">
                <a:pos x="30" y="16"/>
              </a:cxn>
              <a:cxn ang="0">
                <a:pos x="42" y="18"/>
              </a:cxn>
              <a:cxn ang="0">
                <a:pos x="55" y="13"/>
              </a:cxn>
              <a:cxn ang="0">
                <a:pos x="66" y="5"/>
              </a:cxn>
              <a:cxn ang="0">
                <a:pos x="73" y="7"/>
              </a:cxn>
              <a:cxn ang="0">
                <a:pos x="86" y="6"/>
              </a:cxn>
              <a:cxn ang="0">
                <a:pos x="101" y="3"/>
              </a:cxn>
              <a:cxn ang="0">
                <a:pos x="112" y="1"/>
              </a:cxn>
              <a:cxn ang="0">
                <a:pos x="122" y="2"/>
              </a:cxn>
              <a:cxn ang="0">
                <a:pos x="127" y="11"/>
              </a:cxn>
              <a:cxn ang="0">
                <a:pos x="124" y="17"/>
              </a:cxn>
              <a:cxn ang="0">
                <a:pos x="118" y="16"/>
              </a:cxn>
              <a:cxn ang="0">
                <a:pos x="121" y="11"/>
              </a:cxn>
              <a:cxn ang="0">
                <a:pos x="119" y="8"/>
              </a:cxn>
              <a:cxn ang="0">
                <a:pos x="115" y="13"/>
              </a:cxn>
              <a:cxn ang="0">
                <a:pos x="108" y="17"/>
              </a:cxn>
              <a:cxn ang="0">
                <a:pos x="99" y="18"/>
              </a:cxn>
              <a:cxn ang="0">
                <a:pos x="88" y="21"/>
              </a:cxn>
              <a:cxn ang="0">
                <a:pos x="78" y="26"/>
              </a:cxn>
              <a:cxn ang="0">
                <a:pos x="82" y="33"/>
              </a:cxn>
              <a:cxn ang="0">
                <a:pos x="84" y="44"/>
              </a:cxn>
              <a:cxn ang="0">
                <a:pos x="77" y="55"/>
              </a:cxn>
              <a:cxn ang="0">
                <a:pos x="70" y="55"/>
              </a:cxn>
              <a:cxn ang="0">
                <a:pos x="61" y="53"/>
              </a:cxn>
              <a:cxn ang="0">
                <a:pos x="53" y="54"/>
              </a:cxn>
              <a:cxn ang="0">
                <a:pos x="45" y="52"/>
              </a:cxn>
              <a:cxn ang="0">
                <a:pos x="31" y="51"/>
              </a:cxn>
              <a:cxn ang="0">
                <a:pos x="19" y="50"/>
              </a:cxn>
            </a:cxnLst>
            <a:rect l="0" t="0" r="r" b="b"/>
            <a:pathLst>
              <a:path w="127" h="57">
                <a:moveTo>
                  <a:pt x="19" y="50"/>
                </a:moveTo>
                <a:cubicBezTo>
                  <a:pt x="18" y="50"/>
                  <a:pt x="15" y="50"/>
                  <a:pt x="14" y="50"/>
                </a:cubicBezTo>
                <a:cubicBezTo>
                  <a:pt x="12" y="49"/>
                  <a:pt x="8" y="50"/>
                  <a:pt x="6" y="49"/>
                </a:cubicBezTo>
                <a:cubicBezTo>
                  <a:pt x="5" y="49"/>
                  <a:pt x="4" y="48"/>
                  <a:pt x="3" y="47"/>
                </a:cubicBezTo>
                <a:cubicBezTo>
                  <a:pt x="3" y="46"/>
                  <a:pt x="0" y="45"/>
                  <a:pt x="0" y="44"/>
                </a:cubicBezTo>
                <a:cubicBezTo>
                  <a:pt x="0" y="43"/>
                  <a:pt x="2" y="41"/>
                  <a:pt x="2" y="41"/>
                </a:cubicBezTo>
                <a:cubicBezTo>
                  <a:pt x="3" y="40"/>
                  <a:pt x="6" y="39"/>
                  <a:pt x="7" y="38"/>
                </a:cubicBezTo>
                <a:cubicBezTo>
                  <a:pt x="8" y="38"/>
                  <a:pt x="9" y="36"/>
                  <a:pt x="10" y="36"/>
                </a:cubicBezTo>
                <a:cubicBezTo>
                  <a:pt x="11" y="35"/>
                  <a:pt x="13" y="33"/>
                  <a:pt x="14" y="33"/>
                </a:cubicBezTo>
                <a:cubicBezTo>
                  <a:pt x="16" y="32"/>
                  <a:pt x="19" y="32"/>
                  <a:pt x="20" y="31"/>
                </a:cubicBezTo>
                <a:cubicBezTo>
                  <a:pt x="21" y="31"/>
                  <a:pt x="22" y="30"/>
                  <a:pt x="22" y="29"/>
                </a:cubicBezTo>
                <a:cubicBezTo>
                  <a:pt x="22" y="28"/>
                  <a:pt x="22" y="26"/>
                  <a:pt x="22" y="25"/>
                </a:cubicBezTo>
                <a:cubicBezTo>
                  <a:pt x="23" y="23"/>
                  <a:pt x="24" y="20"/>
                  <a:pt x="25" y="19"/>
                </a:cubicBezTo>
                <a:cubicBezTo>
                  <a:pt x="26" y="18"/>
                  <a:pt x="28" y="16"/>
                  <a:pt x="30" y="16"/>
                </a:cubicBezTo>
                <a:cubicBezTo>
                  <a:pt x="31" y="16"/>
                  <a:pt x="33" y="17"/>
                  <a:pt x="35" y="17"/>
                </a:cubicBezTo>
                <a:cubicBezTo>
                  <a:pt x="36" y="18"/>
                  <a:pt x="40" y="18"/>
                  <a:pt x="42" y="18"/>
                </a:cubicBezTo>
                <a:cubicBezTo>
                  <a:pt x="44" y="18"/>
                  <a:pt x="49" y="18"/>
                  <a:pt x="51" y="17"/>
                </a:cubicBezTo>
                <a:cubicBezTo>
                  <a:pt x="52" y="16"/>
                  <a:pt x="54" y="14"/>
                  <a:pt x="55" y="13"/>
                </a:cubicBezTo>
                <a:cubicBezTo>
                  <a:pt x="57" y="12"/>
                  <a:pt x="59" y="9"/>
                  <a:pt x="61" y="8"/>
                </a:cubicBezTo>
                <a:cubicBezTo>
                  <a:pt x="62" y="7"/>
                  <a:pt x="64" y="5"/>
                  <a:pt x="66" y="5"/>
                </a:cubicBezTo>
                <a:cubicBezTo>
                  <a:pt x="67" y="5"/>
                  <a:pt x="69" y="5"/>
                  <a:pt x="70" y="5"/>
                </a:cubicBezTo>
                <a:cubicBezTo>
                  <a:pt x="71" y="5"/>
                  <a:pt x="72" y="6"/>
                  <a:pt x="73" y="7"/>
                </a:cubicBezTo>
                <a:cubicBezTo>
                  <a:pt x="75" y="7"/>
                  <a:pt x="77" y="6"/>
                  <a:pt x="79" y="6"/>
                </a:cubicBezTo>
                <a:cubicBezTo>
                  <a:pt x="80" y="6"/>
                  <a:pt x="84" y="6"/>
                  <a:pt x="86" y="6"/>
                </a:cubicBezTo>
                <a:cubicBezTo>
                  <a:pt x="88" y="7"/>
                  <a:pt x="92" y="7"/>
                  <a:pt x="95" y="6"/>
                </a:cubicBezTo>
                <a:cubicBezTo>
                  <a:pt x="96" y="6"/>
                  <a:pt x="100" y="4"/>
                  <a:pt x="101" y="3"/>
                </a:cubicBezTo>
                <a:cubicBezTo>
                  <a:pt x="102" y="2"/>
                  <a:pt x="105" y="1"/>
                  <a:pt x="106" y="1"/>
                </a:cubicBezTo>
                <a:cubicBezTo>
                  <a:pt x="108" y="0"/>
                  <a:pt x="110" y="1"/>
                  <a:pt x="112" y="1"/>
                </a:cubicBezTo>
                <a:cubicBezTo>
                  <a:pt x="113" y="1"/>
                  <a:pt x="115" y="0"/>
                  <a:pt x="117" y="1"/>
                </a:cubicBezTo>
                <a:cubicBezTo>
                  <a:pt x="118" y="1"/>
                  <a:pt x="121" y="2"/>
                  <a:pt x="122" y="2"/>
                </a:cubicBezTo>
                <a:cubicBezTo>
                  <a:pt x="124" y="3"/>
                  <a:pt x="126" y="5"/>
                  <a:pt x="127" y="6"/>
                </a:cubicBezTo>
                <a:cubicBezTo>
                  <a:pt x="127" y="7"/>
                  <a:pt x="127" y="10"/>
                  <a:pt x="127" y="11"/>
                </a:cubicBezTo>
                <a:cubicBezTo>
                  <a:pt x="127" y="12"/>
                  <a:pt x="126" y="14"/>
                  <a:pt x="126" y="14"/>
                </a:cubicBezTo>
                <a:cubicBezTo>
                  <a:pt x="125" y="15"/>
                  <a:pt x="125" y="17"/>
                  <a:pt x="124" y="17"/>
                </a:cubicBezTo>
                <a:cubicBezTo>
                  <a:pt x="123" y="18"/>
                  <a:pt x="121" y="18"/>
                  <a:pt x="120" y="18"/>
                </a:cubicBezTo>
                <a:cubicBezTo>
                  <a:pt x="119" y="18"/>
                  <a:pt x="118" y="17"/>
                  <a:pt x="118" y="16"/>
                </a:cubicBezTo>
                <a:cubicBezTo>
                  <a:pt x="118" y="16"/>
                  <a:pt x="120" y="14"/>
                  <a:pt x="120" y="14"/>
                </a:cubicBezTo>
                <a:cubicBezTo>
                  <a:pt x="121" y="13"/>
                  <a:pt x="121" y="12"/>
                  <a:pt x="121" y="11"/>
                </a:cubicBezTo>
                <a:cubicBezTo>
                  <a:pt x="122" y="11"/>
                  <a:pt x="121" y="9"/>
                  <a:pt x="121" y="8"/>
                </a:cubicBezTo>
                <a:cubicBezTo>
                  <a:pt x="120" y="8"/>
                  <a:pt x="119" y="8"/>
                  <a:pt x="119" y="8"/>
                </a:cubicBezTo>
                <a:cubicBezTo>
                  <a:pt x="118" y="8"/>
                  <a:pt x="117" y="9"/>
                  <a:pt x="116" y="10"/>
                </a:cubicBezTo>
                <a:cubicBezTo>
                  <a:pt x="116" y="11"/>
                  <a:pt x="115" y="12"/>
                  <a:pt x="115" y="13"/>
                </a:cubicBezTo>
                <a:cubicBezTo>
                  <a:pt x="115" y="14"/>
                  <a:pt x="114" y="15"/>
                  <a:pt x="113" y="16"/>
                </a:cubicBezTo>
                <a:cubicBezTo>
                  <a:pt x="112" y="17"/>
                  <a:pt x="110" y="17"/>
                  <a:pt x="108" y="17"/>
                </a:cubicBezTo>
                <a:cubicBezTo>
                  <a:pt x="107" y="17"/>
                  <a:pt x="105" y="16"/>
                  <a:pt x="104" y="16"/>
                </a:cubicBezTo>
                <a:cubicBezTo>
                  <a:pt x="103" y="16"/>
                  <a:pt x="100" y="18"/>
                  <a:pt x="99" y="18"/>
                </a:cubicBezTo>
                <a:cubicBezTo>
                  <a:pt x="98" y="19"/>
                  <a:pt x="94" y="20"/>
                  <a:pt x="93" y="21"/>
                </a:cubicBezTo>
                <a:cubicBezTo>
                  <a:pt x="92" y="21"/>
                  <a:pt x="89" y="21"/>
                  <a:pt x="88" y="21"/>
                </a:cubicBezTo>
                <a:cubicBezTo>
                  <a:pt x="86" y="21"/>
                  <a:pt x="83" y="22"/>
                  <a:pt x="82" y="22"/>
                </a:cubicBezTo>
                <a:cubicBezTo>
                  <a:pt x="80" y="23"/>
                  <a:pt x="78" y="25"/>
                  <a:pt x="78" y="26"/>
                </a:cubicBezTo>
                <a:cubicBezTo>
                  <a:pt x="77" y="27"/>
                  <a:pt x="77" y="29"/>
                  <a:pt x="78" y="30"/>
                </a:cubicBezTo>
                <a:cubicBezTo>
                  <a:pt x="78" y="31"/>
                  <a:pt x="81" y="32"/>
                  <a:pt x="82" y="33"/>
                </a:cubicBezTo>
                <a:cubicBezTo>
                  <a:pt x="82" y="34"/>
                  <a:pt x="83" y="36"/>
                  <a:pt x="83" y="37"/>
                </a:cubicBezTo>
                <a:cubicBezTo>
                  <a:pt x="84" y="39"/>
                  <a:pt x="84" y="42"/>
                  <a:pt x="84" y="44"/>
                </a:cubicBezTo>
                <a:cubicBezTo>
                  <a:pt x="83" y="45"/>
                  <a:pt x="82" y="47"/>
                  <a:pt x="81" y="48"/>
                </a:cubicBezTo>
                <a:cubicBezTo>
                  <a:pt x="80" y="50"/>
                  <a:pt x="78" y="53"/>
                  <a:pt x="77" y="55"/>
                </a:cubicBezTo>
                <a:cubicBezTo>
                  <a:pt x="76" y="56"/>
                  <a:pt x="74" y="57"/>
                  <a:pt x="73" y="57"/>
                </a:cubicBezTo>
                <a:cubicBezTo>
                  <a:pt x="72" y="57"/>
                  <a:pt x="71" y="56"/>
                  <a:pt x="70" y="55"/>
                </a:cubicBezTo>
                <a:cubicBezTo>
                  <a:pt x="69" y="55"/>
                  <a:pt x="66" y="54"/>
                  <a:pt x="65" y="54"/>
                </a:cubicBezTo>
                <a:cubicBezTo>
                  <a:pt x="64" y="54"/>
                  <a:pt x="62" y="53"/>
                  <a:pt x="61" y="53"/>
                </a:cubicBezTo>
                <a:cubicBezTo>
                  <a:pt x="60" y="53"/>
                  <a:pt x="58" y="54"/>
                  <a:pt x="57" y="54"/>
                </a:cubicBezTo>
                <a:cubicBezTo>
                  <a:pt x="56" y="54"/>
                  <a:pt x="54" y="54"/>
                  <a:pt x="53" y="54"/>
                </a:cubicBezTo>
                <a:cubicBezTo>
                  <a:pt x="52" y="54"/>
                  <a:pt x="50" y="53"/>
                  <a:pt x="49" y="53"/>
                </a:cubicBezTo>
                <a:cubicBezTo>
                  <a:pt x="48" y="53"/>
                  <a:pt x="46" y="52"/>
                  <a:pt x="45" y="52"/>
                </a:cubicBezTo>
                <a:cubicBezTo>
                  <a:pt x="43" y="52"/>
                  <a:pt x="40" y="52"/>
                  <a:pt x="39" y="52"/>
                </a:cubicBezTo>
                <a:cubicBezTo>
                  <a:pt x="37" y="52"/>
                  <a:pt x="33" y="51"/>
                  <a:pt x="31" y="51"/>
                </a:cubicBezTo>
                <a:cubicBezTo>
                  <a:pt x="29" y="51"/>
                  <a:pt x="26" y="51"/>
                  <a:pt x="24" y="51"/>
                </a:cubicBezTo>
                <a:cubicBezTo>
                  <a:pt x="23" y="51"/>
                  <a:pt x="21" y="51"/>
                  <a:pt x="19"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5" name="Freeform 70">
            <a:extLst>
              <a:ext uri="{FF2B5EF4-FFF2-40B4-BE49-F238E27FC236}">
                <a16:creationId xmlns:a16="http://schemas.microsoft.com/office/drawing/2014/main" id="{864B3B72-91BD-46D1-B0B5-A8DF64D25C68}"/>
              </a:ext>
            </a:extLst>
          </p:cNvPr>
          <p:cNvSpPr>
            <a:spLocks/>
          </p:cNvSpPr>
          <p:nvPr/>
        </p:nvSpPr>
        <p:spPr bwMode="auto">
          <a:xfrm>
            <a:off x="9113785" y="1168515"/>
            <a:ext cx="26371" cy="20511"/>
          </a:xfrm>
          <a:custGeom>
            <a:avLst/>
            <a:gdLst/>
            <a:ahLst/>
            <a:cxnLst>
              <a:cxn ang="0">
                <a:pos x="5" y="7"/>
              </a:cxn>
              <a:cxn ang="0">
                <a:pos x="1" y="5"/>
              </a:cxn>
              <a:cxn ang="0">
                <a:pos x="0" y="2"/>
              </a:cxn>
              <a:cxn ang="0">
                <a:pos x="1" y="1"/>
              </a:cxn>
              <a:cxn ang="0">
                <a:pos x="3" y="0"/>
              </a:cxn>
              <a:cxn ang="0">
                <a:pos x="6" y="0"/>
              </a:cxn>
              <a:cxn ang="0">
                <a:pos x="8" y="1"/>
              </a:cxn>
              <a:cxn ang="0">
                <a:pos x="9" y="3"/>
              </a:cxn>
              <a:cxn ang="0">
                <a:pos x="8" y="6"/>
              </a:cxn>
              <a:cxn ang="0">
                <a:pos x="5" y="7"/>
              </a:cxn>
            </a:cxnLst>
            <a:rect l="0" t="0" r="r" b="b"/>
            <a:pathLst>
              <a:path w="9" h="7">
                <a:moveTo>
                  <a:pt x="5" y="7"/>
                </a:moveTo>
                <a:cubicBezTo>
                  <a:pt x="4" y="7"/>
                  <a:pt x="2" y="6"/>
                  <a:pt x="1" y="5"/>
                </a:cubicBezTo>
                <a:cubicBezTo>
                  <a:pt x="0" y="5"/>
                  <a:pt x="0" y="3"/>
                  <a:pt x="0" y="2"/>
                </a:cubicBezTo>
                <a:cubicBezTo>
                  <a:pt x="0" y="2"/>
                  <a:pt x="0" y="1"/>
                  <a:pt x="1" y="1"/>
                </a:cubicBezTo>
                <a:cubicBezTo>
                  <a:pt x="1" y="0"/>
                  <a:pt x="3" y="0"/>
                  <a:pt x="3" y="0"/>
                </a:cubicBezTo>
                <a:cubicBezTo>
                  <a:pt x="4" y="0"/>
                  <a:pt x="5" y="0"/>
                  <a:pt x="6" y="0"/>
                </a:cubicBezTo>
                <a:cubicBezTo>
                  <a:pt x="6" y="0"/>
                  <a:pt x="7" y="0"/>
                  <a:pt x="8" y="1"/>
                </a:cubicBezTo>
                <a:cubicBezTo>
                  <a:pt x="8" y="1"/>
                  <a:pt x="9" y="3"/>
                  <a:pt x="9" y="3"/>
                </a:cubicBezTo>
                <a:cubicBezTo>
                  <a:pt x="9" y="4"/>
                  <a:pt x="8" y="6"/>
                  <a:pt x="8" y="6"/>
                </a:cubicBezTo>
                <a:cubicBezTo>
                  <a:pt x="7" y="7"/>
                  <a:pt x="6" y="7"/>
                  <a:pt x="5"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6" name="Freeform 71">
            <a:extLst>
              <a:ext uri="{FF2B5EF4-FFF2-40B4-BE49-F238E27FC236}">
                <a16:creationId xmlns:a16="http://schemas.microsoft.com/office/drawing/2014/main" id="{E0530829-5D3F-4E6E-80A0-2F9D9DC99C1C}"/>
              </a:ext>
            </a:extLst>
          </p:cNvPr>
          <p:cNvSpPr>
            <a:spLocks/>
          </p:cNvSpPr>
          <p:nvPr/>
        </p:nvSpPr>
        <p:spPr bwMode="auto">
          <a:xfrm>
            <a:off x="9169456" y="1232975"/>
            <a:ext cx="29299" cy="29299"/>
          </a:xfrm>
          <a:custGeom>
            <a:avLst/>
            <a:gdLst/>
            <a:ahLst/>
            <a:cxnLst>
              <a:cxn ang="0">
                <a:pos x="5" y="0"/>
              </a:cxn>
              <a:cxn ang="0">
                <a:pos x="2" y="1"/>
              </a:cxn>
              <a:cxn ang="0">
                <a:pos x="0" y="4"/>
              </a:cxn>
              <a:cxn ang="0">
                <a:pos x="2" y="8"/>
              </a:cxn>
              <a:cxn ang="0">
                <a:pos x="6" y="10"/>
              </a:cxn>
              <a:cxn ang="0">
                <a:pos x="9" y="9"/>
              </a:cxn>
              <a:cxn ang="0">
                <a:pos x="10" y="6"/>
              </a:cxn>
              <a:cxn ang="0">
                <a:pos x="10" y="3"/>
              </a:cxn>
              <a:cxn ang="0">
                <a:pos x="8" y="1"/>
              </a:cxn>
              <a:cxn ang="0">
                <a:pos x="5" y="0"/>
              </a:cxn>
            </a:cxnLst>
            <a:rect l="0" t="0" r="r" b="b"/>
            <a:pathLst>
              <a:path w="10" h="10">
                <a:moveTo>
                  <a:pt x="5" y="0"/>
                </a:moveTo>
                <a:cubicBezTo>
                  <a:pt x="4" y="0"/>
                  <a:pt x="2" y="1"/>
                  <a:pt x="2" y="1"/>
                </a:cubicBezTo>
                <a:cubicBezTo>
                  <a:pt x="1" y="2"/>
                  <a:pt x="0" y="3"/>
                  <a:pt x="0" y="4"/>
                </a:cubicBezTo>
                <a:cubicBezTo>
                  <a:pt x="0" y="5"/>
                  <a:pt x="1" y="7"/>
                  <a:pt x="2" y="8"/>
                </a:cubicBezTo>
                <a:cubicBezTo>
                  <a:pt x="3" y="8"/>
                  <a:pt x="5" y="10"/>
                  <a:pt x="6" y="10"/>
                </a:cubicBezTo>
                <a:cubicBezTo>
                  <a:pt x="7" y="10"/>
                  <a:pt x="9" y="10"/>
                  <a:pt x="9" y="9"/>
                </a:cubicBezTo>
                <a:cubicBezTo>
                  <a:pt x="10" y="9"/>
                  <a:pt x="10" y="7"/>
                  <a:pt x="10" y="6"/>
                </a:cubicBezTo>
                <a:cubicBezTo>
                  <a:pt x="10" y="5"/>
                  <a:pt x="10" y="3"/>
                  <a:pt x="10" y="3"/>
                </a:cubicBezTo>
                <a:cubicBezTo>
                  <a:pt x="9" y="2"/>
                  <a:pt x="8" y="1"/>
                  <a:pt x="8" y="1"/>
                </a:cubicBezTo>
                <a:cubicBezTo>
                  <a:pt x="7" y="1"/>
                  <a:pt x="5" y="0"/>
                  <a:pt x="5"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7" name="Freeform 72">
            <a:extLst>
              <a:ext uri="{FF2B5EF4-FFF2-40B4-BE49-F238E27FC236}">
                <a16:creationId xmlns:a16="http://schemas.microsoft.com/office/drawing/2014/main" id="{7EE3B073-40F9-493C-819F-10306B03E65A}"/>
              </a:ext>
            </a:extLst>
          </p:cNvPr>
          <p:cNvSpPr>
            <a:spLocks/>
          </p:cNvSpPr>
          <p:nvPr/>
        </p:nvSpPr>
        <p:spPr bwMode="auto">
          <a:xfrm>
            <a:off x="9143085" y="1189026"/>
            <a:ext cx="43950" cy="23439"/>
          </a:xfrm>
          <a:custGeom>
            <a:avLst/>
            <a:gdLst/>
            <a:ahLst/>
            <a:cxnLst>
              <a:cxn ang="0">
                <a:pos x="11" y="8"/>
              </a:cxn>
              <a:cxn ang="0">
                <a:pos x="7" y="8"/>
              </a:cxn>
              <a:cxn ang="0">
                <a:pos x="4" y="7"/>
              </a:cxn>
              <a:cxn ang="0">
                <a:pos x="1" y="5"/>
              </a:cxn>
              <a:cxn ang="0">
                <a:pos x="1" y="2"/>
              </a:cxn>
              <a:cxn ang="0">
                <a:pos x="3" y="0"/>
              </a:cxn>
              <a:cxn ang="0">
                <a:pos x="6" y="0"/>
              </a:cxn>
              <a:cxn ang="0">
                <a:pos x="10" y="2"/>
              </a:cxn>
              <a:cxn ang="0">
                <a:pos x="12" y="3"/>
              </a:cxn>
              <a:cxn ang="0">
                <a:pos x="15" y="3"/>
              </a:cxn>
              <a:cxn ang="0">
                <a:pos x="15" y="5"/>
              </a:cxn>
              <a:cxn ang="0">
                <a:pos x="13" y="7"/>
              </a:cxn>
              <a:cxn ang="0">
                <a:pos x="11" y="8"/>
              </a:cxn>
            </a:cxnLst>
            <a:rect l="0" t="0" r="r" b="b"/>
            <a:pathLst>
              <a:path w="15" h="8">
                <a:moveTo>
                  <a:pt x="11" y="8"/>
                </a:moveTo>
                <a:cubicBezTo>
                  <a:pt x="10" y="8"/>
                  <a:pt x="8" y="8"/>
                  <a:pt x="7" y="8"/>
                </a:cubicBezTo>
                <a:cubicBezTo>
                  <a:pt x="6" y="8"/>
                  <a:pt x="5" y="7"/>
                  <a:pt x="4" y="7"/>
                </a:cubicBezTo>
                <a:cubicBezTo>
                  <a:pt x="3" y="6"/>
                  <a:pt x="1" y="5"/>
                  <a:pt x="1" y="5"/>
                </a:cubicBezTo>
                <a:cubicBezTo>
                  <a:pt x="0" y="4"/>
                  <a:pt x="1" y="2"/>
                  <a:pt x="1" y="2"/>
                </a:cubicBezTo>
                <a:cubicBezTo>
                  <a:pt x="1" y="1"/>
                  <a:pt x="2" y="0"/>
                  <a:pt x="3" y="0"/>
                </a:cubicBezTo>
                <a:cubicBezTo>
                  <a:pt x="3" y="0"/>
                  <a:pt x="5" y="0"/>
                  <a:pt x="6" y="0"/>
                </a:cubicBezTo>
                <a:cubicBezTo>
                  <a:pt x="7" y="0"/>
                  <a:pt x="9" y="2"/>
                  <a:pt x="10" y="2"/>
                </a:cubicBezTo>
                <a:cubicBezTo>
                  <a:pt x="11" y="3"/>
                  <a:pt x="12" y="3"/>
                  <a:pt x="12" y="3"/>
                </a:cubicBezTo>
                <a:cubicBezTo>
                  <a:pt x="13" y="3"/>
                  <a:pt x="14" y="3"/>
                  <a:pt x="15" y="3"/>
                </a:cubicBezTo>
                <a:cubicBezTo>
                  <a:pt x="15" y="3"/>
                  <a:pt x="15" y="5"/>
                  <a:pt x="15" y="5"/>
                </a:cubicBezTo>
                <a:cubicBezTo>
                  <a:pt x="15" y="6"/>
                  <a:pt x="14" y="7"/>
                  <a:pt x="13" y="7"/>
                </a:cubicBezTo>
                <a:cubicBezTo>
                  <a:pt x="13" y="8"/>
                  <a:pt x="11"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73">
            <a:extLst>
              <a:ext uri="{FF2B5EF4-FFF2-40B4-BE49-F238E27FC236}">
                <a16:creationId xmlns:a16="http://schemas.microsoft.com/office/drawing/2014/main" id="{51DE1859-35CC-4123-8154-7721A12541F5}"/>
              </a:ext>
            </a:extLst>
          </p:cNvPr>
          <p:cNvSpPr>
            <a:spLocks/>
          </p:cNvSpPr>
          <p:nvPr/>
        </p:nvSpPr>
        <p:spPr bwMode="auto">
          <a:xfrm>
            <a:off x="9175316" y="1171447"/>
            <a:ext cx="52740" cy="29299"/>
          </a:xfrm>
          <a:custGeom>
            <a:avLst/>
            <a:gdLst/>
            <a:ahLst/>
            <a:cxnLst>
              <a:cxn ang="0">
                <a:pos x="17" y="8"/>
              </a:cxn>
              <a:cxn ang="0">
                <a:pos x="13" y="9"/>
              </a:cxn>
              <a:cxn ang="0">
                <a:pos x="9" y="9"/>
              </a:cxn>
              <a:cxn ang="0">
                <a:pos x="8" y="6"/>
              </a:cxn>
              <a:cxn ang="0">
                <a:pos x="6" y="5"/>
              </a:cxn>
              <a:cxn ang="0">
                <a:pos x="1" y="4"/>
              </a:cxn>
              <a:cxn ang="0">
                <a:pos x="1" y="2"/>
              </a:cxn>
              <a:cxn ang="0">
                <a:pos x="3" y="1"/>
              </a:cxn>
              <a:cxn ang="0">
                <a:pos x="7" y="1"/>
              </a:cxn>
              <a:cxn ang="0">
                <a:pos x="11" y="2"/>
              </a:cxn>
              <a:cxn ang="0">
                <a:pos x="15" y="2"/>
              </a:cxn>
              <a:cxn ang="0">
                <a:pos x="17" y="3"/>
              </a:cxn>
              <a:cxn ang="0">
                <a:pos x="18" y="7"/>
              </a:cxn>
              <a:cxn ang="0">
                <a:pos x="17" y="8"/>
              </a:cxn>
            </a:cxnLst>
            <a:rect l="0" t="0" r="r" b="b"/>
            <a:pathLst>
              <a:path w="18" h="10">
                <a:moveTo>
                  <a:pt x="17" y="8"/>
                </a:moveTo>
                <a:cubicBezTo>
                  <a:pt x="16" y="9"/>
                  <a:pt x="14" y="9"/>
                  <a:pt x="13" y="9"/>
                </a:cubicBezTo>
                <a:cubicBezTo>
                  <a:pt x="12" y="9"/>
                  <a:pt x="10" y="10"/>
                  <a:pt x="9" y="9"/>
                </a:cubicBezTo>
                <a:cubicBezTo>
                  <a:pt x="8" y="9"/>
                  <a:pt x="8" y="7"/>
                  <a:pt x="8" y="6"/>
                </a:cubicBezTo>
                <a:cubicBezTo>
                  <a:pt x="7" y="6"/>
                  <a:pt x="6" y="5"/>
                  <a:pt x="6" y="5"/>
                </a:cubicBezTo>
                <a:cubicBezTo>
                  <a:pt x="5" y="5"/>
                  <a:pt x="2" y="5"/>
                  <a:pt x="1" y="4"/>
                </a:cubicBezTo>
                <a:cubicBezTo>
                  <a:pt x="1" y="4"/>
                  <a:pt x="0" y="3"/>
                  <a:pt x="1" y="2"/>
                </a:cubicBezTo>
                <a:cubicBezTo>
                  <a:pt x="1" y="1"/>
                  <a:pt x="2" y="1"/>
                  <a:pt x="3" y="1"/>
                </a:cubicBezTo>
                <a:cubicBezTo>
                  <a:pt x="4" y="0"/>
                  <a:pt x="6" y="0"/>
                  <a:pt x="7" y="1"/>
                </a:cubicBezTo>
                <a:cubicBezTo>
                  <a:pt x="8" y="1"/>
                  <a:pt x="10" y="2"/>
                  <a:pt x="11" y="2"/>
                </a:cubicBezTo>
                <a:cubicBezTo>
                  <a:pt x="12" y="2"/>
                  <a:pt x="14" y="2"/>
                  <a:pt x="15" y="2"/>
                </a:cubicBezTo>
                <a:cubicBezTo>
                  <a:pt x="16" y="3"/>
                  <a:pt x="17" y="3"/>
                  <a:pt x="17" y="3"/>
                </a:cubicBezTo>
                <a:cubicBezTo>
                  <a:pt x="18" y="4"/>
                  <a:pt x="18" y="6"/>
                  <a:pt x="18" y="7"/>
                </a:cubicBezTo>
                <a:cubicBezTo>
                  <a:pt x="18" y="7"/>
                  <a:pt x="17" y="8"/>
                  <a:pt x="17"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9" name="Freeform 74">
            <a:extLst>
              <a:ext uri="{FF2B5EF4-FFF2-40B4-BE49-F238E27FC236}">
                <a16:creationId xmlns:a16="http://schemas.microsoft.com/office/drawing/2014/main" id="{30D47291-46C2-4757-9B79-87B22436E73D}"/>
              </a:ext>
            </a:extLst>
          </p:cNvPr>
          <p:cNvSpPr>
            <a:spLocks/>
          </p:cNvSpPr>
          <p:nvPr/>
        </p:nvSpPr>
        <p:spPr bwMode="auto">
          <a:xfrm>
            <a:off x="7850961" y="1493745"/>
            <a:ext cx="64460" cy="38090"/>
          </a:xfrm>
          <a:custGeom>
            <a:avLst/>
            <a:gdLst/>
            <a:ahLst/>
            <a:cxnLst>
              <a:cxn ang="0">
                <a:pos x="15" y="13"/>
              </a:cxn>
              <a:cxn ang="0">
                <a:pos x="9" y="12"/>
              </a:cxn>
              <a:cxn ang="0">
                <a:pos x="7" y="10"/>
              </a:cxn>
              <a:cxn ang="0">
                <a:pos x="3" y="9"/>
              </a:cxn>
              <a:cxn ang="0">
                <a:pos x="1" y="8"/>
              </a:cxn>
              <a:cxn ang="0">
                <a:pos x="1" y="5"/>
              </a:cxn>
              <a:cxn ang="0">
                <a:pos x="3" y="2"/>
              </a:cxn>
              <a:cxn ang="0">
                <a:pos x="7" y="1"/>
              </a:cxn>
              <a:cxn ang="0">
                <a:pos x="13" y="1"/>
              </a:cxn>
              <a:cxn ang="0">
                <a:pos x="16" y="3"/>
              </a:cxn>
              <a:cxn ang="0">
                <a:pos x="19" y="4"/>
              </a:cxn>
              <a:cxn ang="0">
                <a:pos x="23" y="5"/>
              </a:cxn>
              <a:cxn ang="0">
                <a:pos x="23" y="7"/>
              </a:cxn>
              <a:cxn ang="0">
                <a:pos x="22" y="10"/>
              </a:cxn>
              <a:cxn ang="0">
                <a:pos x="18" y="12"/>
              </a:cxn>
              <a:cxn ang="0">
                <a:pos x="15" y="13"/>
              </a:cxn>
            </a:cxnLst>
            <a:rect l="0" t="0" r="r" b="b"/>
            <a:pathLst>
              <a:path w="23" h="13">
                <a:moveTo>
                  <a:pt x="15" y="13"/>
                </a:moveTo>
                <a:cubicBezTo>
                  <a:pt x="13" y="13"/>
                  <a:pt x="10" y="12"/>
                  <a:pt x="9" y="12"/>
                </a:cubicBezTo>
                <a:cubicBezTo>
                  <a:pt x="8" y="11"/>
                  <a:pt x="7" y="10"/>
                  <a:pt x="7" y="10"/>
                </a:cubicBezTo>
                <a:cubicBezTo>
                  <a:pt x="6" y="10"/>
                  <a:pt x="4" y="10"/>
                  <a:pt x="3" y="9"/>
                </a:cubicBezTo>
                <a:cubicBezTo>
                  <a:pt x="3" y="9"/>
                  <a:pt x="1" y="9"/>
                  <a:pt x="1" y="8"/>
                </a:cubicBezTo>
                <a:cubicBezTo>
                  <a:pt x="0" y="8"/>
                  <a:pt x="0" y="6"/>
                  <a:pt x="1" y="5"/>
                </a:cubicBezTo>
                <a:cubicBezTo>
                  <a:pt x="1" y="4"/>
                  <a:pt x="2" y="3"/>
                  <a:pt x="3" y="2"/>
                </a:cubicBezTo>
                <a:cubicBezTo>
                  <a:pt x="3" y="1"/>
                  <a:pt x="6" y="1"/>
                  <a:pt x="7" y="1"/>
                </a:cubicBezTo>
                <a:cubicBezTo>
                  <a:pt x="8" y="1"/>
                  <a:pt x="12" y="0"/>
                  <a:pt x="13" y="1"/>
                </a:cubicBezTo>
                <a:cubicBezTo>
                  <a:pt x="14" y="1"/>
                  <a:pt x="15" y="2"/>
                  <a:pt x="16" y="3"/>
                </a:cubicBezTo>
                <a:cubicBezTo>
                  <a:pt x="17" y="3"/>
                  <a:pt x="18" y="4"/>
                  <a:pt x="19" y="4"/>
                </a:cubicBezTo>
                <a:cubicBezTo>
                  <a:pt x="20" y="4"/>
                  <a:pt x="22" y="4"/>
                  <a:pt x="23" y="5"/>
                </a:cubicBezTo>
                <a:cubicBezTo>
                  <a:pt x="23" y="6"/>
                  <a:pt x="23" y="7"/>
                  <a:pt x="23" y="7"/>
                </a:cubicBezTo>
                <a:cubicBezTo>
                  <a:pt x="23" y="8"/>
                  <a:pt x="22" y="9"/>
                  <a:pt x="22" y="10"/>
                </a:cubicBezTo>
                <a:cubicBezTo>
                  <a:pt x="21" y="10"/>
                  <a:pt x="19" y="11"/>
                  <a:pt x="18" y="12"/>
                </a:cubicBezTo>
                <a:cubicBezTo>
                  <a:pt x="18" y="12"/>
                  <a:pt x="16" y="12"/>
                  <a:pt x="15"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0" name="Freeform 75">
            <a:extLst>
              <a:ext uri="{FF2B5EF4-FFF2-40B4-BE49-F238E27FC236}">
                <a16:creationId xmlns:a16="http://schemas.microsoft.com/office/drawing/2014/main" id="{487B3529-017B-4860-9476-D2374BB81575}"/>
              </a:ext>
            </a:extLst>
          </p:cNvPr>
          <p:cNvSpPr>
            <a:spLocks/>
          </p:cNvSpPr>
          <p:nvPr/>
        </p:nvSpPr>
        <p:spPr bwMode="auto">
          <a:xfrm>
            <a:off x="7018845" y="1813112"/>
            <a:ext cx="49811" cy="67391"/>
          </a:xfrm>
          <a:custGeom>
            <a:avLst/>
            <a:gdLst/>
            <a:ahLst/>
            <a:cxnLst>
              <a:cxn ang="0">
                <a:pos x="13" y="22"/>
              </a:cxn>
              <a:cxn ang="0">
                <a:pos x="9" y="19"/>
              </a:cxn>
              <a:cxn ang="0">
                <a:pos x="5" y="16"/>
              </a:cxn>
              <a:cxn ang="0">
                <a:pos x="1" y="12"/>
              </a:cxn>
              <a:cxn ang="0">
                <a:pos x="0" y="8"/>
              </a:cxn>
              <a:cxn ang="0">
                <a:pos x="2" y="4"/>
              </a:cxn>
              <a:cxn ang="0">
                <a:pos x="6" y="1"/>
              </a:cxn>
              <a:cxn ang="0">
                <a:pos x="8" y="3"/>
              </a:cxn>
              <a:cxn ang="0">
                <a:pos x="10" y="6"/>
              </a:cxn>
              <a:cxn ang="0">
                <a:pos x="15" y="10"/>
              </a:cxn>
              <a:cxn ang="0">
                <a:pos x="17" y="15"/>
              </a:cxn>
              <a:cxn ang="0">
                <a:pos x="16" y="19"/>
              </a:cxn>
              <a:cxn ang="0">
                <a:pos x="15" y="22"/>
              </a:cxn>
              <a:cxn ang="0">
                <a:pos x="13" y="22"/>
              </a:cxn>
            </a:cxnLst>
            <a:rect l="0" t="0" r="r" b="b"/>
            <a:pathLst>
              <a:path w="17" h="23">
                <a:moveTo>
                  <a:pt x="13" y="22"/>
                </a:moveTo>
                <a:cubicBezTo>
                  <a:pt x="12" y="21"/>
                  <a:pt x="10" y="19"/>
                  <a:pt x="9" y="19"/>
                </a:cubicBezTo>
                <a:cubicBezTo>
                  <a:pt x="8" y="18"/>
                  <a:pt x="6" y="17"/>
                  <a:pt x="5" y="16"/>
                </a:cubicBezTo>
                <a:cubicBezTo>
                  <a:pt x="4" y="15"/>
                  <a:pt x="2" y="14"/>
                  <a:pt x="1" y="12"/>
                </a:cubicBezTo>
                <a:cubicBezTo>
                  <a:pt x="1" y="12"/>
                  <a:pt x="0" y="9"/>
                  <a:pt x="0" y="8"/>
                </a:cubicBezTo>
                <a:cubicBezTo>
                  <a:pt x="0" y="7"/>
                  <a:pt x="1" y="5"/>
                  <a:pt x="2" y="4"/>
                </a:cubicBezTo>
                <a:cubicBezTo>
                  <a:pt x="3" y="3"/>
                  <a:pt x="4" y="1"/>
                  <a:pt x="6" y="1"/>
                </a:cubicBezTo>
                <a:cubicBezTo>
                  <a:pt x="7" y="0"/>
                  <a:pt x="8" y="2"/>
                  <a:pt x="8" y="3"/>
                </a:cubicBezTo>
                <a:cubicBezTo>
                  <a:pt x="9" y="3"/>
                  <a:pt x="10" y="5"/>
                  <a:pt x="10" y="6"/>
                </a:cubicBezTo>
                <a:cubicBezTo>
                  <a:pt x="11" y="7"/>
                  <a:pt x="14" y="8"/>
                  <a:pt x="15" y="10"/>
                </a:cubicBezTo>
                <a:cubicBezTo>
                  <a:pt x="16" y="11"/>
                  <a:pt x="16" y="13"/>
                  <a:pt x="17" y="15"/>
                </a:cubicBezTo>
                <a:cubicBezTo>
                  <a:pt x="17" y="16"/>
                  <a:pt x="17" y="18"/>
                  <a:pt x="16" y="19"/>
                </a:cubicBezTo>
                <a:cubicBezTo>
                  <a:pt x="16" y="20"/>
                  <a:pt x="16" y="22"/>
                  <a:pt x="15" y="22"/>
                </a:cubicBezTo>
                <a:cubicBezTo>
                  <a:pt x="15" y="23"/>
                  <a:pt x="14" y="22"/>
                  <a:pt x="13" y="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1" name="Freeform 76">
            <a:extLst>
              <a:ext uri="{FF2B5EF4-FFF2-40B4-BE49-F238E27FC236}">
                <a16:creationId xmlns:a16="http://schemas.microsoft.com/office/drawing/2014/main" id="{D32C0D9F-2313-4399-AF46-0AA6AC76C414}"/>
              </a:ext>
            </a:extLst>
          </p:cNvPr>
          <p:cNvSpPr>
            <a:spLocks/>
          </p:cNvSpPr>
          <p:nvPr/>
        </p:nvSpPr>
        <p:spPr bwMode="auto">
          <a:xfrm>
            <a:off x="6963175" y="137160"/>
            <a:ext cx="1804872" cy="1547033"/>
          </a:xfrm>
          <a:custGeom>
            <a:avLst/>
            <a:gdLst/>
            <a:ahLst/>
            <a:cxnLst>
              <a:cxn ang="0">
                <a:pos x="611" y="18"/>
              </a:cxn>
              <a:cxn ang="0">
                <a:pos x="559" y="81"/>
              </a:cxn>
              <a:cxn ang="0">
                <a:pos x="544" y="139"/>
              </a:cxn>
              <a:cxn ang="0">
                <a:pos x="571" y="179"/>
              </a:cxn>
              <a:cxn ang="0">
                <a:pos x="591" y="214"/>
              </a:cxn>
              <a:cxn ang="0">
                <a:pos x="583" y="298"/>
              </a:cxn>
              <a:cxn ang="0">
                <a:pos x="589" y="354"/>
              </a:cxn>
              <a:cxn ang="0">
                <a:pos x="560" y="391"/>
              </a:cxn>
              <a:cxn ang="0">
                <a:pos x="516" y="497"/>
              </a:cxn>
              <a:cxn ang="0">
                <a:pos x="491" y="532"/>
              </a:cxn>
              <a:cxn ang="0">
                <a:pos x="459" y="527"/>
              </a:cxn>
              <a:cxn ang="0">
                <a:pos x="424" y="489"/>
              </a:cxn>
              <a:cxn ang="0">
                <a:pos x="395" y="476"/>
              </a:cxn>
              <a:cxn ang="0">
                <a:pos x="378" y="458"/>
              </a:cxn>
              <a:cxn ang="0">
                <a:pos x="363" y="477"/>
              </a:cxn>
              <a:cxn ang="0">
                <a:pos x="341" y="473"/>
              </a:cxn>
              <a:cxn ang="0">
                <a:pos x="319" y="452"/>
              </a:cxn>
              <a:cxn ang="0">
                <a:pos x="290" y="435"/>
              </a:cxn>
              <a:cxn ang="0">
                <a:pos x="272" y="441"/>
              </a:cxn>
              <a:cxn ang="0">
                <a:pos x="280" y="446"/>
              </a:cxn>
              <a:cxn ang="0">
                <a:pos x="291" y="456"/>
              </a:cxn>
              <a:cxn ang="0">
                <a:pos x="274" y="474"/>
              </a:cxn>
              <a:cxn ang="0">
                <a:pos x="253" y="469"/>
              </a:cxn>
              <a:cxn ang="0">
                <a:pos x="250" y="462"/>
              </a:cxn>
              <a:cxn ang="0">
                <a:pos x="264" y="454"/>
              </a:cxn>
              <a:cxn ang="0">
                <a:pos x="267" y="448"/>
              </a:cxn>
              <a:cxn ang="0">
                <a:pos x="243" y="456"/>
              </a:cxn>
              <a:cxn ang="0">
                <a:pos x="237" y="469"/>
              </a:cxn>
              <a:cxn ang="0">
                <a:pos x="217" y="485"/>
              </a:cxn>
              <a:cxn ang="0">
                <a:pos x="210" y="462"/>
              </a:cxn>
              <a:cxn ang="0">
                <a:pos x="212" y="454"/>
              </a:cxn>
              <a:cxn ang="0">
                <a:pos x="194" y="472"/>
              </a:cxn>
              <a:cxn ang="0">
                <a:pos x="171" y="487"/>
              </a:cxn>
              <a:cxn ang="0">
                <a:pos x="144" y="498"/>
              </a:cxn>
              <a:cxn ang="0">
                <a:pos x="115" y="508"/>
              </a:cxn>
              <a:cxn ang="0">
                <a:pos x="81" y="518"/>
              </a:cxn>
              <a:cxn ang="0">
                <a:pos x="59" y="502"/>
              </a:cxn>
              <a:cxn ang="0">
                <a:pos x="43" y="490"/>
              </a:cxn>
              <a:cxn ang="0">
                <a:pos x="20" y="437"/>
              </a:cxn>
              <a:cxn ang="0">
                <a:pos x="1" y="405"/>
              </a:cxn>
              <a:cxn ang="0">
                <a:pos x="45" y="416"/>
              </a:cxn>
              <a:cxn ang="0">
                <a:pos x="114" y="412"/>
              </a:cxn>
              <a:cxn ang="0">
                <a:pos x="138" y="409"/>
              </a:cxn>
              <a:cxn ang="0">
                <a:pos x="173" y="390"/>
              </a:cxn>
              <a:cxn ang="0">
                <a:pos x="217" y="349"/>
              </a:cxn>
              <a:cxn ang="0">
                <a:pos x="237" y="312"/>
              </a:cxn>
              <a:cxn ang="0">
                <a:pos x="269" y="253"/>
              </a:cxn>
              <a:cxn ang="0">
                <a:pos x="302" y="192"/>
              </a:cxn>
              <a:cxn ang="0">
                <a:pos x="325" y="165"/>
              </a:cxn>
              <a:cxn ang="0">
                <a:pos x="355" y="121"/>
              </a:cxn>
              <a:cxn ang="0">
                <a:pos x="419" y="105"/>
              </a:cxn>
              <a:cxn ang="0">
                <a:pos x="480" y="95"/>
              </a:cxn>
              <a:cxn ang="0">
                <a:pos x="548" y="39"/>
              </a:cxn>
              <a:cxn ang="0">
                <a:pos x="597" y="1"/>
              </a:cxn>
            </a:cxnLst>
            <a:rect l="0" t="0" r="r" b="b"/>
            <a:pathLst>
              <a:path w="623" h="533">
                <a:moveTo>
                  <a:pt x="623" y="6"/>
                </a:moveTo>
                <a:cubicBezTo>
                  <a:pt x="623" y="7"/>
                  <a:pt x="623" y="10"/>
                  <a:pt x="622" y="11"/>
                </a:cubicBezTo>
                <a:cubicBezTo>
                  <a:pt x="621" y="12"/>
                  <a:pt x="619" y="14"/>
                  <a:pt x="617" y="14"/>
                </a:cubicBezTo>
                <a:cubicBezTo>
                  <a:pt x="616" y="15"/>
                  <a:pt x="613" y="17"/>
                  <a:pt x="611" y="18"/>
                </a:cubicBezTo>
                <a:cubicBezTo>
                  <a:pt x="607" y="21"/>
                  <a:pt x="599" y="28"/>
                  <a:pt x="596" y="31"/>
                </a:cubicBezTo>
                <a:cubicBezTo>
                  <a:pt x="593" y="34"/>
                  <a:pt x="587" y="41"/>
                  <a:pt x="584" y="44"/>
                </a:cubicBezTo>
                <a:cubicBezTo>
                  <a:pt x="581" y="49"/>
                  <a:pt x="574" y="58"/>
                  <a:pt x="570" y="62"/>
                </a:cubicBezTo>
                <a:cubicBezTo>
                  <a:pt x="567" y="67"/>
                  <a:pt x="562" y="77"/>
                  <a:pt x="559" y="81"/>
                </a:cubicBezTo>
                <a:cubicBezTo>
                  <a:pt x="556" y="86"/>
                  <a:pt x="548" y="94"/>
                  <a:pt x="546" y="98"/>
                </a:cubicBezTo>
                <a:cubicBezTo>
                  <a:pt x="545" y="102"/>
                  <a:pt x="545" y="110"/>
                  <a:pt x="545" y="114"/>
                </a:cubicBezTo>
                <a:cubicBezTo>
                  <a:pt x="544" y="118"/>
                  <a:pt x="544" y="125"/>
                  <a:pt x="544" y="128"/>
                </a:cubicBezTo>
                <a:cubicBezTo>
                  <a:pt x="544" y="131"/>
                  <a:pt x="544" y="136"/>
                  <a:pt x="544" y="139"/>
                </a:cubicBezTo>
                <a:cubicBezTo>
                  <a:pt x="545" y="142"/>
                  <a:pt x="549" y="147"/>
                  <a:pt x="550" y="149"/>
                </a:cubicBezTo>
                <a:cubicBezTo>
                  <a:pt x="552" y="152"/>
                  <a:pt x="554" y="157"/>
                  <a:pt x="555" y="159"/>
                </a:cubicBezTo>
                <a:cubicBezTo>
                  <a:pt x="557" y="162"/>
                  <a:pt x="562" y="167"/>
                  <a:pt x="564" y="170"/>
                </a:cubicBezTo>
                <a:cubicBezTo>
                  <a:pt x="566" y="172"/>
                  <a:pt x="569" y="176"/>
                  <a:pt x="571" y="179"/>
                </a:cubicBezTo>
                <a:cubicBezTo>
                  <a:pt x="572" y="181"/>
                  <a:pt x="575" y="186"/>
                  <a:pt x="577" y="188"/>
                </a:cubicBezTo>
                <a:cubicBezTo>
                  <a:pt x="579" y="191"/>
                  <a:pt x="583" y="195"/>
                  <a:pt x="585" y="197"/>
                </a:cubicBezTo>
                <a:cubicBezTo>
                  <a:pt x="587" y="200"/>
                  <a:pt x="591" y="206"/>
                  <a:pt x="591" y="209"/>
                </a:cubicBezTo>
                <a:cubicBezTo>
                  <a:pt x="591" y="210"/>
                  <a:pt x="591" y="213"/>
                  <a:pt x="591" y="214"/>
                </a:cubicBezTo>
                <a:cubicBezTo>
                  <a:pt x="591" y="217"/>
                  <a:pt x="588" y="222"/>
                  <a:pt x="588" y="225"/>
                </a:cubicBezTo>
                <a:cubicBezTo>
                  <a:pt x="587" y="229"/>
                  <a:pt x="586" y="238"/>
                  <a:pt x="586" y="242"/>
                </a:cubicBezTo>
                <a:cubicBezTo>
                  <a:pt x="585" y="250"/>
                  <a:pt x="584" y="264"/>
                  <a:pt x="583" y="272"/>
                </a:cubicBezTo>
                <a:cubicBezTo>
                  <a:pt x="583" y="278"/>
                  <a:pt x="584" y="292"/>
                  <a:pt x="583" y="298"/>
                </a:cubicBezTo>
                <a:cubicBezTo>
                  <a:pt x="583" y="304"/>
                  <a:pt x="581" y="315"/>
                  <a:pt x="581" y="320"/>
                </a:cubicBezTo>
                <a:cubicBezTo>
                  <a:pt x="581" y="324"/>
                  <a:pt x="584" y="332"/>
                  <a:pt x="585" y="336"/>
                </a:cubicBezTo>
                <a:cubicBezTo>
                  <a:pt x="586" y="338"/>
                  <a:pt x="588" y="342"/>
                  <a:pt x="589" y="344"/>
                </a:cubicBezTo>
                <a:cubicBezTo>
                  <a:pt x="589" y="347"/>
                  <a:pt x="590" y="352"/>
                  <a:pt x="589" y="354"/>
                </a:cubicBezTo>
                <a:cubicBezTo>
                  <a:pt x="589" y="358"/>
                  <a:pt x="588" y="364"/>
                  <a:pt x="586" y="367"/>
                </a:cubicBezTo>
                <a:cubicBezTo>
                  <a:pt x="585" y="370"/>
                  <a:pt x="581" y="373"/>
                  <a:pt x="580" y="374"/>
                </a:cubicBezTo>
                <a:cubicBezTo>
                  <a:pt x="578" y="376"/>
                  <a:pt x="575" y="379"/>
                  <a:pt x="573" y="381"/>
                </a:cubicBezTo>
                <a:cubicBezTo>
                  <a:pt x="570" y="383"/>
                  <a:pt x="563" y="388"/>
                  <a:pt x="560" y="391"/>
                </a:cubicBezTo>
                <a:cubicBezTo>
                  <a:pt x="557" y="395"/>
                  <a:pt x="551" y="402"/>
                  <a:pt x="548" y="407"/>
                </a:cubicBezTo>
                <a:cubicBezTo>
                  <a:pt x="545" y="413"/>
                  <a:pt x="540" y="426"/>
                  <a:pt x="537" y="432"/>
                </a:cubicBezTo>
                <a:cubicBezTo>
                  <a:pt x="534" y="440"/>
                  <a:pt x="528" y="455"/>
                  <a:pt x="526" y="462"/>
                </a:cubicBezTo>
                <a:cubicBezTo>
                  <a:pt x="523" y="471"/>
                  <a:pt x="518" y="488"/>
                  <a:pt x="516" y="497"/>
                </a:cubicBezTo>
                <a:cubicBezTo>
                  <a:pt x="514" y="503"/>
                  <a:pt x="511" y="516"/>
                  <a:pt x="509" y="522"/>
                </a:cubicBezTo>
                <a:cubicBezTo>
                  <a:pt x="508" y="525"/>
                  <a:pt x="508" y="530"/>
                  <a:pt x="507" y="532"/>
                </a:cubicBezTo>
                <a:cubicBezTo>
                  <a:pt x="506" y="533"/>
                  <a:pt x="504" y="533"/>
                  <a:pt x="503" y="533"/>
                </a:cubicBezTo>
                <a:cubicBezTo>
                  <a:pt x="500" y="533"/>
                  <a:pt x="494" y="532"/>
                  <a:pt x="491" y="532"/>
                </a:cubicBezTo>
                <a:cubicBezTo>
                  <a:pt x="489" y="532"/>
                  <a:pt x="483" y="533"/>
                  <a:pt x="481" y="533"/>
                </a:cubicBezTo>
                <a:cubicBezTo>
                  <a:pt x="478" y="532"/>
                  <a:pt x="473" y="532"/>
                  <a:pt x="471" y="531"/>
                </a:cubicBezTo>
                <a:cubicBezTo>
                  <a:pt x="469" y="531"/>
                  <a:pt x="465" y="531"/>
                  <a:pt x="464" y="530"/>
                </a:cubicBezTo>
                <a:cubicBezTo>
                  <a:pt x="463" y="529"/>
                  <a:pt x="460" y="528"/>
                  <a:pt x="459" y="527"/>
                </a:cubicBezTo>
                <a:cubicBezTo>
                  <a:pt x="457" y="526"/>
                  <a:pt x="455" y="522"/>
                  <a:pt x="454" y="521"/>
                </a:cubicBezTo>
                <a:cubicBezTo>
                  <a:pt x="452" y="519"/>
                  <a:pt x="448" y="515"/>
                  <a:pt x="446" y="513"/>
                </a:cubicBezTo>
                <a:cubicBezTo>
                  <a:pt x="444" y="511"/>
                  <a:pt x="438" y="506"/>
                  <a:pt x="436" y="504"/>
                </a:cubicBezTo>
                <a:cubicBezTo>
                  <a:pt x="433" y="500"/>
                  <a:pt x="427" y="492"/>
                  <a:pt x="424" y="489"/>
                </a:cubicBezTo>
                <a:cubicBezTo>
                  <a:pt x="422" y="488"/>
                  <a:pt x="419" y="486"/>
                  <a:pt x="417" y="485"/>
                </a:cubicBezTo>
                <a:cubicBezTo>
                  <a:pt x="415" y="484"/>
                  <a:pt x="410" y="480"/>
                  <a:pt x="408" y="479"/>
                </a:cubicBezTo>
                <a:cubicBezTo>
                  <a:pt x="406" y="479"/>
                  <a:pt x="402" y="479"/>
                  <a:pt x="400" y="478"/>
                </a:cubicBezTo>
                <a:cubicBezTo>
                  <a:pt x="399" y="478"/>
                  <a:pt x="396" y="477"/>
                  <a:pt x="395" y="476"/>
                </a:cubicBezTo>
                <a:cubicBezTo>
                  <a:pt x="394" y="475"/>
                  <a:pt x="393" y="472"/>
                  <a:pt x="392" y="470"/>
                </a:cubicBezTo>
                <a:cubicBezTo>
                  <a:pt x="391" y="469"/>
                  <a:pt x="390" y="465"/>
                  <a:pt x="389" y="464"/>
                </a:cubicBezTo>
                <a:cubicBezTo>
                  <a:pt x="388" y="462"/>
                  <a:pt x="385" y="459"/>
                  <a:pt x="384" y="459"/>
                </a:cubicBezTo>
                <a:cubicBezTo>
                  <a:pt x="382" y="458"/>
                  <a:pt x="379" y="458"/>
                  <a:pt x="378" y="458"/>
                </a:cubicBezTo>
                <a:cubicBezTo>
                  <a:pt x="377" y="459"/>
                  <a:pt x="375" y="460"/>
                  <a:pt x="374" y="461"/>
                </a:cubicBezTo>
                <a:cubicBezTo>
                  <a:pt x="372" y="461"/>
                  <a:pt x="370" y="463"/>
                  <a:pt x="369" y="464"/>
                </a:cubicBezTo>
                <a:cubicBezTo>
                  <a:pt x="368" y="465"/>
                  <a:pt x="367" y="468"/>
                  <a:pt x="366" y="470"/>
                </a:cubicBezTo>
                <a:cubicBezTo>
                  <a:pt x="365" y="471"/>
                  <a:pt x="364" y="475"/>
                  <a:pt x="363" y="477"/>
                </a:cubicBezTo>
                <a:cubicBezTo>
                  <a:pt x="363" y="478"/>
                  <a:pt x="361" y="480"/>
                  <a:pt x="360" y="481"/>
                </a:cubicBezTo>
                <a:cubicBezTo>
                  <a:pt x="358" y="481"/>
                  <a:pt x="355" y="481"/>
                  <a:pt x="353" y="481"/>
                </a:cubicBezTo>
                <a:cubicBezTo>
                  <a:pt x="352" y="481"/>
                  <a:pt x="348" y="478"/>
                  <a:pt x="346" y="477"/>
                </a:cubicBezTo>
                <a:cubicBezTo>
                  <a:pt x="345" y="476"/>
                  <a:pt x="342" y="474"/>
                  <a:pt x="341" y="473"/>
                </a:cubicBezTo>
                <a:cubicBezTo>
                  <a:pt x="339" y="472"/>
                  <a:pt x="336" y="470"/>
                  <a:pt x="334" y="468"/>
                </a:cubicBezTo>
                <a:cubicBezTo>
                  <a:pt x="333" y="467"/>
                  <a:pt x="332" y="465"/>
                  <a:pt x="331" y="464"/>
                </a:cubicBezTo>
                <a:cubicBezTo>
                  <a:pt x="329" y="462"/>
                  <a:pt x="326" y="460"/>
                  <a:pt x="324" y="459"/>
                </a:cubicBezTo>
                <a:cubicBezTo>
                  <a:pt x="323" y="458"/>
                  <a:pt x="321" y="454"/>
                  <a:pt x="319" y="452"/>
                </a:cubicBezTo>
                <a:cubicBezTo>
                  <a:pt x="318" y="451"/>
                  <a:pt x="313" y="450"/>
                  <a:pt x="312" y="449"/>
                </a:cubicBezTo>
                <a:cubicBezTo>
                  <a:pt x="310" y="448"/>
                  <a:pt x="306" y="445"/>
                  <a:pt x="304" y="444"/>
                </a:cubicBezTo>
                <a:cubicBezTo>
                  <a:pt x="302" y="442"/>
                  <a:pt x="300" y="439"/>
                  <a:pt x="298" y="438"/>
                </a:cubicBezTo>
                <a:cubicBezTo>
                  <a:pt x="296" y="436"/>
                  <a:pt x="292" y="435"/>
                  <a:pt x="290" y="435"/>
                </a:cubicBezTo>
                <a:cubicBezTo>
                  <a:pt x="289" y="435"/>
                  <a:pt x="286" y="436"/>
                  <a:pt x="285" y="437"/>
                </a:cubicBezTo>
                <a:cubicBezTo>
                  <a:pt x="285" y="438"/>
                  <a:pt x="285" y="440"/>
                  <a:pt x="284" y="441"/>
                </a:cubicBezTo>
                <a:cubicBezTo>
                  <a:pt x="283" y="442"/>
                  <a:pt x="279" y="441"/>
                  <a:pt x="278" y="441"/>
                </a:cubicBezTo>
                <a:cubicBezTo>
                  <a:pt x="276" y="441"/>
                  <a:pt x="273" y="440"/>
                  <a:pt x="272" y="441"/>
                </a:cubicBezTo>
                <a:cubicBezTo>
                  <a:pt x="271" y="441"/>
                  <a:pt x="270" y="442"/>
                  <a:pt x="271" y="443"/>
                </a:cubicBezTo>
                <a:cubicBezTo>
                  <a:pt x="271" y="444"/>
                  <a:pt x="273" y="445"/>
                  <a:pt x="274" y="446"/>
                </a:cubicBezTo>
                <a:cubicBezTo>
                  <a:pt x="275" y="446"/>
                  <a:pt x="276" y="446"/>
                  <a:pt x="277" y="446"/>
                </a:cubicBezTo>
                <a:cubicBezTo>
                  <a:pt x="278" y="446"/>
                  <a:pt x="279" y="446"/>
                  <a:pt x="280" y="446"/>
                </a:cubicBezTo>
                <a:cubicBezTo>
                  <a:pt x="282" y="446"/>
                  <a:pt x="285" y="445"/>
                  <a:pt x="287" y="445"/>
                </a:cubicBezTo>
                <a:cubicBezTo>
                  <a:pt x="288" y="445"/>
                  <a:pt x="291" y="446"/>
                  <a:pt x="291" y="447"/>
                </a:cubicBezTo>
                <a:cubicBezTo>
                  <a:pt x="292" y="448"/>
                  <a:pt x="292" y="450"/>
                  <a:pt x="292" y="451"/>
                </a:cubicBezTo>
                <a:cubicBezTo>
                  <a:pt x="292" y="453"/>
                  <a:pt x="292" y="455"/>
                  <a:pt x="291" y="456"/>
                </a:cubicBezTo>
                <a:cubicBezTo>
                  <a:pt x="291" y="458"/>
                  <a:pt x="289" y="460"/>
                  <a:pt x="288" y="462"/>
                </a:cubicBezTo>
                <a:cubicBezTo>
                  <a:pt x="287" y="463"/>
                  <a:pt x="284" y="466"/>
                  <a:pt x="283" y="467"/>
                </a:cubicBezTo>
                <a:cubicBezTo>
                  <a:pt x="282" y="468"/>
                  <a:pt x="281" y="469"/>
                  <a:pt x="280" y="470"/>
                </a:cubicBezTo>
                <a:cubicBezTo>
                  <a:pt x="279" y="471"/>
                  <a:pt x="276" y="473"/>
                  <a:pt x="274" y="474"/>
                </a:cubicBezTo>
                <a:cubicBezTo>
                  <a:pt x="272" y="475"/>
                  <a:pt x="268" y="476"/>
                  <a:pt x="266" y="476"/>
                </a:cubicBezTo>
                <a:cubicBezTo>
                  <a:pt x="265" y="476"/>
                  <a:pt x="262" y="476"/>
                  <a:pt x="261" y="475"/>
                </a:cubicBezTo>
                <a:cubicBezTo>
                  <a:pt x="260" y="475"/>
                  <a:pt x="259" y="472"/>
                  <a:pt x="258" y="471"/>
                </a:cubicBezTo>
                <a:cubicBezTo>
                  <a:pt x="257" y="470"/>
                  <a:pt x="254" y="469"/>
                  <a:pt x="253" y="469"/>
                </a:cubicBezTo>
                <a:cubicBezTo>
                  <a:pt x="252" y="469"/>
                  <a:pt x="250" y="471"/>
                  <a:pt x="249" y="470"/>
                </a:cubicBezTo>
                <a:cubicBezTo>
                  <a:pt x="248" y="469"/>
                  <a:pt x="247" y="467"/>
                  <a:pt x="246" y="465"/>
                </a:cubicBezTo>
                <a:cubicBezTo>
                  <a:pt x="246" y="465"/>
                  <a:pt x="246" y="464"/>
                  <a:pt x="246" y="463"/>
                </a:cubicBezTo>
                <a:cubicBezTo>
                  <a:pt x="247" y="462"/>
                  <a:pt x="249" y="463"/>
                  <a:pt x="250" y="462"/>
                </a:cubicBezTo>
                <a:cubicBezTo>
                  <a:pt x="251" y="462"/>
                  <a:pt x="253" y="463"/>
                  <a:pt x="254" y="462"/>
                </a:cubicBezTo>
                <a:cubicBezTo>
                  <a:pt x="255" y="461"/>
                  <a:pt x="256" y="459"/>
                  <a:pt x="257" y="457"/>
                </a:cubicBezTo>
                <a:cubicBezTo>
                  <a:pt x="258" y="457"/>
                  <a:pt x="259" y="455"/>
                  <a:pt x="260" y="454"/>
                </a:cubicBezTo>
                <a:cubicBezTo>
                  <a:pt x="260" y="454"/>
                  <a:pt x="263" y="454"/>
                  <a:pt x="264" y="454"/>
                </a:cubicBezTo>
                <a:cubicBezTo>
                  <a:pt x="265" y="454"/>
                  <a:pt x="267" y="455"/>
                  <a:pt x="268" y="455"/>
                </a:cubicBezTo>
                <a:cubicBezTo>
                  <a:pt x="269" y="455"/>
                  <a:pt x="271" y="455"/>
                  <a:pt x="272" y="454"/>
                </a:cubicBezTo>
                <a:cubicBezTo>
                  <a:pt x="273" y="453"/>
                  <a:pt x="272" y="450"/>
                  <a:pt x="271" y="449"/>
                </a:cubicBezTo>
                <a:cubicBezTo>
                  <a:pt x="271" y="448"/>
                  <a:pt x="268" y="448"/>
                  <a:pt x="267" y="448"/>
                </a:cubicBezTo>
                <a:cubicBezTo>
                  <a:pt x="266" y="448"/>
                  <a:pt x="263" y="448"/>
                  <a:pt x="261" y="448"/>
                </a:cubicBezTo>
                <a:cubicBezTo>
                  <a:pt x="259" y="449"/>
                  <a:pt x="256" y="450"/>
                  <a:pt x="255" y="451"/>
                </a:cubicBezTo>
                <a:cubicBezTo>
                  <a:pt x="253" y="451"/>
                  <a:pt x="251" y="453"/>
                  <a:pt x="249" y="454"/>
                </a:cubicBezTo>
                <a:cubicBezTo>
                  <a:pt x="248" y="455"/>
                  <a:pt x="245" y="455"/>
                  <a:pt x="243" y="456"/>
                </a:cubicBezTo>
                <a:cubicBezTo>
                  <a:pt x="242" y="456"/>
                  <a:pt x="240" y="456"/>
                  <a:pt x="239" y="457"/>
                </a:cubicBezTo>
                <a:cubicBezTo>
                  <a:pt x="237" y="457"/>
                  <a:pt x="234" y="458"/>
                  <a:pt x="233" y="459"/>
                </a:cubicBezTo>
                <a:cubicBezTo>
                  <a:pt x="232" y="460"/>
                  <a:pt x="233" y="463"/>
                  <a:pt x="233" y="464"/>
                </a:cubicBezTo>
                <a:cubicBezTo>
                  <a:pt x="233" y="465"/>
                  <a:pt x="236" y="467"/>
                  <a:pt x="237" y="469"/>
                </a:cubicBezTo>
                <a:cubicBezTo>
                  <a:pt x="237" y="470"/>
                  <a:pt x="237" y="475"/>
                  <a:pt x="237" y="476"/>
                </a:cubicBezTo>
                <a:cubicBezTo>
                  <a:pt x="236" y="478"/>
                  <a:pt x="234" y="481"/>
                  <a:pt x="233" y="483"/>
                </a:cubicBezTo>
                <a:cubicBezTo>
                  <a:pt x="231" y="484"/>
                  <a:pt x="229" y="485"/>
                  <a:pt x="228" y="486"/>
                </a:cubicBezTo>
                <a:cubicBezTo>
                  <a:pt x="225" y="486"/>
                  <a:pt x="219" y="486"/>
                  <a:pt x="217" y="485"/>
                </a:cubicBezTo>
                <a:cubicBezTo>
                  <a:pt x="215" y="485"/>
                  <a:pt x="211" y="484"/>
                  <a:pt x="209" y="483"/>
                </a:cubicBezTo>
                <a:cubicBezTo>
                  <a:pt x="208" y="481"/>
                  <a:pt x="206" y="475"/>
                  <a:pt x="206" y="472"/>
                </a:cubicBezTo>
                <a:cubicBezTo>
                  <a:pt x="206" y="471"/>
                  <a:pt x="206" y="468"/>
                  <a:pt x="207" y="467"/>
                </a:cubicBezTo>
                <a:cubicBezTo>
                  <a:pt x="207" y="465"/>
                  <a:pt x="209" y="463"/>
                  <a:pt x="210" y="462"/>
                </a:cubicBezTo>
                <a:cubicBezTo>
                  <a:pt x="211" y="461"/>
                  <a:pt x="214" y="460"/>
                  <a:pt x="215" y="459"/>
                </a:cubicBezTo>
                <a:cubicBezTo>
                  <a:pt x="216" y="458"/>
                  <a:pt x="217" y="457"/>
                  <a:pt x="218" y="456"/>
                </a:cubicBezTo>
                <a:cubicBezTo>
                  <a:pt x="218" y="456"/>
                  <a:pt x="218" y="454"/>
                  <a:pt x="217" y="454"/>
                </a:cubicBezTo>
                <a:cubicBezTo>
                  <a:pt x="217" y="453"/>
                  <a:pt x="214" y="453"/>
                  <a:pt x="212" y="454"/>
                </a:cubicBezTo>
                <a:cubicBezTo>
                  <a:pt x="211" y="454"/>
                  <a:pt x="209" y="456"/>
                  <a:pt x="208" y="457"/>
                </a:cubicBezTo>
                <a:cubicBezTo>
                  <a:pt x="207" y="458"/>
                  <a:pt x="205" y="459"/>
                  <a:pt x="204" y="460"/>
                </a:cubicBezTo>
                <a:cubicBezTo>
                  <a:pt x="203" y="460"/>
                  <a:pt x="200" y="462"/>
                  <a:pt x="200" y="463"/>
                </a:cubicBezTo>
                <a:cubicBezTo>
                  <a:pt x="198" y="465"/>
                  <a:pt x="195" y="470"/>
                  <a:pt x="194" y="472"/>
                </a:cubicBezTo>
                <a:cubicBezTo>
                  <a:pt x="193" y="473"/>
                  <a:pt x="193" y="477"/>
                  <a:pt x="192" y="478"/>
                </a:cubicBezTo>
                <a:cubicBezTo>
                  <a:pt x="192" y="480"/>
                  <a:pt x="189" y="483"/>
                  <a:pt x="188" y="484"/>
                </a:cubicBezTo>
                <a:cubicBezTo>
                  <a:pt x="186" y="484"/>
                  <a:pt x="183" y="484"/>
                  <a:pt x="182" y="485"/>
                </a:cubicBezTo>
                <a:cubicBezTo>
                  <a:pt x="179" y="485"/>
                  <a:pt x="174" y="486"/>
                  <a:pt x="171" y="487"/>
                </a:cubicBezTo>
                <a:cubicBezTo>
                  <a:pt x="169" y="487"/>
                  <a:pt x="165" y="489"/>
                  <a:pt x="163" y="489"/>
                </a:cubicBezTo>
                <a:cubicBezTo>
                  <a:pt x="161" y="490"/>
                  <a:pt x="156" y="489"/>
                  <a:pt x="154" y="490"/>
                </a:cubicBezTo>
                <a:cubicBezTo>
                  <a:pt x="152" y="491"/>
                  <a:pt x="151" y="494"/>
                  <a:pt x="150" y="495"/>
                </a:cubicBezTo>
                <a:cubicBezTo>
                  <a:pt x="149" y="496"/>
                  <a:pt x="146" y="498"/>
                  <a:pt x="144" y="498"/>
                </a:cubicBezTo>
                <a:cubicBezTo>
                  <a:pt x="142" y="499"/>
                  <a:pt x="139" y="499"/>
                  <a:pt x="137" y="500"/>
                </a:cubicBezTo>
                <a:cubicBezTo>
                  <a:pt x="135" y="500"/>
                  <a:pt x="131" y="501"/>
                  <a:pt x="129" y="502"/>
                </a:cubicBezTo>
                <a:cubicBezTo>
                  <a:pt x="127" y="503"/>
                  <a:pt x="123" y="504"/>
                  <a:pt x="121" y="505"/>
                </a:cubicBezTo>
                <a:cubicBezTo>
                  <a:pt x="120" y="505"/>
                  <a:pt x="117" y="507"/>
                  <a:pt x="115" y="508"/>
                </a:cubicBezTo>
                <a:cubicBezTo>
                  <a:pt x="113" y="510"/>
                  <a:pt x="107" y="513"/>
                  <a:pt x="105" y="514"/>
                </a:cubicBezTo>
                <a:cubicBezTo>
                  <a:pt x="103" y="516"/>
                  <a:pt x="100" y="520"/>
                  <a:pt x="98" y="521"/>
                </a:cubicBezTo>
                <a:cubicBezTo>
                  <a:pt x="96" y="522"/>
                  <a:pt x="91" y="522"/>
                  <a:pt x="89" y="522"/>
                </a:cubicBezTo>
                <a:cubicBezTo>
                  <a:pt x="87" y="521"/>
                  <a:pt x="83" y="519"/>
                  <a:pt x="81" y="518"/>
                </a:cubicBezTo>
                <a:cubicBezTo>
                  <a:pt x="79" y="517"/>
                  <a:pt x="76" y="514"/>
                  <a:pt x="74" y="514"/>
                </a:cubicBezTo>
                <a:cubicBezTo>
                  <a:pt x="73" y="513"/>
                  <a:pt x="69" y="512"/>
                  <a:pt x="67" y="511"/>
                </a:cubicBezTo>
                <a:cubicBezTo>
                  <a:pt x="66" y="510"/>
                  <a:pt x="64" y="508"/>
                  <a:pt x="63" y="507"/>
                </a:cubicBezTo>
                <a:cubicBezTo>
                  <a:pt x="62" y="506"/>
                  <a:pt x="60" y="504"/>
                  <a:pt x="59" y="502"/>
                </a:cubicBezTo>
                <a:cubicBezTo>
                  <a:pt x="58" y="501"/>
                  <a:pt x="56" y="499"/>
                  <a:pt x="55" y="498"/>
                </a:cubicBezTo>
                <a:cubicBezTo>
                  <a:pt x="54" y="497"/>
                  <a:pt x="51" y="495"/>
                  <a:pt x="50" y="494"/>
                </a:cubicBezTo>
                <a:cubicBezTo>
                  <a:pt x="48" y="493"/>
                  <a:pt x="45" y="491"/>
                  <a:pt x="44" y="490"/>
                </a:cubicBezTo>
                <a:cubicBezTo>
                  <a:pt x="44" y="490"/>
                  <a:pt x="44" y="490"/>
                  <a:pt x="43" y="490"/>
                </a:cubicBezTo>
                <a:cubicBezTo>
                  <a:pt x="44" y="487"/>
                  <a:pt x="44" y="483"/>
                  <a:pt x="43" y="481"/>
                </a:cubicBezTo>
                <a:cubicBezTo>
                  <a:pt x="43" y="477"/>
                  <a:pt x="39" y="469"/>
                  <a:pt x="37" y="466"/>
                </a:cubicBezTo>
                <a:cubicBezTo>
                  <a:pt x="35" y="462"/>
                  <a:pt x="29" y="455"/>
                  <a:pt x="26" y="451"/>
                </a:cubicBezTo>
                <a:cubicBezTo>
                  <a:pt x="24" y="448"/>
                  <a:pt x="22" y="440"/>
                  <a:pt x="20" y="437"/>
                </a:cubicBezTo>
                <a:cubicBezTo>
                  <a:pt x="19" y="433"/>
                  <a:pt x="15" y="425"/>
                  <a:pt x="13" y="421"/>
                </a:cubicBezTo>
                <a:cubicBezTo>
                  <a:pt x="11" y="419"/>
                  <a:pt x="6" y="416"/>
                  <a:pt x="4" y="413"/>
                </a:cubicBezTo>
                <a:cubicBezTo>
                  <a:pt x="3" y="412"/>
                  <a:pt x="1" y="408"/>
                  <a:pt x="0" y="405"/>
                </a:cubicBezTo>
                <a:cubicBezTo>
                  <a:pt x="1" y="405"/>
                  <a:pt x="1" y="405"/>
                  <a:pt x="1" y="405"/>
                </a:cubicBezTo>
                <a:cubicBezTo>
                  <a:pt x="4" y="405"/>
                  <a:pt x="9" y="404"/>
                  <a:pt x="11" y="405"/>
                </a:cubicBezTo>
                <a:cubicBezTo>
                  <a:pt x="13" y="406"/>
                  <a:pt x="17" y="409"/>
                  <a:pt x="19" y="411"/>
                </a:cubicBezTo>
                <a:cubicBezTo>
                  <a:pt x="22" y="412"/>
                  <a:pt x="28" y="415"/>
                  <a:pt x="32" y="416"/>
                </a:cubicBezTo>
                <a:cubicBezTo>
                  <a:pt x="35" y="417"/>
                  <a:pt x="41" y="416"/>
                  <a:pt x="45" y="416"/>
                </a:cubicBezTo>
                <a:cubicBezTo>
                  <a:pt x="49" y="417"/>
                  <a:pt x="58" y="417"/>
                  <a:pt x="63" y="417"/>
                </a:cubicBezTo>
                <a:cubicBezTo>
                  <a:pt x="68" y="417"/>
                  <a:pt x="79" y="416"/>
                  <a:pt x="85" y="416"/>
                </a:cubicBezTo>
                <a:cubicBezTo>
                  <a:pt x="90" y="416"/>
                  <a:pt x="100" y="417"/>
                  <a:pt x="105" y="416"/>
                </a:cubicBezTo>
                <a:cubicBezTo>
                  <a:pt x="107" y="416"/>
                  <a:pt x="112" y="414"/>
                  <a:pt x="114" y="412"/>
                </a:cubicBezTo>
                <a:cubicBezTo>
                  <a:pt x="116" y="411"/>
                  <a:pt x="118" y="407"/>
                  <a:pt x="120" y="406"/>
                </a:cubicBezTo>
                <a:cubicBezTo>
                  <a:pt x="121" y="406"/>
                  <a:pt x="125" y="405"/>
                  <a:pt x="127" y="405"/>
                </a:cubicBezTo>
                <a:cubicBezTo>
                  <a:pt x="128" y="406"/>
                  <a:pt x="129" y="409"/>
                  <a:pt x="131" y="409"/>
                </a:cubicBezTo>
                <a:cubicBezTo>
                  <a:pt x="132" y="410"/>
                  <a:pt x="136" y="410"/>
                  <a:pt x="138" y="409"/>
                </a:cubicBezTo>
                <a:cubicBezTo>
                  <a:pt x="139" y="409"/>
                  <a:pt x="141" y="407"/>
                  <a:pt x="142" y="407"/>
                </a:cubicBezTo>
                <a:cubicBezTo>
                  <a:pt x="143" y="406"/>
                  <a:pt x="146" y="406"/>
                  <a:pt x="148" y="405"/>
                </a:cubicBezTo>
                <a:cubicBezTo>
                  <a:pt x="150" y="405"/>
                  <a:pt x="153" y="403"/>
                  <a:pt x="155" y="402"/>
                </a:cubicBezTo>
                <a:cubicBezTo>
                  <a:pt x="160" y="399"/>
                  <a:pt x="168" y="392"/>
                  <a:pt x="173" y="390"/>
                </a:cubicBezTo>
                <a:cubicBezTo>
                  <a:pt x="175" y="388"/>
                  <a:pt x="181" y="385"/>
                  <a:pt x="183" y="383"/>
                </a:cubicBezTo>
                <a:cubicBezTo>
                  <a:pt x="187" y="381"/>
                  <a:pt x="192" y="374"/>
                  <a:pt x="196" y="371"/>
                </a:cubicBezTo>
                <a:cubicBezTo>
                  <a:pt x="199" y="368"/>
                  <a:pt x="205" y="363"/>
                  <a:pt x="208" y="360"/>
                </a:cubicBezTo>
                <a:cubicBezTo>
                  <a:pt x="211" y="357"/>
                  <a:pt x="215" y="352"/>
                  <a:pt x="217" y="349"/>
                </a:cubicBezTo>
                <a:cubicBezTo>
                  <a:pt x="219" y="346"/>
                  <a:pt x="221" y="341"/>
                  <a:pt x="222" y="339"/>
                </a:cubicBezTo>
                <a:cubicBezTo>
                  <a:pt x="223" y="337"/>
                  <a:pt x="224" y="332"/>
                  <a:pt x="225" y="330"/>
                </a:cubicBezTo>
                <a:cubicBezTo>
                  <a:pt x="226" y="327"/>
                  <a:pt x="231" y="324"/>
                  <a:pt x="233" y="322"/>
                </a:cubicBezTo>
                <a:cubicBezTo>
                  <a:pt x="234" y="320"/>
                  <a:pt x="236" y="314"/>
                  <a:pt x="237" y="312"/>
                </a:cubicBezTo>
                <a:cubicBezTo>
                  <a:pt x="239" y="308"/>
                  <a:pt x="241" y="302"/>
                  <a:pt x="243" y="299"/>
                </a:cubicBezTo>
                <a:cubicBezTo>
                  <a:pt x="245" y="296"/>
                  <a:pt x="250" y="290"/>
                  <a:pt x="252" y="287"/>
                </a:cubicBezTo>
                <a:cubicBezTo>
                  <a:pt x="255" y="282"/>
                  <a:pt x="261" y="271"/>
                  <a:pt x="264" y="266"/>
                </a:cubicBezTo>
                <a:cubicBezTo>
                  <a:pt x="265" y="262"/>
                  <a:pt x="268" y="256"/>
                  <a:pt x="269" y="253"/>
                </a:cubicBezTo>
                <a:cubicBezTo>
                  <a:pt x="271" y="248"/>
                  <a:pt x="274" y="239"/>
                  <a:pt x="276" y="235"/>
                </a:cubicBezTo>
                <a:cubicBezTo>
                  <a:pt x="279" y="229"/>
                  <a:pt x="287" y="220"/>
                  <a:pt x="290" y="214"/>
                </a:cubicBezTo>
                <a:cubicBezTo>
                  <a:pt x="293" y="210"/>
                  <a:pt x="299" y="203"/>
                  <a:pt x="300" y="199"/>
                </a:cubicBezTo>
                <a:cubicBezTo>
                  <a:pt x="301" y="197"/>
                  <a:pt x="302" y="193"/>
                  <a:pt x="302" y="192"/>
                </a:cubicBezTo>
                <a:cubicBezTo>
                  <a:pt x="302" y="190"/>
                  <a:pt x="302" y="187"/>
                  <a:pt x="303" y="186"/>
                </a:cubicBezTo>
                <a:cubicBezTo>
                  <a:pt x="304" y="184"/>
                  <a:pt x="307" y="181"/>
                  <a:pt x="309" y="179"/>
                </a:cubicBezTo>
                <a:cubicBezTo>
                  <a:pt x="310" y="178"/>
                  <a:pt x="314" y="174"/>
                  <a:pt x="316" y="172"/>
                </a:cubicBezTo>
                <a:cubicBezTo>
                  <a:pt x="318" y="170"/>
                  <a:pt x="322" y="167"/>
                  <a:pt x="325" y="165"/>
                </a:cubicBezTo>
                <a:cubicBezTo>
                  <a:pt x="326" y="163"/>
                  <a:pt x="330" y="158"/>
                  <a:pt x="332" y="156"/>
                </a:cubicBezTo>
                <a:cubicBezTo>
                  <a:pt x="335" y="153"/>
                  <a:pt x="340" y="147"/>
                  <a:pt x="342" y="144"/>
                </a:cubicBezTo>
                <a:cubicBezTo>
                  <a:pt x="344" y="141"/>
                  <a:pt x="348" y="133"/>
                  <a:pt x="350" y="129"/>
                </a:cubicBezTo>
                <a:cubicBezTo>
                  <a:pt x="351" y="127"/>
                  <a:pt x="354" y="123"/>
                  <a:pt x="355" y="121"/>
                </a:cubicBezTo>
                <a:cubicBezTo>
                  <a:pt x="356" y="119"/>
                  <a:pt x="358" y="113"/>
                  <a:pt x="360" y="112"/>
                </a:cubicBezTo>
                <a:cubicBezTo>
                  <a:pt x="361" y="110"/>
                  <a:pt x="366" y="108"/>
                  <a:pt x="368" y="107"/>
                </a:cubicBezTo>
                <a:cubicBezTo>
                  <a:pt x="373" y="106"/>
                  <a:pt x="384" y="106"/>
                  <a:pt x="390" y="106"/>
                </a:cubicBezTo>
                <a:cubicBezTo>
                  <a:pt x="397" y="105"/>
                  <a:pt x="411" y="105"/>
                  <a:pt x="419" y="105"/>
                </a:cubicBezTo>
                <a:cubicBezTo>
                  <a:pt x="425" y="105"/>
                  <a:pt x="437" y="105"/>
                  <a:pt x="443" y="105"/>
                </a:cubicBezTo>
                <a:cubicBezTo>
                  <a:pt x="447" y="105"/>
                  <a:pt x="455" y="105"/>
                  <a:pt x="459" y="104"/>
                </a:cubicBezTo>
                <a:cubicBezTo>
                  <a:pt x="461" y="104"/>
                  <a:pt x="466" y="102"/>
                  <a:pt x="468" y="102"/>
                </a:cubicBezTo>
                <a:cubicBezTo>
                  <a:pt x="472" y="100"/>
                  <a:pt x="477" y="97"/>
                  <a:pt x="480" y="95"/>
                </a:cubicBezTo>
                <a:cubicBezTo>
                  <a:pt x="483" y="94"/>
                  <a:pt x="488" y="89"/>
                  <a:pt x="490" y="87"/>
                </a:cubicBezTo>
                <a:cubicBezTo>
                  <a:pt x="495" y="84"/>
                  <a:pt x="505" y="77"/>
                  <a:pt x="509" y="74"/>
                </a:cubicBezTo>
                <a:cubicBezTo>
                  <a:pt x="515" y="69"/>
                  <a:pt x="525" y="59"/>
                  <a:pt x="531" y="54"/>
                </a:cubicBezTo>
                <a:cubicBezTo>
                  <a:pt x="535" y="50"/>
                  <a:pt x="544" y="42"/>
                  <a:pt x="548" y="39"/>
                </a:cubicBezTo>
                <a:cubicBezTo>
                  <a:pt x="551" y="36"/>
                  <a:pt x="558" y="32"/>
                  <a:pt x="561" y="29"/>
                </a:cubicBezTo>
                <a:cubicBezTo>
                  <a:pt x="565" y="26"/>
                  <a:pt x="572" y="19"/>
                  <a:pt x="575" y="15"/>
                </a:cubicBezTo>
                <a:cubicBezTo>
                  <a:pt x="579" y="13"/>
                  <a:pt x="586" y="7"/>
                  <a:pt x="589" y="5"/>
                </a:cubicBezTo>
                <a:cubicBezTo>
                  <a:pt x="591" y="3"/>
                  <a:pt x="595" y="1"/>
                  <a:pt x="597" y="1"/>
                </a:cubicBezTo>
                <a:cubicBezTo>
                  <a:pt x="599" y="0"/>
                  <a:pt x="605" y="0"/>
                  <a:pt x="607" y="0"/>
                </a:cubicBezTo>
                <a:cubicBezTo>
                  <a:pt x="610" y="0"/>
                  <a:pt x="615" y="1"/>
                  <a:pt x="617" y="3"/>
                </a:cubicBezTo>
                <a:cubicBezTo>
                  <a:pt x="619" y="3"/>
                  <a:pt x="622" y="5"/>
                  <a:pt x="62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2" name="Freeform 77">
            <a:extLst>
              <a:ext uri="{FF2B5EF4-FFF2-40B4-BE49-F238E27FC236}">
                <a16:creationId xmlns:a16="http://schemas.microsoft.com/office/drawing/2014/main" id="{148A836D-6B39-47C7-A551-FD8DEC7DA754}"/>
              </a:ext>
            </a:extLst>
          </p:cNvPr>
          <p:cNvSpPr>
            <a:spLocks/>
          </p:cNvSpPr>
          <p:nvPr/>
        </p:nvSpPr>
        <p:spPr bwMode="auto">
          <a:xfrm>
            <a:off x="7109674" y="1484954"/>
            <a:ext cx="1318494" cy="1084095"/>
          </a:xfrm>
          <a:custGeom>
            <a:avLst/>
            <a:gdLst/>
            <a:ahLst/>
            <a:cxnLst>
              <a:cxn ang="0">
                <a:pos x="446" y="257"/>
              </a:cxn>
              <a:cxn ang="0">
                <a:pos x="416" y="250"/>
              </a:cxn>
              <a:cxn ang="0">
                <a:pos x="394" y="257"/>
              </a:cxn>
              <a:cxn ang="0">
                <a:pos x="368" y="254"/>
              </a:cxn>
              <a:cxn ang="0">
                <a:pos x="351" y="265"/>
              </a:cxn>
              <a:cxn ang="0">
                <a:pos x="320" y="282"/>
              </a:cxn>
              <a:cxn ang="0">
                <a:pos x="291" y="295"/>
              </a:cxn>
              <a:cxn ang="0">
                <a:pos x="257" y="300"/>
              </a:cxn>
              <a:cxn ang="0">
                <a:pos x="251" y="307"/>
              </a:cxn>
              <a:cxn ang="0">
                <a:pos x="300" y="300"/>
              </a:cxn>
              <a:cxn ang="0">
                <a:pos x="297" y="332"/>
              </a:cxn>
              <a:cxn ang="0">
                <a:pos x="275" y="362"/>
              </a:cxn>
              <a:cxn ang="0">
                <a:pos x="236" y="372"/>
              </a:cxn>
              <a:cxn ang="0">
                <a:pos x="204" y="347"/>
              </a:cxn>
              <a:cxn ang="0">
                <a:pos x="182" y="324"/>
              </a:cxn>
              <a:cxn ang="0">
                <a:pos x="182" y="300"/>
              </a:cxn>
              <a:cxn ang="0">
                <a:pos x="164" y="262"/>
              </a:cxn>
              <a:cxn ang="0">
                <a:pos x="107" y="240"/>
              </a:cxn>
              <a:cxn ang="0">
                <a:pos x="47" y="264"/>
              </a:cxn>
              <a:cxn ang="0">
                <a:pos x="31" y="268"/>
              </a:cxn>
              <a:cxn ang="0">
                <a:pos x="16" y="278"/>
              </a:cxn>
              <a:cxn ang="0">
                <a:pos x="0" y="275"/>
              </a:cxn>
              <a:cxn ang="0">
                <a:pos x="19" y="254"/>
              </a:cxn>
              <a:cxn ang="0">
                <a:pos x="35" y="226"/>
              </a:cxn>
              <a:cxn ang="0">
                <a:pos x="13" y="215"/>
              </a:cxn>
              <a:cxn ang="0">
                <a:pos x="8" y="190"/>
              </a:cxn>
              <a:cxn ang="0">
                <a:pos x="19" y="162"/>
              </a:cxn>
              <a:cxn ang="0">
                <a:pos x="12" y="134"/>
              </a:cxn>
              <a:cxn ang="0">
                <a:pos x="17" y="101"/>
              </a:cxn>
              <a:cxn ang="0">
                <a:pos x="35" y="74"/>
              </a:cxn>
              <a:cxn ang="0">
                <a:pos x="72" y="51"/>
              </a:cxn>
              <a:cxn ang="0">
                <a:pos x="130" y="43"/>
              </a:cxn>
              <a:cxn ang="0">
                <a:pos x="166" y="62"/>
              </a:cxn>
              <a:cxn ang="0">
                <a:pos x="163" y="82"/>
              </a:cxn>
              <a:cxn ang="0">
                <a:pos x="152" y="84"/>
              </a:cxn>
              <a:cxn ang="0">
                <a:pos x="163" y="103"/>
              </a:cxn>
              <a:cxn ang="0">
                <a:pos x="165" y="88"/>
              </a:cxn>
              <a:cxn ang="0">
                <a:pos x="181" y="69"/>
              </a:cxn>
              <a:cxn ang="0">
                <a:pos x="204" y="32"/>
              </a:cxn>
              <a:cxn ang="0">
                <a:pos x="233" y="18"/>
              </a:cxn>
              <a:cxn ang="0">
                <a:pos x="267" y="23"/>
              </a:cxn>
              <a:cxn ang="0">
                <a:pos x="292" y="18"/>
              </a:cxn>
              <a:cxn ang="0">
                <a:pos x="316" y="21"/>
              </a:cxn>
              <a:cxn ang="0">
                <a:pos x="328" y="1"/>
              </a:cxn>
              <a:cxn ang="0">
                <a:pos x="339" y="13"/>
              </a:cxn>
              <a:cxn ang="0">
                <a:pos x="349" y="23"/>
              </a:cxn>
              <a:cxn ang="0">
                <a:pos x="380" y="51"/>
              </a:cxn>
              <a:cxn ang="0">
                <a:pos x="428" y="74"/>
              </a:cxn>
              <a:cxn ang="0">
                <a:pos x="433" y="102"/>
              </a:cxn>
              <a:cxn ang="0">
                <a:pos x="439" y="218"/>
              </a:cxn>
            </a:cxnLst>
            <a:rect l="0" t="0" r="r" b="b"/>
            <a:pathLst>
              <a:path w="454" h="374">
                <a:moveTo>
                  <a:pt x="453" y="252"/>
                </a:moveTo>
                <a:cubicBezTo>
                  <a:pt x="453" y="253"/>
                  <a:pt x="454" y="256"/>
                  <a:pt x="454" y="258"/>
                </a:cubicBezTo>
                <a:cubicBezTo>
                  <a:pt x="453" y="259"/>
                  <a:pt x="452" y="260"/>
                  <a:pt x="451" y="261"/>
                </a:cubicBezTo>
                <a:cubicBezTo>
                  <a:pt x="449" y="261"/>
                  <a:pt x="447" y="258"/>
                  <a:pt x="446" y="257"/>
                </a:cubicBezTo>
                <a:cubicBezTo>
                  <a:pt x="445" y="257"/>
                  <a:pt x="442" y="256"/>
                  <a:pt x="440" y="256"/>
                </a:cubicBezTo>
                <a:cubicBezTo>
                  <a:pt x="438" y="256"/>
                  <a:pt x="433" y="257"/>
                  <a:pt x="431" y="257"/>
                </a:cubicBezTo>
                <a:cubicBezTo>
                  <a:pt x="429" y="256"/>
                  <a:pt x="426" y="252"/>
                  <a:pt x="424" y="252"/>
                </a:cubicBezTo>
                <a:cubicBezTo>
                  <a:pt x="422" y="251"/>
                  <a:pt x="418" y="250"/>
                  <a:pt x="416" y="250"/>
                </a:cubicBezTo>
                <a:cubicBezTo>
                  <a:pt x="414" y="250"/>
                  <a:pt x="412" y="253"/>
                  <a:pt x="410" y="254"/>
                </a:cubicBezTo>
                <a:cubicBezTo>
                  <a:pt x="409" y="254"/>
                  <a:pt x="406" y="256"/>
                  <a:pt x="405" y="256"/>
                </a:cubicBezTo>
                <a:cubicBezTo>
                  <a:pt x="404" y="257"/>
                  <a:pt x="401" y="259"/>
                  <a:pt x="399" y="259"/>
                </a:cubicBezTo>
                <a:cubicBezTo>
                  <a:pt x="398" y="259"/>
                  <a:pt x="395" y="257"/>
                  <a:pt x="394" y="257"/>
                </a:cubicBezTo>
                <a:cubicBezTo>
                  <a:pt x="392" y="255"/>
                  <a:pt x="390" y="252"/>
                  <a:pt x="388" y="251"/>
                </a:cubicBezTo>
                <a:cubicBezTo>
                  <a:pt x="386" y="250"/>
                  <a:pt x="383" y="248"/>
                  <a:pt x="382" y="248"/>
                </a:cubicBezTo>
                <a:cubicBezTo>
                  <a:pt x="380" y="248"/>
                  <a:pt x="377" y="249"/>
                  <a:pt x="376" y="250"/>
                </a:cubicBezTo>
                <a:cubicBezTo>
                  <a:pt x="374" y="251"/>
                  <a:pt x="370" y="252"/>
                  <a:pt x="368" y="254"/>
                </a:cubicBezTo>
                <a:cubicBezTo>
                  <a:pt x="367" y="255"/>
                  <a:pt x="366" y="258"/>
                  <a:pt x="365" y="260"/>
                </a:cubicBezTo>
                <a:cubicBezTo>
                  <a:pt x="365" y="261"/>
                  <a:pt x="364" y="263"/>
                  <a:pt x="363" y="264"/>
                </a:cubicBezTo>
                <a:cubicBezTo>
                  <a:pt x="362" y="265"/>
                  <a:pt x="360" y="267"/>
                  <a:pt x="359" y="267"/>
                </a:cubicBezTo>
                <a:cubicBezTo>
                  <a:pt x="357" y="268"/>
                  <a:pt x="353" y="265"/>
                  <a:pt x="351" y="265"/>
                </a:cubicBezTo>
                <a:cubicBezTo>
                  <a:pt x="349" y="265"/>
                  <a:pt x="345" y="265"/>
                  <a:pt x="343" y="266"/>
                </a:cubicBezTo>
                <a:cubicBezTo>
                  <a:pt x="341" y="267"/>
                  <a:pt x="338" y="270"/>
                  <a:pt x="336" y="272"/>
                </a:cubicBezTo>
                <a:cubicBezTo>
                  <a:pt x="335" y="273"/>
                  <a:pt x="333" y="276"/>
                  <a:pt x="331" y="277"/>
                </a:cubicBezTo>
                <a:cubicBezTo>
                  <a:pt x="329" y="279"/>
                  <a:pt x="323" y="280"/>
                  <a:pt x="320" y="282"/>
                </a:cubicBezTo>
                <a:cubicBezTo>
                  <a:pt x="319" y="283"/>
                  <a:pt x="317" y="286"/>
                  <a:pt x="316" y="287"/>
                </a:cubicBezTo>
                <a:cubicBezTo>
                  <a:pt x="314" y="288"/>
                  <a:pt x="310" y="291"/>
                  <a:pt x="308" y="291"/>
                </a:cubicBezTo>
                <a:cubicBezTo>
                  <a:pt x="306" y="292"/>
                  <a:pt x="302" y="292"/>
                  <a:pt x="300" y="293"/>
                </a:cubicBezTo>
                <a:cubicBezTo>
                  <a:pt x="298" y="293"/>
                  <a:pt x="293" y="295"/>
                  <a:pt x="291" y="295"/>
                </a:cubicBezTo>
                <a:cubicBezTo>
                  <a:pt x="288" y="296"/>
                  <a:pt x="282" y="296"/>
                  <a:pt x="279" y="296"/>
                </a:cubicBezTo>
                <a:cubicBezTo>
                  <a:pt x="276" y="296"/>
                  <a:pt x="272" y="295"/>
                  <a:pt x="270" y="296"/>
                </a:cubicBezTo>
                <a:cubicBezTo>
                  <a:pt x="269" y="297"/>
                  <a:pt x="267" y="299"/>
                  <a:pt x="266" y="300"/>
                </a:cubicBezTo>
                <a:cubicBezTo>
                  <a:pt x="264" y="300"/>
                  <a:pt x="259" y="300"/>
                  <a:pt x="257" y="300"/>
                </a:cubicBezTo>
                <a:cubicBezTo>
                  <a:pt x="255" y="300"/>
                  <a:pt x="252" y="300"/>
                  <a:pt x="250" y="300"/>
                </a:cubicBezTo>
                <a:cubicBezTo>
                  <a:pt x="249" y="300"/>
                  <a:pt x="246" y="300"/>
                  <a:pt x="244" y="300"/>
                </a:cubicBezTo>
                <a:cubicBezTo>
                  <a:pt x="244" y="301"/>
                  <a:pt x="242" y="303"/>
                  <a:pt x="242" y="304"/>
                </a:cubicBezTo>
                <a:cubicBezTo>
                  <a:pt x="243" y="306"/>
                  <a:pt x="249" y="307"/>
                  <a:pt x="251" y="307"/>
                </a:cubicBezTo>
                <a:cubicBezTo>
                  <a:pt x="254" y="307"/>
                  <a:pt x="259" y="306"/>
                  <a:pt x="262" y="305"/>
                </a:cubicBezTo>
                <a:cubicBezTo>
                  <a:pt x="264" y="304"/>
                  <a:pt x="269" y="302"/>
                  <a:pt x="272" y="302"/>
                </a:cubicBezTo>
                <a:cubicBezTo>
                  <a:pt x="275" y="302"/>
                  <a:pt x="282" y="303"/>
                  <a:pt x="285" y="302"/>
                </a:cubicBezTo>
                <a:cubicBezTo>
                  <a:pt x="289" y="302"/>
                  <a:pt x="296" y="301"/>
                  <a:pt x="300" y="300"/>
                </a:cubicBezTo>
                <a:cubicBezTo>
                  <a:pt x="301" y="300"/>
                  <a:pt x="302" y="300"/>
                  <a:pt x="302" y="300"/>
                </a:cubicBezTo>
                <a:cubicBezTo>
                  <a:pt x="301" y="302"/>
                  <a:pt x="300" y="304"/>
                  <a:pt x="299" y="305"/>
                </a:cubicBezTo>
                <a:cubicBezTo>
                  <a:pt x="298" y="308"/>
                  <a:pt x="297" y="316"/>
                  <a:pt x="297" y="320"/>
                </a:cubicBezTo>
                <a:cubicBezTo>
                  <a:pt x="296" y="323"/>
                  <a:pt x="297" y="329"/>
                  <a:pt x="297" y="332"/>
                </a:cubicBezTo>
                <a:cubicBezTo>
                  <a:pt x="297" y="335"/>
                  <a:pt x="296" y="342"/>
                  <a:pt x="295" y="345"/>
                </a:cubicBezTo>
                <a:cubicBezTo>
                  <a:pt x="294" y="347"/>
                  <a:pt x="291" y="351"/>
                  <a:pt x="290" y="352"/>
                </a:cubicBezTo>
                <a:cubicBezTo>
                  <a:pt x="288" y="353"/>
                  <a:pt x="284" y="354"/>
                  <a:pt x="282" y="356"/>
                </a:cubicBezTo>
                <a:cubicBezTo>
                  <a:pt x="280" y="357"/>
                  <a:pt x="277" y="361"/>
                  <a:pt x="275" y="362"/>
                </a:cubicBezTo>
                <a:cubicBezTo>
                  <a:pt x="273" y="363"/>
                  <a:pt x="268" y="364"/>
                  <a:pt x="265" y="364"/>
                </a:cubicBezTo>
                <a:cubicBezTo>
                  <a:pt x="262" y="364"/>
                  <a:pt x="255" y="365"/>
                  <a:pt x="251" y="365"/>
                </a:cubicBezTo>
                <a:cubicBezTo>
                  <a:pt x="249" y="366"/>
                  <a:pt x="244" y="368"/>
                  <a:pt x="242" y="369"/>
                </a:cubicBezTo>
                <a:cubicBezTo>
                  <a:pt x="240" y="370"/>
                  <a:pt x="237" y="371"/>
                  <a:pt x="236" y="372"/>
                </a:cubicBezTo>
                <a:cubicBezTo>
                  <a:pt x="235" y="372"/>
                  <a:pt x="233" y="373"/>
                  <a:pt x="231" y="374"/>
                </a:cubicBezTo>
                <a:cubicBezTo>
                  <a:pt x="230" y="370"/>
                  <a:pt x="228" y="364"/>
                  <a:pt x="226" y="361"/>
                </a:cubicBezTo>
                <a:cubicBezTo>
                  <a:pt x="224" y="357"/>
                  <a:pt x="217" y="350"/>
                  <a:pt x="213" y="348"/>
                </a:cubicBezTo>
                <a:cubicBezTo>
                  <a:pt x="211" y="347"/>
                  <a:pt x="206" y="347"/>
                  <a:pt x="204" y="347"/>
                </a:cubicBezTo>
                <a:cubicBezTo>
                  <a:pt x="200" y="347"/>
                  <a:pt x="192" y="350"/>
                  <a:pt x="189" y="349"/>
                </a:cubicBezTo>
                <a:cubicBezTo>
                  <a:pt x="187" y="348"/>
                  <a:pt x="183" y="346"/>
                  <a:pt x="182" y="344"/>
                </a:cubicBezTo>
                <a:cubicBezTo>
                  <a:pt x="180" y="341"/>
                  <a:pt x="182" y="335"/>
                  <a:pt x="182" y="331"/>
                </a:cubicBezTo>
                <a:cubicBezTo>
                  <a:pt x="182" y="330"/>
                  <a:pt x="183" y="326"/>
                  <a:pt x="182" y="324"/>
                </a:cubicBezTo>
                <a:cubicBezTo>
                  <a:pt x="181" y="323"/>
                  <a:pt x="177" y="324"/>
                  <a:pt x="176" y="323"/>
                </a:cubicBezTo>
                <a:cubicBezTo>
                  <a:pt x="175" y="321"/>
                  <a:pt x="174" y="317"/>
                  <a:pt x="175" y="315"/>
                </a:cubicBezTo>
                <a:cubicBezTo>
                  <a:pt x="175" y="313"/>
                  <a:pt x="178" y="310"/>
                  <a:pt x="178" y="309"/>
                </a:cubicBezTo>
                <a:cubicBezTo>
                  <a:pt x="180" y="307"/>
                  <a:pt x="182" y="302"/>
                  <a:pt x="182" y="300"/>
                </a:cubicBezTo>
                <a:cubicBezTo>
                  <a:pt x="183" y="297"/>
                  <a:pt x="181" y="291"/>
                  <a:pt x="179" y="289"/>
                </a:cubicBezTo>
                <a:cubicBezTo>
                  <a:pt x="178" y="287"/>
                  <a:pt x="174" y="284"/>
                  <a:pt x="173" y="282"/>
                </a:cubicBezTo>
                <a:cubicBezTo>
                  <a:pt x="172" y="279"/>
                  <a:pt x="173" y="273"/>
                  <a:pt x="171" y="270"/>
                </a:cubicBezTo>
                <a:cubicBezTo>
                  <a:pt x="170" y="268"/>
                  <a:pt x="166" y="264"/>
                  <a:pt x="164" y="262"/>
                </a:cubicBezTo>
                <a:cubicBezTo>
                  <a:pt x="161" y="259"/>
                  <a:pt x="154" y="254"/>
                  <a:pt x="151" y="251"/>
                </a:cubicBezTo>
                <a:cubicBezTo>
                  <a:pt x="148" y="248"/>
                  <a:pt x="142" y="241"/>
                  <a:pt x="137" y="240"/>
                </a:cubicBezTo>
                <a:cubicBezTo>
                  <a:pt x="134" y="238"/>
                  <a:pt x="125" y="238"/>
                  <a:pt x="121" y="238"/>
                </a:cubicBezTo>
                <a:cubicBezTo>
                  <a:pt x="118" y="238"/>
                  <a:pt x="111" y="239"/>
                  <a:pt x="107" y="240"/>
                </a:cubicBezTo>
                <a:cubicBezTo>
                  <a:pt x="104" y="241"/>
                  <a:pt x="96" y="243"/>
                  <a:pt x="92" y="244"/>
                </a:cubicBezTo>
                <a:cubicBezTo>
                  <a:pt x="89" y="245"/>
                  <a:pt x="80" y="246"/>
                  <a:pt x="77" y="247"/>
                </a:cubicBezTo>
                <a:cubicBezTo>
                  <a:pt x="71" y="249"/>
                  <a:pt x="62" y="255"/>
                  <a:pt x="57" y="257"/>
                </a:cubicBezTo>
                <a:cubicBezTo>
                  <a:pt x="55" y="259"/>
                  <a:pt x="47" y="264"/>
                  <a:pt x="47" y="264"/>
                </a:cubicBezTo>
                <a:cubicBezTo>
                  <a:pt x="46" y="264"/>
                  <a:pt x="43" y="265"/>
                  <a:pt x="42" y="266"/>
                </a:cubicBezTo>
                <a:cubicBezTo>
                  <a:pt x="41" y="267"/>
                  <a:pt x="40" y="269"/>
                  <a:pt x="39" y="269"/>
                </a:cubicBezTo>
                <a:cubicBezTo>
                  <a:pt x="38" y="270"/>
                  <a:pt x="35" y="270"/>
                  <a:pt x="34" y="270"/>
                </a:cubicBezTo>
                <a:cubicBezTo>
                  <a:pt x="33" y="270"/>
                  <a:pt x="32" y="268"/>
                  <a:pt x="31" y="268"/>
                </a:cubicBezTo>
                <a:cubicBezTo>
                  <a:pt x="30" y="268"/>
                  <a:pt x="29" y="270"/>
                  <a:pt x="29" y="271"/>
                </a:cubicBezTo>
                <a:cubicBezTo>
                  <a:pt x="28" y="272"/>
                  <a:pt x="26" y="274"/>
                  <a:pt x="25" y="274"/>
                </a:cubicBezTo>
                <a:cubicBezTo>
                  <a:pt x="24" y="275"/>
                  <a:pt x="21" y="276"/>
                  <a:pt x="20" y="276"/>
                </a:cubicBezTo>
                <a:cubicBezTo>
                  <a:pt x="19" y="277"/>
                  <a:pt x="16" y="277"/>
                  <a:pt x="16" y="278"/>
                </a:cubicBezTo>
                <a:cubicBezTo>
                  <a:pt x="15" y="278"/>
                  <a:pt x="14" y="280"/>
                  <a:pt x="14" y="281"/>
                </a:cubicBezTo>
                <a:cubicBezTo>
                  <a:pt x="13" y="282"/>
                  <a:pt x="10" y="283"/>
                  <a:pt x="9" y="283"/>
                </a:cubicBezTo>
                <a:cubicBezTo>
                  <a:pt x="8" y="283"/>
                  <a:pt x="5" y="282"/>
                  <a:pt x="4" y="281"/>
                </a:cubicBezTo>
                <a:cubicBezTo>
                  <a:pt x="3" y="280"/>
                  <a:pt x="1" y="277"/>
                  <a:pt x="0" y="275"/>
                </a:cubicBezTo>
                <a:cubicBezTo>
                  <a:pt x="0" y="274"/>
                  <a:pt x="2" y="272"/>
                  <a:pt x="2" y="271"/>
                </a:cubicBezTo>
                <a:cubicBezTo>
                  <a:pt x="4" y="270"/>
                  <a:pt x="7" y="268"/>
                  <a:pt x="8" y="267"/>
                </a:cubicBezTo>
                <a:cubicBezTo>
                  <a:pt x="9" y="265"/>
                  <a:pt x="12" y="262"/>
                  <a:pt x="14" y="261"/>
                </a:cubicBezTo>
                <a:cubicBezTo>
                  <a:pt x="15" y="259"/>
                  <a:pt x="18" y="255"/>
                  <a:pt x="19" y="254"/>
                </a:cubicBezTo>
                <a:cubicBezTo>
                  <a:pt x="20" y="251"/>
                  <a:pt x="22" y="247"/>
                  <a:pt x="23" y="245"/>
                </a:cubicBezTo>
                <a:cubicBezTo>
                  <a:pt x="24" y="243"/>
                  <a:pt x="27" y="240"/>
                  <a:pt x="28" y="239"/>
                </a:cubicBezTo>
                <a:cubicBezTo>
                  <a:pt x="29" y="237"/>
                  <a:pt x="32" y="235"/>
                  <a:pt x="33" y="233"/>
                </a:cubicBezTo>
                <a:cubicBezTo>
                  <a:pt x="34" y="232"/>
                  <a:pt x="35" y="228"/>
                  <a:pt x="35" y="226"/>
                </a:cubicBezTo>
                <a:cubicBezTo>
                  <a:pt x="35" y="224"/>
                  <a:pt x="33" y="221"/>
                  <a:pt x="31" y="219"/>
                </a:cubicBezTo>
                <a:cubicBezTo>
                  <a:pt x="30" y="218"/>
                  <a:pt x="26" y="218"/>
                  <a:pt x="24" y="218"/>
                </a:cubicBezTo>
                <a:cubicBezTo>
                  <a:pt x="22" y="217"/>
                  <a:pt x="19" y="218"/>
                  <a:pt x="17" y="218"/>
                </a:cubicBezTo>
                <a:cubicBezTo>
                  <a:pt x="16" y="218"/>
                  <a:pt x="13" y="217"/>
                  <a:pt x="13" y="215"/>
                </a:cubicBezTo>
                <a:cubicBezTo>
                  <a:pt x="12" y="215"/>
                  <a:pt x="12" y="212"/>
                  <a:pt x="12" y="211"/>
                </a:cubicBezTo>
                <a:cubicBezTo>
                  <a:pt x="12" y="210"/>
                  <a:pt x="14" y="207"/>
                  <a:pt x="14" y="206"/>
                </a:cubicBezTo>
                <a:cubicBezTo>
                  <a:pt x="15" y="204"/>
                  <a:pt x="14" y="200"/>
                  <a:pt x="13" y="198"/>
                </a:cubicBezTo>
                <a:cubicBezTo>
                  <a:pt x="12" y="196"/>
                  <a:pt x="9" y="192"/>
                  <a:pt x="8" y="190"/>
                </a:cubicBezTo>
                <a:cubicBezTo>
                  <a:pt x="7" y="188"/>
                  <a:pt x="6" y="185"/>
                  <a:pt x="6" y="183"/>
                </a:cubicBezTo>
                <a:cubicBezTo>
                  <a:pt x="6" y="181"/>
                  <a:pt x="9" y="177"/>
                  <a:pt x="10" y="175"/>
                </a:cubicBezTo>
                <a:cubicBezTo>
                  <a:pt x="11" y="174"/>
                  <a:pt x="14" y="170"/>
                  <a:pt x="15" y="169"/>
                </a:cubicBezTo>
                <a:cubicBezTo>
                  <a:pt x="16" y="167"/>
                  <a:pt x="18" y="164"/>
                  <a:pt x="19" y="162"/>
                </a:cubicBezTo>
                <a:cubicBezTo>
                  <a:pt x="20" y="160"/>
                  <a:pt x="21" y="156"/>
                  <a:pt x="21" y="153"/>
                </a:cubicBezTo>
                <a:cubicBezTo>
                  <a:pt x="22" y="151"/>
                  <a:pt x="22" y="147"/>
                  <a:pt x="21" y="145"/>
                </a:cubicBezTo>
                <a:cubicBezTo>
                  <a:pt x="21" y="143"/>
                  <a:pt x="19" y="140"/>
                  <a:pt x="17" y="138"/>
                </a:cubicBezTo>
                <a:cubicBezTo>
                  <a:pt x="16" y="137"/>
                  <a:pt x="13" y="135"/>
                  <a:pt x="12" y="134"/>
                </a:cubicBezTo>
                <a:cubicBezTo>
                  <a:pt x="11" y="133"/>
                  <a:pt x="8" y="131"/>
                  <a:pt x="7" y="130"/>
                </a:cubicBezTo>
                <a:cubicBezTo>
                  <a:pt x="6" y="128"/>
                  <a:pt x="6" y="125"/>
                  <a:pt x="6" y="123"/>
                </a:cubicBezTo>
                <a:cubicBezTo>
                  <a:pt x="7" y="119"/>
                  <a:pt x="10" y="113"/>
                  <a:pt x="12" y="110"/>
                </a:cubicBezTo>
                <a:cubicBezTo>
                  <a:pt x="13" y="108"/>
                  <a:pt x="16" y="103"/>
                  <a:pt x="17" y="101"/>
                </a:cubicBezTo>
                <a:cubicBezTo>
                  <a:pt x="19" y="100"/>
                  <a:pt x="22" y="98"/>
                  <a:pt x="23" y="96"/>
                </a:cubicBezTo>
                <a:cubicBezTo>
                  <a:pt x="25" y="94"/>
                  <a:pt x="28" y="90"/>
                  <a:pt x="29" y="88"/>
                </a:cubicBezTo>
                <a:cubicBezTo>
                  <a:pt x="30" y="86"/>
                  <a:pt x="32" y="82"/>
                  <a:pt x="33" y="80"/>
                </a:cubicBezTo>
                <a:cubicBezTo>
                  <a:pt x="33" y="79"/>
                  <a:pt x="34" y="76"/>
                  <a:pt x="35" y="74"/>
                </a:cubicBezTo>
                <a:cubicBezTo>
                  <a:pt x="36" y="73"/>
                  <a:pt x="40" y="73"/>
                  <a:pt x="42" y="72"/>
                </a:cubicBezTo>
                <a:cubicBezTo>
                  <a:pt x="43" y="71"/>
                  <a:pt x="46" y="68"/>
                  <a:pt x="47" y="67"/>
                </a:cubicBezTo>
                <a:cubicBezTo>
                  <a:pt x="50" y="65"/>
                  <a:pt x="55" y="62"/>
                  <a:pt x="57" y="61"/>
                </a:cubicBezTo>
                <a:cubicBezTo>
                  <a:pt x="61" y="58"/>
                  <a:pt x="68" y="53"/>
                  <a:pt x="72" y="51"/>
                </a:cubicBezTo>
                <a:cubicBezTo>
                  <a:pt x="75" y="49"/>
                  <a:pt x="82" y="46"/>
                  <a:pt x="86" y="45"/>
                </a:cubicBezTo>
                <a:cubicBezTo>
                  <a:pt x="90" y="43"/>
                  <a:pt x="98" y="41"/>
                  <a:pt x="102" y="40"/>
                </a:cubicBezTo>
                <a:cubicBezTo>
                  <a:pt x="106" y="40"/>
                  <a:pt x="114" y="40"/>
                  <a:pt x="118" y="41"/>
                </a:cubicBezTo>
                <a:cubicBezTo>
                  <a:pt x="121" y="41"/>
                  <a:pt x="127" y="43"/>
                  <a:pt x="130" y="43"/>
                </a:cubicBezTo>
                <a:cubicBezTo>
                  <a:pt x="134" y="45"/>
                  <a:pt x="142" y="48"/>
                  <a:pt x="146" y="49"/>
                </a:cubicBezTo>
                <a:cubicBezTo>
                  <a:pt x="149" y="51"/>
                  <a:pt x="155" y="55"/>
                  <a:pt x="158" y="56"/>
                </a:cubicBezTo>
                <a:cubicBezTo>
                  <a:pt x="159" y="57"/>
                  <a:pt x="164" y="57"/>
                  <a:pt x="165" y="59"/>
                </a:cubicBezTo>
                <a:cubicBezTo>
                  <a:pt x="166" y="59"/>
                  <a:pt x="166" y="61"/>
                  <a:pt x="166" y="62"/>
                </a:cubicBezTo>
                <a:cubicBezTo>
                  <a:pt x="167" y="63"/>
                  <a:pt x="166" y="65"/>
                  <a:pt x="165" y="66"/>
                </a:cubicBezTo>
                <a:cubicBezTo>
                  <a:pt x="165" y="67"/>
                  <a:pt x="163" y="69"/>
                  <a:pt x="163" y="71"/>
                </a:cubicBezTo>
                <a:cubicBezTo>
                  <a:pt x="162" y="72"/>
                  <a:pt x="163" y="75"/>
                  <a:pt x="163" y="76"/>
                </a:cubicBezTo>
                <a:cubicBezTo>
                  <a:pt x="163" y="78"/>
                  <a:pt x="163" y="81"/>
                  <a:pt x="163" y="82"/>
                </a:cubicBezTo>
                <a:cubicBezTo>
                  <a:pt x="162" y="83"/>
                  <a:pt x="161" y="85"/>
                  <a:pt x="160" y="85"/>
                </a:cubicBezTo>
                <a:cubicBezTo>
                  <a:pt x="159" y="85"/>
                  <a:pt x="158" y="84"/>
                  <a:pt x="157" y="83"/>
                </a:cubicBezTo>
                <a:cubicBezTo>
                  <a:pt x="156" y="83"/>
                  <a:pt x="155" y="81"/>
                  <a:pt x="154" y="81"/>
                </a:cubicBezTo>
                <a:cubicBezTo>
                  <a:pt x="153" y="81"/>
                  <a:pt x="152" y="83"/>
                  <a:pt x="152" y="84"/>
                </a:cubicBezTo>
                <a:cubicBezTo>
                  <a:pt x="152" y="86"/>
                  <a:pt x="152" y="88"/>
                  <a:pt x="152" y="90"/>
                </a:cubicBezTo>
                <a:cubicBezTo>
                  <a:pt x="153" y="91"/>
                  <a:pt x="155" y="94"/>
                  <a:pt x="156" y="95"/>
                </a:cubicBezTo>
                <a:cubicBezTo>
                  <a:pt x="157" y="97"/>
                  <a:pt x="158" y="99"/>
                  <a:pt x="159" y="100"/>
                </a:cubicBezTo>
                <a:cubicBezTo>
                  <a:pt x="160" y="101"/>
                  <a:pt x="162" y="103"/>
                  <a:pt x="163" y="103"/>
                </a:cubicBezTo>
                <a:cubicBezTo>
                  <a:pt x="164" y="103"/>
                  <a:pt x="166" y="102"/>
                  <a:pt x="167" y="101"/>
                </a:cubicBezTo>
                <a:cubicBezTo>
                  <a:pt x="168" y="100"/>
                  <a:pt x="168" y="97"/>
                  <a:pt x="168" y="96"/>
                </a:cubicBezTo>
                <a:cubicBezTo>
                  <a:pt x="168" y="95"/>
                  <a:pt x="165" y="93"/>
                  <a:pt x="164" y="92"/>
                </a:cubicBezTo>
                <a:cubicBezTo>
                  <a:pt x="164" y="91"/>
                  <a:pt x="165" y="89"/>
                  <a:pt x="165" y="88"/>
                </a:cubicBezTo>
                <a:cubicBezTo>
                  <a:pt x="165" y="87"/>
                  <a:pt x="164" y="84"/>
                  <a:pt x="165" y="83"/>
                </a:cubicBezTo>
                <a:cubicBezTo>
                  <a:pt x="166" y="82"/>
                  <a:pt x="169" y="81"/>
                  <a:pt x="171" y="80"/>
                </a:cubicBezTo>
                <a:cubicBezTo>
                  <a:pt x="173" y="79"/>
                  <a:pt x="176" y="76"/>
                  <a:pt x="177" y="75"/>
                </a:cubicBezTo>
                <a:cubicBezTo>
                  <a:pt x="178" y="74"/>
                  <a:pt x="180" y="70"/>
                  <a:pt x="181" y="69"/>
                </a:cubicBezTo>
                <a:cubicBezTo>
                  <a:pt x="183" y="66"/>
                  <a:pt x="186" y="62"/>
                  <a:pt x="188" y="60"/>
                </a:cubicBezTo>
                <a:cubicBezTo>
                  <a:pt x="190" y="58"/>
                  <a:pt x="194" y="54"/>
                  <a:pt x="196" y="52"/>
                </a:cubicBezTo>
                <a:cubicBezTo>
                  <a:pt x="197" y="50"/>
                  <a:pt x="201" y="45"/>
                  <a:pt x="202" y="42"/>
                </a:cubicBezTo>
                <a:cubicBezTo>
                  <a:pt x="203" y="40"/>
                  <a:pt x="203" y="34"/>
                  <a:pt x="204" y="32"/>
                </a:cubicBezTo>
                <a:cubicBezTo>
                  <a:pt x="205" y="30"/>
                  <a:pt x="206" y="26"/>
                  <a:pt x="207" y="24"/>
                </a:cubicBezTo>
                <a:cubicBezTo>
                  <a:pt x="209" y="23"/>
                  <a:pt x="213" y="21"/>
                  <a:pt x="215" y="21"/>
                </a:cubicBezTo>
                <a:cubicBezTo>
                  <a:pt x="217" y="21"/>
                  <a:pt x="220" y="22"/>
                  <a:pt x="222" y="22"/>
                </a:cubicBezTo>
                <a:cubicBezTo>
                  <a:pt x="225" y="21"/>
                  <a:pt x="230" y="19"/>
                  <a:pt x="233" y="18"/>
                </a:cubicBezTo>
                <a:cubicBezTo>
                  <a:pt x="235" y="17"/>
                  <a:pt x="239" y="16"/>
                  <a:pt x="240" y="16"/>
                </a:cubicBezTo>
                <a:cubicBezTo>
                  <a:pt x="242" y="16"/>
                  <a:pt x="246" y="17"/>
                  <a:pt x="247" y="18"/>
                </a:cubicBezTo>
                <a:cubicBezTo>
                  <a:pt x="250" y="19"/>
                  <a:pt x="255" y="21"/>
                  <a:pt x="258" y="21"/>
                </a:cubicBezTo>
                <a:cubicBezTo>
                  <a:pt x="260" y="22"/>
                  <a:pt x="265" y="23"/>
                  <a:pt x="267" y="23"/>
                </a:cubicBezTo>
                <a:cubicBezTo>
                  <a:pt x="269" y="23"/>
                  <a:pt x="274" y="22"/>
                  <a:pt x="276" y="22"/>
                </a:cubicBezTo>
                <a:cubicBezTo>
                  <a:pt x="277" y="21"/>
                  <a:pt x="280" y="18"/>
                  <a:pt x="281" y="18"/>
                </a:cubicBezTo>
                <a:cubicBezTo>
                  <a:pt x="282" y="17"/>
                  <a:pt x="285" y="16"/>
                  <a:pt x="286" y="16"/>
                </a:cubicBezTo>
                <a:cubicBezTo>
                  <a:pt x="288" y="16"/>
                  <a:pt x="291" y="17"/>
                  <a:pt x="292" y="18"/>
                </a:cubicBezTo>
                <a:cubicBezTo>
                  <a:pt x="293" y="18"/>
                  <a:pt x="294" y="21"/>
                  <a:pt x="295" y="22"/>
                </a:cubicBezTo>
                <a:cubicBezTo>
                  <a:pt x="296" y="23"/>
                  <a:pt x="300" y="24"/>
                  <a:pt x="302" y="24"/>
                </a:cubicBezTo>
                <a:cubicBezTo>
                  <a:pt x="303" y="24"/>
                  <a:pt x="307" y="24"/>
                  <a:pt x="308" y="24"/>
                </a:cubicBezTo>
                <a:cubicBezTo>
                  <a:pt x="310" y="23"/>
                  <a:pt x="314" y="22"/>
                  <a:pt x="316" y="21"/>
                </a:cubicBezTo>
                <a:cubicBezTo>
                  <a:pt x="318" y="20"/>
                  <a:pt x="320" y="14"/>
                  <a:pt x="321" y="12"/>
                </a:cubicBezTo>
                <a:cubicBezTo>
                  <a:pt x="322" y="11"/>
                  <a:pt x="322" y="9"/>
                  <a:pt x="322" y="8"/>
                </a:cubicBezTo>
                <a:cubicBezTo>
                  <a:pt x="323" y="7"/>
                  <a:pt x="325" y="5"/>
                  <a:pt x="326" y="4"/>
                </a:cubicBezTo>
                <a:cubicBezTo>
                  <a:pt x="326" y="3"/>
                  <a:pt x="327" y="1"/>
                  <a:pt x="328" y="1"/>
                </a:cubicBezTo>
                <a:cubicBezTo>
                  <a:pt x="329" y="0"/>
                  <a:pt x="331" y="1"/>
                  <a:pt x="332" y="1"/>
                </a:cubicBezTo>
                <a:cubicBezTo>
                  <a:pt x="333" y="2"/>
                  <a:pt x="335" y="4"/>
                  <a:pt x="336" y="5"/>
                </a:cubicBezTo>
                <a:cubicBezTo>
                  <a:pt x="336" y="6"/>
                  <a:pt x="335" y="8"/>
                  <a:pt x="336" y="9"/>
                </a:cubicBezTo>
                <a:cubicBezTo>
                  <a:pt x="336" y="10"/>
                  <a:pt x="338" y="12"/>
                  <a:pt x="339" y="13"/>
                </a:cubicBezTo>
                <a:cubicBezTo>
                  <a:pt x="340" y="14"/>
                  <a:pt x="341" y="15"/>
                  <a:pt x="342" y="15"/>
                </a:cubicBezTo>
                <a:cubicBezTo>
                  <a:pt x="343" y="16"/>
                  <a:pt x="344" y="16"/>
                  <a:pt x="344" y="17"/>
                </a:cubicBezTo>
                <a:cubicBezTo>
                  <a:pt x="345" y="17"/>
                  <a:pt x="346" y="18"/>
                  <a:pt x="346" y="19"/>
                </a:cubicBezTo>
                <a:cubicBezTo>
                  <a:pt x="347" y="20"/>
                  <a:pt x="348" y="22"/>
                  <a:pt x="349" y="23"/>
                </a:cubicBezTo>
                <a:cubicBezTo>
                  <a:pt x="350" y="24"/>
                  <a:pt x="353" y="25"/>
                  <a:pt x="355" y="26"/>
                </a:cubicBezTo>
                <a:cubicBezTo>
                  <a:pt x="355" y="26"/>
                  <a:pt x="356" y="28"/>
                  <a:pt x="356" y="28"/>
                </a:cubicBezTo>
                <a:cubicBezTo>
                  <a:pt x="359" y="31"/>
                  <a:pt x="366" y="34"/>
                  <a:pt x="368" y="37"/>
                </a:cubicBezTo>
                <a:cubicBezTo>
                  <a:pt x="372" y="40"/>
                  <a:pt x="377" y="48"/>
                  <a:pt x="380" y="51"/>
                </a:cubicBezTo>
                <a:cubicBezTo>
                  <a:pt x="382" y="54"/>
                  <a:pt x="387" y="59"/>
                  <a:pt x="390" y="61"/>
                </a:cubicBezTo>
                <a:cubicBezTo>
                  <a:pt x="393" y="62"/>
                  <a:pt x="399" y="65"/>
                  <a:pt x="401" y="66"/>
                </a:cubicBezTo>
                <a:cubicBezTo>
                  <a:pt x="404" y="67"/>
                  <a:pt x="409" y="69"/>
                  <a:pt x="412" y="70"/>
                </a:cubicBezTo>
                <a:cubicBezTo>
                  <a:pt x="416" y="71"/>
                  <a:pt x="424" y="74"/>
                  <a:pt x="428" y="74"/>
                </a:cubicBezTo>
                <a:cubicBezTo>
                  <a:pt x="431" y="75"/>
                  <a:pt x="436" y="74"/>
                  <a:pt x="439" y="74"/>
                </a:cubicBezTo>
                <a:cubicBezTo>
                  <a:pt x="440" y="74"/>
                  <a:pt x="442" y="73"/>
                  <a:pt x="443" y="74"/>
                </a:cubicBezTo>
                <a:cubicBezTo>
                  <a:pt x="444" y="76"/>
                  <a:pt x="441" y="80"/>
                  <a:pt x="440" y="82"/>
                </a:cubicBezTo>
                <a:cubicBezTo>
                  <a:pt x="438" y="87"/>
                  <a:pt x="434" y="96"/>
                  <a:pt x="433" y="102"/>
                </a:cubicBezTo>
                <a:cubicBezTo>
                  <a:pt x="431" y="110"/>
                  <a:pt x="429" y="127"/>
                  <a:pt x="428" y="135"/>
                </a:cubicBezTo>
                <a:cubicBezTo>
                  <a:pt x="428" y="142"/>
                  <a:pt x="428" y="155"/>
                  <a:pt x="428" y="162"/>
                </a:cubicBezTo>
                <a:cubicBezTo>
                  <a:pt x="429" y="171"/>
                  <a:pt x="432" y="189"/>
                  <a:pt x="434" y="199"/>
                </a:cubicBezTo>
                <a:cubicBezTo>
                  <a:pt x="435" y="203"/>
                  <a:pt x="439" y="218"/>
                  <a:pt x="439" y="218"/>
                </a:cubicBezTo>
                <a:cubicBezTo>
                  <a:pt x="439" y="218"/>
                  <a:pt x="440" y="231"/>
                  <a:pt x="441" y="235"/>
                </a:cubicBezTo>
                <a:cubicBezTo>
                  <a:pt x="442" y="237"/>
                  <a:pt x="443" y="241"/>
                  <a:pt x="445" y="243"/>
                </a:cubicBezTo>
                <a:cubicBezTo>
                  <a:pt x="446" y="246"/>
                  <a:pt x="451" y="249"/>
                  <a:pt x="453" y="2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8">
            <a:extLst>
              <a:ext uri="{FF2B5EF4-FFF2-40B4-BE49-F238E27FC236}">
                <a16:creationId xmlns:a16="http://schemas.microsoft.com/office/drawing/2014/main" id="{7B155FD0-2E2B-47DC-9572-F51D6D0DC051}"/>
              </a:ext>
            </a:extLst>
          </p:cNvPr>
          <p:cNvSpPr>
            <a:spLocks/>
          </p:cNvSpPr>
          <p:nvPr/>
        </p:nvSpPr>
        <p:spPr bwMode="auto">
          <a:xfrm>
            <a:off x="8202560" y="4236212"/>
            <a:ext cx="117200" cy="102550"/>
          </a:xfrm>
          <a:custGeom>
            <a:avLst/>
            <a:gdLst/>
            <a:ahLst/>
            <a:cxnLst>
              <a:cxn ang="0">
                <a:pos x="29" y="36"/>
              </a:cxn>
              <a:cxn ang="0">
                <a:pos x="25" y="32"/>
              </a:cxn>
              <a:cxn ang="0">
                <a:pos x="18" y="32"/>
              </a:cxn>
              <a:cxn ang="0">
                <a:pos x="11" y="31"/>
              </a:cxn>
              <a:cxn ang="0">
                <a:pos x="6" y="33"/>
              </a:cxn>
              <a:cxn ang="0">
                <a:pos x="2" y="32"/>
              </a:cxn>
              <a:cxn ang="0">
                <a:pos x="0" y="28"/>
              </a:cxn>
              <a:cxn ang="0">
                <a:pos x="3" y="22"/>
              </a:cxn>
              <a:cxn ang="0">
                <a:pos x="8" y="21"/>
              </a:cxn>
              <a:cxn ang="0">
                <a:pos x="13" y="22"/>
              </a:cxn>
              <a:cxn ang="0">
                <a:pos x="18" y="22"/>
              </a:cxn>
              <a:cxn ang="0">
                <a:pos x="21" y="22"/>
              </a:cxn>
              <a:cxn ang="0">
                <a:pos x="25" y="22"/>
              </a:cxn>
              <a:cxn ang="0">
                <a:pos x="30" y="21"/>
              </a:cxn>
              <a:cxn ang="0">
                <a:pos x="32" y="19"/>
              </a:cxn>
              <a:cxn ang="0">
                <a:pos x="31" y="17"/>
              </a:cxn>
              <a:cxn ang="0">
                <a:pos x="28" y="16"/>
              </a:cxn>
              <a:cxn ang="0">
                <a:pos x="27" y="13"/>
              </a:cxn>
              <a:cxn ang="0">
                <a:pos x="31" y="10"/>
              </a:cxn>
              <a:cxn ang="0">
                <a:pos x="30" y="8"/>
              </a:cxn>
              <a:cxn ang="0">
                <a:pos x="31" y="5"/>
              </a:cxn>
              <a:cxn ang="0">
                <a:pos x="35" y="1"/>
              </a:cxn>
              <a:cxn ang="0">
                <a:pos x="38" y="4"/>
              </a:cxn>
              <a:cxn ang="0">
                <a:pos x="40" y="12"/>
              </a:cxn>
              <a:cxn ang="0">
                <a:pos x="39" y="21"/>
              </a:cxn>
              <a:cxn ang="0">
                <a:pos x="36" y="25"/>
              </a:cxn>
              <a:cxn ang="0">
                <a:pos x="36" y="31"/>
              </a:cxn>
              <a:cxn ang="0">
                <a:pos x="36" y="35"/>
              </a:cxn>
              <a:cxn ang="0">
                <a:pos x="32" y="36"/>
              </a:cxn>
              <a:cxn ang="0">
                <a:pos x="29" y="36"/>
              </a:cxn>
            </a:cxnLst>
            <a:rect l="0" t="0" r="r" b="b"/>
            <a:pathLst>
              <a:path w="40" h="36">
                <a:moveTo>
                  <a:pt x="29" y="36"/>
                </a:moveTo>
                <a:cubicBezTo>
                  <a:pt x="28" y="36"/>
                  <a:pt x="26" y="33"/>
                  <a:pt x="25" y="32"/>
                </a:cubicBezTo>
                <a:cubicBezTo>
                  <a:pt x="24" y="32"/>
                  <a:pt x="20" y="32"/>
                  <a:pt x="18" y="32"/>
                </a:cubicBezTo>
                <a:cubicBezTo>
                  <a:pt x="16" y="32"/>
                  <a:pt x="13" y="31"/>
                  <a:pt x="11" y="31"/>
                </a:cubicBezTo>
                <a:cubicBezTo>
                  <a:pt x="10" y="31"/>
                  <a:pt x="7" y="32"/>
                  <a:pt x="6" y="33"/>
                </a:cubicBezTo>
                <a:cubicBezTo>
                  <a:pt x="5" y="33"/>
                  <a:pt x="3" y="33"/>
                  <a:pt x="2" y="32"/>
                </a:cubicBezTo>
                <a:cubicBezTo>
                  <a:pt x="1" y="32"/>
                  <a:pt x="0" y="29"/>
                  <a:pt x="0" y="28"/>
                </a:cubicBezTo>
                <a:cubicBezTo>
                  <a:pt x="0" y="26"/>
                  <a:pt x="2" y="23"/>
                  <a:pt x="3" y="22"/>
                </a:cubicBezTo>
                <a:cubicBezTo>
                  <a:pt x="4" y="22"/>
                  <a:pt x="7" y="21"/>
                  <a:pt x="8" y="21"/>
                </a:cubicBezTo>
                <a:cubicBezTo>
                  <a:pt x="9" y="21"/>
                  <a:pt x="12" y="22"/>
                  <a:pt x="13" y="22"/>
                </a:cubicBezTo>
                <a:cubicBezTo>
                  <a:pt x="14" y="22"/>
                  <a:pt x="17" y="23"/>
                  <a:pt x="18" y="22"/>
                </a:cubicBezTo>
                <a:cubicBezTo>
                  <a:pt x="19" y="22"/>
                  <a:pt x="20" y="22"/>
                  <a:pt x="21" y="22"/>
                </a:cubicBezTo>
                <a:cubicBezTo>
                  <a:pt x="22" y="21"/>
                  <a:pt x="24" y="22"/>
                  <a:pt x="25" y="22"/>
                </a:cubicBezTo>
                <a:cubicBezTo>
                  <a:pt x="27" y="22"/>
                  <a:pt x="29" y="22"/>
                  <a:pt x="30" y="21"/>
                </a:cubicBezTo>
                <a:cubicBezTo>
                  <a:pt x="31" y="21"/>
                  <a:pt x="32" y="20"/>
                  <a:pt x="32" y="19"/>
                </a:cubicBezTo>
                <a:cubicBezTo>
                  <a:pt x="32" y="18"/>
                  <a:pt x="31" y="17"/>
                  <a:pt x="31" y="17"/>
                </a:cubicBezTo>
                <a:cubicBezTo>
                  <a:pt x="30" y="17"/>
                  <a:pt x="29" y="17"/>
                  <a:pt x="28" y="16"/>
                </a:cubicBezTo>
                <a:cubicBezTo>
                  <a:pt x="28" y="16"/>
                  <a:pt x="27" y="14"/>
                  <a:pt x="27" y="13"/>
                </a:cubicBezTo>
                <a:cubicBezTo>
                  <a:pt x="28" y="12"/>
                  <a:pt x="30" y="12"/>
                  <a:pt x="31" y="10"/>
                </a:cubicBezTo>
                <a:cubicBezTo>
                  <a:pt x="31" y="10"/>
                  <a:pt x="30" y="8"/>
                  <a:pt x="30" y="8"/>
                </a:cubicBezTo>
                <a:cubicBezTo>
                  <a:pt x="30" y="7"/>
                  <a:pt x="31" y="6"/>
                  <a:pt x="31" y="5"/>
                </a:cubicBezTo>
                <a:cubicBezTo>
                  <a:pt x="32" y="4"/>
                  <a:pt x="33" y="1"/>
                  <a:pt x="35" y="1"/>
                </a:cubicBezTo>
                <a:cubicBezTo>
                  <a:pt x="36" y="0"/>
                  <a:pt x="38" y="3"/>
                  <a:pt x="38" y="4"/>
                </a:cubicBezTo>
                <a:cubicBezTo>
                  <a:pt x="39" y="6"/>
                  <a:pt x="40" y="10"/>
                  <a:pt x="40" y="12"/>
                </a:cubicBezTo>
                <a:cubicBezTo>
                  <a:pt x="40" y="14"/>
                  <a:pt x="39" y="18"/>
                  <a:pt x="39" y="21"/>
                </a:cubicBezTo>
                <a:cubicBezTo>
                  <a:pt x="38" y="22"/>
                  <a:pt x="36" y="24"/>
                  <a:pt x="36" y="25"/>
                </a:cubicBezTo>
                <a:cubicBezTo>
                  <a:pt x="36" y="26"/>
                  <a:pt x="36" y="29"/>
                  <a:pt x="36" y="31"/>
                </a:cubicBezTo>
                <a:cubicBezTo>
                  <a:pt x="36" y="32"/>
                  <a:pt x="36" y="34"/>
                  <a:pt x="36" y="35"/>
                </a:cubicBezTo>
                <a:cubicBezTo>
                  <a:pt x="35" y="36"/>
                  <a:pt x="33" y="36"/>
                  <a:pt x="32" y="36"/>
                </a:cubicBezTo>
                <a:cubicBezTo>
                  <a:pt x="32" y="36"/>
                  <a:pt x="30" y="36"/>
                  <a:pt x="29" y="3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79">
            <a:extLst>
              <a:ext uri="{FF2B5EF4-FFF2-40B4-BE49-F238E27FC236}">
                <a16:creationId xmlns:a16="http://schemas.microsoft.com/office/drawing/2014/main" id="{05CABD8A-8C8D-4968-AC4F-622875E11A05}"/>
              </a:ext>
            </a:extLst>
          </p:cNvPr>
          <p:cNvSpPr>
            <a:spLocks/>
          </p:cNvSpPr>
          <p:nvPr/>
        </p:nvSpPr>
        <p:spPr bwMode="auto">
          <a:xfrm>
            <a:off x="6916295" y="3585755"/>
            <a:ext cx="1125116" cy="1462065"/>
          </a:xfrm>
          <a:custGeom>
            <a:avLst/>
            <a:gdLst/>
            <a:ahLst/>
            <a:cxnLst>
              <a:cxn ang="0">
                <a:pos x="5" y="150"/>
              </a:cxn>
              <a:cxn ang="0">
                <a:pos x="35" y="120"/>
              </a:cxn>
              <a:cxn ang="0">
                <a:pos x="57" y="75"/>
              </a:cxn>
              <a:cxn ang="0">
                <a:pos x="35" y="48"/>
              </a:cxn>
              <a:cxn ang="0">
                <a:pos x="51" y="19"/>
              </a:cxn>
              <a:cxn ang="0">
                <a:pos x="85" y="7"/>
              </a:cxn>
              <a:cxn ang="0">
                <a:pos x="117" y="54"/>
              </a:cxn>
              <a:cxn ang="0">
                <a:pos x="148" y="72"/>
              </a:cxn>
              <a:cxn ang="0">
                <a:pos x="159" y="37"/>
              </a:cxn>
              <a:cxn ang="0">
                <a:pos x="235" y="51"/>
              </a:cxn>
              <a:cxn ang="0">
                <a:pos x="285" y="81"/>
              </a:cxn>
              <a:cxn ang="0">
                <a:pos x="351" y="85"/>
              </a:cxn>
              <a:cxn ang="0">
                <a:pos x="362" y="156"/>
              </a:cxn>
              <a:cxn ang="0">
                <a:pos x="338" y="175"/>
              </a:cxn>
              <a:cxn ang="0">
                <a:pos x="298" y="174"/>
              </a:cxn>
              <a:cxn ang="0">
                <a:pos x="340" y="191"/>
              </a:cxn>
              <a:cxn ang="0">
                <a:pos x="370" y="198"/>
              </a:cxn>
              <a:cxn ang="0">
                <a:pos x="371" y="224"/>
              </a:cxn>
              <a:cxn ang="0">
                <a:pos x="382" y="248"/>
              </a:cxn>
              <a:cxn ang="0">
                <a:pos x="367" y="259"/>
              </a:cxn>
              <a:cxn ang="0">
                <a:pos x="365" y="284"/>
              </a:cxn>
              <a:cxn ang="0">
                <a:pos x="305" y="296"/>
              </a:cxn>
              <a:cxn ang="0">
                <a:pos x="268" y="298"/>
              </a:cxn>
              <a:cxn ang="0">
                <a:pos x="221" y="272"/>
              </a:cxn>
              <a:cxn ang="0">
                <a:pos x="177" y="272"/>
              </a:cxn>
              <a:cxn ang="0">
                <a:pos x="180" y="282"/>
              </a:cxn>
              <a:cxn ang="0">
                <a:pos x="234" y="297"/>
              </a:cxn>
              <a:cxn ang="0">
                <a:pos x="247" y="338"/>
              </a:cxn>
              <a:cxn ang="0">
                <a:pos x="255" y="340"/>
              </a:cxn>
              <a:cxn ang="0">
                <a:pos x="304" y="338"/>
              </a:cxn>
              <a:cxn ang="0">
                <a:pos x="270" y="366"/>
              </a:cxn>
              <a:cxn ang="0">
                <a:pos x="258" y="383"/>
              </a:cxn>
              <a:cxn ang="0">
                <a:pos x="253" y="402"/>
              </a:cxn>
              <a:cxn ang="0">
                <a:pos x="228" y="402"/>
              </a:cxn>
              <a:cxn ang="0">
                <a:pos x="210" y="417"/>
              </a:cxn>
              <a:cxn ang="0">
                <a:pos x="196" y="414"/>
              </a:cxn>
              <a:cxn ang="0">
                <a:pos x="186" y="412"/>
              </a:cxn>
              <a:cxn ang="0">
                <a:pos x="188" y="422"/>
              </a:cxn>
              <a:cxn ang="0">
                <a:pos x="161" y="428"/>
              </a:cxn>
              <a:cxn ang="0">
                <a:pos x="187" y="435"/>
              </a:cxn>
              <a:cxn ang="0">
                <a:pos x="217" y="432"/>
              </a:cxn>
              <a:cxn ang="0">
                <a:pos x="225" y="456"/>
              </a:cxn>
              <a:cxn ang="0">
                <a:pos x="195" y="475"/>
              </a:cxn>
              <a:cxn ang="0">
                <a:pos x="175" y="474"/>
              </a:cxn>
              <a:cxn ang="0">
                <a:pos x="135" y="481"/>
              </a:cxn>
              <a:cxn ang="0">
                <a:pos x="74" y="496"/>
              </a:cxn>
              <a:cxn ang="0">
                <a:pos x="42" y="464"/>
              </a:cxn>
              <a:cxn ang="0">
                <a:pos x="78" y="425"/>
              </a:cxn>
              <a:cxn ang="0">
                <a:pos x="82" y="381"/>
              </a:cxn>
              <a:cxn ang="0">
                <a:pos x="50" y="354"/>
              </a:cxn>
              <a:cxn ang="0">
                <a:pos x="25" y="282"/>
              </a:cxn>
              <a:cxn ang="0">
                <a:pos x="2" y="214"/>
              </a:cxn>
            </a:cxnLst>
            <a:rect l="0" t="0" r="r" b="b"/>
            <a:pathLst>
              <a:path w="388" h="504">
                <a:moveTo>
                  <a:pt x="2" y="175"/>
                </a:moveTo>
                <a:cubicBezTo>
                  <a:pt x="3" y="173"/>
                  <a:pt x="5" y="170"/>
                  <a:pt x="5" y="168"/>
                </a:cubicBezTo>
                <a:cubicBezTo>
                  <a:pt x="5" y="166"/>
                  <a:pt x="5" y="163"/>
                  <a:pt x="5" y="162"/>
                </a:cubicBezTo>
                <a:cubicBezTo>
                  <a:pt x="4" y="160"/>
                  <a:pt x="4" y="155"/>
                  <a:pt x="4" y="153"/>
                </a:cubicBezTo>
                <a:cubicBezTo>
                  <a:pt x="4" y="152"/>
                  <a:pt x="4" y="150"/>
                  <a:pt x="5" y="150"/>
                </a:cubicBezTo>
                <a:cubicBezTo>
                  <a:pt x="6" y="148"/>
                  <a:pt x="10" y="146"/>
                  <a:pt x="11" y="144"/>
                </a:cubicBezTo>
                <a:cubicBezTo>
                  <a:pt x="12" y="143"/>
                  <a:pt x="12" y="140"/>
                  <a:pt x="13" y="139"/>
                </a:cubicBezTo>
                <a:cubicBezTo>
                  <a:pt x="15" y="137"/>
                  <a:pt x="20" y="134"/>
                  <a:pt x="23" y="132"/>
                </a:cubicBezTo>
                <a:cubicBezTo>
                  <a:pt x="25" y="130"/>
                  <a:pt x="29" y="128"/>
                  <a:pt x="31" y="127"/>
                </a:cubicBezTo>
                <a:cubicBezTo>
                  <a:pt x="32" y="125"/>
                  <a:pt x="34" y="122"/>
                  <a:pt x="35" y="120"/>
                </a:cubicBezTo>
                <a:cubicBezTo>
                  <a:pt x="36" y="117"/>
                  <a:pt x="38" y="111"/>
                  <a:pt x="40" y="108"/>
                </a:cubicBezTo>
                <a:cubicBezTo>
                  <a:pt x="41" y="105"/>
                  <a:pt x="45" y="99"/>
                  <a:pt x="46" y="96"/>
                </a:cubicBezTo>
                <a:cubicBezTo>
                  <a:pt x="47" y="94"/>
                  <a:pt x="48" y="89"/>
                  <a:pt x="49" y="87"/>
                </a:cubicBezTo>
                <a:cubicBezTo>
                  <a:pt x="50" y="85"/>
                  <a:pt x="55" y="84"/>
                  <a:pt x="56" y="82"/>
                </a:cubicBezTo>
                <a:cubicBezTo>
                  <a:pt x="57" y="80"/>
                  <a:pt x="57" y="77"/>
                  <a:pt x="57" y="75"/>
                </a:cubicBezTo>
                <a:cubicBezTo>
                  <a:pt x="57" y="73"/>
                  <a:pt x="55" y="70"/>
                  <a:pt x="54" y="68"/>
                </a:cubicBezTo>
                <a:cubicBezTo>
                  <a:pt x="54" y="67"/>
                  <a:pt x="54" y="63"/>
                  <a:pt x="53" y="62"/>
                </a:cubicBezTo>
                <a:cubicBezTo>
                  <a:pt x="52" y="61"/>
                  <a:pt x="49" y="59"/>
                  <a:pt x="48" y="58"/>
                </a:cubicBezTo>
                <a:cubicBezTo>
                  <a:pt x="46" y="57"/>
                  <a:pt x="43" y="55"/>
                  <a:pt x="41" y="54"/>
                </a:cubicBezTo>
                <a:cubicBezTo>
                  <a:pt x="39" y="53"/>
                  <a:pt x="36" y="50"/>
                  <a:pt x="35" y="48"/>
                </a:cubicBezTo>
                <a:cubicBezTo>
                  <a:pt x="34" y="46"/>
                  <a:pt x="32" y="42"/>
                  <a:pt x="32" y="39"/>
                </a:cubicBezTo>
                <a:cubicBezTo>
                  <a:pt x="32" y="37"/>
                  <a:pt x="33" y="33"/>
                  <a:pt x="34" y="31"/>
                </a:cubicBezTo>
                <a:cubicBezTo>
                  <a:pt x="35" y="28"/>
                  <a:pt x="39" y="24"/>
                  <a:pt x="41" y="23"/>
                </a:cubicBezTo>
                <a:cubicBezTo>
                  <a:pt x="42" y="22"/>
                  <a:pt x="45" y="23"/>
                  <a:pt x="46" y="22"/>
                </a:cubicBezTo>
                <a:cubicBezTo>
                  <a:pt x="48" y="22"/>
                  <a:pt x="50" y="20"/>
                  <a:pt x="51" y="19"/>
                </a:cubicBezTo>
                <a:cubicBezTo>
                  <a:pt x="53" y="17"/>
                  <a:pt x="56" y="13"/>
                  <a:pt x="57" y="11"/>
                </a:cubicBezTo>
                <a:cubicBezTo>
                  <a:pt x="58" y="10"/>
                  <a:pt x="60" y="8"/>
                  <a:pt x="61" y="7"/>
                </a:cubicBezTo>
                <a:cubicBezTo>
                  <a:pt x="63" y="5"/>
                  <a:pt x="68" y="3"/>
                  <a:pt x="70" y="2"/>
                </a:cubicBezTo>
                <a:cubicBezTo>
                  <a:pt x="73" y="1"/>
                  <a:pt x="80" y="1"/>
                  <a:pt x="84" y="0"/>
                </a:cubicBezTo>
                <a:cubicBezTo>
                  <a:pt x="84" y="2"/>
                  <a:pt x="85" y="6"/>
                  <a:pt x="85" y="7"/>
                </a:cubicBezTo>
                <a:cubicBezTo>
                  <a:pt x="85" y="11"/>
                  <a:pt x="84" y="17"/>
                  <a:pt x="85" y="20"/>
                </a:cubicBezTo>
                <a:cubicBezTo>
                  <a:pt x="85" y="23"/>
                  <a:pt x="86" y="30"/>
                  <a:pt x="87" y="33"/>
                </a:cubicBezTo>
                <a:cubicBezTo>
                  <a:pt x="89" y="36"/>
                  <a:pt x="96" y="40"/>
                  <a:pt x="99" y="42"/>
                </a:cubicBezTo>
                <a:cubicBezTo>
                  <a:pt x="101" y="44"/>
                  <a:pt x="108" y="46"/>
                  <a:pt x="110" y="47"/>
                </a:cubicBezTo>
                <a:cubicBezTo>
                  <a:pt x="112" y="49"/>
                  <a:pt x="116" y="52"/>
                  <a:pt x="117" y="54"/>
                </a:cubicBezTo>
                <a:cubicBezTo>
                  <a:pt x="118" y="56"/>
                  <a:pt x="118" y="62"/>
                  <a:pt x="119" y="65"/>
                </a:cubicBezTo>
                <a:cubicBezTo>
                  <a:pt x="120" y="68"/>
                  <a:pt x="123" y="73"/>
                  <a:pt x="125" y="75"/>
                </a:cubicBezTo>
                <a:cubicBezTo>
                  <a:pt x="127" y="77"/>
                  <a:pt x="131" y="79"/>
                  <a:pt x="133" y="80"/>
                </a:cubicBezTo>
                <a:cubicBezTo>
                  <a:pt x="135" y="80"/>
                  <a:pt x="140" y="80"/>
                  <a:pt x="142" y="79"/>
                </a:cubicBezTo>
                <a:cubicBezTo>
                  <a:pt x="144" y="78"/>
                  <a:pt x="146" y="73"/>
                  <a:pt x="148" y="72"/>
                </a:cubicBezTo>
                <a:cubicBezTo>
                  <a:pt x="149" y="71"/>
                  <a:pt x="153" y="72"/>
                  <a:pt x="154" y="71"/>
                </a:cubicBezTo>
                <a:cubicBezTo>
                  <a:pt x="155" y="70"/>
                  <a:pt x="156" y="66"/>
                  <a:pt x="156" y="64"/>
                </a:cubicBezTo>
                <a:cubicBezTo>
                  <a:pt x="155" y="61"/>
                  <a:pt x="151" y="57"/>
                  <a:pt x="151" y="55"/>
                </a:cubicBezTo>
                <a:cubicBezTo>
                  <a:pt x="150" y="53"/>
                  <a:pt x="150" y="49"/>
                  <a:pt x="151" y="48"/>
                </a:cubicBezTo>
                <a:cubicBezTo>
                  <a:pt x="152" y="45"/>
                  <a:pt x="157" y="39"/>
                  <a:pt x="159" y="37"/>
                </a:cubicBezTo>
                <a:cubicBezTo>
                  <a:pt x="161" y="36"/>
                  <a:pt x="166" y="36"/>
                  <a:pt x="169" y="35"/>
                </a:cubicBezTo>
                <a:cubicBezTo>
                  <a:pt x="172" y="35"/>
                  <a:pt x="179" y="34"/>
                  <a:pt x="183" y="35"/>
                </a:cubicBezTo>
                <a:cubicBezTo>
                  <a:pt x="187" y="35"/>
                  <a:pt x="196" y="39"/>
                  <a:pt x="200" y="41"/>
                </a:cubicBezTo>
                <a:cubicBezTo>
                  <a:pt x="205" y="42"/>
                  <a:pt x="213" y="47"/>
                  <a:pt x="218" y="48"/>
                </a:cubicBezTo>
                <a:cubicBezTo>
                  <a:pt x="222" y="49"/>
                  <a:pt x="231" y="51"/>
                  <a:pt x="235" y="51"/>
                </a:cubicBezTo>
                <a:cubicBezTo>
                  <a:pt x="241" y="52"/>
                  <a:pt x="253" y="54"/>
                  <a:pt x="259" y="54"/>
                </a:cubicBezTo>
                <a:cubicBezTo>
                  <a:pt x="263" y="55"/>
                  <a:pt x="270" y="53"/>
                  <a:pt x="273" y="54"/>
                </a:cubicBezTo>
                <a:cubicBezTo>
                  <a:pt x="276" y="55"/>
                  <a:pt x="282" y="58"/>
                  <a:pt x="284" y="60"/>
                </a:cubicBezTo>
                <a:cubicBezTo>
                  <a:pt x="286" y="62"/>
                  <a:pt x="287" y="69"/>
                  <a:pt x="287" y="72"/>
                </a:cubicBezTo>
                <a:cubicBezTo>
                  <a:pt x="287" y="74"/>
                  <a:pt x="285" y="78"/>
                  <a:pt x="285" y="81"/>
                </a:cubicBezTo>
                <a:cubicBezTo>
                  <a:pt x="285" y="82"/>
                  <a:pt x="285" y="86"/>
                  <a:pt x="286" y="88"/>
                </a:cubicBezTo>
                <a:cubicBezTo>
                  <a:pt x="289" y="91"/>
                  <a:pt x="300" y="92"/>
                  <a:pt x="305" y="92"/>
                </a:cubicBezTo>
                <a:cubicBezTo>
                  <a:pt x="309" y="92"/>
                  <a:pt x="316" y="92"/>
                  <a:pt x="320" y="91"/>
                </a:cubicBezTo>
                <a:cubicBezTo>
                  <a:pt x="324" y="90"/>
                  <a:pt x="332" y="86"/>
                  <a:pt x="336" y="85"/>
                </a:cubicBezTo>
                <a:cubicBezTo>
                  <a:pt x="340" y="85"/>
                  <a:pt x="348" y="84"/>
                  <a:pt x="351" y="85"/>
                </a:cubicBezTo>
                <a:cubicBezTo>
                  <a:pt x="354" y="85"/>
                  <a:pt x="360" y="88"/>
                  <a:pt x="362" y="91"/>
                </a:cubicBezTo>
                <a:cubicBezTo>
                  <a:pt x="365" y="94"/>
                  <a:pt x="368" y="102"/>
                  <a:pt x="369" y="106"/>
                </a:cubicBezTo>
                <a:cubicBezTo>
                  <a:pt x="369" y="110"/>
                  <a:pt x="370" y="118"/>
                  <a:pt x="369" y="123"/>
                </a:cubicBezTo>
                <a:cubicBezTo>
                  <a:pt x="368" y="126"/>
                  <a:pt x="364" y="132"/>
                  <a:pt x="363" y="136"/>
                </a:cubicBezTo>
                <a:cubicBezTo>
                  <a:pt x="362" y="141"/>
                  <a:pt x="362" y="151"/>
                  <a:pt x="362" y="156"/>
                </a:cubicBezTo>
                <a:cubicBezTo>
                  <a:pt x="362" y="157"/>
                  <a:pt x="363" y="161"/>
                  <a:pt x="363" y="163"/>
                </a:cubicBezTo>
                <a:cubicBezTo>
                  <a:pt x="361" y="163"/>
                  <a:pt x="359" y="163"/>
                  <a:pt x="357" y="163"/>
                </a:cubicBezTo>
                <a:cubicBezTo>
                  <a:pt x="356" y="163"/>
                  <a:pt x="353" y="164"/>
                  <a:pt x="352" y="164"/>
                </a:cubicBezTo>
                <a:cubicBezTo>
                  <a:pt x="349" y="166"/>
                  <a:pt x="347" y="171"/>
                  <a:pt x="345" y="173"/>
                </a:cubicBezTo>
                <a:cubicBezTo>
                  <a:pt x="343" y="174"/>
                  <a:pt x="340" y="175"/>
                  <a:pt x="338" y="175"/>
                </a:cubicBezTo>
                <a:cubicBezTo>
                  <a:pt x="334" y="175"/>
                  <a:pt x="326" y="174"/>
                  <a:pt x="322" y="173"/>
                </a:cubicBezTo>
                <a:cubicBezTo>
                  <a:pt x="320" y="173"/>
                  <a:pt x="315" y="171"/>
                  <a:pt x="312" y="170"/>
                </a:cubicBezTo>
                <a:cubicBezTo>
                  <a:pt x="310" y="170"/>
                  <a:pt x="306" y="169"/>
                  <a:pt x="304" y="170"/>
                </a:cubicBezTo>
                <a:cubicBezTo>
                  <a:pt x="302" y="170"/>
                  <a:pt x="301" y="172"/>
                  <a:pt x="300" y="173"/>
                </a:cubicBezTo>
                <a:cubicBezTo>
                  <a:pt x="300" y="173"/>
                  <a:pt x="298" y="174"/>
                  <a:pt x="298" y="174"/>
                </a:cubicBezTo>
                <a:cubicBezTo>
                  <a:pt x="297" y="176"/>
                  <a:pt x="299" y="181"/>
                  <a:pt x="301" y="182"/>
                </a:cubicBezTo>
                <a:cubicBezTo>
                  <a:pt x="302" y="184"/>
                  <a:pt x="307" y="183"/>
                  <a:pt x="308" y="183"/>
                </a:cubicBezTo>
                <a:cubicBezTo>
                  <a:pt x="311" y="183"/>
                  <a:pt x="317" y="183"/>
                  <a:pt x="320" y="184"/>
                </a:cubicBezTo>
                <a:cubicBezTo>
                  <a:pt x="323" y="185"/>
                  <a:pt x="328" y="189"/>
                  <a:pt x="331" y="189"/>
                </a:cubicBezTo>
                <a:cubicBezTo>
                  <a:pt x="333" y="190"/>
                  <a:pt x="338" y="190"/>
                  <a:pt x="340" y="191"/>
                </a:cubicBezTo>
                <a:cubicBezTo>
                  <a:pt x="342" y="192"/>
                  <a:pt x="346" y="193"/>
                  <a:pt x="348" y="194"/>
                </a:cubicBezTo>
                <a:cubicBezTo>
                  <a:pt x="349" y="195"/>
                  <a:pt x="351" y="197"/>
                  <a:pt x="352" y="197"/>
                </a:cubicBezTo>
                <a:cubicBezTo>
                  <a:pt x="353" y="197"/>
                  <a:pt x="354" y="194"/>
                  <a:pt x="355" y="194"/>
                </a:cubicBezTo>
                <a:cubicBezTo>
                  <a:pt x="357" y="193"/>
                  <a:pt x="362" y="192"/>
                  <a:pt x="365" y="192"/>
                </a:cubicBezTo>
                <a:cubicBezTo>
                  <a:pt x="366" y="193"/>
                  <a:pt x="369" y="196"/>
                  <a:pt x="370" y="198"/>
                </a:cubicBezTo>
                <a:cubicBezTo>
                  <a:pt x="371" y="199"/>
                  <a:pt x="370" y="202"/>
                  <a:pt x="371" y="203"/>
                </a:cubicBezTo>
                <a:cubicBezTo>
                  <a:pt x="372" y="204"/>
                  <a:pt x="377" y="205"/>
                  <a:pt x="377" y="207"/>
                </a:cubicBezTo>
                <a:cubicBezTo>
                  <a:pt x="378" y="208"/>
                  <a:pt x="376" y="210"/>
                  <a:pt x="375" y="211"/>
                </a:cubicBezTo>
                <a:cubicBezTo>
                  <a:pt x="374" y="212"/>
                  <a:pt x="371" y="214"/>
                  <a:pt x="371" y="215"/>
                </a:cubicBezTo>
                <a:cubicBezTo>
                  <a:pt x="370" y="217"/>
                  <a:pt x="372" y="222"/>
                  <a:pt x="371" y="224"/>
                </a:cubicBezTo>
                <a:cubicBezTo>
                  <a:pt x="371" y="226"/>
                  <a:pt x="369" y="228"/>
                  <a:pt x="369" y="229"/>
                </a:cubicBezTo>
                <a:cubicBezTo>
                  <a:pt x="368" y="231"/>
                  <a:pt x="367" y="234"/>
                  <a:pt x="366" y="235"/>
                </a:cubicBezTo>
                <a:cubicBezTo>
                  <a:pt x="366" y="237"/>
                  <a:pt x="366" y="241"/>
                  <a:pt x="366" y="242"/>
                </a:cubicBezTo>
                <a:cubicBezTo>
                  <a:pt x="368" y="244"/>
                  <a:pt x="372" y="246"/>
                  <a:pt x="374" y="247"/>
                </a:cubicBezTo>
                <a:cubicBezTo>
                  <a:pt x="376" y="248"/>
                  <a:pt x="380" y="247"/>
                  <a:pt x="382" y="248"/>
                </a:cubicBezTo>
                <a:cubicBezTo>
                  <a:pt x="384" y="248"/>
                  <a:pt x="387" y="248"/>
                  <a:pt x="388" y="250"/>
                </a:cubicBezTo>
                <a:cubicBezTo>
                  <a:pt x="388" y="251"/>
                  <a:pt x="387" y="254"/>
                  <a:pt x="386" y="255"/>
                </a:cubicBezTo>
                <a:cubicBezTo>
                  <a:pt x="385" y="256"/>
                  <a:pt x="381" y="254"/>
                  <a:pt x="380" y="254"/>
                </a:cubicBezTo>
                <a:cubicBezTo>
                  <a:pt x="378" y="254"/>
                  <a:pt x="375" y="254"/>
                  <a:pt x="373" y="254"/>
                </a:cubicBezTo>
                <a:cubicBezTo>
                  <a:pt x="371" y="255"/>
                  <a:pt x="368" y="258"/>
                  <a:pt x="367" y="259"/>
                </a:cubicBezTo>
                <a:cubicBezTo>
                  <a:pt x="365" y="261"/>
                  <a:pt x="362" y="265"/>
                  <a:pt x="362" y="267"/>
                </a:cubicBezTo>
                <a:cubicBezTo>
                  <a:pt x="362" y="269"/>
                  <a:pt x="364" y="272"/>
                  <a:pt x="366" y="274"/>
                </a:cubicBezTo>
                <a:cubicBezTo>
                  <a:pt x="367" y="275"/>
                  <a:pt x="370" y="277"/>
                  <a:pt x="370" y="278"/>
                </a:cubicBezTo>
                <a:cubicBezTo>
                  <a:pt x="371" y="279"/>
                  <a:pt x="373" y="283"/>
                  <a:pt x="372" y="284"/>
                </a:cubicBezTo>
                <a:cubicBezTo>
                  <a:pt x="371" y="286"/>
                  <a:pt x="366" y="284"/>
                  <a:pt x="365" y="284"/>
                </a:cubicBezTo>
                <a:cubicBezTo>
                  <a:pt x="363" y="285"/>
                  <a:pt x="359" y="285"/>
                  <a:pt x="357" y="286"/>
                </a:cubicBezTo>
                <a:cubicBezTo>
                  <a:pt x="355" y="286"/>
                  <a:pt x="349" y="288"/>
                  <a:pt x="346" y="288"/>
                </a:cubicBezTo>
                <a:cubicBezTo>
                  <a:pt x="343" y="289"/>
                  <a:pt x="335" y="289"/>
                  <a:pt x="331" y="290"/>
                </a:cubicBezTo>
                <a:cubicBezTo>
                  <a:pt x="327" y="291"/>
                  <a:pt x="320" y="294"/>
                  <a:pt x="317" y="295"/>
                </a:cubicBezTo>
                <a:cubicBezTo>
                  <a:pt x="314" y="296"/>
                  <a:pt x="308" y="295"/>
                  <a:pt x="305" y="296"/>
                </a:cubicBezTo>
                <a:cubicBezTo>
                  <a:pt x="303" y="297"/>
                  <a:pt x="299" y="300"/>
                  <a:pt x="297" y="301"/>
                </a:cubicBezTo>
                <a:cubicBezTo>
                  <a:pt x="295" y="302"/>
                  <a:pt x="290" y="304"/>
                  <a:pt x="288" y="303"/>
                </a:cubicBezTo>
                <a:cubicBezTo>
                  <a:pt x="286" y="303"/>
                  <a:pt x="283" y="300"/>
                  <a:pt x="281" y="300"/>
                </a:cubicBezTo>
                <a:cubicBezTo>
                  <a:pt x="280" y="299"/>
                  <a:pt x="277" y="297"/>
                  <a:pt x="275" y="297"/>
                </a:cubicBezTo>
                <a:cubicBezTo>
                  <a:pt x="273" y="297"/>
                  <a:pt x="270" y="298"/>
                  <a:pt x="268" y="298"/>
                </a:cubicBezTo>
                <a:cubicBezTo>
                  <a:pt x="264" y="298"/>
                  <a:pt x="257" y="296"/>
                  <a:pt x="254" y="294"/>
                </a:cubicBezTo>
                <a:cubicBezTo>
                  <a:pt x="251" y="293"/>
                  <a:pt x="246" y="289"/>
                  <a:pt x="243" y="287"/>
                </a:cubicBezTo>
                <a:cubicBezTo>
                  <a:pt x="241" y="285"/>
                  <a:pt x="237" y="280"/>
                  <a:pt x="235" y="278"/>
                </a:cubicBezTo>
                <a:cubicBezTo>
                  <a:pt x="234" y="277"/>
                  <a:pt x="231" y="275"/>
                  <a:pt x="229" y="274"/>
                </a:cubicBezTo>
                <a:cubicBezTo>
                  <a:pt x="227" y="273"/>
                  <a:pt x="223" y="272"/>
                  <a:pt x="221" y="272"/>
                </a:cubicBezTo>
                <a:cubicBezTo>
                  <a:pt x="219" y="273"/>
                  <a:pt x="216" y="276"/>
                  <a:pt x="214" y="277"/>
                </a:cubicBezTo>
                <a:cubicBezTo>
                  <a:pt x="212" y="278"/>
                  <a:pt x="208" y="280"/>
                  <a:pt x="205" y="280"/>
                </a:cubicBezTo>
                <a:cubicBezTo>
                  <a:pt x="203" y="280"/>
                  <a:pt x="199" y="280"/>
                  <a:pt x="197" y="279"/>
                </a:cubicBezTo>
                <a:cubicBezTo>
                  <a:pt x="194" y="279"/>
                  <a:pt x="189" y="277"/>
                  <a:pt x="186" y="276"/>
                </a:cubicBezTo>
                <a:cubicBezTo>
                  <a:pt x="184" y="275"/>
                  <a:pt x="179" y="273"/>
                  <a:pt x="177" y="272"/>
                </a:cubicBezTo>
                <a:cubicBezTo>
                  <a:pt x="175" y="272"/>
                  <a:pt x="170" y="272"/>
                  <a:pt x="168" y="272"/>
                </a:cubicBezTo>
                <a:cubicBezTo>
                  <a:pt x="166" y="272"/>
                  <a:pt x="162" y="271"/>
                  <a:pt x="161" y="272"/>
                </a:cubicBezTo>
                <a:cubicBezTo>
                  <a:pt x="161" y="274"/>
                  <a:pt x="165" y="276"/>
                  <a:pt x="166" y="277"/>
                </a:cubicBezTo>
                <a:cubicBezTo>
                  <a:pt x="167" y="277"/>
                  <a:pt x="170" y="277"/>
                  <a:pt x="172" y="278"/>
                </a:cubicBezTo>
                <a:cubicBezTo>
                  <a:pt x="174" y="279"/>
                  <a:pt x="178" y="281"/>
                  <a:pt x="180" y="282"/>
                </a:cubicBezTo>
                <a:cubicBezTo>
                  <a:pt x="182" y="283"/>
                  <a:pt x="188" y="286"/>
                  <a:pt x="191" y="287"/>
                </a:cubicBezTo>
                <a:cubicBezTo>
                  <a:pt x="194" y="288"/>
                  <a:pt x="201" y="288"/>
                  <a:pt x="205" y="288"/>
                </a:cubicBezTo>
                <a:cubicBezTo>
                  <a:pt x="208" y="288"/>
                  <a:pt x="215" y="288"/>
                  <a:pt x="218" y="288"/>
                </a:cubicBezTo>
                <a:cubicBezTo>
                  <a:pt x="220" y="288"/>
                  <a:pt x="225" y="289"/>
                  <a:pt x="227" y="291"/>
                </a:cubicBezTo>
                <a:cubicBezTo>
                  <a:pt x="229" y="292"/>
                  <a:pt x="232" y="296"/>
                  <a:pt x="234" y="297"/>
                </a:cubicBezTo>
                <a:cubicBezTo>
                  <a:pt x="237" y="300"/>
                  <a:pt x="243" y="305"/>
                  <a:pt x="246" y="308"/>
                </a:cubicBezTo>
                <a:cubicBezTo>
                  <a:pt x="249" y="310"/>
                  <a:pt x="255" y="313"/>
                  <a:pt x="256" y="316"/>
                </a:cubicBezTo>
                <a:cubicBezTo>
                  <a:pt x="258" y="319"/>
                  <a:pt x="257" y="325"/>
                  <a:pt x="256" y="327"/>
                </a:cubicBezTo>
                <a:cubicBezTo>
                  <a:pt x="256" y="329"/>
                  <a:pt x="254" y="334"/>
                  <a:pt x="252" y="336"/>
                </a:cubicBezTo>
                <a:cubicBezTo>
                  <a:pt x="251" y="337"/>
                  <a:pt x="248" y="337"/>
                  <a:pt x="247" y="338"/>
                </a:cubicBezTo>
                <a:cubicBezTo>
                  <a:pt x="245" y="338"/>
                  <a:pt x="243" y="341"/>
                  <a:pt x="242" y="342"/>
                </a:cubicBezTo>
                <a:cubicBezTo>
                  <a:pt x="241" y="343"/>
                  <a:pt x="236" y="345"/>
                  <a:pt x="237" y="346"/>
                </a:cubicBezTo>
                <a:cubicBezTo>
                  <a:pt x="237" y="348"/>
                  <a:pt x="241" y="347"/>
                  <a:pt x="243" y="347"/>
                </a:cubicBezTo>
                <a:cubicBezTo>
                  <a:pt x="245" y="347"/>
                  <a:pt x="249" y="345"/>
                  <a:pt x="251" y="344"/>
                </a:cubicBezTo>
                <a:cubicBezTo>
                  <a:pt x="252" y="343"/>
                  <a:pt x="254" y="340"/>
                  <a:pt x="255" y="340"/>
                </a:cubicBezTo>
                <a:cubicBezTo>
                  <a:pt x="257" y="338"/>
                  <a:pt x="262" y="338"/>
                  <a:pt x="265" y="337"/>
                </a:cubicBezTo>
                <a:cubicBezTo>
                  <a:pt x="267" y="337"/>
                  <a:pt x="271" y="336"/>
                  <a:pt x="273" y="336"/>
                </a:cubicBezTo>
                <a:cubicBezTo>
                  <a:pt x="276" y="336"/>
                  <a:pt x="283" y="337"/>
                  <a:pt x="286" y="338"/>
                </a:cubicBezTo>
                <a:cubicBezTo>
                  <a:pt x="289" y="338"/>
                  <a:pt x="293" y="338"/>
                  <a:pt x="296" y="338"/>
                </a:cubicBezTo>
                <a:cubicBezTo>
                  <a:pt x="298" y="338"/>
                  <a:pt x="303" y="336"/>
                  <a:pt x="304" y="338"/>
                </a:cubicBezTo>
                <a:cubicBezTo>
                  <a:pt x="304" y="340"/>
                  <a:pt x="298" y="342"/>
                  <a:pt x="296" y="342"/>
                </a:cubicBezTo>
                <a:cubicBezTo>
                  <a:pt x="294" y="343"/>
                  <a:pt x="288" y="343"/>
                  <a:pt x="286" y="344"/>
                </a:cubicBezTo>
                <a:cubicBezTo>
                  <a:pt x="284" y="346"/>
                  <a:pt x="280" y="350"/>
                  <a:pt x="279" y="352"/>
                </a:cubicBezTo>
                <a:cubicBezTo>
                  <a:pt x="277" y="353"/>
                  <a:pt x="275" y="355"/>
                  <a:pt x="274" y="357"/>
                </a:cubicBezTo>
                <a:cubicBezTo>
                  <a:pt x="272" y="359"/>
                  <a:pt x="271" y="364"/>
                  <a:pt x="270" y="366"/>
                </a:cubicBezTo>
                <a:cubicBezTo>
                  <a:pt x="269" y="367"/>
                  <a:pt x="267" y="368"/>
                  <a:pt x="267" y="369"/>
                </a:cubicBezTo>
                <a:cubicBezTo>
                  <a:pt x="266" y="370"/>
                  <a:pt x="267" y="374"/>
                  <a:pt x="266" y="376"/>
                </a:cubicBezTo>
                <a:cubicBezTo>
                  <a:pt x="266" y="377"/>
                  <a:pt x="265" y="381"/>
                  <a:pt x="264" y="383"/>
                </a:cubicBezTo>
                <a:cubicBezTo>
                  <a:pt x="264" y="384"/>
                  <a:pt x="263" y="386"/>
                  <a:pt x="262" y="386"/>
                </a:cubicBezTo>
                <a:cubicBezTo>
                  <a:pt x="261" y="386"/>
                  <a:pt x="259" y="384"/>
                  <a:pt x="258" y="383"/>
                </a:cubicBezTo>
                <a:cubicBezTo>
                  <a:pt x="257" y="383"/>
                  <a:pt x="254" y="382"/>
                  <a:pt x="253" y="382"/>
                </a:cubicBezTo>
                <a:cubicBezTo>
                  <a:pt x="252" y="382"/>
                  <a:pt x="250" y="383"/>
                  <a:pt x="250" y="384"/>
                </a:cubicBezTo>
                <a:cubicBezTo>
                  <a:pt x="249" y="385"/>
                  <a:pt x="249" y="388"/>
                  <a:pt x="249" y="389"/>
                </a:cubicBezTo>
                <a:cubicBezTo>
                  <a:pt x="248" y="391"/>
                  <a:pt x="249" y="394"/>
                  <a:pt x="250" y="396"/>
                </a:cubicBezTo>
                <a:cubicBezTo>
                  <a:pt x="250" y="398"/>
                  <a:pt x="253" y="401"/>
                  <a:pt x="253" y="402"/>
                </a:cubicBezTo>
                <a:cubicBezTo>
                  <a:pt x="253" y="404"/>
                  <a:pt x="253" y="407"/>
                  <a:pt x="252" y="408"/>
                </a:cubicBezTo>
                <a:cubicBezTo>
                  <a:pt x="251" y="409"/>
                  <a:pt x="248" y="409"/>
                  <a:pt x="246" y="409"/>
                </a:cubicBezTo>
                <a:cubicBezTo>
                  <a:pt x="245" y="409"/>
                  <a:pt x="242" y="408"/>
                  <a:pt x="241" y="408"/>
                </a:cubicBezTo>
                <a:cubicBezTo>
                  <a:pt x="239" y="407"/>
                  <a:pt x="235" y="404"/>
                  <a:pt x="233" y="404"/>
                </a:cubicBezTo>
                <a:cubicBezTo>
                  <a:pt x="232" y="403"/>
                  <a:pt x="229" y="402"/>
                  <a:pt x="228" y="402"/>
                </a:cubicBezTo>
                <a:cubicBezTo>
                  <a:pt x="227" y="402"/>
                  <a:pt x="225" y="403"/>
                  <a:pt x="224" y="403"/>
                </a:cubicBezTo>
                <a:cubicBezTo>
                  <a:pt x="223" y="404"/>
                  <a:pt x="221" y="407"/>
                  <a:pt x="221" y="408"/>
                </a:cubicBezTo>
                <a:cubicBezTo>
                  <a:pt x="220" y="409"/>
                  <a:pt x="217" y="411"/>
                  <a:pt x="216" y="412"/>
                </a:cubicBezTo>
                <a:cubicBezTo>
                  <a:pt x="216" y="413"/>
                  <a:pt x="216" y="416"/>
                  <a:pt x="215" y="417"/>
                </a:cubicBezTo>
                <a:cubicBezTo>
                  <a:pt x="214" y="417"/>
                  <a:pt x="211" y="417"/>
                  <a:pt x="210" y="417"/>
                </a:cubicBezTo>
                <a:cubicBezTo>
                  <a:pt x="209" y="417"/>
                  <a:pt x="207" y="413"/>
                  <a:pt x="206" y="413"/>
                </a:cubicBezTo>
                <a:cubicBezTo>
                  <a:pt x="205" y="413"/>
                  <a:pt x="204" y="414"/>
                  <a:pt x="203" y="415"/>
                </a:cubicBezTo>
                <a:cubicBezTo>
                  <a:pt x="202" y="415"/>
                  <a:pt x="202" y="417"/>
                  <a:pt x="202" y="417"/>
                </a:cubicBezTo>
                <a:cubicBezTo>
                  <a:pt x="201" y="418"/>
                  <a:pt x="199" y="418"/>
                  <a:pt x="198" y="417"/>
                </a:cubicBezTo>
                <a:cubicBezTo>
                  <a:pt x="197" y="417"/>
                  <a:pt x="196" y="415"/>
                  <a:pt x="196" y="414"/>
                </a:cubicBezTo>
                <a:cubicBezTo>
                  <a:pt x="196" y="413"/>
                  <a:pt x="198" y="412"/>
                  <a:pt x="198" y="411"/>
                </a:cubicBezTo>
                <a:cubicBezTo>
                  <a:pt x="198" y="410"/>
                  <a:pt x="198" y="407"/>
                  <a:pt x="197" y="407"/>
                </a:cubicBezTo>
                <a:cubicBezTo>
                  <a:pt x="197" y="406"/>
                  <a:pt x="194" y="406"/>
                  <a:pt x="193" y="407"/>
                </a:cubicBezTo>
                <a:cubicBezTo>
                  <a:pt x="192" y="407"/>
                  <a:pt x="191" y="410"/>
                  <a:pt x="190" y="410"/>
                </a:cubicBezTo>
                <a:cubicBezTo>
                  <a:pt x="189" y="411"/>
                  <a:pt x="187" y="412"/>
                  <a:pt x="186" y="412"/>
                </a:cubicBezTo>
                <a:cubicBezTo>
                  <a:pt x="185" y="412"/>
                  <a:pt x="182" y="411"/>
                  <a:pt x="182" y="412"/>
                </a:cubicBezTo>
                <a:cubicBezTo>
                  <a:pt x="181" y="412"/>
                  <a:pt x="181" y="414"/>
                  <a:pt x="181" y="415"/>
                </a:cubicBezTo>
                <a:cubicBezTo>
                  <a:pt x="182" y="416"/>
                  <a:pt x="184" y="416"/>
                  <a:pt x="184" y="417"/>
                </a:cubicBezTo>
                <a:cubicBezTo>
                  <a:pt x="186" y="417"/>
                  <a:pt x="188" y="416"/>
                  <a:pt x="189" y="417"/>
                </a:cubicBezTo>
                <a:cubicBezTo>
                  <a:pt x="190" y="418"/>
                  <a:pt x="188" y="421"/>
                  <a:pt x="188" y="422"/>
                </a:cubicBezTo>
                <a:cubicBezTo>
                  <a:pt x="188" y="423"/>
                  <a:pt x="187" y="426"/>
                  <a:pt x="186" y="427"/>
                </a:cubicBezTo>
                <a:cubicBezTo>
                  <a:pt x="185" y="428"/>
                  <a:pt x="181" y="428"/>
                  <a:pt x="179" y="428"/>
                </a:cubicBezTo>
                <a:cubicBezTo>
                  <a:pt x="177" y="429"/>
                  <a:pt x="173" y="429"/>
                  <a:pt x="172" y="429"/>
                </a:cubicBezTo>
                <a:cubicBezTo>
                  <a:pt x="170" y="429"/>
                  <a:pt x="166" y="428"/>
                  <a:pt x="164" y="428"/>
                </a:cubicBezTo>
                <a:cubicBezTo>
                  <a:pt x="164" y="428"/>
                  <a:pt x="162" y="428"/>
                  <a:pt x="161" y="428"/>
                </a:cubicBezTo>
                <a:cubicBezTo>
                  <a:pt x="161" y="429"/>
                  <a:pt x="160" y="432"/>
                  <a:pt x="160" y="433"/>
                </a:cubicBezTo>
                <a:cubicBezTo>
                  <a:pt x="160" y="433"/>
                  <a:pt x="162" y="434"/>
                  <a:pt x="163" y="435"/>
                </a:cubicBezTo>
                <a:cubicBezTo>
                  <a:pt x="165" y="436"/>
                  <a:pt x="171" y="435"/>
                  <a:pt x="173" y="435"/>
                </a:cubicBezTo>
                <a:cubicBezTo>
                  <a:pt x="175" y="435"/>
                  <a:pt x="179" y="435"/>
                  <a:pt x="180" y="435"/>
                </a:cubicBezTo>
                <a:cubicBezTo>
                  <a:pt x="182" y="435"/>
                  <a:pt x="185" y="435"/>
                  <a:pt x="187" y="435"/>
                </a:cubicBezTo>
                <a:cubicBezTo>
                  <a:pt x="188" y="434"/>
                  <a:pt x="192" y="432"/>
                  <a:pt x="193" y="431"/>
                </a:cubicBezTo>
                <a:cubicBezTo>
                  <a:pt x="195" y="429"/>
                  <a:pt x="198" y="427"/>
                  <a:pt x="199" y="426"/>
                </a:cubicBezTo>
                <a:cubicBezTo>
                  <a:pt x="201" y="425"/>
                  <a:pt x="204" y="425"/>
                  <a:pt x="206" y="425"/>
                </a:cubicBezTo>
                <a:cubicBezTo>
                  <a:pt x="208" y="426"/>
                  <a:pt x="212" y="427"/>
                  <a:pt x="213" y="428"/>
                </a:cubicBezTo>
                <a:cubicBezTo>
                  <a:pt x="214" y="428"/>
                  <a:pt x="216" y="431"/>
                  <a:pt x="217" y="432"/>
                </a:cubicBezTo>
                <a:cubicBezTo>
                  <a:pt x="218" y="433"/>
                  <a:pt x="221" y="435"/>
                  <a:pt x="222" y="436"/>
                </a:cubicBezTo>
                <a:cubicBezTo>
                  <a:pt x="223" y="437"/>
                  <a:pt x="225" y="440"/>
                  <a:pt x="226" y="442"/>
                </a:cubicBezTo>
                <a:cubicBezTo>
                  <a:pt x="227" y="443"/>
                  <a:pt x="230" y="446"/>
                  <a:pt x="230" y="447"/>
                </a:cubicBezTo>
                <a:cubicBezTo>
                  <a:pt x="230" y="448"/>
                  <a:pt x="230" y="451"/>
                  <a:pt x="229" y="452"/>
                </a:cubicBezTo>
                <a:cubicBezTo>
                  <a:pt x="229" y="453"/>
                  <a:pt x="226" y="455"/>
                  <a:pt x="225" y="456"/>
                </a:cubicBezTo>
                <a:cubicBezTo>
                  <a:pt x="223" y="458"/>
                  <a:pt x="220" y="460"/>
                  <a:pt x="218" y="462"/>
                </a:cubicBezTo>
                <a:cubicBezTo>
                  <a:pt x="216" y="463"/>
                  <a:pt x="212" y="466"/>
                  <a:pt x="210" y="467"/>
                </a:cubicBezTo>
                <a:cubicBezTo>
                  <a:pt x="209" y="468"/>
                  <a:pt x="208" y="471"/>
                  <a:pt x="207" y="472"/>
                </a:cubicBezTo>
                <a:cubicBezTo>
                  <a:pt x="205" y="473"/>
                  <a:pt x="201" y="472"/>
                  <a:pt x="200" y="473"/>
                </a:cubicBezTo>
                <a:cubicBezTo>
                  <a:pt x="198" y="473"/>
                  <a:pt x="195" y="473"/>
                  <a:pt x="195" y="475"/>
                </a:cubicBezTo>
                <a:cubicBezTo>
                  <a:pt x="194" y="476"/>
                  <a:pt x="195" y="479"/>
                  <a:pt x="196" y="481"/>
                </a:cubicBezTo>
                <a:cubicBezTo>
                  <a:pt x="196" y="481"/>
                  <a:pt x="196" y="481"/>
                  <a:pt x="196" y="481"/>
                </a:cubicBezTo>
                <a:cubicBezTo>
                  <a:pt x="194" y="481"/>
                  <a:pt x="191" y="480"/>
                  <a:pt x="190" y="480"/>
                </a:cubicBezTo>
                <a:cubicBezTo>
                  <a:pt x="187" y="480"/>
                  <a:pt x="183" y="479"/>
                  <a:pt x="181" y="478"/>
                </a:cubicBezTo>
                <a:cubicBezTo>
                  <a:pt x="179" y="477"/>
                  <a:pt x="176" y="476"/>
                  <a:pt x="175" y="474"/>
                </a:cubicBezTo>
                <a:cubicBezTo>
                  <a:pt x="173" y="473"/>
                  <a:pt x="170" y="468"/>
                  <a:pt x="167" y="467"/>
                </a:cubicBezTo>
                <a:cubicBezTo>
                  <a:pt x="165" y="465"/>
                  <a:pt x="160" y="466"/>
                  <a:pt x="158" y="465"/>
                </a:cubicBezTo>
                <a:cubicBezTo>
                  <a:pt x="156" y="464"/>
                  <a:pt x="153" y="462"/>
                  <a:pt x="152" y="462"/>
                </a:cubicBezTo>
                <a:cubicBezTo>
                  <a:pt x="148" y="464"/>
                  <a:pt x="148" y="473"/>
                  <a:pt x="146" y="475"/>
                </a:cubicBezTo>
                <a:cubicBezTo>
                  <a:pt x="144" y="477"/>
                  <a:pt x="138" y="479"/>
                  <a:pt x="135" y="481"/>
                </a:cubicBezTo>
                <a:cubicBezTo>
                  <a:pt x="134" y="482"/>
                  <a:pt x="130" y="483"/>
                  <a:pt x="128" y="484"/>
                </a:cubicBezTo>
                <a:cubicBezTo>
                  <a:pt x="124" y="487"/>
                  <a:pt x="118" y="495"/>
                  <a:pt x="114" y="498"/>
                </a:cubicBezTo>
                <a:cubicBezTo>
                  <a:pt x="111" y="500"/>
                  <a:pt x="106" y="503"/>
                  <a:pt x="104" y="503"/>
                </a:cubicBezTo>
                <a:cubicBezTo>
                  <a:pt x="101" y="504"/>
                  <a:pt x="95" y="504"/>
                  <a:pt x="92" y="503"/>
                </a:cubicBezTo>
                <a:cubicBezTo>
                  <a:pt x="87" y="502"/>
                  <a:pt x="79" y="498"/>
                  <a:pt x="74" y="496"/>
                </a:cubicBezTo>
                <a:cubicBezTo>
                  <a:pt x="72" y="495"/>
                  <a:pt x="66" y="493"/>
                  <a:pt x="64" y="492"/>
                </a:cubicBezTo>
                <a:cubicBezTo>
                  <a:pt x="60" y="489"/>
                  <a:pt x="53" y="485"/>
                  <a:pt x="50" y="482"/>
                </a:cubicBezTo>
                <a:cubicBezTo>
                  <a:pt x="48" y="480"/>
                  <a:pt x="47" y="474"/>
                  <a:pt x="45" y="472"/>
                </a:cubicBezTo>
                <a:cubicBezTo>
                  <a:pt x="45" y="470"/>
                  <a:pt x="43" y="467"/>
                  <a:pt x="42" y="464"/>
                </a:cubicBezTo>
                <a:cubicBezTo>
                  <a:pt x="42" y="464"/>
                  <a:pt x="42" y="464"/>
                  <a:pt x="42" y="464"/>
                </a:cubicBezTo>
                <a:cubicBezTo>
                  <a:pt x="42" y="460"/>
                  <a:pt x="46" y="453"/>
                  <a:pt x="48" y="450"/>
                </a:cubicBezTo>
                <a:cubicBezTo>
                  <a:pt x="50" y="448"/>
                  <a:pt x="53" y="444"/>
                  <a:pt x="55" y="442"/>
                </a:cubicBezTo>
                <a:cubicBezTo>
                  <a:pt x="56" y="441"/>
                  <a:pt x="58" y="439"/>
                  <a:pt x="60" y="437"/>
                </a:cubicBezTo>
                <a:cubicBezTo>
                  <a:pt x="62" y="435"/>
                  <a:pt x="67" y="432"/>
                  <a:pt x="69" y="430"/>
                </a:cubicBezTo>
                <a:cubicBezTo>
                  <a:pt x="71" y="429"/>
                  <a:pt x="76" y="427"/>
                  <a:pt x="78" y="425"/>
                </a:cubicBezTo>
                <a:cubicBezTo>
                  <a:pt x="79" y="424"/>
                  <a:pt x="82" y="420"/>
                  <a:pt x="82" y="418"/>
                </a:cubicBezTo>
                <a:cubicBezTo>
                  <a:pt x="83" y="414"/>
                  <a:pt x="82" y="407"/>
                  <a:pt x="81" y="404"/>
                </a:cubicBezTo>
                <a:cubicBezTo>
                  <a:pt x="81" y="402"/>
                  <a:pt x="79" y="400"/>
                  <a:pt x="78" y="398"/>
                </a:cubicBezTo>
                <a:cubicBezTo>
                  <a:pt x="78" y="397"/>
                  <a:pt x="78" y="393"/>
                  <a:pt x="79" y="392"/>
                </a:cubicBezTo>
                <a:cubicBezTo>
                  <a:pt x="79" y="389"/>
                  <a:pt x="82" y="384"/>
                  <a:pt x="82" y="381"/>
                </a:cubicBezTo>
                <a:cubicBezTo>
                  <a:pt x="83" y="379"/>
                  <a:pt x="83" y="374"/>
                  <a:pt x="82" y="372"/>
                </a:cubicBezTo>
                <a:cubicBezTo>
                  <a:pt x="81" y="370"/>
                  <a:pt x="77" y="368"/>
                  <a:pt x="76" y="366"/>
                </a:cubicBezTo>
                <a:cubicBezTo>
                  <a:pt x="74" y="365"/>
                  <a:pt x="71" y="364"/>
                  <a:pt x="69" y="363"/>
                </a:cubicBezTo>
                <a:cubicBezTo>
                  <a:pt x="66" y="362"/>
                  <a:pt x="61" y="361"/>
                  <a:pt x="59" y="360"/>
                </a:cubicBezTo>
                <a:cubicBezTo>
                  <a:pt x="56" y="359"/>
                  <a:pt x="52" y="356"/>
                  <a:pt x="50" y="354"/>
                </a:cubicBezTo>
                <a:cubicBezTo>
                  <a:pt x="46" y="351"/>
                  <a:pt x="39" y="344"/>
                  <a:pt x="35" y="340"/>
                </a:cubicBezTo>
                <a:cubicBezTo>
                  <a:pt x="33" y="337"/>
                  <a:pt x="28" y="332"/>
                  <a:pt x="26" y="329"/>
                </a:cubicBezTo>
                <a:cubicBezTo>
                  <a:pt x="25" y="326"/>
                  <a:pt x="23" y="320"/>
                  <a:pt x="23" y="317"/>
                </a:cubicBezTo>
                <a:cubicBezTo>
                  <a:pt x="22" y="312"/>
                  <a:pt x="23" y="304"/>
                  <a:pt x="23" y="300"/>
                </a:cubicBezTo>
                <a:cubicBezTo>
                  <a:pt x="23" y="295"/>
                  <a:pt x="24" y="286"/>
                  <a:pt x="25" y="282"/>
                </a:cubicBezTo>
                <a:cubicBezTo>
                  <a:pt x="25" y="277"/>
                  <a:pt x="25" y="267"/>
                  <a:pt x="24" y="262"/>
                </a:cubicBezTo>
                <a:cubicBezTo>
                  <a:pt x="24" y="260"/>
                  <a:pt x="22" y="255"/>
                  <a:pt x="22" y="253"/>
                </a:cubicBezTo>
                <a:cubicBezTo>
                  <a:pt x="21" y="250"/>
                  <a:pt x="19" y="244"/>
                  <a:pt x="18" y="242"/>
                </a:cubicBezTo>
                <a:cubicBezTo>
                  <a:pt x="16" y="239"/>
                  <a:pt x="11" y="234"/>
                  <a:pt x="9" y="231"/>
                </a:cubicBezTo>
                <a:cubicBezTo>
                  <a:pt x="6" y="227"/>
                  <a:pt x="3" y="219"/>
                  <a:pt x="2" y="214"/>
                </a:cubicBezTo>
                <a:cubicBezTo>
                  <a:pt x="1" y="212"/>
                  <a:pt x="0" y="191"/>
                  <a:pt x="0" y="188"/>
                </a:cubicBezTo>
                <a:cubicBezTo>
                  <a:pt x="0" y="186"/>
                  <a:pt x="1" y="181"/>
                  <a:pt x="1" y="179"/>
                </a:cubicBezTo>
                <a:cubicBezTo>
                  <a:pt x="1" y="178"/>
                  <a:pt x="2" y="177"/>
                  <a:pt x="2" y="1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80">
            <a:extLst>
              <a:ext uri="{FF2B5EF4-FFF2-40B4-BE49-F238E27FC236}">
                <a16:creationId xmlns:a16="http://schemas.microsoft.com/office/drawing/2014/main" id="{A68293BE-1611-46AD-BCA2-82343FB6C744}"/>
              </a:ext>
            </a:extLst>
          </p:cNvPr>
          <p:cNvSpPr>
            <a:spLocks/>
          </p:cNvSpPr>
          <p:nvPr/>
        </p:nvSpPr>
        <p:spPr bwMode="auto">
          <a:xfrm>
            <a:off x="6878206" y="1933242"/>
            <a:ext cx="146499" cy="99620"/>
          </a:xfrm>
          <a:custGeom>
            <a:avLst/>
            <a:gdLst/>
            <a:ahLst/>
            <a:cxnLst>
              <a:cxn ang="0">
                <a:pos x="25" y="34"/>
              </a:cxn>
              <a:cxn ang="0">
                <a:pos x="27" y="30"/>
              </a:cxn>
              <a:cxn ang="0">
                <a:pos x="28" y="26"/>
              </a:cxn>
              <a:cxn ang="0">
                <a:pos x="31" y="21"/>
              </a:cxn>
              <a:cxn ang="0">
                <a:pos x="34" y="20"/>
              </a:cxn>
              <a:cxn ang="0">
                <a:pos x="38" y="21"/>
              </a:cxn>
              <a:cxn ang="0">
                <a:pos x="45" y="22"/>
              </a:cxn>
              <a:cxn ang="0">
                <a:pos x="50" y="20"/>
              </a:cxn>
              <a:cxn ang="0">
                <a:pos x="51" y="17"/>
              </a:cxn>
              <a:cxn ang="0">
                <a:pos x="50" y="13"/>
              </a:cxn>
              <a:cxn ang="0">
                <a:pos x="48" y="8"/>
              </a:cxn>
              <a:cxn ang="0">
                <a:pos x="45" y="4"/>
              </a:cxn>
              <a:cxn ang="0">
                <a:pos x="38" y="2"/>
              </a:cxn>
              <a:cxn ang="0">
                <a:pos x="30" y="0"/>
              </a:cxn>
              <a:cxn ang="0">
                <a:pos x="24" y="2"/>
              </a:cxn>
              <a:cxn ang="0">
                <a:pos x="21" y="5"/>
              </a:cxn>
              <a:cxn ang="0">
                <a:pos x="20" y="8"/>
              </a:cxn>
              <a:cxn ang="0">
                <a:pos x="18" y="9"/>
              </a:cxn>
              <a:cxn ang="0">
                <a:pos x="15" y="7"/>
              </a:cxn>
              <a:cxn ang="0">
                <a:pos x="12" y="6"/>
              </a:cxn>
              <a:cxn ang="0">
                <a:pos x="5" y="7"/>
              </a:cxn>
              <a:cxn ang="0">
                <a:pos x="1" y="9"/>
              </a:cxn>
              <a:cxn ang="0">
                <a:pos x="2" y="14"/>
              </a:cxn>
              <a:cxn ang="0">
                <a:pos x="6" y="14"/>
              </a:cxn>
              <a:cxn ang="0">
                <a:pos x="9" y="17"/>
              </a:cxn>
              <a:cxn ang="0">
                <a:pos x="10" y="21"/>
              </a:cxn>
              <a:cxn ang="0">
                <a:pos x="11" y="24"/>
              </a:cxn>
              <a:cxn ang="0">
                <a:pos x="16" y="27"/>
              </a:cxn>
              <a:cxn ang="0">
                <a:pos x="18" y="31"/>
              </a:cxn>
              <a:cxn ang="0">
                <a:pos x="22" y="34"/>
              </a:cxn>
              <a:cxn ang="0">
                <a:pos x="25" y="34"/>
              </a:cxn>
            </a:cxnLst>
            <a:rect l="0" t="0" r="r" b="b"/>
            <a:pathLst>
              <a:path w="51" h="35">
                <a:moveTo>
                  <a:pt x="25" y="34"/>
                </a:moveTo>
                <a:cubicBezTo>
                  <a:pt x="26" y="34"/>
                  <a:pt x="26" y="31"/>
                  <a:pt x="27" y="30"/>
                </a:cubicBezTo>
                <a:cubicBezTo>
                  <a:pt x="27" y="29"/>
                  <a:pt x="27" y="27"/>
                  <a:pt x="28" y="26"/>
                </a:cubicBezTo>
                <a:cubicBezTo>
                  <a:pt x="29" y="25"/>
                  <a:pt x="30" y="22"/>
                  <a:pt x="31" y="21"/>
                </a:cubicBezTo>
                <a:cubicBezTo>
                  <a:pt x="32" y="21"/>
                  <a:pt x="33" y="20"/>
                  <a:pt x="34" y="20"/>
                </a:cubicBezTo>
                <a:cubicBezTo>
                  <a:pt x="35" y="20"/>
                  <a:pt x="37" y="21"/>
                  <a:pt x="38" y="21"/>
                </a:cubicBezTo>
                <a:cubicBezTo>
                  <a:pt x="40" y="21"/>
                  <a:pt x="43" y="22"/>
                  <a:pt x="45" y="22"/>
                </a:cubicBezTo>
                <a:cubicBezTo>
                  <a:pt x="46" y="21"/>
                  <a:pt x="49" y="21"/>
                  <a:pt x="50" y="20"/>
                </a:cubicBezTo>
                <a:cubicBezTo>
                  <a:pt x="50" y="20"/>
                  <a:pt x="51" y="18"/>
                  <a:pt x="51" y="17"/>
                </a:cubicBezTo>
                <a:cubicBezTo>
                  <a:pt x="51" y="16"/>
                  <a:pt x="50" y="14"/>
                  <a:pt x="50" y="13"/>
                </a:cubicBezTo>
                <a:cubicBezTo>
                  <a:pt x="50" y="12"/>
                  <a:pt x="49" y="9"/>
                  <a:pt x="48" y="8"/>
                </a:cubicBezTo>
                <a:cubicBezTo>
                  <a:pt x="47" y="7"/>
                  <a:pt x="46" y="5"/>
                  <a:pt x="45" y="4"/>
                </a:cubicBezTo>
                <a:cubicBezTo>
                  <a:pt x="43" y="3"/>
                  <a:pt x="40" y="3"/>
                  <a:pt x="38" y="2"/>
                </a:cubicBezTo>
                <a:cubicBezTo>
                  <a:pt x="36" y="2"/>
                  <a:pt x="32" y="0"/>
                  <a:pt x="30" y="0"/>
                </a:cubicBezTo>
                <a:cubicBezTo>
                  <a:pt x="28" y="0"/>
                  <a:pt x="25" y="1"/>
                  <a:pt x="24" y="2"/>
                </a:cubicBezTo>
                <a:cubicBezTo>
                  <a:pt x="23" y="2"/>
                  <a:pt x="22" y="4"/>
                  <a:pt x="21" y="5"/>
                </a:cubicBezTo>
                <a:cubicBezTo>
                  <a:pt x="21" y="5"/>
                  <a:pt x="21" y="7"/>
                  <a:pt x="20" y="8"/>
                </a:cubicBezTo>
                <a:cubicBezTo>
                  <a:pt x="20" y="8"/>
                  <a:pt x="19" y="9"/>
                  <a:pt x="18" y="9"/>
                </a:cubicBezTo>
                <a:cubicBezTo>
                  <a:pt x="17" y="9"/>
                  <a:pt x="16" y="8"/>
                  <a:pt x="15" y="7"/>
                </a:cubicBezTo>
                <a:cubicBezTo>
                  <a:pt x="15" y="7"/>
                  <a:pt x="13" y="6"/>
                  <a:pt x="12" y="6"/>
                </a:cubicBezTo>
                <a:cubicBezTo>
                  <a:pt x="10" y="6"/>
                  <a:pt x="7" y="6"/>
                  <a:pt x="5" y="7"/>
                </a:cubicBezTo>
                <a:cubicBezTo>
                  <a:pt x="4" y="7"/>
                  <a:pt x="1" y="8"/>
                  <a:pt x="1" y="9"/>
                </a:cubicBezTo>
                <a:cubicBezTo>
                  <a:pt x="0" y="10"/>
                  <a:pt x="1" y="13"/>
                  <a:pt x="2" y="14"/>
                </a:cubicBezTo>
                <a:cubicBezTo>
                  <a:pt x="2" y="14"/>
                  <a:pt x="5" y="14"/>
                  <a:pt x="6" y="14"/>
                </a:cubicBezTo>
                <a:cubicBezTo>
                  <a:pt x="7" y="14"/>
                  <a:pt x="8" y="16"/>
                  <a:pt x="9" y="17"/>
                </a:cubicBezTo>
                <a:cubicBezTo>
                  <a:pt x="9" y="17"/>
                  <a:pt x="10" y="20"/>
                  <a:pt x="10" y="21"/>
                </a:cubicBezTo>
                <a:cubicBezTo>
                  <a:pt x="11" y="22"/>
                  <a:pt x="11" y="24"/>
                  <a:pt x="11" y="24"/>
                </a:cubicBezTo>
                <a:cubicBezTo>
                  <a:pt x="12" y="25"/>
                  <a:pt x="15" y="26"/>
                  <a:pt x="16" y="27"/>
                </a:cubicBezTo>
                <a:cubicBezTo>
                  <a:pt x="17" y="28"/>
                  <a:pt x="17" y="30"/>
                  <a:pt x="18" y="31"/>
                </a:cubicBezTo>
                <a:cubicBezTo>
                  <a:pt x="19" y="32"/>
                  <a:pt x="21" y="34"/>
                  <a:pt x="22" y="34"/>
                </a:cubicBezTo>
                <a:cubicBezTo>
                  <a:pt x="22" y="34"/>
                  <a:pt x="24" y="35"/>
                  <a:pt x="2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6" name="Freeform 81">
            <a:extLst>
              <a:ext uri="{FF2B5EF4-FFF2-40B4-BE49-F238E27FC236}">
                <a16:creationId xmlns:a16="http://schemas.microsoft.com/office/drawing/2014/main" id="{928CBEEC-93E1-4FC6-B00C-7ABE719E4E4F}"/>
              </a:ext>
            </a:extLst>
          </p:cNvPr>
          <p:cNvSpPr>
            <a:spLocks/>
          </p:cNvSpPr>
          <p:nvPr/>
        </p:nvSpPr>
        <p:spPr bwMode="auto">
          <a:xfrm>
            <a:off x="6377177" y="1687124"/>
            <a:ext cx="489309" cy="618228"/>
          </a:xfrm>
          <a:custGeom>
            <a:avLst/>
            <a:gdLst/>
            <a:ahLst/>
            <a:cxnLst>
              <a:cxn ang="0">
                <a:pos x="49" y="202"/>
              </a:cxn>
              <a:cxn ang="0">
                <a:pos x="42" y="189"/>
              </a:cxn>
              <a:cxn ang="0">
                <a:pos x="42" y="177"/>
              </a:cxn>
              <a:cxn ang="0">
                <a:pos x="39" y="174"/>
              </a:cxn>
              <a:cxn ang="0">
                <a:pos x="36" y="166"/>
              </a:cxn>
              <a:cxn ang="0">
                <a:pos x="31" y="168"/>
              </a:cxn>
              <a:cxn ang="0">
                <a:pos x="29" y="180"/>
              </a:cxn>
              <a:cxn ang="0">
                <a:pos x="23" y="185"/>
              </a:cxn>
              <a:cxn ang="0">
                <a:pos x="23" y="172"/>
              </a:cxn>
              <a:cxn ang="0">
                <a:pos x="18" y="159"/>
              </a:cxn>
              <a:cxn ang="0">
                <a:pos x="13" y="153"/>
              </a:cxn>
              <a:cxn ang="0">
                <a:pos x="7" y="166"/>
              </a:cxn>
              <a:cxn ang="0">
                <a:pos x="0" y="161"/>
              </a:cxn>
              <a:cxn ang="0">
                <a:pos x="10" y="147"/>
              </a:cxn>
              <a:cxn ang="0">
                <a:pos x="23" y="143"/>
              </a:cxn>
              <a:cxn ang="0">
                <a:pos x="20" y="129"/>
              </a:cxn>
              <a:cxn ang="0">
                <a:pos x="18" y="120"/>
              </a:cxn>
              <a:cxn ang="0">
                <a:pos x="23" y="123"/>
              </a:cxn>
              <a:cxn ang="0">
                <a:pos x="28" y="121"/>
              </a:cxn>
              <a:cxn ang="0">
                <a:pos x="30" y="115"/>
              </a:cxn>
              <a:cxn ang="0">
                <a:pos x="40" y="120"/>
              </a:cxn>
              <a:cxn ang="0">
                <a:pos x="50" y="115"/>
              </a:cxn>
              <a:cxn ang="0">
                <a:pos x="61" y="113"/>
              </a:cxn>
              <a:cxn ang="0">
                <a:pos x="58" y="103"/>
              </a:cxn>
              <a:cxn ang="0">
                <a:pos x="45" y="104"/>
              </a:cxn>
              <a:cxn ang="0">
                <a:pos x="47" y="97"/>
              </a:cxn>
              <a:cxn ang="0">
                <a:pos x="56" y="94"/>
              </a:cxn>
              <a:cxn ang="0">
                <a:pos x="55" y="81"/>
              </a:cxn>
              <a:cxn ang="0">
                <a:pos x="59" y="70"/>
              </a:cxn>
              <a:cxn ang="0">
                <a:pos x="63" y="56"/>
              </a:cxn>
              <a:cxn ang="0">
                <a:pos x="86" y="55"/>
              </a:cxn>
              <a:cxn ang="0">
                <a:pos x="116" y="47"/>
              </a:cxn>
              <a:cxn ang="0">
                <a:pos x="131" y="40"/>
              </a:cxn>
              <a:cxn ang="0">
                <a:pos x="133" y="25"/>
              </a:cxn>
              <a:cxn ang="0">
                <a:pos x="143" y="14"/>
              </a:cxn>
              <a:cxn ang="0">
                <a:pos x="155" y="17"/>
              </a:cxn>
              <a:cxn ang="0">
                <a:pos x="163" y="1"/>
              </a:cxn>
              <a:cxn ang="0">
                <a:pos x="168" y="11"/>
              </a:cxn>
              <a:cxn ang="0">
                <a:pos x="164" y="24"/>
              </a:cxn>
              <a:cxn ang="0">
                <a:pos x="165" y="40"/>
              </a:cxn>
              <a:cxn ang="0">
                <a:pos x="158" y="58"/>
              </a:cxn>
              <a:cxn ang="0">
                <a:pos x="155" y="77"/>
              </a:cxn>
              <a:cxn ang="0">
                <a:pos x="149" y="69"/>
              </a:cxn>
              <a:cxn ang="0">
                <a:pos x="140" y="63"/>
              </a:cxn>
              <a:cxn ang="0">
                <a:pos x="133" y="60"/>
              </a:cxn>
              <a:cxn ang="0">
                <a:pos x="126" y="72"/>
              </a:cxn>
              <a:cxn ang="0">
                <a:pos x="133" y="91"/>
              </a:cxn>
              <a:cxn ang="0">
                <a:pos x="142" y="103"/>
              </a:cxn>
              <a:cxn ang="0">
                <a:pos x="147" y="117"/>
              </a:cxn>
              <a:cxn ang="0">
                <a:pos x="143" y="126"/>
              </a:cxn>
              <a:cxn ang="0">
                <a:pos x="137" y="127"/>
              </a:cxn>
              <a:cxn ang="0">
                <a:pos x="132" y="138"/>
              </a:cxn>
              <a:cxn ang="0">
                <a:pos x="129" y="155"/>
              </a:cxn>
              <a:cxn ang="0">
                <a:pos x="125" y="165"/>
              </a:cxn>
              <a:cxn ang="0">
                <a:pos x="111" y="176"/>
              </a:cxn>
              <a:cxn ang="0">
                <a:pos x="104" y="187"/>
              </a:cxn>
              <a:cxn ang="0">
                <a:pos x="96" y="196"/>
              </a:cxn>
              <a:cxn ang="0">
                <a:pos x="70" y="205"/>
              </a:cxn>
              <a:cxn ang="0">
                <a:pos x="53" y="213"/>
              </a:cxn>
            </a:cxnLst>
            <a:rect l="0" t="0" r="r" b="b"/>
            <a:pathLst>
              <a:path w="169" h="214">
                <a:moveTo>
                  <a:pt x="53" y="213"/>
                </a:moveTo>
                <a:cubicBezTo>
                  <a:pt x="52" y="213"/>
                  <a:pt x="51" y="211"/>
                  <a:pt x="50" y="210"/>
                </a:cubicBezTo>
                <a:cubicBezTo>
                  <a:pt x="49" y="208"/>
                  <a:pt x="49" y="204"/>
                  <a:pt x="49" y="202"/>
                </a:cubicBezTo>
                <a:cubicBezTo>
                  <a:pt x="48" y="201"/>
                  <a:pt x="49" y="198"/>
                  <a:pt x="48" y="197"/>
                </a:cubicBezTo>
                <a:cubicBezTo>
                  <a:pt x="48" y="196"/>
                  <a:pt x="47" y="194"/>
                  <a:pt x="46" y="193"/>
                </a:cubicBezTo>
                <a:cubicBezTo>
                  <a:pt x="45" y="192"/>
                  <a:pt x="43" y="190"/>
                  <a:pt x="42" y="189"/>
                </a:cubicBezTo>
                <a:cubicBezTo>
                  <a:pt x="41" y="188"/>
                  <a:pt x="40" y="186"/>
                  <a:pt x="39" y="185"/>
                </a:cubicBezTo>
                <a:cubicBezTo>
                  <a:pt x="39" y="183"/>
                  <a:pt x="38" y="180"/>
                  <a:pt x="39" y="179"/>
                </a:cubicBezTo>
                <a:cubicBezTo>
                  <a:pt x="39" y="178"/>
                  <a:pt x="42" y="178"/>
                  <a:pt x="42" y="177"/>
                </a:cubicBezTo>
                <a:cubicBezTo>
                  <a:pt x="43" y="176"/>
                  <a:pt x="44" y="174"/>
                  <a:pt x="44" y="173"/>
                </a:cubicBezTo>
                <a:cubicBezTo>
                  <a:pt x="43" y="173"/>
                  <a:pt x="42" y="171"/>
                  <a:pt x="42" y="171"/>
                </a:cubicBezTo>
                <a:cubicBezTo>
                  <a:pt x="41" y="171"/>
                  <a:pt x="40" y="173"/>
                  <a:pt x="39" y="174"/>
                </a:cubicBezTo>
                <a:cubicBezTo>
                  <a:pt x="39" y="174"/>
                  <a:pt x="37" y="174"/>
                  <a:pt x="37" y="173"/>
                </a:cubicBezTo>
                <a:cubicBezTo>
                  <a:pt x="36" y="173"/>
                  <a:pt x="35" y="170"/>
                  <a:pt x="35" y="169"/>
                </a:cubicBezTo>
                <a:cubicBezTo>
                  <a:pt x="35" y="168"/>
                  <a:pt x="36" y="167"/>
                  <a:pt x="36" y="166"/>
                </a:cubicBezTo>
                <a:cubicBezTo>
                  <a:pt x="36" y="166"/>
                  <a:pt x="35" y="164"/>
                  <a:pt x="35" y="164"/>
                </a:cubicBezTo>
                <a:cubicBezTo>
                  <a:pt x="34" y="163"/>
                  <a:pt x="32" y="165"/>
                  <a:pt x="32" y="165"/>
                </a:cubicBezTo>
                <a:cubicBezTo>
                  <a:pt x="31" y="166"/>
                  <a:pt x="31" y="167"/>
                  <a:pt x="31" y="168"/>
                </a:cubicBezTo>
                <a:cubicBezTo>
                  <a:pt x="31" y="169"/>
                  <a:pt x="29" y="171"/>
                  <a:pt x="29" y="172"/>
                </a:cubicBezTo>
                <a:cubicBezTo>
                  <a:pt x="29" y="173"/>
                  <a:pt x="30" y="174"/>
                  <a:pt x="30" y="175"/>
                </a:cubicBezTo>
                <a:cubicBezTo>
                  <a:pt x="30" y="177"/>
                  <a:pt x="30" y="179"/>
                  <a:pt x="29" y="180"/>
                </a:cubicBezTo>
                <a:cubicBezTo>
                  <a:pt x="29" y="181"/>
                  <a:pt x="27" y="181"/>
                  <a:pt x="27" y="181"/>
                </a:cubicBezTo>
                <a:cubicBezTo>
                  <a:pt x="26" y="182"/>
                  <a:pt x="26" y="184"/>
                  <a:pt x="25" y="185"/>
                </a:cubicBezTo>
                <a:cubicBezTo>
                  <a:pt x="25" y="185"/>
                  <a:pt x="24" y="185"/>
                  <a:pt x="23" y="185"/>
                </a:cubicBezTo>
                <a:cubicBezTo>
                  <a:pt x="22" y="185"/>
                  <a:pt x="20" y="185"/>
                  <a:pt x="19" y="184"/>
                </a:cubicBezTo>
                <a:cubicBezTo>
                  <a:pt x="18" y="182"/>
                  <a:pt x="19" y="178"/>
                  <a:pt x="19" y="176"/>
                </a:cubicBezTo>
                <a:cubicBezTo>
                  <a:pt x="20" y="175"/>
                  <a:pt x="22" y="173"/>
                  <a:pt x="23" y="172"/>
                </a:cubicBezTo>
                <a:cubicBezTo>
                  <a:pt x="23" y="171"/>
                  <a:pt x="24" y="168"/>
                  <a:pt x="23" y="167"/>
                </a:cubicBezTo>
                <a:cubicBezTo>
                  <a:pt x="23" y="166"/>
                  <a:pt x="21" y="164"/>
                  <a:pt x="20" y="163"/>
                </a:cubicBezTo>
                <a:cubicBezTo>
                  <a:pt x="19" y="162"/>
                  <a:pt x="18" y="160"/>
                  <a:pt x="18" y="159"/>
                </a:cubicBezTo>
                <a:cubicBezTo>
                  <a:pt x="17" y="158"/>
                  <a:pt x="18" y="156"/>
                  <a:pt x="17" y="155"/>
                </a:cubicBezTo>
                <a:cubicBezTo>
                  <a:pt x="17" y="154"/>
                  <a:pt x="17" y="152"/>
                  <a:pt x="16" y="152"/>
                </a:cubicBezTo>
                <a:cubicBezTo>
                  <a:pt x="15" y="152"/>
                  <a:pt x="13" y="153"/>
                  <a:pt x="13" y="153"/>
                </a:cubicBezTo>
                <a:cubicBezTo>
                  <a:pt x="12" y="154"/>
                  <a:pt x="12" y="157"/>
                  <a:pt x="12" y="158"/>
                </a:cubicBezTo>
                <a:cubicBezTo>
                  <a:pt x="11" y="160"/>
                  <a:pt x="10" y="162"/>
                  <a:pt x="9" y="163"/>
                </a:cubicBezTo>
                <a:cubicBezTo>
                  <a:pt x="9" y="164"/>
                  <a:pt x="8" y="165"/>
                  <a:pt x="7" y="166"/>
                </a:cubicBezTo>
                <a:cubicBezTo>
                  <a:pt x="6" y="166"/>
                  <a:pt x="5" y="168"/>
                  <a:pt x="4" y="168"/>
                </a:cubicBezTo>
                <a:cubicBezTo>
                  <a:pt x="3" y="168"/>
                  <a:pt x="1" y="167"/>
                  <a:pt x="1" y="166"/>
                </a:cubicBezTo>
                <a:cubicBezTo>
                  <a:pt x="0" y="165"/>
                  <a:pt x="0" y="162"/>
                  <a:pt x="0" y="161"/>
                </a:cubicBezTo>
                <a:cubicBezTo>
                  <a:pt x="0" y="159"/>
                  <a:pt x="0" y="156"/>
                  <a:pt x="1" y="155"/>
                </a:cubicBezTo>
                <a:cubicBezTo>
                  <a:pt x="2" y="154"/>
                  <a:pt x="4" y="152"/>
                  <a:pt x="5" y="151"/>
                </a:cubicBezTo>
                <a:cubicBezTo>
                  <a:pt x="6" y="150"/>
                  <a:pt x="9" y="148"/>
                  <a:pt x="10" y="147"/>
                </a:cubicBezTo>
                <a:cubicBezTo>
                  <a:pt x="11" y="146"/>
                  <a:pt x="13" y="145"/>
                  <a:pt x="14" y="145"/>
                </a:cubicBezTo>
                <a:cubicBezTo>
                  <a:pt x="15" y="145"/>
                  <a:pt x="19" y="146"/>
                  <a:pt x="20" y="145"/>
                </a:cubicBezTo>
                <a:cubicBezTo>
                  <a:pt x="21" y="145"/>
                  <a:pt x="23" y="143"/>
                  <a:pt x="23" y="143"/>
                </a:cubicBezTo>
                <a:cubicBezTo>
                  <a:pt x="23" y="142"/>
                  <a:pt x="24" y="140"/>
                  <a:pt x="23" y="139"/>
                </a:cubicBezTo>
                <a:cubicBezTo>
                  <a:pt x="23" y="138"/>
                  <a:pt x="21" y="136"/>
                  <a:pt x="21" y="135"/>
                </a:cubicBezTo>
                <a:cubicBezTo>
                  <a:pt x="20" y="134"/>
                  <a:pt x="20" y="131"/>
                  <a:pt x="20" y="129"/>
                </a:cubicBezTo>
                <a:cubicBezTo>
                  <a:pt x="20" y="128"/>
                  <a:pt x="20" y="126"/>
                  <a:pt x="19" y="125"/>
                </a:cubicBezTo>
                <a:cubicBezTo>
                  <a:pt x="19" y="125"/>
                  <a:pt x="18" y="124"/>
                  <a:pt x="18" y="124"/>
                </a:cubicBezTo>
                <a:cubicBezTo>
                  <a:pt x="17" y="123"/>
                  <a:pt x="17" y="121"/>
                  <a:pt x="18" y="120"/>
                </a:cubicBezTo>
                <a:cubicBezTo>
                  <a:pt x="18" y="120"/>
                  <a:pt x="19" y="119"/>
                  <a:pt x="20" y="119"/>
                </a:cubicBezTo>
                <a:cubicBezTo>
                  <a:pt x="21" y="119"/>
                  <a:pt x="22" y="119"/>
                  <a:pt x="22" y="120"/>
                </a:cubicBezTo>
                <a:cubicBezTo>
                  <a:pt x="23" y="120"/>
                  <a:pt x="22" y="122"/>
                  <a:pt x="23" y="123"/>
                </a:cubicBezTo>
                <a:cubicBezTo>
                  <a:pt x="23" y="123"/>
                  <a:pt x="24" y="124"/>
                  <a:pt x="25" y="124"/>
                </a:cubicBezTo>
                <a:cubicBezTo>
                  <a:pt x="25" y="124"/>
                  <a:pt x="27" y="125"/>
                  <a:pt x="27" y="124"/>
                </a:cubicBezTo>
                <a:cubicBezTo>
                  <a:pt x="28" y="124"/>
                  <a:pt x="28" y="122"/>
                  <a:pt x="28" y="121"/>
                </a:cubicBezTo>
                <a:cubicBezTo>
                  <a:pt x="28" y="121"/>
                  <a:pt x="26" y="119"/>
                  <a:pt x="26" y="119"/>
                </a:cubicBezTo>
                <a:cubicBezTo>
                  <a:pt x="26" y="118"/>
                  <a:pt x="26" y="117"/>
                  <a:pt x="27" y="116"/>
                </a:cubicBezTo>
                <a:cubicBezTo>
                  <a:pt x="27" y="115"/>
                  <a:pt x="29" y="115"/>
                  <a:pt x="30" y="115"/>
                </a:cubicBezTo>
                <a:cubicBezTo>
                  <a:pt x="31" y="115"/>
                  <a:pt x="33" y="115"/>
                  <a:pt x="34" y="116"/>
                </a:cubicBezTo>
                <a:cubicBezTo>
                  <a:pt x="35" y="116"/>
                  <a:pt x="35" y="118"/>
                  <a:pt x="36" y="118"/>
                </a:cubicBezTo>
                <a:cubicBezTo>
                  <a:pt x="37" y="119"/>
                  <a:pt x="39" y="120"/>
                  <a:pt x="40" y="120"/>
                </a:cubicBezTo>
                <a:cubicBezTo>
                  <a:pt x="41" y="120"/>
                  <a:pt x="42" y="120"/>
                  <a:pt x="43" y="120"/>
                </a:cubicBezTo>
                <a:cubicBezTo>
                  <a:pt x="44" y="119"/>
                  <a:pt x="44" y="116"/>
                  <a:pt x="45" y="116"/>
                </a:cubicBezTo>
                <a:cubicBezTo>
                  <a:pt x="46" y="115"/>
                  <a:pt x="49" y="115"/>
                  <a:pt x="50" y="115"/>
                </a:cubicBezTo>
                <a:cubicBezTo>
                  <a:pt x="51" y="115"/>
                  <a:pt x="52" y="117"/>
                  <a:pt x="53" y="117"/>
                </a:cubicBezTo>
                <a:cubicBezTo>
                  <a:pt x="54" y="117"/>
                  <a:pt x="57" y="117"/>
                  <a:pt x="58" y="116"/>
                </a:cubicBezTo>
                <a:cubicBezTo>
                  <a:pt x="59" y="116"/>
                  <a:pt x="60" y="114"/>
                  <a:pt x="61" y="113"/>
                </a:cubicBezTo>
                <a:cubicBezTo>
                  <a:pt x="61" y="112"/>
                  <a:pt x="63" y="110"/>
                  <a:pt x="63" y="109"/>
                </a:cubicBezTo>
                <a:cubicBezTo>
                  <a:pt x="63" y="108"/>
                  <a:pt x="62" y="105"/>
                  <a:pt x="61" y="105"/>
                </a:cubicBezTo>
                <a:cubicBezTo>
                  <a:pt x="61" y="104"/>
                  <a:pt x="59" y="103"/>
                  <a:pt x="58" y="103"/>
                </a:cubicBezTo>
                <a:cubicBezTo>
                  <a:pt x="57" y="103"/>
                  <a:pt x="56" y="105"/>
                  <a:pt x="55" y="105"/>
                </a:cubicBezTo>
                <a:cubicBezTo>
                  <a:pt x="54" y="106"/>
                  <a:pt x="51" y="106"/>
                  <a:pt x="50" y="106"/>
                </a:cubicBezTo>
                <a:cubicBezTo>
                  <a:pt x="49" y="106"/>
                  <a:pt x="46" y="105"/>
                  <a:pt x="45" y="104"/>
                </a:cubicBezTo>
                <a:cubicBezTo>
                  <a:pt x="44" y="104"/>
                  <a:pt x="43" y="103"/>
                  <a:pt x="42" y="102"/>
                </a:cubicBezTo>
                <a:cubicBezTo>
                  <a:pt x="42" y="101"/>
                  <a:pt x="43" y="99"/>
                  <a:pt x="43" y="98"/>
                </a:cubicBezTo>
                <a:cubicBezTo>
                  <a:pt x="44" y="97"/>
                  <a:pt x="46" y="97"/>
                  <a:pt x="47" y="97"/>
                </a:cubicBezTo>
                <a:cubicBezTo>
                  <a:pt x="48" y="96"/>
                  <a:pt x="50" y="97"/>
                  <a:pt x="51" y="97"/>
                </a:cubicBezTo>
                <a:cubicBezTo>
                  <a:pt x="52" y="97"/>
                  <a:pt x="55" y="98"/>
                  <a:pt x="55" y="97"/>
                </a:cubicBezTo>
                <a:cubicBezTo>
                  <a:pt x="56" y="97"/>
                  <a:pt x="56" y="95"/>
                  <a:pt x="56" y="94"/>
                </a:cubicBezTo>
                <a:cubicBezTo>
                  <a:pt x="56" y="93"/>
                  <a:pt x="57" y="91"/>
                  <a:pt x="57" y="90"/>
                </a:cubicBezTo>
                <a:cubicBezTo>
                  <a:pt x="57" y="89"/>
                  <a:pt x="55" y="88"/>
                  <a:pt x="54" y="87"/>
                </a:cubicBezTo>
                <a:cubicBezTo>
                  <a:pt x="54" y="86"/>
                  <a:pt x="54" y="83"/>
                  <a:pt x="55" y="81"/>
                </a:cubicBezTo>
                <a:cubicBezTo>
                  <a:pt x="55" y="80"/>
                  <a:pt x="56" y="78"/>
                  <a:pt x="56" y="77"/>
                </a:cubicBezTo>
                <a:cubicBezTo>
                  <a:pt x="56" y="76"/>
                  <a:pt x="56" y="74"/>
                  <a:pt x="56" y="73"/>
                </a:cubicBezTo>
                <a:cubicBezTo>
                  <a:pt x="56" y="72"/>
                  <a:pt x="59" y="71"/>
                  <a:pt x="59" y="70"/>
                </a:cubicBezTo>
                <a:cubicBezTo>
                  <a:pt x="60" y="69"/>
                  <a:pt x="59" y="66"/>
                  <a:pt x="59" y="64"/>
                </a:cubicBezTo>
                <a:cubicBezTo>
                  <a:pt x="60" y="63"/>
                  <a:pt x="59" y="60"/>
                  <a:pt x="60" y="58"/>
                </a:cubicBezTo>
                <a:cubicBezTo>
                  <a:pt x="60" y="57"/>
                  <a:pt x="62" y="56"/>
                  <a:pt x="63" y="56"/>
                </a:cubicBezTo>
                <a:cubicBezTo>
                  <a:pt x="64" y="55"/>
                  <a:pt x="67" y="54"/>
                  <a:pt x="68" y="54"/>
                </a:cubicBezTo>
                <a:cubicBezTo>
                  <a:pt x="70" y="54"/>
                  <a:pt x="74" y="54"/>
                  <a:pt x="76" y="54"/>
                </a:cubicBezTo>
                <a:cubicBezTo>
                  <a:pt x="78" y="55"/>
                  <a:pt x="84" y="56"/>
                  <a:pt x="86" y="55"/>
                </a:cubicBezTo>
                <a:cubicBezTo>
                  <a:pt x="89" y="55"/>
                  <a:pt x="95" y="54"/>
                  <a:pt x="98" y="54"/>
                </a:cubicBezTo>
                <a:cubicBezTo>
                  <a:pt x="101" y="53"/>
                  <a:pt x="108" y="52"/>
                  <a:pt x="111" y="50"/>
                </a:cubicBezTo>
                <a:cubicBezTo>
                  <a:pt x="113" y="50"/>
                  <a:pt x="115" y="48"/>
                  <a:pt x="116" y="47"/>
                </a:cubicBezTo>
                <a:cubicBezTo>
                  <a:pt x="117" y="47"/>
                  <a:pt x="120" y="46"/>
                  <a:pt x="121" y="46"/>
                </a:cubicBezTo>
                <a:cubicBezTo>
                  <a:pt x="122" y="45"/>
                  <a:pt x="125" y="44"/>
                  <a:pt x="126" y="43"/>
                </a:cubicBezTo>
                <a:cubicBezTo>
                  <a:pt x="127" y="43"/>
                  <a:pt x="130" y="42"/>
                  <a:pt x="131" y="40"/>
                </a:cubicBezTo>
                <a:cubicBezTo>
                  <a:pt x="131" y="39"/>
                  <a:pt x="130" y="37"/>
                  <a:pt x="130" y="36"/>
                </a:cubicBezTo>
                <a:cubicBezTo>
                  <a:pt x="130" y="35"/>
                  <a:pt x="131" y="32"/>
                  <a:pt x="132" y="31"/>
                </a:cubicBezTo>
                <a:cubicBezTo>
                  <a:pt x="132" y="29"/>
                  <a:pt x="132" y="27"/>
                  <a:pt x="133" y="25"/>
                </a:cubicBezTo>
                <a:cubicBezTo>
                  <a:pt x="134" y="24"/>
                  <a:pt x="135" y="20"/>
                  <a:pt x="137" y="19"/>
                </a:cubicBezTo>
                <a:cubicBezTo>
                  <a:pt x="137" y="18"/>
                  <a:pt x="139" y="16"/>
                  <a:pt x="141" y="15"/>
                </a:cubicBezTo>
                <a:cubicBezTo>
                  <a:pt x="141" y="15"/>
                  <a:pt x="143" y="14"/>
                  <a:pt x="143" y="14"/>
                </a:cubicBezTo>
                <a:cubicBezTo>
                  <a:pt x="145" y="14"/>
                  <a:pt x="146" y="17"/>
                  <a:pt x="147" y="17"/>
                </a:cubicBezTo>
                <a:cubicBezTo>
                  <a:pt x="148" y="18"/>
                  <a:pt x="151" y="18"/>
                  <a:pt x="152" y="18"/>
                </a:cubicBezTo>
                <a:cubicBezTo>
                  <a:pt x="153" y="18"/>
                  <a:pt x="155" y="17"/>
                  <a:pt x="155" y="17"/>
                </a:cubicBezTo>
                <a:cubicBezTo>
                  <a:pt x="157" y="16"/>
                  <a:pt x="159" y="13"/>
                  <a:pt x="160" y="12"/>
                </a:cubicBezTo>
                <a:cubicBezTo>
                  <a:pt x="161" y="11"/>
                  <a:pt x="162" y="8"/>
                  <a:pt x="162" y="7"/>
                </a:cubicBezTo>
                <a:cubicBezTo>
                  <a:pt x="162" y="5"/>
                  <a:pt x="162" y="2"/>
                  <a:pt x="163" y="1"/>
                </a:cubicBezTo>
                <a:cubicBezTo>
                  <a:pt x="164" y="1"/>
                  <a:pt x="166" y="0"/>
                  <a:pt x="166" y="0"/>
                </a:cubicBezTo>
                <a:cubicBezTo>
                  <a:pt x="168" y="0"/>
                  <a:pt x="168" y="4"/>
                  <a:pt x="168" y="5"/>
                </a:cubicBezTo>
                <a:cubicBezTo>
                  <a:pt x="169" y="6"/>
                  <a:pt x="169" y="9"/>
                  <a:pt x="168" y="11"/>
                </a:cubicBezTo>
                <a:cubicBezTo>
                  <a:pt x="168" y="12"/>
                  <a:pt x="166" y="13"/>
                  <a:pt x="166" y="14"/>
                </a:cubicBezTo>
                <a:cubicBezTo>
                  <a:pt x="165" y="15"/>
                  <a:pt x="164" y="17"/>
                  <a:pt x="164" y="18"/>
                </a:cubicBezTo>
                <a:cubicBezTo>
                  <a:pt x="163" y="19"/>
                  <a:pt x="164" y="22"/>
                  <a:pt x="164" y="24"/>
                </a:cubicBezTo>
                <a:cubicBezTo>
                  <a:pt x="164" y="25"/>
                  <a:pt x="163" y="28"/>
                  <a:pt x="163" y="30"/>
                </a:cubicBezTo>
                <a:cubicBezTo>
                  <a:pt x="163" y="31"/>
                  <a:pt x="165" y="33"/>
                  <a:pt x="165" y="34"/>
                </a:cubicBezTo>
                <a:cubicBezTo>
                  <a:pt x="165" y="35"/>
                  <a:pt x="166" y="38"/>
                  <a:pt x="165" y="40"/>
                </a:cubicBezTo>
                <a:cubicBezTo>
                  <a:pt x="165" y="42"/>
                  <a:pt x="163" y="45"/>
                  <a:pt x="162" y="47"/>
                </a:cubicBezTo>
                <a:cubicBezTo>
                  <a:pt x="161" y="48"/>
                  <a:pt x="160" y="51"/>
                  <a:pt x="159" y="53"/>
                </a:cubicBezTo>
                <a:cubicBezTo>
                  <a:pt x="159" y="54"/>
                  <a:pt x="158" y="57"/>
                  <a:pt x="158" y="58"/>
                </a:cubicBezTo>
                <a:cubicBezTo>
                  <a:pt x="157" y="60"/>
                  <a:pt x="157" y="65"/>
                  <a:pt x="157" y="67"/>
                </a:cubicBezTo>
                <a:cubicBezTo>
                  <a:pt x="157" y="69"/>
                  <a:pt x="157" y="73"/>
                  <a:pt x="157" y="74"/>
                </a:cubicBezTo>
                <a:cubicBezTo>
                  <a:pt x="157" y="75"/>
                  <a:pt x="156" y="77"/>
                  <a:pt x="155" y="77"/>
                </a:cubicBezTo>
                <a:cubicBezTo>
                  <a:pt x="154" y="78"/>
                  <a:pt x="152" y="78"/>
                  <a:pt x="151" y="78"/>
                </a:cubicBezTo>
                <a:cubicBezTo>
                  <a:pt x="150" y="77"/>
                  <a:pt x="148" y="75"/>
                  <a:pt x="148" y="74"/>
                </a:cubicBezTo>
                <a:cubicBezTo>
                  <a:pt x="148" y="73"/>
                  <a:pt x="149" y="70"/>
                  <a:pt x="149" y="69"/>
                </a:cubicBezTo>
                <a:cubicBezTo>
                  <a:pt x="149" y="68"/>
                  <a:pt x="148" y="65"/>
                  <a:pt x="147" y="64"/>
                </a:cubicBezTo>
                <a:cubicBezTo>
                  <a:pt x="147" y="63"/>
                  <a:pt x="146" y="61"/>
                  <a:pt x="145" y="61"/>
                </a:cubicBezTo>
                <a:cubicBezTo>
                  <a:pt x="144" y="61"/>
                  <a:pt x="141" y="63"/>
                  <a:pt x="140" y="63"/>
                </a:cubicBezTo>
                <a:cubicBezTo>
                  <a:pt x="139" y="62"/>
                  <a:pt x="139" y="59"/>
                  <a:pt x="138" y="59"/>
                </a:cubicBezTo>
                <a:cubicBezTo>
                  <a:pt x="138" y="58"/>
                  <a:pt x="135" y="58"/>
                  <a:pt x="135" y="58"/>
                </a:cubicBezTo>
                <a:cubicBezTo>
                  <a:pt x="134" y="58"/>
                  <a:pt x="133" y="59"/>
                  <a:pt x="133" y="60"/>
                </a:cubicBezTo>
                <a:cubicBezTo>
                  <a:pt x="132" y="61"/>
                  <a:pt x="132" y="63"/>
                  <a:pt x="131" y="63"/>
                </a:cubicBezTo>
                <a:cubicBezTo>
                  <a:pt x="131" y="64"/>
                  <a:pt x="129" y="66"/>
                  <a:pt x="129" y="67"/>
                </a:cubicBezTo>
                <a:cubicBezTo>
                  <a:pt x="128" y="68"/>
                  <a:pt x="126" y="71"/>
                  <a:pt x="126" y="72"/>
                </a:cubicBezTo>
                <a:cubicBezTo>
                  <a:pt x="126" y="73"/>
                  <a:pt x="128" y="76"/>
                  <a:pt x="128" y="77"/>
                </a:cubicBezTo>
                <a:cubicBezTo>
                  <a:pt x="129" y="79"/>
                  <a:pt x="128" y="84"/>
                  <a:pt x="129" y="86"/>
                </a:cubicBezTo>
                <a:cubicBezTo>
                  <a:pt x="130" y="88"/>
                  <a:pt x="132" y="90"/>
                  <a:pt x="133" y="91"/>
                </a:cubicBezTo>
                <a:cubicBezTo>
                  <a:pt x="133" y="92"/>
                  <a:pt x="134" y="95"/>
                  <a:pt x="134" y="96"/>
                </a:cubicBezTo>
                <a:cubicBezTo>
                  <a:pt x="135" y="97"/>
                  <a:pt x="136" y="99"/>
                  <a:pt x="137" y="99"/>
                </a:cubicBezTo>
                <a:cubicBezTo>
                  <a:pt x="138" y="100"/>
                  <a:pt x="140" y="102"/>
                  <a:pt x="142" y="103"/>
                </a:cubicBezTo>
                <a:cubicBezTo>
                  <a:pt x="142" y="103"/>
                  <a:pt x="144" y="104"/>
                  <a:pt x="145" y="105"/>
                </a:cubicBezTo>
                <a:cubicBezTo>
                  <a:pt x="146" y="106"/>
                  <a:pt x="147" y="109"/>
                  <a:pt x="147" y="110"/>
                </a:cubicBezTo>
                <a:cubicBezTo>
                  <a:pt x="148" y="112"/>
                  <a:pt x="147" y="116"/>
                  <a:pt x="147" y="117"/>
                </a:cubicBezTo>
                <a:cubicBezTo>
                  <a:pt x="147" y="119"/>
                  <a:pt x="148" y="121"/>
                  <a:pt x="148" y="123"/>
                </a:cubicBezTo>
                <a:cubicBezTo>
                  <a:pt x="148" y="124"/>
                  <a:pt x="148" y="126"/>
                  <a:pt x="147" y="126"/>
                </a:cubicBezTo>
                <a:cubicBezTo>
                  <a:pt x="146" y="127"/>
                  <a:pt x="144" y="126"/>
                  <a:pt x="143" y="126"/>
                </a:cubicBezTo>
                <a:cubicBezTo>
                  <a:pt x="143" y="125"/>
                  <a:pt x="142" y="123"/>
                  <a:pt x="141" y="123"/>
                </a:cubicBezTo>
                <a:cubicBezTo>
                  <a:pt x="141" y="122"/>
                  <a:pt x="139" y="122"/>
                  <a:pt x="139" y="123"/>
                </a:cubicBezTo>
                <a:cubicBezTo>
                  <a:pt x="138" y="124"/>
                  <a:pt x="137" y="126"/>
                  <a:pt x="137" y="127"/>
                </a:cubicBezTo>
                <a:cubicBezTo>
                  <a:pt x="137" y="128"/>
                  <a:pt x="140" y="130"/>
                  <a:pt x="140" y="131"/>
                </a:cubicBezTo>
                <a:cubicBezTo>
                  <a:pt x="140" y="132"/>
                  <a:pt x="138" y="134"/>
                  <a:pt x="137" y="134"/>
                </a:cubicBezTo>
                <a:cubicBezTo>
                  <a:pt x="136" y="135"/>
                  <a:pt x="134" y="137"/>
                  <a:pt x="132" y="138"/>
                </a:cubicBezTo>
                <a:cubicBezTo>
                  <a:pt x="132" y="139"/>
                  <a:pt x="130" y="141"/>
                  <a:pt x="130" y="142"/>
                </a:cubicBezTo>
                <a:cubicBezTo>
                  <a:pt x="130" y="144"/>
                  <a:pt x="131" y="148"/>
                  <a:pt x="131" y="150"/>
                </a:cubicBezTo>
                <a:cubicBezTo>
                  <a:pt x="131" y="151"/>
                  <a:pt x="129" y="154"/>
                  <a:pt x="129" y="155"/>
                </a:cubicBezTo>
                <a:cubicBezTo>
                  <a:pt x="128" y="155"/>
                  <a:pt x="127" y="157"/>
                  <a:pt x="126" y="158"/>
                </a:cubicBezTo>
                <a:cubicBezTo>
                  <a:pt x="126" y="158"/>
                  <a:pt x="127" y="160"/>
                  <a:pt x="127" y="161"/>
                </a:cubicBezTo>
                <a:cubicBezTo>
                  <a:pt x="126" y="162"/>
                  <a:pt x="126" y="164"/>
                  <a:pt x="125" y="165"/>
                </a:cubicBezTo>
                <a:cubicBezTo>
                  <a:pt x="124" y="166"/>
                  <a:pt x="122" y="167"/>
                  <a:pt x="121" y="168"/>
                </a:cubicBezTo>
                <a:cubicBezTo>
                  <a:pt x="120" y="169"/>
                  <a:pt x="116" y="171"/>
                  <a:pt x="115" y="172"/>
                </a:cubicBezTo>
                <a:cubicBezTo>
                  <a:pt x="114" y="173"/>
                  <a:pt x="112" y="175"/>
                  <a:pt x="111" y="176"/>
                </a:cubicBezTo>
                <a:cubicBezTo>
                  <a:pt x="109" y="177"/>
                  <a:pt x="106" y="179"/>
                  <a:pt x="106" y="180"/>
                </a:cubicBezTo>
                <a:cubicBezTo>
                  <a:pt x="105" y="181"/>
                  <a:pt x="105" y="182"/>
                  <a:pt x="105" y="183"/>
                </a:cubicBezTo>
                <a:cubicBezTo>
                  <a:pt x="105" y="184"/>
                  <a:pt x="104" y="186"/>
                  <a:pt x="104" y="187"/>
                </a:cubicBezTo>
                <a:cubicBezTo>
                  <a:pt x="104" y="188"/>
                  <a:pt x="104" y="191"/>
                  <a:pt x="103" y="192"/>
                </a:cubicBezTo>
                <a:cubicBezTo>
                  <a:pt x="103" y="193"/>
                  <a:pt x="101" y="193"/>
                  <a:pt x="100" y="194"/>
                </a:cubicBezTo>
                <a:cubicBezTo>
                  <a:pt x="99" y="194"/>
                  <a:pt x="97" y="196"/>
                  <a:pt x="96" y="196"/>
                </a:cubicBezTo>
                <a:cubicBezTo>
                  <a:pt x="94" y="197"/>
                  <a:pt x="89" y="197"/>
                  <a:pt x="87" y="198"/>
                </a:cubicBezTo>
                <a:cubicBezTo>
                  <a:pt x="85" y="198"/>
                  <a:pt x="79" y="199"/>
                  <a:pt x="77" y="201"/>
                </a:cubicBezTo>
                <a:cubicBezTo>
                  <a:pt x="75" y="201"/>
                  <a:pt x="72" y="204"/>
                  <a:pt x="70" y="205"/>
                </a:cubicBezTo>
                <a:cubicBezTo>
                  <a:pt x="68" y="206"/>
                  <a:pt x="65" y="208"/>
                  <a:pt x="63" y="208"/>
                </a:cubicBezTo>
                <a:cubicBezTo>
                  <a:pt x="62" y="209"/>
                  <a:pt x="59" y="210"/>
                  <a:pt x="58" y="210"/>
                </a:cubicBezTo>
                <a:cubicBezTo>
                  <a:pt x="57" y="211"/>
                  <a:pt x="54" y="214"/>
                  <a:pt x="53" y="2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7" name="Freeform 82">
            <a:extLst>
              <a:ext uri="{FF2B5EF4-FFF2-40B4-BE49-F238E27FC236}">
                <a16:creationId xmlns:a16="http://schemas.microsoft.com/office/drawing/2014/main" id="{D976CBB7-E7E8-4C37-B580-6621ACE1C18C}"/>
              </a:ext>
            </a:extLst>
          </p:cNvPr>
          <p:cNvSpPr>
            <a:spLocks/>
          </p:cNvSpPr>
          <p:nvPr/>
        </p:nvSpPr>
        <p:spPr bwMode="auto">
          <a:xfrm>
            <a:off x="6403548" y="2179361"/>
            <a:ext cx="17580" cy="23439"/>
          </a:xfrm>
          <a:custGeom>
            <a:avLst/>
            <a:gdLst/>
            <a:ahLst/>
            <a:cxnLst>
              <a:cxn ang="0">
                <a:pos x="6" y="2"/>
              </a:cxn>
              <a:cxn ang="0">
                <a:pos x="5" y="0"/>
              </a:cxn>
              <a:cxn ang="0">
                <a:pos x="0" y="2"/>
              </a:cxn>
              <a:cxn ang="0">
                <a:pos x="0" y="6"/>
              </a:cxn>
              <a:cxn ang="0">
                <a:pos x="2" y="8"/>
              </a:cxn>
              <a:cxn ang="0">
                <a:pos x="5" y="7"/>
              </a:cxn>
              <a:cxn ang="0">
                <a:pos x="6" y="2"/>
              </a:cxn>
            </a:cxnLst>
            <a:rect l="0" t="0" r="r" b="b"/>
            <a:pathLst>
              <a:path w="6" h="8">
                <a:moveTo>
                  <a:pt x="6" y="2"/>
                </a:moveTo>
                <a:cubicBezTo>
                  <a:pt x="6" y="2"/>
                  <a:pt x="5" y="1"/>
                  <a:pt x="5" y="0"/>
                </a:cubicBezTo>
                <a:cubicBezTo>
                  <a:pt x="4" y="0"/>
                  <a:pt x="1" y="1"/>
                  <a:pt x="0" y="2"/>
                </a:cubicBezTo>
                <a:cubicBezTo>
                  <a:pt x="0" y="3"/>
                  <a:pt x="0" y="5"/>
                  <a:pt x="0" y="6"/>
                </a:cubicBezTo>
                <a:cubicBezTo>
                  <a:pt x="0" y="6"/>
                  <a:pt x="1" y="8"/>
                  <a:pt x="2" y="8"/>
                </a:cubicBezTo>
                <a:cubicBezTo>
                  <a:pt x="3" y="8"/>
                  <a:pt x="5" y="8"/>
                  <a:pt x="5" y="7"/>
                </a:cubicBezTo>
                <a:cubicBezTo>
                  <a:pt x="6" y="6"/>
                  <a:pt x="6" y="3"/>
                  <a:pt x="6" y="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8" name="Freeform 83">
            <a:extLst>
              <a:ext uri="{FF2B5EF4-FFF2-40B4-BE49-F238E27FC236}">
                <a16:creationId xmlns:a16="http://schemas.microsoft.com/office/drawing/2014/main" id="{7B469174-57E4-4B0C-933E-5D58661F59E2}"/>
              </a:ext>
            </a:extLst>
          </p:cNvPr>
          <p:cNvSpPr>
            <a:spLocks/>
          </p:cNvSpPr>
          <p:nvPr/>
        </p:nvSpPr>
        <p:spPr bwMode="auto">
          <a:xfrm>
            <a:off x="6761006" y="1901012"/>
            <a:ext cx="23439" cy="23439"/>
          </a:xfrm>
          <a:custGeom>
            <a:avLst/>
            <a:gdLst/>
            <a:ahLst/>
            <a:cxnLst>
              <a:cxn ang="0">
                <a:pos x="7" y="6"/>
              </a:cxn>
              <a:cxn ang="0">
                <a:pos x="5" y="8"/>
              </a:cxn>
              <a:cxn ang="0">
                <a:pos x="1" y="7"/>
              </a:cxn>
              <a:cxn ang="0">
                <a:pos x="0" y="4"/>
              </a:cxn>
              <a:cxn ang="0">
                <a:pos x="2" y="1"/>
              </a:cxn>
              <a:cxn ang="0">
                <a:pos x="5" y="1"/>
              </a:cxn>
              <a:cxn ang="0">
                <a:pos x="6" y="3"/>
              </a:cxn>
              <a:cxn ang="0">
                <a:pos x="7" y="6"/>
              </a:cxn>
            </a:cxnLst>
            <a:rect l="0" t="0" r="r" b="b"/>
            <a:pathLst>
              <a:path w="8" h="8">
                <a:moveTo>
                  <a:pt x="7" y="6"/>
                </a:moveTo>
                <a:cubicBezTo>
                  <a:pt x="7" y="7"/>
                  <a:pt x="6" y="7"/>
                  <a:pt x="5" y="8"/>
                </a:cubicBezTo>
                <a:cubicBezTo>
                  <a:pt x="4" y="8"/>
                  <a:pt x="2" y="7"/>
                  <a:pt x="1" y="7"/>
                </a:cubicBezTo>
                <a:cubicBezTo>
                  <a:pt x="1" y="6"/>
                  <a:pt x="0" y="5"/>
                  <a:pt x="0" y="4"/>
                </a:cubicBezTo>
                <a:cubicBezTo>
                  <a:pt x="0" y="3"/>
                  <a:pt x="1" y="1"/>
                  <a:pt x="2" y="1"/>
                </a:cubicBezTo>
                <a:cubicBezTo>
                  <a:pt x="2" y="0"/>
                  <a:pt x="4" y="1"/>
                  <a:pt x="5" y="1"/>
                </a:cubicBezTo>
                <a:cubicBezTo>
                  <a:pt x="5" y="1"/>
                  <a:pt x="5" y="2"/>
                  <a:pt x="6" y="3"/>
                </a:cubicBezTo>
                <a:cubicBezTo>
                  <a:pt x="6" y="3"/>
                  <a:pt x="8" y="5"/>
                  <a:pt x="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9" name="Freeform 84">
            <a:extLst>
              <a:ext uri="{FF2B5EF4-FFF2-40B4-BE49-F238E27FC236}">
                <a16:creationId xmlns:a16="http://schemas.microsoft.com/office/drawing/2014/main" id="{76351E5F-E13D-46B2-B007-531B78C0B53A}"/>
              </a:ext>
            </a:extLst>
          </p:cNvPr>
          <p:cNvSpPr>
            <a:spLocks/>
          </p:cNvSpPr>
          <p:nvPr/>
        </p:nvSpPr>
        <p:spPr bwMode="auto">
          <a:xfrm>
            <a:off x="6040229" y="1312086"/>
            <a:ext cx="1048935" cy="966896"/>
          </a:xfrm>
          <a:custGeom>
            <a:avLst/>
            <a:gdLst/>
            <a:ahLst/>
            <a:cxnLst>
              <a:cxn ang="0">
                <a:pos x="352" y="88"/>
              </a:cxn>
              <a:cxn ang="0">
                <a:pos x="339" y="95"/>
              </a:cxn>
              <a:cxn ang="0">
                <a:pos x="323" y="100"/>
              </a:cxn>
              <a:cxn ang="0">
                <a:pos x="320" y="90"/>
              </a:cxn>
              <a:cxn ang="0">
                <a:pos x="308" y="100"/>
              </a:cxn>
              <a:cxn ang="0">
                <a:pos x="295" y="107"/>
              </a:cxn>
              <a:cxn ang="0">
                <a:pos x="285" y="113"/>
              </a:cxn>
              <a:cxn ang="0">
                <a:pos x="272" y="119"/>
              </a:cxn>
              <a:cxn ang="0">
                <a:pos x="272" y="106"/>
              </a:cxn>
              <a:cxn ang="0">
                <a:pos x="286" y="96"/>
              </a:cxn>
              <a:cxn ang="0">
                <a:pos x="271" y="93"/>
              </a:cxn>
              <a:cxn ang="0">
                <a:pos x="260" y="93"/>
              </a:cxn>
              <a:cxn ang="0">
                <a:pos x="255" y="102"/>
              </a:cxn>
              <a:cxn ang="0">
                <a:pos x="255" y="116"/>
              </a:cxn>
              <a:cxn ang="0">
                <a:pos x="245" y="109"/>
              </a:cxn>
              <a:cxn ang="0">
                <a:pos x="235" y="97"/>
              </a:cxn>
              <a:cxn ang="0">
                <a:pos x="233" y="107"/>
              </a:cxn>
              <a:cxn ang="0">
                <a:pos x="246" y="118"/>
              </a:cxn>
              <a:cxn ang="0">
                <a:pos x="254" y="128"/>
              </a:cxn>
              <a:cxn ang="0">
                <a:pos x="241" y="138"/>
              </a:cxn>
              <a:cxn ang="0">
                <a:pos x="219" y="144"/>
              </a:cxn>
              <a:cxn ang="0">
                <a:pos x="197" y="145"/>
              </a:cxn>
              <a:cxn ang="0">
                <a:pos x="180" y="148"/>
              </a:cxn>
              <a:cxn ang="0">
                <a:pos x="178" y="169"/>
              </a:cxn>
              <a:cxn ang="0">
                <a:pos x="169" y="185"/>
              </a:cxn>
              <a:cxn ang="0">
                <a:pos x="166" y="199"/>
              </a:cxn>
              <a:cxn ang="0">
                <a:pos x="161" y="213"/>
              </a:cxn>
              <a:cxn ang="0">
                <a:pos x="146" y="234"/>
              </a:cxn>
              <a:cxn ang="0">
                <a:pos x="131" y="233"/>
              </a:cxn>
              <a:cxn ang="0">
                <a:pos x="116" y="243"/>
              </a:cxn>
              <a:cxn ang="0">
                <a:pos x="105" y="262"/>
              </a:cxn>
              <a:cxn ang="0">
                <a:pos x="110" y="280"/>
              </a:cxn>
              <a:cxn ang="0">
                <a:pos x="100" y="299"/>
              </a:cxn>
              <a:cxn ang="0">
                <a:pos x="105" y="302"/>
              </a:cxn>
              <a:cxn ang="0">
                <a:pos x="121" y="308"/>
              </a:cxn>
              <a:cxn ang="0">
                <a:pos x="118" y="319"/>
              </a:cxn>
              <a:cxn ang="0">
                <a:pos x="109" y="326"/>
              </a:cxn>
              <a:cxn ang="0">
                <a:pos x="91" y="316"/>
              </a:cxn>
              <a:cxn ang="0">
                <a:pos x="82" y="324"/>
              </a:cxn>
              <a:cxn ang="0">
                <a:pos x="60" y="329"/>
              </a:cxn>
              <a:cxn ang="0">
                <a:pos x="49" y="310"/>
              </a:cxn>
              <a:cxn ang="0">
                <a:pos x="33" y="280"/>
              </a:cxn>
              <a:cxn ang="0">
                <a:pos x="21" y="258"/>
              </a:cxn>
              <a:cxn ang="0">
                <a:pos x="12" y="262"/>
              </a:cxn>
              <a:cxn ang="0">
                <a:pos x="13" y="282"/>
              </a:cxn>
              <a:cxn ang="0">
                <a:pos x="18" y="293"/>
              </a:cxn>
              <a:cxn ang="0">
                <a:pos x="15" y="297"/>
              </a:cxn>
              <a:cxn ang="0">
                <a:pos x="0" y="273"/>
              </a:cxn>
              <a:cxn ang="0">
                <a:pos x="9" y="229"/>
              </a:cxn>
              <a:cxn ang="0">
                <a:pos x="42" y="174"/>
              </a:cxn>
              <a:cxn ang="0">
                <a:pos x="72" y="129"/>
              </a:cxn>
              <a:cxn ang="0">
                <a:pos x="104" y="88"/>
              </a:cxn>
              <a:cxn ang="0">
                <a:pos x="129" y="65"/>
              </a:cxn>
              <a:cxn ang="0">
                <a:pos x="161" y="22"/>
              </a:cxn>
              <a:cxn ang="0">
                <a:pos x="190" y="26"/>
              </a:cxn>
              <a:cxn ang="0">
                <a:pos x="249" y="33"/>
              </a:cxn>
              <a:cxn ang="0">
                <a:pos x="308" y="2"/>
              </a:cxn>
              <a:cxn ang="0">
                <a:pos x="338" y="32"/>
              </a:cxn>
            </a:cxnLst>
            <a:rect l="0" t="0" r="r" b="b"/>
            <a:pathLst>
              <a:path w="362" h="333">
                <a:moveTo>
                  <a:pt x="361" y="76"/>
                </a:moveTo>
                <a:cubicBezTo>
                  <a:pt x="362" y="78"/>
                  <a:pt x="362" y="82"/>
                  <a:pt x="361" y="85"/>
                </a:cubicBezTo>
                <a:cubicBezTo>
                  <a:pt x="360" y="85"/>
                  <a:pt x="358" y="85"/>
                  <a:pt x="356" y="85"/>
                </a:cubicBezTo>
                <a:cubicBezTo>
                  <a:pt x="355" y="86"/>
                  <a:pt x="353" y="88"/>
                  <a:pt x="352" y="88"/>
                </a:cubicBezTo>
                <a:cubicBezTo>
                  <a:pt x="351" y="89"/>
                  <a:pt x="348" y="89"/>
                  <a:pt x="346" y="89"/>
                </a:cubicBezTo>
                <a:cubicBezTo>
                  <a:pt x="346" y="90"/>
                  <a:pt x="346" y="92"/>
                  <a:pt x="345" y="92"/>
                </a:cubicBezTo>
                <a:cubicBezTo>
                  <a:pt x="344" y="93"/>
                  <a:pt x="342" y="91"/>
                  <a:pt x="341" y="91"/>
                </a:cubicBezTo>
                <a:cubicBezTo>
                  <a:pt x="340" y="91"/>
                  <a:pt x="340" y="94"/>
                  <a:pt x="339" y="95"/>
                </a:cubicBezTo>
                <a:cubicBezTo>
                  <a:pt x="338" y="96"/>
                  <a:pt x="335" y="99"/>
                  <a:pt x="334" y="100"/>
                </a:cubicBezTo>
                <a:cubicBezTo>
                  <a:pt x="332" y="101"/>
                  <a:pt x="329" y="104"/>
                  <a:pt x="326" y="104"/>
                </a:cubicBezTo>
                <a:cubicBezTo>
                  <a:pt x="326" y="104"/>
                  <a:pt x="324" y="103"/>
                  <a:pt x="324" y="103"/>
                </a:cubicBezTo>
                <a:cubicBezTo>
                  <a:pt x="324" y="102"/>
                  <a:pt x="323" y="101"/>
                  <a:pt x="323" y="100"/>
                </a:cubicBezTo>
                <a:cubicBezTo>
                  <a:pt x="324" y="99"/>
                  <a:pt x="325" y="99"/>
                  <a:pt x="325" y="98"/>
                </a:cubicBezTo>
                <a:cubicBezTo>
                  <a:pt x="326" y="97"/>
                  <a:pt x="325" y="95"/>
                  <a:pt x="325" y="94"/>
                </a:cubicBezTo>
                <a:cubicBezTo>
                  <a:pt x="325" y="94"/>
                  <a:pt x="323" y="93"/>
                  <a:pt x="323" y="92"/>
                </a:cubicBezTo>
                <a:cubicBezTo>
                  <a:pt x="322" y="92"/>
                  <a:pt x="321" y="90"/>
                  <a:pt x="320" y="90"/>
                </a:cubicBezTo>
                <a:cubicBezTo>
                  <a:pt x="320" y="89"/>
                  <a:pt x="318" y="89"/>
                  <a:pt x="317" y="90"/>
                </a:cubicBezTo>
                <a:cubicBezTo>
                  <a:pt x="316" y="90"/>
                  <a:pt x="314" y="91"/>
                  <a:pt x="314" y="92"/>
                </a:cubicBezTo>
                <a:cubicBezTo>
                  <a:pt x="313" y="93"/>
                  <a:pt x="313" y="95"/>
                  <a:pt x="312" y="96"/>
                </a:cubicBezTo>
                <a:cubicBezTo>
                  <a:pt x="311" y="97"/>
                  <a:pt x="309" y="99"/>
                  <a:pt x="308" y="100"/>
                </a:cubicBezTo>
                <a:cubicBezTo>
                  <a:pt x="307" y="101"/>
                  <a:pt x="306" y="105"/>
                  <a:pt x="304" y="106"/>
                </a:cubicBezTo>
                <a:cubicBezTo>
                  <a:pt x="304" y="107"/>
                  <a:pt x="303" y="108"/>
                  <a:pt x="302" y="108"/>
                </a:cubicBezTo>
                <a:cubicBezTo>
                  <a:pt x="302" y="108"/>
                  <a:pt x="300" y="107"/>
                  <a:pt x="299" y="107"/>
                </a:cubicBezTo>
                <a:cubicBezTo>
                  <a:pt x="298" y="107"/>
                  <a:pt x="296" y="107"/>
                  <a:pt x="295" y="107"/>
                </a:cubicBezTo>
                <a:cubicBezTo>
                  <a:pt x="295" y="107"/>
                  <a:pt x="293" y="106"/>
                  <a:pt x="292" y="106"/>
                </a:cubicBezTo>
                <a:cubicBezTo>
                  <a:pt x="292" y="106"/>
                  <a:pt x="290" y="106"/>
                  <a:pt x="289" y="106"/>
                </a:cubicBezTo>
                <a:cubicBezTo>
                  <a:pt x="288" y="106"/>
                  <a:pt x="286" y="108"/>
                  <a:pt x="286" y="109"/>
                </a:cubicBezTo>
                <a:cubicBezTo>
                  <a:pt x="285" y="110"/>
                  <a:pt x="285" y="112"/>
                  <a:pt x="285" y="113"/>
                </a:cubicBezTo>
                <a:cubicBezTo>
                  <a:pt x="284" y="114"/>
                  <a:pt x="284" y="117"/>
                  <a:pt x="283" y="118"/>
                </a:cubicBezTo>
                <a:cubicBezTo>
                  <a:pt x="283" y="119"/>
                  <a:pt x="281" y="120"/>
                  <a:pt x="280" y="120"/>
                </a:cubicBezTo>
                <a:cubicBezTo>
                  <a:pt x="279" y="120"/>
                  <a:pt x="276" y="121"/>
                  <a:pt x="275" y="120"/>
                </a:cubicBezTo>
                <a:cubicBezTo>
                  <a:pt x="274" y="120"/>
                  <a:pt x="272" y="119"/>
                  <a:pt x="272" y="119"/>
                </a:cubicBezTo>
                <a:cubicBezTo>
                  <a:pt x="271" y="119"/>
                  <a:pt x="270" y="117"/>
                  <a:pt x="270" y="117"/>
                </a:cubicBezTo>
                <a:cubicBezTo>
                  <a:pt x="269" y="116"/>
                  <a:pt x="268" y="114"/>
                  <a:pt x="268" y="113"/>
                </a:cubicBezTo>
                <a:cubicBezTo>
                  <a:pt x="268" y="112"/>
                  <a:pt x="269" y="110"/>
                  <a:pt x="269" y="109"/>
                </a:cubicBezTo>
                <a:cubicBezTo>
                  <a:pt x="270" y="108"/>
                  <a:pt x="271" y="106"/>
                  <a:pt x="272" y="106"/>
                </a:cubicBezTo>
                <a:cubicBezTo>
                  <a:pt x="273" y="105"/>
                  <a:pt x="276" y="104"/>
                  <a:pt x="277" y="104"/>
                </a:cubicBezTo>
                <a:cubicBezTo>
                  <a:pt x="278" y="103"/>
                  <a:pt x="281" y="103"/>
                  <a:pt x="281" y="102"/>
                </a:cubicBezTo>
                <a:cubicBezTo>
                  <a:pt x="282" y="102"/>
                  <a:pt x="284" y="100"/>
                  <a:pt x="284" y="99"/>
                </a:cubicBezTo>
                <a:cubicBezTo>
                  <a:pt x="285" y="99"/>
                  <a:pt x="287" y="97"/>
                  <a:pt x="286" y="96"/>
                </a:cubicBezTo>
                <a:cubicBezTo>
                  <a:pt x="286" y="95"/>
                  <a:pt x="286" y="94"/>
                  <a:pt x="285" y="93"/>
                </a:cubicBezTo>
                <a:cubicBezTo>
                  <a:pt x="284" y="93"/>
                  <a:pt x="281" y="93"/>
                  <a:pt x="280" y="93"/>
                </a:cubicBezTo>
                <a:cubicBezTo>
                  <a:pt x="278" y="93"/>
                  <a:pt x="276" y="94"/>
                  <a:pt x="274" y="94"/>
                </a:cubicBezTo>
                <a:cubicBezTo>
                  <a:pt x="273" y="94"/>
                  <a:pt x="271" y="93"/>
                  <a:pt x="271" y="93"/>
                </a:cubicBezTo>
                <a:cubicBezTo>
                  <a:pt x="270" y="93"/>
                  <a:pt x="269" y="92"/>
                  <a:pt x="268" y="92"/>
                </a:cubicBezTo>
                <a:cubicBezTo>
                  <a:pt x="267" y="92"/>
                  <a:pt x="266" y="94"/>
                  <a:pt x="265" y="94"/>
                </a:cubicBezTo>
                <a:cubicBezTo>
                  <a:pt x="265" y="94"/>
                  <a:pt x="263" y="95"/>
                  <a:pt x="262" y="95"/>
                </a:cubicBezTo>
                <a:cubicBezTo>
                  <a:pt x="262" y="95"/>
                  <a:pt x="260" y="94"/>
                  <a:pt x="260" y="93"/>
                </a:cubicBezTo>
                <a:cubicBezTo>
                  <a:pt x="259" y="93"/>
                  <a:pt x="258" y="93"/>
                  <a:pt x="258" y="93"/>
                </a:cubicBezTo>
                <a:cubicBezTo>
                  <a:pt x="257" y="94"/>
                  <a:pt x="256" y="94"/>
                  <a:pt x="255" y="95"/>
                </a:cubicBezTo>
                <a:cubicBezTo>
                  <a:pt x="255" y="96"/>
                  <a:pt x="254" y="97"/>
                  <a:pt x="254" y="98"/>
                </a:cubicBezTo>
                <a:cubicBezTo>
                  <a:pt x="254" y="99"/>
                  <a:pt x="255" y="101"/>
                  <a:pt x="255" y="102"/>
                </a:cubicBezTo>
                <a:cubicBezTo>
                  <a:pt x="255" y="103"/>
                  <a:pt x="254" y="105"/>
                  <a:pt x="254" y="106"/>
                </a:cubicBezTo>
                <a:cubicBezTo>
                  <a:pt x="255" y="107"/>
                  <a:pt x="257" y="109"/>
                  <a:pt x="258" y="110"/>
                </a:cubicBezTo>
                <a:cubicBezTo>
                  <a:pt x="258" y="111"/>
                  <a:pt x="257" y="112"/>
                  <a:pt x="257" y="113"/>
                </a:cubicBezTo>
                <a:cubicBezTo>
                  <a:pt x="256" y="114"/>
                  <a:pt x="256" y="116"/>
                  <a:pt x="255" y="116"/>
                </a:cubicBezTo>
                <a:cubicBezTo>
                  <a:pt x="254" y="116"/>
                  <a:pt x="252" y="116"/>
                  <a:pt x="251" y="115"/>
                </a:cubicBezTo>
                <a:cubicBezTo>
                  <a:pt x="251" y="115"/>
                  <a:pt x="249" y="114"/>
                  <a:pt x="249" y="113"/>
                </a:cubicBezTo>
                <a:cubicBezTo>
                  <a:pt x="249" y="113"/>
                  <a:pt x="249" y="111"/>
                  <a:pt x="248" y="111"/>
                </a:cubicBezTo>
                <a:cubicBezTo>
                  <a:pt x="248" y="110"/>
                  <a:pt x="246" y="109"/>
                  <a:pt x="245" y="109"/>
                </a:cubicBezTo>
                <a:cubicBezTo>
                  <a:pt x="244" y="108"/>
                  <a:pt x="242" y="107"/>
                  <a:pt x="241" y="106"/>
                </a:cubicBezTo>
                <a:cubicBezTo>
                  <a:pt x="240" y="105"/>
                  <a:pt x="240" y="102"/>
                  <a:pt x="240" y="100"/>
                </a:cubicBezTo>
                <a:cubicBezTo>
                  <a:pt x="239" y="100"/>
                  <a:pt x="238" y="98"/>
                  <a:pt x="237" y="98"/>
                </a:cubicBezTo>
                <a:cubicBezTo>
                  <a:pt x="237" y="97"/>
                  <a:pt x="236" y="97"/>
                  <a:pt x="235" y="97"/>
                </a:cubicBezTo>
                <a:cubicBezTo>
                  <a:pt x="234" y="97"/>
                  <a:pt x="233" y="97"/>
                  <a:pt x="232" y="98"/>
                </a:cubicBezTo>
                <a:cubicBezTo>
                  <a:pt x="232" y="98"/>
                  <a:pt x="231" y="100"/>
                  <a:pt x="231" y="100"/>
                </a:cubicBezTo>
                <a:cubicBezTo>
                  <a:pt x="231" y="101"/>
                  <a:pt x="233" y="102"/>
                  <a:pt x="233" y="103"/>
                </a:cubicBezTo>
                <a:cubicBezTo>
                  <a:pt x="233" y="104"/>
                  <a:pt x="233" y="106"/>
                  <a:pt x="233" y="107"/>
                </a:cubicBezTo>
                <a:cubicBezTo>
                  <a:pt x="234" y="107"/>
                  <a:pt x="235" y="108"/>
                  <a:pt x="236" y="109"/>
                </a:cubicBezTo>
                <a:cubicBezTo>
                  <a:pt x="237" y="109"/>
                  <a:pt x="238" y="110"/>
                  <a:pt x="239" y="111"/>
                </a:cubicBezTo>
                <a:cubicBezTo>
                  <a:pt x="240" y="112"/>
                  <a:pt x="242" y="113"/>
                  <a:pt x="243" y="114"/>
                </a:cubicBezTo>
                <a:cubicBezTo>
                  <a:pt x="244" y="115"/>
                  <a:pt x="245" y="117"/>
                  <a:pt x="246" y="118"/>
                </a:cubicBezTo>
                <a:cubicBezTo>
                  <a:pt x="247" y="119"/>
                  <a:pt x="249" y="121"/>
                  <a:pt x="250" y="121"/>
                </a:cubicBezTo>
                <a:cubicBezTo>
                  <a:pt x="252" y="122"/>
                  <a:pt x="254" y="121"/>
                  <a:pt x="255" y="122"/>
                </a:cubicBezTo>
                <a:cubicBezTo>
                  <a:pt x="256" y="123"/>
                  <a:pt x="256" y="125"/>
                  <a:pt x="256" y="126"/>
                </a:cubicBezTo>
                <a:cubicBezTo>
                  <a:pt x="256" y="126"/>
                  <a:pt x="255" y="128"/>
                  <a:pt x="254" y="128"/>
                </a:cubicBezTo>
                <a:cubicBezTo>
                  <a:pt x="253" y="129"/>
                  <a:pt x="251" y="130"/>
                  <a:pt x="250" y="130"/>
                </a:cubicBezTo>
                <a:cubicBezTo>
                  <a:pt x="249" y="131"/>
                  <a:pt x="246" y="130"/>
                  <a:pt x="245" y="131"/>
                </a:cubicBezTo>
                <a:cubicBezTo>
                  <a:pt x="244" y="131"/>
                  <a:pt x="243" y="133"/>
                  <a:pt x="242" y="134"/>
                </a:cubicBezTo>
                <a:cubicBezTo>
                  <a:pt x="242" y="135"/>
                  <a:pt x="241" y="138"/>
                  <a:pt x="241" y="138"/>
                </a:cubicBezTo>
                <a:cubicBezTo>
                  <a:pt x="240" y="139"/>
                  <a:pt x="237" y="138"/>
                  <a:pt x="235" y="139"/>
                </a:cubicBezTo>
                <a:cubicBezTo>
                  <a:pt x="234" y="139"/>
                  <a:pt x="232" y="141"/>
                  <a:pt x="231" y="141"/>
                </a:cubicBezTo>
                <a:cubicBezTo>
                  <a:pt x="229" y="142"/>
                  <a:pt x="226" y="143"/>
                  <a:pt x="225" y="144"/>
                </a:cubicBezTo>
                <a:cubicBezTo>
                  <a:pt x="223" y="144"/>
                  <a:pt x="220" y="143"/>
                  <a:pt x="219" y="144"/>
                </a:cubicBezTo>
                <a:cubicBezTo>
                  <a:pt x="217" y="144"/>
                  <a:pt x="214" y="146"/>
                  <a:pt x="213" y="146"/>
                </a:cubicBezTo>
                <a:cubicBezTo>
                  <a:pt x="211" y="147"/>
                  <a:pt x="208" y="147"/>
                  <a:pt x="207" y="146"/>
                </a:cubicBezTo>
                <a:cubicBezTo>
                  <a:pt x="206" y="146"/>
                  <a:pt x="204" y="145"/>
                  <a:pt x="203" y="145"/>
                </a:cubicBezTo>
                <a:cubicBezTo>
                  <a:pt x="201" y="145"/>
                  <a:pt x="198" y="145"/>
                  <a:pt x="197" y="145"/>
                </a:cubicBezTo>
                <a:cubicBezTo>
                  <a:pt x="196" y="145"/>
                  <a:pt x="194" y="147"/>
                  <a:pt x="193" y="147"/>
                </a:cubicBezTo>
                <a:cubicBezTo>
                  <a:pt x="192" y="146"/>
                  <a:pt x="190" y="145"/>
                  <a:pt x="189" y="145"/>
                </a:cubicBezTo>
                <a:cubicBezTo>
                  <a:pt x="188" y="145"/>
                  <a:pt x="185" y="145"/>
                  <a:pt x="184" y="146"/>
                </a:cubicBezTo>
                <a:cubicBezTo>
                  <a:pt x="183" y="147"/>
                  <a:pt x="181" y="148"/>
                  <a:pt x="180" y="148"/>
                </a:cubicBezTo>
                <a:cubicBezTo>
                  <a:pt x="179" y="150"/>
                  <a:pt x="180" y="154"/>
                  <a:pt x="180" y="155"/>
                </a:cubicBezTo>
                <a:cubicBezTo>
                  <a:pt x="180" y="156"/>
                  <a:pt x="181" y="158"/>
                  <a:pt x="181" y="159"/>
                </a:cubicBezTo>
                <a:cubicBezTo>
                  <a:pt x="181" y="160"/>
                  <a:pt x="181" y="162"/>
                  <a:pt x="181" y="163"/>
                </a:cubicBezTo>
                <a:cubicBezTo>
                  <a:pt x="180" y="164"/>
                  <a:pt x="179" y="167"/>
                  <a:pt x="178" y="169"/>
                </a:cubicBezTo>
                <a:cubicBezTo>
                  <a:pt x="177" y="170"/>
                  <a:pt x="175" y="172"/>
                  <a:pt x="174" y="173"/>
                </a:cubicBezTo>
                <a:cubicBezTo>
                  <a:pt x="173" y="174"/>
                  <a:pt x="171" y="177"/>
                  <a:pt x="171" y="178"/>
                </a:cubicBezTo>
                <a:cubicBezTo>
                  <a:pt x="170" y="179"/>
                  <a:pt x="168" y="181"/>
                  <a:pt x="168" y="182"/>
                </a:cubicBezTo>
                <a:cubicBezTo>
                  <a:pt x="168" y="183"/>
                  <a:pt x="169" y="185"/>
                  <a:pt x="169" y="185"/>
                </a:cubicBezTo>
                <a:cubicBezTo>
                  <a:pt x="170" y="186"/>
                  <a:pt x="170" y="188"/>
                  <a:pt x="170" y="189"/>
                </a:cubicBezTo>
                <a:cubicBezTo>
                  <a:pt x="170" y="190"/>
                  <a:pt x="168" y="191"/>
                  <a:pt x="168" y="192"/>
                </a:cubicBezTo>
                <a:cubicBezTo>
                  <a:pt x="167" y="193"/>
                  <a:pt x="166" y="195"/>
                  <a:pt x="165" y="196"/>
                </a:cubicBezTo>
                <a:cubicBezTo>
                  <a:pt x="165" y="196"/>
                  <a:pt x="166" y="198"/>
                  <a:pt x="166" y="199"/>
                </a:cubicBezTo>
                <a:cubicBezTo>
                  <a:pt x="166" y="200"/>
                  <a:pt x="168" y="201"/>
                  <a:pt x="168" y="202"/>
                </a:cubicBezTo>
                <a:cubicBezTo>
                  <a:pt x="168" y="203"/>
                  <a:pt x="166" y="206"/>
                  <a:pt x="165" y="207"/>
                </a:cubicBezTo>
                <a:cubicBezTo>
                  <a:pt x="165" y="208"/>
                  <a:pt x="164" y="209"/>
                  <a:pt x="163" y="210"/>
                </a:cubicBezTo>
                <a:cubicBezTo>
                  <a:pt x="162" y="211"/>
                  <a:pt x="161" y="212"/>
                  <a:pt x="161" y="213"/>
                </a:cubicBezTo>
                <a:cubicBezTo>
                  <a:pt x="160" y="215"/>
                  <a:pt x="157" y="218"/>
                  <a:pt x="156" y="220"/>
                </a:cubicBezTo>
                <a:cubicBezTo>
                  <a:pt x="156" y="221"/>
                  <a:pt x="154" y="225"/>
                  <a:pt x="153" y="226"/>
                </a:cubicBezTo>
                <a:cubicBezTo>
                  <a:pt x="153" y="228"/>
                  <a:pt x="152" y="231"/>
                  <a:pt x="150" y="233"/>
                </a:cubicBezTo>
                <a:cubicBezTo>
                  <a:pt x="149" y="233"/>
                  <a:pt x="147" y="234"/>
                  <a:pt x="146" y="234"/>
                </a:cubicBezTo>
                <a:cubicBezTo>
                  <a:pt x="145" y="234"/>
                  <a:pt x="144" y="233"/>
                  <a:pt x="143" y="233"/>
                </a:cubicBezTo>
                <a:cubicBezTo>
                  <a:pt x="143" y="232"/>
                  <a:pt x="142" y="231"/>
                  <a:pt x="142" y="231"/>
                </a:cubicBezTo>
                <a:cubicBezTo>
                  <a:pt x="140" y="230"/>
                  <a:pt x="137" y="230"/>
                  <a:pt x="135" y="231"/>
                </a:cubicBezTo>
                <a:cubicBezTo>
                  <a:pt x="134" y="231"/>
                  <a:pt x="132" y="232"/>
                  <a:pt x="131" y="233"/>
                </a:cubicBezTo>
                <a:cubicBezTo>
                  <a:pt x="130" y="234"/>
                  <a:pt x="131" y="237"/>
                  <a:pt x="130" y="238"/>
                </a:cubicBezTo>
                <a:cubicBezTo>
                  <a:pt x="130" y="239"/>
                  <a:pt x="129" y="240"/>
                  <a:pt x="128" y="240"/>
                </a:cubicBezTo>
                <a:cubicBezTo>
                  <a:pt x="126" y="240"/>
                  <a:pt x="123" y="240"/>
                  <a:pt x="121" y="240"/>
                </a:cubicBezTo>
                <a:cubicBezTo>
                  <a:pt x="120" y="240"/>
                  <a:pt x="117" y="242"/>
                  <a:pt x="116" y="243"/>
                </a:cubicBezTo>
                <a:cubicBezTo>
                  <a:pt x="115" y="244"/>
                  <a:pt x="113" y="246"/>
                  <a:pt x="112" y="247"/>
                </a:cubicBezTo>
                <a:cubicBezTo>
                  <a:pt x="111" y="249"/>
                  <a:pt x="107" y="250"/>
                  <a:pt x="106" y="252"/>
                </a:cubicBezTo>
                <a:cubicBezTo>
                  <a:pt x="105" y="253"/>
                  <a:pt x="105" y="256"/>
                  <a:pt x="105" y="258"/>
                </a:cubicBezTo>
                <a:cubicBezTo>
                  <a:pt x="105" y="259"/>
                  <a:pt x="105" y="261"/>
                  <a:pt x="105" y="262"/>
                </a:cubicBezTo>
                <a:cubicBezTo>
                  <a:pt x="106" y="263"/>
                  <a:pt x="111" y="265"/>
                  <a:pt x="112" y="267"/>
                </a:cubicBezTo>
                <a:cubicBezTo>
                  <a:pt x="113" y="268"/>
                  <a:pt x="114" y="270"/>
                  <a:pt x="114" y="272"/>
                </a:cubicBezTo>
                <a:cubicBezTo>
                  <a:pt x="114" y="273"/>
                  <a:pt x="115" y="276"/>
                  <a:pt x="114" y="277"/>
                </a:cubicBezTo>
                <a:cubicBezTo>
                  <a:pt x="114" y="278"/>
                  <a:pt x="111" y="279"/>
                  <a:pt x="110" y="280"/>
                </a:cubicBezTo>
                <a:cubicBezTo>
                  <a:pt x="110" y="282"/>
                  <a:pt x="109" y="286"/>
                  <a:pt x="108" y="287"/>
                </a:cubicBezTo>
                <a:cubicBezTo>
                  <a:pt x="108" y="289"/>
                  <a:pt x="107" y="292"/>
                  <a:pt x="106" y="293"/>
                </a:cubicBezTo>
                <a:cubicBezTo>
                  <a:pt x="106" y="294"/>
                  <a:pt x="104" y="295"/>
                  <a:pt x="103" y="296"/>
                </a:cubicBezTo>
                <a:cubicBezTo>
                  <a:pt x="102" y="297"/>
                  <a:pt x="101" y="298"/>
                  <a:pt x="100" y="299"/>
                </a:cubicBezTo>
                <a:cubicBezTo>
                  <a:pt x="99" y="299"/>
                  <a:pt x="99" y="302"/>
                  <a:pt x="99" y="303"/>
                </a:cubicBezTo>
                <a:cubicBezTo>
                  <a:pt x="99" y="304"/>
                  <a:pt x="100" y="306"/>
                  <a:pt x="101" y="306"/>
                </a:cubicBezTo>
                <a:cubicBezTo>
                  <a:pt x="102" y="306"/>
                  <a:pt x="103" y="305"/>
                  <a:pt x="103" y="305"/>
                </a:cubicBezTo>
                <a:cubicBezTo>
                  <a:pt x="104" y="304"/>
                  <a:pt x="104" y="303"/>
                  <a:pt x="105" y="302"/>
                </a:cubicBezTo>
                <a:cubicBezTo>
                  <a:pt x="106" y="301"/>
                  <a:pt x="110" y="301"/>
                  <a:pt x="111" y="301"/>
                </a:cubicBezTo>
                <a:cubicBezTo>
                  <a:pt x="112" y="301"/>
                  <a:pt x="115" y="301"/>
                  <a:pt x="116" y="302"/>
                </a:cubicBezTo>
                <a:cubicBezTo>
                  <a:pt x="117" y="302"/>
                  <a:pt x="119" y="303"/>
                  <a:pt x="119" y="303"/>
                </a:cubicBezTo>
                <a:cubicBezTo>
                  <a:pt x="120" y="304"/>
                  <a:pt x="121" y="307"/>
                  <a:pt x="121" y="308"/>
                </a:cubicBezTo>
                <a:cubicBezTo>
                  <a:pt x="121" y="309"/>
                  <a:pt x="119" y="311"/>
                  <a:pt x="120" y="312"/>
                </a:cubicBezTo>
                <a:cubicBezTo>
                  <a:pt x="120" y="312"/>
                  <a:pt x="123" y="312"/>
                  <a:pt x="123" y="312"/>
                </a:cubicBezTo>
                <a:cubicBezTo>
                  <a:pt x="124" y="313"/>
                  <a:pt x="123" y="315"/>
                  <a:pt x="123" y="315"/>
                </a:cubicBezTo>
                <a:cubicBezTo>
                  <a:pt x="122" y="317"/>
                  <a:pt x="119" y="317"/>
                  <a:pt x="118" y="319"/>
                </a:cubicBezTo>
                <a:cubicBezTo>
                  <a:pt x="117" y="320"/>
                  <a:pt x="117" y="322"/>
                  <a:pt x="117" y="323"/>
                </a:cubicBezTo>
                <a:cubicBezTo>
                  <a:pt x="117" y="325"/>
                  <a:pt x="118" y="327"/>
                  <a:pt x="117" y="328"/>
                </a:cubicBezTo>
                <a:cubicBezTo>
                  <a:pt x="116" y="329"/>
                  <a:pt x="114" y="329"/>
                  <a:pt x="114" y="329"/>
                </a:cubicBezTo>
                <a:cubicBezTo>
                  <a:pt x="112" y="328"/>
                  <a:pt x="110" y="327"/>
                  <a:pt x="109" y="326"/>
                </a:cubicBezTo>
                <a:cubicBezTo>
                  <a:pt x="108" y="325"/>
                  <a:pt x="107" y="323"/>
                  <a:pt x="106" y="322"/>
                </a:cubicBezTo>
                <a:cubicBezTo>
                  <a:pt x="105" y="321"/>
                  <a:pt x="102" y="319"/>
                  <a:pt x="100" y="318"/>
                </a:cubicBezTo>
                <a:cubicBezTo>
                  <a:pt x="99" y="318"/>
                  <a:pt x="97" y="317"/>
                  <a:pt x="96" y="316"/>
                </a:cubicBezTo>
                <a:cubicBezTo>
                  <a:pt x="94" y="316"/>
                  <a:pt x="92" y="316"/>
                  <a:pt x="91" y="316"/>
                </a:cubicBezTo>
                <a:cubicBezTo>
                  <a:pt x="90" y="316"/>
                  <a:pt x="87" y="317"/>
                  <a:pt x="86" y="318"/>
                </a:cubicBezTo>
                <a:cubicBezTo>
                  <a:pt x="86" y="319"/>
                  <a:pt x="85" y="321"/>
                  <a:pt x="85" y="322"/>
                </a:cubicBezTo>
                <a:cubicBezTo>
                  <a:pt x="85" y="322"/>
                  <a:pt x="85" y="322"/>
                  <a:pt x="85" y="322"/>
                </a:cubicBezTo>
                <a:cubicBezTo>
                  <a:pt x="84" y="322"/>
                  <a:pt x="82" y="323"/>
                  <a:pt x="82" y="324"/>
                </a:cubicBezTo>
                <a:cubicBezTo>
                  <a:pt x="81" y="324"/>
                  <a:pt x="78" y="325"/>
                  <a:pt x="77" y="326"/>
                </a:cubicBezTo>
                <a:cubicBezTo>
                  <a:pt x="76" y="327"/>
                  <a:pt x="75" y="329"/>
                  <a:pt x="74" y="330"/>
                </a:cubicBezTo>
                <a:cubicBezTo>
                  <a:pt x="74" y="331"/>
                  <a:pt x="73" y="332"/>
                  <a:pt x="72" y="333"/>
                </a:cubicBezTo>
                <a:cubicBezTo>
                  <a:pt x="69" y="331"/>
                  <a:pt x="63" y="330"/>
                  <a:pt x="60" y="329"/>
                </a:cubicBezTo>
                <a:cubicBezTo>
                  <a:pt x="58" y="329"/>
                  <a:pt x="55" y="329"/>
                  <a:pt x="54" y="328"/>
                </a:cubicBezTo>
                <a:cubicBezTo>
                  <a:pt x="53" y="327"/>
                  <a:pt x="53" y="324"/>
                  <a:pt x="53" y="322"/>
                </a:cubicBezTo>
                <a:cubicBezTo>
                  <a:pt x="52" y="321"/>
                  <a:pt x="52" y="317"/>
                  <a:pt x="52" y="315"/>
                </a:cubicBezTo>
                <a:cubicBezTo>
                  <a:pt x="52" y="314"/>
                  <a:pt x="50" y="312"/>
                  <a:pt x="49" y="310"/>
                </a:cubicBezTo>
                <a:cubicBezTo>
                  <a:pt x="49" y="309"/>
                  <a:pt x="47" y="306"/>
                  <a:pt x="46" y="305"/>
                </a:cubicBezTo>
                <a:cubicBezTo>
                  <a:pt x="45" y="303"/>
                  <a:pt x="44" y="299"/>
                  <a:pt x="43" y="298"/>
                </a:cubicBezTo>
                <a:cubicBezTo>
                  <a:pt x="42" y="295"/>
                  <a:pt x="40" y="290"/>
                  <a:pt x="39" y="288"/>
                </a:cubicBezTo>
                <a:cubicBezTo>
                  <a:pt x="38" y="286"/>
                  <a:pt x="34" y="282"/>
                  <a:pt x="33" y="280"/>
                </a:cubicBezTo>
                <a:cubicBezTo>
                  <a:pt x="32" y="278"/>
                  <a:pt x="31" y="274"/>
                  <a:pt x="30" y="272"/>
                </a:cubicBezTo>
                <a:cubicBezTo>
                  <a:pt x="30" y="271"/>
                  <a:pt x="29" y="267"/>
                  <a:pt x="28" y="266"/>
                </a:cubicBezTo>
                <a:cubicBezTo>
                  <a:pt x="27" y="265"/>
                  <a:pt x="24" y="264"/>
                  <a:pt x="24" y="264"/>
                </a:cubicBezTo>
                <a:cubicBezTo>
                  <a:pt x="22" y="262"/>
                  <a:pt x="22" y="259"/>
                  <a:pt x="21" y="258"/>
                </a:cubicBezTo>
                <a:cubicBezTo>
                  <a:pt x="19" y="257"/>
                  <a:pt x="16" y="255"/>
                  <a:pt x="14" y="255"/>
                </a:cubicBezTo>
                <a:cubicBezTo>
                  <a:pt x="13" y="255"/>
                  <a:pt x="12" y="255"/>
                  <a:pt x="12" y="256"/>
                </a:cubicBezTo>
                <a:cubicBezTo>
                  <a:pt x="11" y="256"/>
                  <a:pt x="11" y="258"/>
                  <a:pt x="11" y="258"/>
                </a:cubicBezTo>
                <a:cubicBezTo>
                  <a:pt x="11" y="259"/>
                  <a:pt x="12" y="261"/>
                  <a:pt x="12" y="262"/>
                </a:cubicBezTo>
                <a:cubicBezTo>
                  <a:pt x="13" y="264"/>
                  <a:pt x="15" y="266"/>
                  <a:pt x="15" y="268"/>
                </a:cubicBezTo>
                <a:cubicBezTo>
                  <a:pt x="16" y="270"/>
                  <a:pt x="17" y="274"/>
                  <a:pt x="17" y="277"/>
                </a:cubicBezTo>
                <a:cubicBezTo>
                  <a:pt x="17" y="277"/>
                  <a:pt x="16" y="279"/>
                  <a:pt x="15" y="280"/>
                </a:cubicBezTo>
                <a:cubicBezTo>
                  <a:pt x="15" y="280"/>
                  <a:pt x="14" y="281"/>
                  <a:pt x="13" y="282"/>
                </a:cubicBezTo>
                <a:cubicBezTo>
                  <a:pt x="13" y="282"/>
                  <a:pt x="12" y="284"/>
                  <a:pt x="12" y="285"/>
                </a:cubicBezTo>
                <a:cubicBezTo>
                  <a:pt x="12" y="285"/>
                  <a:pt x="14" y="285"/>
                  <a:pt x="15" y="285"/>
                </a:cubicBezTo>
                <a:cubicBezTo>
                  <a:pt x="16" y="286"/>
                  <a:pt x="18" y="287"/>
                  <a:pt x="19" y="287"/>
                </a:cubicBezTo>
                <a:cubicBezTo>
                  <a:pt x="19" y="289"/>
                  <a:pt x="18" y="292"/>
                  <a:pt x="18" y="293"/>
                </a:cubicBezTo>
                <a:cubicBezTo>
                  <a:pt x="19" y="294"/>
                  <a:pt x="22" y="295"/>
                  <a:pt x="22" y="296"/>
                </a:cubicBezTo>
                <a:cubicBezTo>
                  <a:pt x="23" y="297"/>
                  <a:pt x="22" y="300"/>
                  <a:pt x="21" y="301"/>
                </a:cubicBezTo>
                <a:cubicBezTo>
                  <a:pt x="21" y="301"/>
                  <a:pt x="19" y="301"/>
                  <a:pt x="18" y="301"/>
                </a:cubicBezTo>
                <a:cubicBezTo>
                  <a:pt x="17" y="300"/>
                  <a:pt x="16" y="298"/>
                  <a:pt x="15" y="297"/>
                </a:cubicBezTo>
                <a:cubicBezTo>
                  <a:pt x="14" y="296"/>
                  <a:pt x="12" y="294"/>
                  <a:pt x="11" y="293"/>
                </a:cubicBezTo>
                <a:cubicBezTo>
                  <a:pt x="9" y="292"/>
                  <a:pt x="5" y="291"/>
                  <a:pt x="4" y="290"/>
                </a:cubicBezTo>
                <a:cubicBezTo>
                  <a:pt x="3" y="288"/>
                  <a:pt x="2" y="284"/>
                  <a:pt x="2" y="283"/>
                </a:cubicBezTo>
                <a:cubicBezTo>
                  <a:pt x="1" y="280"/>
                  <a:pt x="1" y="276"/>
                  <a:pt x="0" y="273"/>
                </a:cubicBezTo>
                <a:cubicBezTo>
                  <a:pt x="0" y="271"/>
                  <a:pt x="1" y="265"/>
                  <a:pt x="1" y="262"/>
                </a:cubicBezTo>
                <a:cubicBezTo>
                  <a:pt x="1" y="259"/>
                  <a:pt x="0" y="253"/>
                  <a:pt x="1" y="251"/>
                </a:cubicBezTo>
                <a:cubicBezTo>
                  <a:pt x="1" y="248"/>
                  <a:pt x="3" y="242"/>
                  <a:pt x="5" y="239"/>
                </a:cubicBezTo>
                <a:cubicBezTo>
                  <a:pt x="6" y="236"/>
                  <a:pt x="8" y="231"/>
                  <a:pt x="9" y="229"/>
                </a:cubicBezTo>
                <a:cubicBezTo>
                  <a:pt x="12" y="225"/>
                  <a:pt x="16" y="218"/>
                  <a:pt x="18" y="215"/>
                </a:cubicBezTo>
                <a:cubicBezTo>
                  <a:pt x="20" y="211"/>
                  <a:pt x="25" y="203"/>
                  <a:pt x="27" y="199"/>
                </a:cubicBezTo>
                <a:cubicBezTo>
                  <a:pt x="29" y="196"/>
                  <a:pt x="33" y="191"/>
                  <a:pt x="35" y="188"/>
                </a:cubicBezTo>
                <a:cubicBezTo>
                  <a:pt x="37" y="184"/>
                  <a:pt x="40" y="177"/>
                  <a:pt x="42" y="174"/>
                </a:cubicBezTo>
                <a:cubicBezTo>
                  <a:pt x="44" y="171"/>
                  <a:pt x="49" y="165"/>
                  <a:pt x="51" y="161"/>
                </a:cubicBezTo>
                <a:cubicBezTo>
                  <a:pt x="53" y="159"/>
                  <a:pt x="55" y="152"/>
                  <a:pt x="56" y="150"/>
                </a:cubicBezTo>
                <a:cubicBezTo>
                  <a:pt x="57" y="147"/>
                  <a:pt x="61" y="143"/>
                  <a:pt x="63" y="141"/>
                </a:cubicBezTo>
                <a:cubicBezTo>
                  <a:pt x="65" y="138"/>
                  <a:pt x="69" y="132"/>
                  <a:pt x="72" y="129"/>
                </a:cubicBezTo>
                <a:cubicBezTo>
                  <a:pt x="74" y="127"/>
                  <a:pt x="80" y="122"/>
                  <a:pt x="82" y="120"/>
                </a:cubicBezTo>
                <a:cubicBezTo>
                  <a:pt x="85" y="117"/>
                  <a:pt x="90" y="111"/>
                  <a:pt x="93" y="108"/>
                </a:cubicBezTo>
                <a:cubicBezTo>
                  <a:pt x="95" y="105"/>
                  <a:pt x="98" y="100"/>
                  <a:pt x="100" y="97"/>
                </a:cubicBezTo>
                <a:cubicBezTo>
                  <a:pt x="101" y="95"/>
                  <a:pt x="103" y="90"/>
                  <a:pt x="104" y="88"/>
                </a:cubicBezTo>
                <a:cubicBezTo>
                  <a:pt x="105" y="86"/>
                  <a:pt x="107" y="81"/>
                  <a:pt x="108" y="79"/>
                </a:cubicBezTo>
                <a:cubicBezTo>
                  <a:pt x="109" y="78"/>
                  <a:pt x="111" y="76"/>
                  <a:pt x="112" y="75"/>
                </a:cubicBezTo>
                <a:cubicBezTo>
                  <a:pt x="114" y="74"/>
                  <a:pt x="119" y="72"/>
                  <a:pt x="121" y="71"/>
                </a:cubicBezTo>
                <a:cubicBezTo>
                  <a:pt x="123" y="70"/>
                  <a:pt x="128" y="67"/>
                  <a:pt x="129" y="65"/>
                </a:cubicBezTo>
                <a:cubicBezTo>
                  <a:pt x="132" y="63"/>
                  <a:pt x="135" y="58"/>
                  <a:pt x="137" y="56"/>
                </a:cubicBezTo>
                <a:cubicBezTo>
                  <a:pt x="139" y="53"/>
                  <a:pt x="143" y="48"/>
                  <a:pt x="145" y="45"/>
                </a:cubicBezTo>
                <a:cubicBezTo>
                  <a:pt x="147" y="43"/>
                  <a:pt x="151" y="37"/>
                  <a:pt x="153" y="34"/>
                </a:cubicBezTo>
                <a:cubicBezTo>
                  <a:pt x="155" y="31"/>
                  <a:pt x="158" y="25"/>
                  <a:pt x="161" y="22"/>
                </a:cubicBezTo>
                <a:cubicBezTo>
                  <a:pt x="161" y="21"/>
                  <a:pt x="163" y="20"/>
                  <a:pt x="164" y="19"/>
                </a:cubicBezTo>
                <a:cubicBezTo>
                  <a:pt x="166" y="18"/>
                  <a:pt x="170" y="18"/>
                  <a:pt x="171" y="18"/>
                </a:cubicBezTo>
                <a:cubicBezTo>
                  <a:pt x="173" y="18"/>
                  <a:pt x="177" y="20"/>
                  <a:pt x="179" y="20"/>
                </a:cubicBezTo>
                <a:cubicBezTo>
                  <a:pt x="182" y="22"/>
                  <a:pt x="187" y="24"/>
                  <a:pt x="190" y="26"/>
                </a:cubicBezTo>
                <a:cubicBezTo>
                  <a:pt x="192" y="27"/>
                  <a:pt x="195" y="30"/>
                  <a:pt x="197" y="31"/>
                </a:cubicBezTo>
                <a:cubicBezTo>
                  <a:pt x="200" y="33"/>
                  <a:pt x="208" y="35"/>
                  <a:pt x="212" y="36"/>
                </a:cubicBezTo>
                <a:cubicBezTo>
                  <a:pt x="216" y="36"/>
                  <a:pt x="226" y="37"/>
                  <a:pt x="230" y="37"/>
                </a:cubicBezTo>
                <a:cubicBezTo>
                  <a:pt x="235" y="37"/>
                  <a:pt x="244" y="35"/>
                  <a:pt x="249" y="33"/>
                </a:cubicBezTo>
                <a:cubicBezTo>
                  <a:pt x="255" y="32"/>
                  <a:pt x="269" y="29"/>
                  <a:pt x="275" y="26"/>
                </a:cubicBezTo>
                <a:cubicBezTo>
                  <a:pt x="279" y="24"/>
                  <a:pt x="286" y="19"/>
                  <a:pt x="290" y="16"/>
                </a:cubicBezTo>
                <a:cubicBezTo>
                  <a:pt x="293" y="13"/>
                  <a:pt x="298" y="8"/>
                  <a:pt x="301" y="5"/>
                </a:cubicBezTo>
                <a:cubicBezTo>
                  <a:pt x="302" y="4"/>
                  <a:pt x="306" y="2"/>
                  <a:pt x="308" y="2"/>
                </a:cubicBezTo>
                <a:cubicBezTo>
                  <a:pt x="310" y="1"/>
                  <a:pt x="315" y="1"/>
                  <a:pt x="318" y="0"/>
                </a:cubicBezTo>
                <a:cubicBezTo>
                  <a:pt x="319" y="3"/>
                  <a:pt x="321" y="7"/>
                  <a:pt x="322" y="8"/>
                </a:cubicBezTo>
                <a:cubicBezTo>
                  <a:pt x="324" y="11"/>
                  <a:pt x="329" y="14"/>
                  <a:pt x="331" y="16"/>
                </a:cubicBezTo>
                <a:cubicBezTo>
                  <a:pt x="333" y="20"/>
                  <a:pt x="337" y="28"/>
                  <a:pt x="338" y="32"/>
                </a:cubicBezTo>
                <a:cubicBezTo>
                  <a:pt x="340" y="35"/>
                  <a:pt x="342" y="43"/>
                  <a:pt x="344" y="46"/>
                </a:cubicBezTo>
                <a:cubicBezTo>
                  <a:pt x="347" y="50"/>
                  <a:pt x="353" y="57"/>
                  <a:pt x="355" y="61"/>
                </a:cubicBezTo>
                <a:cubicBezTo>
                  <a:pt x="357" y="64"/>
                  <a:pt x="361" y="72"/>
                  <a:pt x="361" y="7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0" name="Freeform 85">
            <a:extLst>
              <a:ext uri="{FF2B5EF4-FFF2-40B4-BE49-F238E27FC236}">
                <a16:creationId xmlns:a16="http://schemas.microsoft.com/office/drawing/2014/main" id="{CF062B9B-3512-4399-8833-B22D57DB29B9}"/>
              </a:ext>
            </a:extLst>
          </p:cNvPr>
          <p:cNvSpPr>
            <a:spLocks/>
          </p:cNvSpPr>
          <p:nvPr/>
        </p:nvSpPr>
        <p:spPr bwMode="auto">
          <a:xfrm>
            <a:off x="6552976" y="2018212"/>
            <a:ext cx="1353654" cy="1315565"/>
          </a:xfrm>
          <a:custGeom>
            <a:avLst/>
            <a:gdLst/>
            <a:ahLst/>
            <a:cxnLst>
              <a:cxn ang="0">
                <a:pos x="435" y="252"/>
              </a:cxn>
              <a:cxn ang="0">
                <a:pos x="440" y="297"/>
              </a:cxn>
              <a:cxn ang="0">
                <a:pos x="460" y="335"/>
              </a:cxn>
              <a:cxn ang="0">
                <a:pos x="443" y="374"/>
              </a:cxn>
              <a:cxn ang="0">
                <a:pos x="413" y="366"/>
              </a:cxn>
              <a:cxn ang="0">
                <a:pos x="357" y="379"/>
              </a:cxn>
              <a:cxn ang="0">
                <a:pos x="300" y="406"/>
              </a:cxn>
              <a:cxn ang="0">
                <a:pos x="268" y="430"/>
              </a:cxn>
              <a:cxn ang="0">
                <a:pos x="246" y="414"/>
              </a:cxn>
              <a:cxn ang="0">
                <a:pos x="224" y="453"/>
              </a:cxn>
              <a:cxn ang="0">
                <a:pos x="202" y="424"/>
              </a:cxn>
              <a:cxn ang="0">
                <a:pos x="176" y="403"/>
              </a:cxn>
              <a:cxn ang="0">
                <a:pos x="155" y="379"/>
              </a:cxn>
              <a:cxn ang="0">
                <a:pos x="163" y="336"/>
              </a:cxn>
              <a:cxn ang="0">
                <a:pos x="128" y="290"/>
              </a:cxn>
              <a:cxn ang="0">
                <a:pos x="104" y="238"/>
              </a:cxn>
              <a:cxn ang="0">
                <a:pos x="57" y="227"/>
              </a:cxn>
              <a:cxn ang="0">
                <a:pos x="29" y="186"/>
              </a:cxn>
              <a:cxn ang="0">
                <a:pos x="34" y="173"/>
              </a:cxn>
              <a:cxn ang="0">
                <a:pos x="16" y="154"/>
              </a:cxn>
              <a:cxn ang="0">
                <a:pos x="0" y="134"/>
              </a:cxn>
              <a:cxn ang="0">
                <a:pos x="17" y="125"/>
              </a:cxn>
              <a:cxn ang="0">
                <a:pos x="34" y="112"/>
              </a:cxn>
              <a:cxn ang="0">
                <a:pos x="48" y="91"/>
              </a:cxn>
              <a:cxn ang="0">
                <a:pos x="63" y="81"/>
              </a:cxn>
              <a:cxn ang="0">
                <a:pos x="71" y="75"/>
              </a:cxn>
              <a:cxn ang="0">
                <a:pos x="84" y="74"/>
              </a:cxn>
              <a:cxn ang="0">
                <a:pos x="94" y="80"/>
              </a:cxn>
              <a:cxn ang="0">
                <a:pos x="91" y="71"/>
              </a:cxn>
              <a:cxn ang="0">
                <a:pos x="84" y="62"/>
              </a:cxn>
              <a:cxn ang="0">
                <a:pos x="73" y="67"/>
              </a:cxn>
              <a:cxn ang="0">
                <a:pos x="62" y="62"/>
              </a:cxn>
              <a:cxn ang="0">
                <a:pos x="83" y="32"/>
              </a:cxn>
              <a:cxn ang="0">
                <a:pos x="120" y="4"/>
              </a:cxn>
              <a:cxn ang="0">
                <a:pos x="146" y="16"/>
              </a:cxn>
              <a:cxn ang="0">
                <a:pos x="162" y="3"/>
              </a:cxn>
              <a:cxn ang="0">
                <a:pos x="174" y="25"/>
              </a:cxn>
              <a:cxn ang="0">
                <a:pos x="200" y="69"/>
              </a:cxn>
              <a:cxn ang="0">
                <a:pos x="179" y="91"/>
              </a:cxn>
              <a:cxn ang="0">
                <a:pos x="169" y="99"/>
              </a:cxn>
              <a:cxn ang="0">
                <a:pos x="161" y="118"/>
              </a:cxn>
              <a:cxn ang="0">
                <a:pos x="140" y="144"/>
              </a:cxn>
              <a:cxn ang="0">
                <a:pos x="144" y="174"/>
              </a:cxn>
              <a:cxn ang="0">
                <a:pos x="160" y="162"/>
              </a:cxn>
              <a:cxn ang="0">
                <a:pos x="171" y="143"/>
              </a:cxn>
              <a:cxn ang="0">
                <a:pos x="187" y="140"/>
              </a:cxn>
              <a:cxn ang="0">
                <a:pos x="174" y="130"/>
              </a:cxn>
              <a:cxn ang="0">
                <a:pos x="189" y="105"/>
              </a:cxn>
              <a:cxn ang="0">
                <a:pos x="194" y="131"/>
              </a:cxn>
              <a:cxn ang="0">
                <a:pos x="235" y="130"/>
              </a:cxn>
              <a:cxn ang="0">
                <a:pos x="235" y="152"/>
              </a:cxn>
              <a:cxn ang="0">
                <a:pos x="220" y="171"/>
              </a:cxn>
              <a:cxn ang="0">
                <a:pos x="241" y="192"/>
              </a:cxn>
              <a:cxn ang="0">
                <a:pos x="257" y="184"/>
              </a:cxn>
              <a:cxn ang="0">
                <a:pos x="265" y="171"/>
              </a:cxn>
              <a:cxn ang="0">
                <a:pos x="236" y="175"/>
              </a:cxn>
              <a:cxn ang="0">
                <a:pos x="256" y="115"/>
              </a:cxn>
              <a:cxn ang="0">
                <a:pos x="269" y="63"/>
              </a:cxn>
              <a:cxn ang="0">
                <a:pos x="343" y="67"/>
              </a:cxn>
              <a:cxn ang="0">
                <a:pos x="374" y="116"/>
              </a:cxn>
              <a:cxn ang="0">
                <a:pos x="374" y="147"/>
              </a:cxn>
              <a:cxn ang="0">
                <a:pos x="418" y="177"/>
              </a:cxn>
            </a:cxnLst>
            <a:rect l="0" t="0" r="r" b="b"/>
            <a:pathLst>
              <a:path w="467" h="453">
                <a:moveTo>
                  <a:pt x="423" y="190"/>
                </a:moveTo>
                <a:cubicBezTo>
                  <a:pt x="423" y="190"/>
                  <a:pt x="423" y="191"/>
                  <a:pt x="423" y="191"/>
                </a:cubicBezTo>
                <a:cubicBezTo>
                  <a:pt x="424" y="196"/>
                  <a:pt x="424" y="206"/>
                  <a:pt x="425" y="211"/>
                </a:cubicBezTo>
                <a:cubicBezTo>
                  <a:pt x="426" y="217"/>
                  <a:pt x="428" y="228"/>
                  <a:pt x="429" y="233"/>
                </a:cubicBezTo>
                <a:cubicBezTo>
                  <a:pt x="431" y="238"/>
                  <a:pt x="432" y="248"/>
                  <a:pt x="435" y="252"/>
                </a:cubicBezTo>
                <a:cubicBezTo>
                  <a:pt x="436" y="254"/>
                  <a:pt x="440" y="257"/>
                  <a:pt x="443" y="258"/>
                </a:cubicBezTo>
                <a:cubicBezTo>
                  <a:pt x="446" y="259"/>
                  <a:pt x="454" y="258"/>
                  <a:pt x="456" y="260"/>
                </a:cubicBezTo>
                <a:cubicBezTo>
                  <a:pt x="458" y="262"/>
                  <a:pt x="457" y="269"/>
                  <a:pt x="456" y="272"/>
                </a:cubicBezTo>
                <a:cubicBezTo>
                  <a:pt x="456" y="276"/>
                  <a:pt x="452" y="282"/>
                  <a:pt x="450" y="286"/>
                </a:cubicBezTo>
                <a:cubicBezTo>
                  <a:pt x="448" y="289"/>
                  <a:pt x="443" y="294"/>
                  <a:pt x="440" y="297"/>
                </a:cubicBezTo>
                <a:cubicBezTo>
                  <a:pt x="438" y="299"/>
                  <a:pt x="430" y="304"/>
                  <a:pt x="430" y="308"/>
                </a:cubicBezTo>
                <a:cubicBezTo>
                  <a:pt x="430" y="310"/>
                  <a:pt x="434" y="314"/>
                  <a:pt x="436" y="315"/>
                </a:cubicBezTo>
                <a:cubicBezTo>
                  <a:pt x="439" y="316"/>
                  <a:pt x="445" y="315"/>
                  <a:pt x="448" y="316"/>
                </a:cubicBezTo>
                <a:cubicBezTo>
                  <a:pt x="451" y="317"/>
                  <a:pt x="456" y="321"/>
                  <a:pt x="457" y="324"/>
                </a:cubicBezTo>
                <a:cubicBezTo>
                  <a:pt x="459" y="326"/>
                  <a:pt x="458" y="332"/>
                  <a:pt x="460" y="335"/>
                </a:cubicBezTo>
                <a:cubicBezTo>
                  <a:pt x="461" y="338"/>
                  <a:pt x="466" y="342"/>
                  <a:pt x="467" y="346"/>
                </a:cubicBezTo>
                <a:cubicBezTo>
                  <a:pt x="467" y="348"/>
                  <a:pt x="467" y="353"/>
                  <a:pt x="466" y="355"/>
                </a:cubicBezTo>
                <a:cubicBezTo>
                  <a:pt x="465" y="357"/>
                  <a:pt x="461" y="359"/>
                  <a:pt x="460" y="361"/>
                </a:cubicBezTo>
                <a:cubicBezTo>
                  <a:pt x="458" y="362"/>
                  <a:pt x="452" y="364"/>
                  <a:pt x="450" y="366"/>
                </a:cubicBezTo>
                <a:cubicBezTo>
                  <a:pt x="448" y="367"/>
                  <a:pt x="445" y="371"/>
                  <a:pt x="443" y="374"/>
                </a:cubicBezTo>
                <a:cubicBezTo>
                  <a:pt x="442" y="376"/>
                  <a:pt x="441" y="381"/>
                  <a:pt x="439" y="382"/>
                </a:cubicBezTo>
                <a:cubicBezTo>
                  <a:pt x="437" y="384"/>
                  <a:pt x="432" y="385"/>
                  <a:pt x="429" y="385"/>
                </a:cubicBezTo>
                <a:cubicBezTo>
                  <a:pt x="427" y="385"/>
                  <a:pt x="421" y="384"/>
                  <a:pt x="420" y="382"/>
                </a:cubicBezTo>
                <a:cubicBezTo>
                  <a:pt x="418" y="380"/>
                  <a:pt x="419" y="375"/>
                  <a:pt x="418" y="372"/>
                </a:cubicBezTo>
                <a:cubicBezTo>
                  <a:pt x="417" y="370"/>
                  <a:pt x="415" y="367"/>
                  <a:pt x="413" y="366"/>
                </a:cubicBezTo>
                <a:cubicBezTo>
                  <a:pt x="411" y="364"/>
                  <a:pt x="407" y="362"/>
                  <a:pt x="404" y="362"/>
                </a:cubicBezTo>
                <a:cubicBezTo>
                  <a:pt x="400" y="361"/>
                  <a:pt x="393" y="363"/>
                  <a:pt x="390" y="364"/>
                </a:cubicBezTo>
                <a:cubicBezTo>
                  <a:pt x="386" y="364"/>
                  <a:pt x="380" y="365"/>
                  <a:pt x="377" y="366"/>
                </a:cubicBezTo>
                <a:cubicBezTo>
                  <a:pt x="375" y="367"/>
                  <a:pt x="371" y="370"/>
                  <a:pt x="369" y="372"/>
                </a:cubicBezTo>
                <a:cubicBezTo>
                  <a:pt x="366" y="374"/>
                  <a:pt x="360" y="377"/>
                  <a:pt x="357" y="379"/>
                </a:cubicBezTo>
                <a:cubicBezTo>
                  <a:pt x="355" y="380"/>
                  <a:pt x="352" y="383"/>
                  <a:pt x="350" y="384"/>
                </a:cubicBezTo>
                <a:cubicBezTo>
                  <a:pt x="348" y="386"/>
                  <a:pt x="343" y="389"/>
                  <a:pt x="340" y="390"/>
                </a:cubicBezTo>
                <a:cubicBezTo>
                  <a:pt x="336" y="392"/>
                  <a:pt x="329" y="394"/>
                  <a:pt x="325" y="396"/>
                </a:cubicBezTo>
                <a:cubicBezTo>
                  <a:pt x="322" y="397"/>
                  <a:pt x="316" y="401"/>
                  <a:pt x="312" y="403"/>
                </a:cubicBezTo>
                <a:cubicBezTo>
                  <a:pt x="309" y="404"/>
                  <a:pt x="303" y="405"/>
                  <a:pt x="300" y="406"/>
                </a:cubicBezTo>
                <a:cubicBezTo>
                  <a:pt x="298" y="406"/>
                  <a:pt x="293" y="408"/>
                  <a:pt x="291" y="409"/>
                </a:cubicBezTo>
                <a:cubicBezTo>
                  <a:pt x="290" y="410"/>
                  <a:pt x="288" y="413"/>
                  <a:pt x="286" y="414"/>
                </a:cubicBezTo>
                <a:cubicBezTo>
                  <a:pt x="285" y="416"/>
                  <a:pt x="283" y="419"/>
                  <a:pt x="282" y="421"/>
                </a:cubicBezTo>
                <a:cubicBezTo>
                  <a:pt x="280" y="423"/>
                  <a:pt x="277" y="427"/>
                  <a:pt x="275" y="428"/>
                </a:cubicBezTo>
                <a:cubicBezTo>
                  <a:pt x="273" y="429"/>
                  <a:pt x="269" y="430"/>
                  <a:pt x="268" y="430"/>
                </a:cubicBezTo>
                <a:cubicBezTo>
                  <a:pt x="266" y="429"/>
                  <a:pt x="264" y="426"/>
                  <a:pt x="263" y="425"/>
                </a:cubicBezTo>
                <a:cubicBezTo>
                  <a:pt x="263" y="422"/>
                  <a:pt x="264" y="418"/>
                  <a:pt x="264" y="415"/>
                </a:cubicBezTo>
                <a:cubicBezTo>
                  <a:pt x="264" y="414"/>
                  <a:pt x="264" y="410"/>
                  <a:pt x="263" y="409"/>
                </a:cubicBezTo>
                <a:cubicBezTo>
                  <a:pt x="262" y="407"/>
                  <a:pt x="257" y="407"/>
                  <a:pt x="254" y="407"/>
                </a:cubicBezTo>
                <a:cubicBezTo>
                  <a:pt x="252" y="408"/>
                  <a:pt x="248" y="412"/>
                  <a:pt x="246" y="414"/>
                </a:cubicBezTo>
                <a:cubicBezTo>
                  <a:pt x="244" y="416"/>
                  <a:pt x="243" y="421"/>
                  <a:pt x="242" y="424"/>
                </a:cubicBezTo>
                <a:cubicBezTo>
                  <a:pt x="240" y="426"/>
                  <a:pt x="237" y="430"/>
                  <a:pt x="236" y="432"/>
                </a:cubicBezTo>
                <a:cubicBezTo>
                  <a:pt x="235" y="434"/>
                  <a:pt x="234" y="437"/>
                  <a:pt x="233" y="438"/>
                </a:cubicBezTo>
                <a:cubicBezTo>
                  <a:pt x="232" y="440"/>
                  <a:pt x="231" y="444"/>
                  <a:pt x="230" y="445"/>
                </a:cubicBezTo>
                <a:cubicBezTo>
                  <a:pt x="229" y="447"/>
                  <a:pt x="224" y="453"/>
                  <a:pt x="224" y="453"/>
                </a:cubicBezTo>
                <a:cubicBezTo>
                  <a:pt x="223" y="452"/>
                  <a:pt x="220" y="451"/>
                  <a:pt x="219" y="450"/>
                </a:cubicBezTo>
                <a:cubicBezTo>
                  <a:pt x="218" y="449"/>
                  <a:pt x="215" y="447"/>
                  <a:pt x="214" y="445"/>
                </a:cubicBezTo>
                <a:cubicBezTo>
                  <a:pt x="213" y="443"/>
                  <a:pt x="214" y="440"/>
                  <a:pt x="213" y="438"/>
                </a:cubicBezTo>
                <a:cubicBezTo>
                  <a:pt x="212" y="435"/>
                  <a:pt x="208" y="431"/>
                  <a:pt x="206" y="428"/>
                </a:cubicBezTo>
                <a:cubicBezTo>
                  <a:pt x="205" y="427"/>
                  <a:pt x="203" y="425"/>
                  <a:pt x="202" y="424"/>
                </a:cubicBezTo>
                <a:cubicBezTo>
                  <a:pt x="201" y="422"/>
                  <a:pt x="200" y="418"/>
                  <a:pt x="199" y="417"/>
                </a:cubicBezTo>
                <a:cubicBezTo>
                  <a:pt x="198" y="416"/>
                  <a:pt x="196" y="414"/>
                  <a:pt x="194" y="413"/>
                </a:cubicBezTo>
                <a:cubicBezTo>
                  <a:pt x="192" y="413"/>
                  <a:pt x="189" y="413"/>
                  <a:pt x="187" y="413"/>
                </a:cubicBezTo>
                <a:cubicBezTo>
                  <a:pt x="184" y="412"/>
                  <a:pt x="179" y="411"/>
                  <a:pt x="177" y="409"/>
                </a:cubicBezTo>
                <a:cubicBezTo>
                  <a:pt x="176" y="408"/>
                  <a:pt x="177" y="405"/>
                  <a:pt x="176" y="403"/>
                </a:cubicBezTo>
                <a:cubicBezTo>
                  <a:pt x="175" y="402"/>
                  <a:pt x="172" y="400"/>
                  <a:pt x="172" y="398"/>
                </a:cubicBezTo>
                <a:cubicBezTo>
                  <a:pt x="171" y="397"/>
                  <a:pt x="172" y="393"/>
                  <a:pt x="171" y="391"/>
                </a:cubicBezTo>
                <a:cubicBezTo>
                  <a:pt x="171" y="389"/>
                  <a:pt x="169" y="386"/>
                  <a:pt x="168" y="385"/>
                </a:cubicBezTo>
                <a:cubicBezTo>
                  <a:pt x="166" y="384"/>
                  <a:pt x="162" y="383"/>
                  <a:pt x="160" y="382"/>
                </a:cubicBezTo>
                <a:cubicBezTo>
                  <a:pt x="159" y="381"/>
                  <a:pt x="156" y="380"/>
                  <a:pt x="155" y="379"/>
                </a:cubicBezTo>
                <a:cubicBezTo>
                  <a:pt x="154" y="377"/>
                  <a:pt x="153" y="373"/>
                  <a:pt x="153" y="371"/>
                </a:cubicBezTo>
                <a:cubicBezTo>
                  <a:pt x="153" y="370"/>
                  <a:pt x="155" y="366"/>
                  <a:pt x="155" y="364"/>
                </a:cubicBezTo>
                <a:cubicBezTo>
                  <a:pt x="157" y="363"/>
                  <a:pt x="160" y="360"/>
                  <a:pt x="161" y="358"/>
                </a:cubicBezTo>
                <a:cubicBezTo>
                  <a:pt x="162" y="356"/>
                  <a:pt x="163" y="350"/>
                  <a:pt x="164" y="348"/>
                </a:cubicBezTo>
                <a:cubicBezTo>
                  <a:pt x="164" y="345"/>
                  <a:pt x="165" y="338"/>
                  <a:pt x="163" y="336"/>
                </a:cubicBezTo>
                <a:cubicBezTo>
                  <a:pt x="162" y="334"/>
                  <a:pt x="157" y="333"/>
                  <a:pt x="155" y="332"/>
                </a:cubicBezTo>
                <a:cubicBezTo>
                  <a:pt x="154" y="330"/>
                  <a:pt x="151" y="326"/>
                  <a:pt x="150" y="324"/>
                </a:cubicBezTo>
                <a:cubicBezTo>
                  <a:pt x="150" y="322"/>
                  <a:pt x="150" y="318"/>
                  <a:pt x="149" y="316"/>
                </a:cubicBezTo>
                <a:cubicBezTo>
                  <a:pt x="148" y="312"/>
                  <a:pt x="143" y="304"/>
                  <a:pt x="140" y="301"/>
                </a:cubicBezTo>
                <a:cubicBezTo>
                  <a:pt x="138" y="298"/>
                  <a:pt x="130" y="294"/>
                  <a:pt x="128" y="290"/>
                </a:cubicBezTo>
                <a:cubicBezTo>
                  <a:pt x="124" y="285"/>
                  <a:pt x="119" y="273"/>
                  <a:pt x="117" y="267"/>
                </a:cubicBezTo>
                <a:cubicBezTo>
                  <a:pt x="116" y="265"/>
                  <a:pt x="115" y="261"/>
                  <a:pt x="115" y="259"/>
                </a:cubicBezTo>
                <a:cubicBezTo>
                  <a:pt x="115" y="256"/>
                  <a:pt x="116" y="251"/>
                  <a:pt x="115" y="249"/>
                </a:cubicBezTo>
                <a:cubicBezTo>
                  <a:pt x="114" y="247"/>
                  <a:pt x="112" y="243"/>
                  <a:pt x="110" y="242"/>
                </a:cubicBezTo>
                <a:cubicBezTo>
                  <a:pt x="109" y="241"/>
                  <a:pt x="106" y="238"/>
                  <a:pt x="104" y="238"/>
                </a:cubicBezTo>
                <a:cubicBezTo>
                  <a:pt x="102" y="237"/>
                  <a:pt x="97" y="237"/>
                  <a:pt x="94" y="238"/>
                </a:cubicBezTo>
                <a:cubicBezTo>
                  <a:pt x="91" y="238"/>
                  <a:pt x="85" y="239"/>
                  <a:pt x="82" y="239"/>
                </a:cubicBezTo>
                <a:cubicBezTo>
                  <a:pt x="79" y="239"/>
                  <a:pt x="73" y="239"/>
                  <a:pt x="70" y="238"/>
                </a:cubicBezTo>
                <a:cubicBezTo>
                  <a:pt x="68" y="238"/>
                  <a:pt x="63" y="235"/>
                  <a:pt x="61" y="233"/>
                </a:cubicBezTo>
                <a:cubicBezTo>
                  <a:pt x="60" y="232"/>
                  <a:pt x="57" y="229"/>
                  <a:pt x="57" y="227"/>
                </a:cubicBezTo>
                <a:cubicBezTo>
                  <a:pt x="56" y="225"/>
                  <a:pt x="56" y="221"/>
                  <a:pt x="55" y="219"/>
                </a:cubicBezTo>
                <a:cubicBezTo>
                  <a:pt x="55" y="217"/>
                  <a:pt x="52" y="214"/>
                  <a:pt x="51" y="212"/>
                </a:cubicBezTo>
                <a:cubicBezTo>
                  <a:pt x="50" y="210"/>
                  <a:pt x="48" y="205"/>
                  <a:pt x="47" y="202"/>
                </a:cubicBezTo>
                <a:cubicBezTo>
                  <a:pt x="45" y="200"/>
                  <a:pt x="42" y="195"/>
                  <a:pt x="40" y="193"/>
                </a:cubicBezTo>
                <a:cubicBezTo>
                  <a:pt x="38" y="191"/>
                  <a:pt x="32" y="188"/>
                  <a:pt x="29" y="186"/>
                </a:cubicBezTo>
                <a:cubicBezTo>
                  <a:pt x="28" y="185"/>
                  <a:pt x="27" y="183"/>
                  <a:pt x="25" y="181"/>
                </a:cubicBezTo>
                <a:cubicBezTo>
                  <a:pt x="25" y="181"/>
                  <a:pt x="25" y="181"/>
                  <a:pt x="25" y="181"/>
                </a:cubicBezTo>
                <a:cubicBezTo>
                  <a:pt x="27" y="180"/>
                  <a:pt x="31" y="180"/>
                  <a:pt x="32" y="180"/>
                </a:cubicBezTo>
                <a:cubicBezTo>
                  <a:pt x="33" y="179"/>
                  <a:pt x="35" y="178"/>
                  <a:pt x="35" y="177"/>
                </a:cubicBezTo>
                <a:cubicBezTo>
                  <a:pt x="36" y="176"/>
                  <a:pt x="34" y="174"/>
                  <a:pt x="34" y="173"/>
                </a:cubicBezTo>
                <a:cubicBezTo>
                  <a:pt x="33" y="172"/>
                  <a:pt x="31" y="171"/>
                  <a:pt x="30" y="170"/>
                </a:cubicBezTo>
                <a:cubicBezTo>
                  <a:pt x="29" y="170"/>
                  <a:pt x="29" y="168"/>
                  <a:pt x="28" y="167"/>
                </a:cubicBezTo>
                <a:cubicBezTo>
                  <a:pt x="27" y="166"/>
                  <a:pt x="24" y="165"/>
                  <a:pt x="23" y="164"/>
                </a:cubicBezTo>
                <a:cubicBezTo>
                  <a:pt x="22" y="163"/>
                  <a:pt x="21" y="161"/>
                  <a:pt x="21" y="160"/>
                </a:cubicBezTo>
                <a:cubicBezTo>
                  <a:pt x="20" y="158"/>
                  <a:pt x="18" y="155"/>
                  <a:pt x="16" y="154"/>
                </a:cubicBezTo>
                <a:cubicBezTo>
                  <a:pt x="16" y="153"/>
                  <a:pt x="14" y="152"/>
                  <a:pt x="13" y="151"/>
                </a:cubicBezTo>
                <a:cubicBezTo>
                  <a:pt x="12" y="150"/>
                  <a:pt x="9" y="148"/>
                  <a:pt x="8" y="147"/>
                </a:cubicBezTo>
                <a:cubicBezTo>
                  <a:pt x="8" y="145"/>
                  <a:pt x="7" y="143"/>
                  <a:pt x="7" y="141"/>
                </a:cubicBezTo>
                <a:cubicBezTo>
                  <a:pt x="6" y="140"/>
                  <a:pt x="5" y="137"/>
                  <a:pt x="4" y="136"/>
                </a:cubicBezTo>
                <a:cubicBezTo>
                  <a:pt x="4" y="135"/>
                  <a:pt x="1" y="135"/>
                  <a:pt x="0" y="134"/>
                </a:cubicBezTo>
                <a:cubicBezTo>
                  <a:pt x="0" y="133"/>
                  <a:pt x="0" y="130"/>
                  <a:pt x="0" y="129"/>
                </a:cubicBezTo>
                <a:cubicBezTo>
                  <a:pt x="1" y="128"/>
                  <a:pt x="1" y="125"/>
                  <a:pt x="2" y="125"/>
                </a:cubicBezTo>
                <a:cubicBezTo>
                  <a:pt x="3" y="123"/>
                  <a:pt x="5" y="122"/>
                  <a:pt x="7" y="122"/>
                </a:cubicBezTo>
                <a:cubicBezTo>
                  <a:pt x="8" y="122"/>
                  <a:pt x="11" y="122"/>
                  <a:pt x="12" y="123"/>
                </a:cubicBezTo>
                <a:cubicBezTo>
                  <a:pt x="13" y="123"/>
                  <a:pt x="16" y="124"/>
                  <a:pt x="17" y="125"/>
                </a:cubicBezTo>
                <a:cubicBezTo>
                  <a:pt x="18" y="125"/>
                  <a:pt x="21" y="125"/>
                  <a:pt x="23" y="125"/>
                </a:cubicBezTo>
                <a:cubicBezTo>
                  <a:pt x="24" y="125"/>
                  <a:pt x="26" y="124"/>
                  <a:pt x="26" y="123"/>
                </a:cubicBezTo>
                <a:cubicBezTo>
                  <a:pt x="27" y="122"/>
                  <a:pt x="29" y="119"/>
                  <a:pt x="29" y="118"/>
                </a:cubicBezTo>
                <a:cubicBezTo>
                  <a:pt x="30" y="118"/>
                  <a:pt x="32" y="116"/>
                  <a:pt x="32" y="115"/>
                </a:cubicBezTo>
                <a:cubicBezTo>
                  <a:pt x="33" y="114"/>
                  <a:pt x="34" y="113"/>
                  <a:pt x="34" y="112"/>
                </a:cubicBezTo>
                <a:cubicBezTo>
                  <a:pt x="36" y="111"/>
                  <a:pt x="38" y="109"/>
                  <a:pt x="39" y="107"/>
                </a:cubicBezTo>
                <a:cubicBezTo>
                  <a:pt x="40" y="106"/>
                  <a:pt x="43" y="105"/>
                  <a:pt x="43" y="104"/>
                </a:cubicBezTo>
                <a:cubicBezTo>
                  <a:pt x="44" y="102"/>
                  <a:pt x="43" y="99"/>
                  <a:pt x="43" y="97"/>
                </a:cubicBezTo>
                <a:cubicBezTo>
                  <a:pt x="44" y="96"/>
                  <a:pt x="45" y="94"/>
                  <a:pt x="45" y="94"/>
                </a:cubicBezTo>
                <a:cubicBezTo>
                  <a:pt x="46" y="93"/>
                  <a:pt x="48" y="92"/>
                  <a:pt x="48" y="91"/>
                </a:cubicBezTo>
                <a:cubicBezTo>
                  <a:pt x="49" y="91"/>
                  <a:pt x="51" y="90"/>
                  <a:pt x="52" y="89"/>
                </a:cubicBezTo>
                <a:cubicBezTo>
                  <a:pt x="53" y="88"/>
                  <a:pt x="53" y="86"/>
                  <a:pt x="54" y="85"/>
                </a:cubicBezTo>
                <a:cubicBezTo>
                  <a:pt x="54" y="84"/>
                  <a:pt x="55" y="82"/>
                  <a:pt x="56" y="81"/>
                </a:cubicBezTo>
                <a:cubicBezTo>
                  <a:pt x="57" y="81"/>
                  <a:pt x="59" y="80"/>
                  <a:pt x="60" y="80"/>
                </a:cubicBezTo>
                <a:cubicBezTo>
                  <a:pt x="61" y="80"/>
                  <a:pt x="62" y="80"/>
                  <a:pt x="63" y="81"/>
                </a:cubicBezTo>
                <a:cubicBezTo>
                  <a:pt x="64" y="81"/>
                  <a:pt x="65" y="83"/>
                  <a:pt x="66" y="83"/>
                </a:cubicBezTo>
                <a:cubicBezTo>
                  <a:pt x="67" y="84"/>
                  <a:pt x="68" y="84"/>
                  <a:pt x="69" y="83"/>
                </a:cubicBezTo>
                <a:cubicBezTo>
                  <a:pt x="70" y="83"/>
                  <a:pt x="69" y="81"/>
                  <a:pt x="69" y="80"/>
                </a:cubicBezTo>
                <a:cubicBezTo>
                  <a:pt x="69" y="78"/>
                  <a:pt x="69" y="76"/>
                  <a:pt x="69" y="75"/>
                </a:cubicBezTo>
                <a:cubicBezTo>
                  <a:pt x="70" y="75"/>
                  <a:pt x="71" y="75"/>
                  <a:pt x="71" y="75"/>
                </a:cubicBezTo>
                <a:cubicBezTo>
                  <a:pt x="72" y="75"/>
                  <a:pt x="74" y="76"/>
                  <a:pt x="75" y="76"/>
                </a:cubicBezTo>
                <a:cubicBezTo>
                  <a:pt x="76" y="77"/>
                  <a:pt x="76" y="79"/>
                  <a:pt x="77" y="80"/>
                </a:cubicBezTo>
                <a:cubicBezTo>
                  <a:pt x="77" y="80"/>
                  <a:pt x="79" y="79"/>
                  <a:pt x="80" y="79"/>
                </a:cubicBezTo>
                <a:cubicBezTo>
                  <a:pt x="81" y="78"/>
                  <a:pt x="81" y="76"/>
                  <a:pt x="81" y="76"/>
                </a:cubicBezTo>
                <a:cubicBezTo>
                  <a:pt x="82" y="75"/>
                  <a:pt x="83" y="74"/>
                  <a:pt x="84" y="74"/>
                </a:cubicBezTo>
                <a:cubicBezTo>
                  <a:pt x="84" y="74"/>
                  <a:pt x="85" y="74"/>
                  <a:pt x="85" y="74"/>
                </a:cubicBezTo>
                <a:cubicBezTo>
                  <a:pt x="86" y="74"/>
                  <a:pt x="86" y="75"/>
                  <a:pt x="86" y="76"/>
                </a:cubicBezTo>
                <a:cubicBezTo>
                  <a:pt x="87" y="76"/>
                  <a:pt x="86" y="78"/>
                  <a:pt x="87" y="79"/>
                </a:cubicBezTo>
                <a:cubicBezTo>
                  <a:pt x="87" y="80"/>
                  <a:pt x="89" y="81"/>
                  <a:pt x="89" y="81"/>
                </a:cubicBezTo>
                <a:cubicBezTo>
                  <a:pt x="91" y="81"/>
                  <a:pt x="93" y="81"/>
                  <a:pt x="94" y="80"/>
                </a:cubicBezTo>
                <a:cubicBezTo>
                  <a:pt x="95" y="80"/>
                  <a:pt x="97" y="78"/>
                  <a:pt x="98" y="77"/>
                </a:cubicBezTo>
                <a:cubicBezTo>
                  <a:pt x="98" y="76"/>
                  <a:pt x="98" y="75"/>
                  <a:pt x="98" y="74"/>
                </a:cubicBezTo>
                <a:cubicBezTo>
                  <a:pt x="98" y="73"/>
                  <a:pt x="97" y="71"/>
                  <a:pt x="96" y="70"/>
                </a:cubicBezTo>
                <a:cubicBezTo>
                  <a:pt x="96" y="70"/>
                  <a:pt x="94" y="70"/>
                  <a:pt x="94" y="70"/>
                </a:cubicBezTo>
                <a:cubicBezTo>
                  <a:pt x="93" y="70"/>
                  <a:pt x="92" y="71"/>
                  <a:pt x="91" y="71"/>
                </a:cubicBezTo>
                <a:cubicBezTo>
                  <a:pt x="91" y="71"/>
                  <a:pt x="89" y="70"/>
                  <a:pt x="88" y="70"/>
                </a:cubicBezTo>
                <a:cubicBezTo>
                  <a:pt x="88" y="68"/>
                  <a:pt x="89" y="66"/>
                  <a:pt x="89" y="65"/>
                </a:cubicBezTo>
                <a:cubicBezTo>
                  <a:pt x="88" y="64"/>
                  <a:pt x="88" y="61"/>
                  <a:pt x="88" y="61"/>
                </a:cubicBezTo>
                <a:cubicBezTo>
                  <a:pt x="87" y="60"/>
                  <a:pt x="86" y="59"/>
                  <a:pt x="86" y="59"/>
                </a:cubicBezTo>
                <a:cubicBezTo>
                  <a:pt x="85" y="59"/>
                  <a:pt x="84" y="61"/>
                  <a:pt x="84" y="62"/>
                </a:cubicBezTo>
                <a:cubicBezTo>
                  <a:pt x="83" y="63"/>
                  <a:pt x="84" y="64"/>
                  <a:pt x="84" y="65"/>
                </a:cubicBezTo>
                <a:cubicBezTo>
                  <a:pt x="84" y="66"/>
                  <a:pt x="84" y="68"/>
                  <a:pt x="83" y="68"/>
                </a:cubicBezTo>
                <a:cubicBezTo>
                  <a:pt x="82" y="69"/>
                  <a:pt x="81" y="69"/>
                  <a:pt x="80" y="69"/>
                </a:cubicBezTo>
                <a:cubicBezTo>
                  <a:pt x="79" y="69"/>
                  <a:pt x="77" y="69"/>
                  <a:pt x="76" y="69"/>
                </a:cubicBezTo>
                <a:cubicBezTo>
                  <a:pt x="75" y="68"/>
                  <a:pt x="74" y="67"/>
                  <a:pt x="73" y="67"/>
                </a:cubicBezTo>
                <a:cubicBezTo>
                  <a:pt x="72" y="66"/>
                  <a:pt x="70" y="67"/>
                  <a:pt x="69" y="67"/>
                </a:cubicBezTo>
                <a:cubicBezTo>
                  <a:pt x="68" y="67"/>
                  <a:pt x="66" y="69"/>
                  <a:pt x="65" y="69"/>
                </a:cubicBezTo>
                <a:cubicBezTo>
                  <a:pt x="64" y="69"/>
                  <a:pt x="62" y="70"/>
                  <a:pt x="61" y="69"/>
                </a:cubicBezTo>
                <a:cubicBezTo>
                  <a:pt x="61" y="69"/>
                  <a:pt x="60" y="67"/>
                  <a:pt x="60" y="66"/>
                </a:cubicBezTo>
                <a:cubicBezTo>
                  <a:pt x="60" y="65"/>
                  <a:pt x="61" y="63"/>
                  <a:pt x="62" y="62"/>
                </a:cubicBezTo>
                <a:cubicBezTo>
                  <a:pt x="64" y="60"/>
                  <a:pt x="68" y="58"/>
                  <a:pt x="69" y="56"/>
                </a:cubicBezTo>
                <a:cubicBezTo>
                  <a:pt x="70" y="54"/>
                  <a:pt x="72" y="50"/>
                  <a:pt x="73" y="48"/>
                </a:cubicBezTo>
                <a:cubicBezTo>
                  <a:pt x="74" y="47"/>
                  <a:pt x="76" y="44"/>
                  <a:pt x="77" y="43"/>
                </a:cubicBezTo>
                <a:cubicBezTo>
                  <a:pt x="78" y="42"/>
                  <a:pt x="78" y="40"/>
                  <a:pt x="79" y="39"/>
                </a:cubicBezTo>
                <a:cubicBezTo>
                  <a:pt x="80" y="37"/>
                  <a:pt x="82" y="33"/>
                  <a:pt x="83" y="32"/>
                </a:cubicBezTo>
                <a:cubicBezTo>
                  <a:pt x="84" y="30"/>
                  <a:pt x="86" y="26"/>
                  <a:pt x="88" y="25"/>
                </a:cubicBezTo>
                <a:cubicBezTo>
                  <a:pt x="89" y="24"/>
                  <a:pt x="94" y="23"/>
                  <a:pt x="95" y="22"/>
                </a:cubicBezTo>
                <a:cubicBezTo>
                  <a:pt x="98" y="20"/>
                  <a:pt x="102" y="16"/>
                  <a:pt x="105" y="13"/>
                </a:cubicBezTo>
                <a:cubicBezTo>
                  <a:pt x="106" y="12"/>
                  <a:pt x="109" y="8"/>
                  <a:pt x="111" y="7"/>
                </a:cubicBezTo>
                <a:cubicBezTo>
                  <a:pt x="113" y="6"/>
                  <a:pt x="118" y="4"/>
                  <a:pt x="120" y="4"/>
                </a:cubicBezTo>
                <a:cubicBezTo>
                  <a:pt x="121" y="4"/>
                  <a:pt x="124" y="4"/>
                  <a:pt x="125" y="5"/>
                </a:cubicBezTo>
                <a:cubicBezTo>
                  <a:pt x="127" y="6"/>
                  <a:pt x="129" y="9"/>
                  <a:pt x="130" y="9"/>
                </a:cubicBezTo>
                <a:cubicBezTo>
                  <a:pt x="131" y="10"/>
                  <a:pt x="133" y="10"/>
                  <a:pt x="134" y="10"/>
                </a:cubicBezTo>
                <a:cubicBezTo>
                  <a:pt x="135" y="11"/>
                  <a:pt x="137" y="13"/>
                  <a:pt x="139" y="14"/>
                </a:cubicBezTo>
                <a:cubicBezTo>
                  <a:pt x="140" y="15"/>
                  <a:pt x="144" y="17"/>
                  <a:pt x="146" y="16"/>
                </a:cubicBezTo>
                <a:cubicBezTo>
                  <a:pt x="147" y="16"/>
                  <a:pt x="147" y="12"/>
                  <a:pt x="147" y="11"/>
                </a:cubicBezTo>
                <a:cubicBezTo>
                  <a:pt x="147" y="10"/>
                  <a:pt x="145" y="7"/>
                  <a:pt x="145" y="6"/>
                </a:cubicBezTo>
                <a:cubicBezTo>
                  <a:pt x="145" y="4"/>
                  <a:pt x="145" y="1"/>
                  <a:pt x="146" y="1"/>
                </a:cubicBezTo>
                <a:cubicBezTo>
                  <a:pt x="147" y="0"/>
                  <a:pt x="150" y="2"/>
                  <a:pt x="152" y="3"/>
                </a:cubicBezTo>
                <a:cubicBezTo>
                  <a:pt x="154" y="3"/>
                  <a:pt x="159" y="3"/>
                  <a:pt x="162" y="3"/>
                </a:cubicBezTo>
                <a:cubicBezTo>
                  <a:pt x="164" y="4"/>
                  <a:pt x="167" y="5"/>
                  <a:pt x="169" y="6"/>
                </a:cubicBezTo>
                <a:cubicBezTo>
                  <a:pt x="169" y="7"/>
                  <a:pt x="171" y="9"/>
                  <a:pt x="172" y="10"/>
                </a:cubicBezTo>
                <a:cubicBezTo>
                  <a:pt x="172" y="11"/>
                  <a:pt x="175" y="12"/>
                  <a:pt x="175" y="13"/>
                </a:cubicBezTo>
                <a:cubicBezTo>
                  <a:pt x="176" y="15"/>
                  <a:pt x="173" y="16"/>
                  <a:pt x="173" y="17"/>
                </a:cubicBezTo>
                <a:cubicBezTo>
                  <a:pt x="172" y="19"/>
                  <a:pt x="174" y="23"/>
                  <a:pt x="174" y="25"/>
                </a:cubicBezTo>
                <a:cubicBezTo>
                  <a:pt x="176" y="28"/>
                  <a:pt x="179" y="34"/>
                  <a:pt x="181" y="37"/>
                </a:cubicBezTo>
                <a:cubicBezTo>
                  <a:pt x="182" y="40"/>
                  <a:pt x="184" y="46"/>
                  <a:pt x="186" y="49"/>
                </a:cubicBezTo>
                <a:cubicBezTo>
                  <a:pt x="187" y="51"/>
                  <a:pt x="190" y="55"/>
                  <a:pt x="191" y="56"/>
                </a:cubicBezTo>
                <a:cubicBezTo>
                  <a:pt x="193" y="58"/>
                  <a:pt x="197" y="61"/>
                  <a:pt x="198" y="63"/>
                </a:cubicBezTo>
                <a:cubicBezTo>
                  <a:pt x="199" y="64"/>
                  <a:pt x="200" y="67"/>
                  <a:pt x="200" y="69"/>
                </a:cubicBezTo>
                <a:cubicBezTo>
                  <a:pt x="200" y="70"/>
                  <a:pt x="198" y="73"/>
                  <a:pt x="196" y="74"/>
                </a:cubicBezTo>
                <a:cubicBezTo>
                  <a:pt x="195" y="75"/>
                  <a:pt x="192" y="75"/>
                  <a:pt x="191" y="76"/>
                </a:cubicBezTo>
                <a:cubicBezTo>
                  <a:pt x="189" y="77"/>
                  <a:pt x="185" y="78"/>
                  <a:pt x="184" y="79"/>
                </a:cubicBezTo>
                <a:cubicBezTo>
                  <a:pt x="183" y="81"/>
                  <a:pt x="182" y="84"/>
                  <a:pt x="182" y="86"/>
                </a:cubicBezTo>
                <a:cubicBezTo>
                  <a:pt x="181" y="87"/>
                  <a:pt x="179" y="89"/>
                  <a:pt x="179" y="91"/>
                </a:cubicBezTo>
                <a:cubicBezTo>
                  <a:pt x="178" y="92"/>
                  <a:pt x="177" y="94"/>
                  <a:pt x="176" y="95"/>
                </a:cubicBezTo>
                <a:cubicBezTo>
                  <a:pt x="176" y="96"/>
                  <a:pt x="176" y="99"/>
                  <a:pt x="176" y="100"/>
                </a:cubicBezTo>
                <a:cubicBezTo>
                  <a:pt x="175" y="101"/>
                  <a:pt x="174" y="102"/>
                  <a:pt x="174" y="102"/>
                </a:cubicBezTo>
                <a:cubicBezTo>
                  <a:pt x="173" y="102"/>
                  <a:pt x="172" y="100"/>
                  <a:pt x="171" y="99"/>
                </a:cubicBezTo>
                <a:cubicBezTo>
                  <a:pt x="171" y="99"/>
                  <a:pt x="170" y="98"/>
                  <a:pt x="169" y="99"/>
                </a:cubicBezTo>
                <a:cubicBezTo>
                  <a:pt x="168" y="99"/>
                  <a:pt x="168" y="101"/>
                  <a:pt x="168" y="102"/>
                </a:cubicBezTo>
                <a:cubicBezTo>
                  <a:pt x="167" y="103"/>
                  <a:pt x="167" y="106"/>
                  <a:pt x="167" y="107"/>
                </a:cubicBezTo>
                <a:cubicBezTo>
                  <a:pt x="167" y="108"/>
                  <a:pt x="168" y="111"/>
                  <a:pt x="167" y="112"/>
                </a:cubicBezTo>
                <a:cubicBezTo>
                  <a:pt x="167" y="113"/>
                  <a:pt x="166" y="115"/>
                  <a:pt x="165" y="116"/>
                </a:cubicBezTo>
                <a:cubicBezTo>
                  <a:pt x="164" y="117"/>
                  <a:pt x="162" y="117"/>
                  <a:pt x="161" y="118"/>
                </a:cubicBezTo>
                <a:cubicBezTo>
                  <a:pt x="159" y="119"/>
                  <a:pt x="157" y="120"/>
                  <a:pt x="155" y="121"/>
                </a:cubicBezTo>
                <a:cubicBezTo>
                  <a:pt x="154" y="122"/>
                  <a:pt x="151" y="126"/>
                  <a:pt x="150" y="127"/>
                </a:cubicBezTo>
                <a:cubicBezTo>
                  <a:pt x="149" y="129"/>
                  <a:pt x="148" y="132"/>
                  <a:pt x="147" y="134"/>
                </a:cubicBezTo>
                <a:cubicBezTo>
                  <a:pt x="146" y="135"/>
                  <a:pt x="144" y="137"/>
                  <a:pt x="143" y="138"/>
                </a:cubicBezTo>
                <a:cubicBezTo>
                  <a:pt x="142" y="140"/>
                  <a:pt x="141" y="142"/>
                  <a:pt x="140" y="144"/>
                </a:cubicBezTo>
                <a:cubicBezTo>
                  <a:pt x="140" y="146"/>
                  <a:pt x="141" y="150"/>
                  <a:pt x="141" y="152"/>
                </a:cubicBezTo>
                <a:cubicBezTo>
                  <a:pt x="141" y="154"/>
                  <a:pt x="142" y="158"/>
                  <a:pt x="143" y="160"/>
                </a:cubicBezTo>
                <a:cubicBezTo>
                  <a:pt x="143" y="161"/>
                  <a:pt x="145" y="164"/>
                  <a:pt x="145" y="166"/>
                </a:cubicBezTo>
                <a:cubicBezTo>
                  <a:pt x="145" y="167"/>
                  <a:pt x="143" y="169"/>
                  <a:pt x="143" y="171"/>
                </a:cubicBezTo>
                <a:cubicBezTo>
                  <a:pt x="143" y="171"/>
                  <a:pt x="143" y="173"/>
                  <a:pt x="144" y="174"/>
                </a:cubicBezTo>
                <a:cubicBezTo>
                  <a:pt x="144" y="175"/>
                  <a:pt x="146" y="176"/>
                  <a:pt x="147" y="177"/>
                </a:cubicBezTo>
                <a:cubicBezTo>
                  <a:pt x="148" y="177"/>
                  <a:pt x="151" y="176"/>
                  <a:pt x="152" y="175"/>
                </a:cubicBezTo>
                <a:cubicBezTo>
                  <a:pt x="153" y="175"/>
                  <a:pt x="154" y="172"/>
                  <a:pt x="155" y="171"/>
                </a:cubicBezTo>
                <a:cubicBezTo>
                  <a:pt x="155" y="171"/>
                  <a:pt x="157" y="169"/>
                  <a:pt x="157" y="168"/>
                </a:cubicBezTo>
                <a:cubicBezTo>
                  <a:pt x="158" y="167"/>
                  <a:pt x="160" y="164"/>
                  <a:pt x="160" y="162"/>
                </a:cubicBezTo>
                <a:cubicBezTo>
                  <a:pt x="161" y="161"/>
                  <a:pt x="159" y="157"/>
                  <a:pt x="159" y="155"/>
                </a:cubicBezTo>
                <a:cubicBezTo>
                  <a:pt x="159" y="154"/>
                  <a:pt x="159" y="151"/>
                  <a:pt x="159" y="150"/>
                </a:cubicBezTo>
                <a:cubicBezTo>
                  <a:pt x="160" y="149"/>
                  <a:pt x="160" y="146"/>
                  <a:pt x="161" y="146"/>
                </a:cubicBezTo>
                <a:cubicBezTo>
                  <a:pt x="162" y="145"/>
                  <a:pt x="164" y="144"/>
                  <a:pt x="165" y="143"/>
                </a:cubicBezTo>
                <a:cubicBezTo>
                  <a:pt x="167" y="143"/>
                  <a:pt x="169" y="142"/>
                  <a:pt x="171" y="143"/>
                </a:cubicBezTo>
                <a:cubicBezTo>
                  <a:pt x="171" y="143"/>
                  <a:pt x="173" y="144"/>
                  <a:pt x="173" y="144"/>
                </a:cubicBezTo>
                <a:cubicBezTo>
                  <a:pt x="174" y="145"/>
                  <a:pt x="174" y="147"/>
                  <a:pt x="175" y="147"/>
                </a:cubicBezTo>
                <a:cubicBezTo>
                  <a:pt x="176" y="148"/>
                  <a:pt x="179" y="149"/>
                  <a:pt x="181" y="148"/>
                </a:cubicBezTo>
                <a:cubicBezTo>
                  <a:pt x="182" y="148"/>
                  <a:pt x="184" y="146"/>
                  <a:pt x="185" y="144"/>
                </a:cubicBezTo>
                <a:cubicBezTo>
                  <a:pt x="186" y="143"/>
                  <a:pt x="186" y="141"/>
                  <a:pt x="187" y="140"/>
                </a:cubicBezTo>
                <a:cubicBezTo>
                  <a:pt x="187" y="139"/>
                  <a:pt x="188" y="136"/>
                  <a:pt x="187" y="136"/>
                </a:cubicBezTo>
                <a:cubicBezTo>
                  <a:pt x="186" y="135"/>
                  <a:pt x="184" y="137"/>
                  <a:pt x="183" y="137"/>
                </a:cubicBezTo>
                <a:cubicBezTo>
                  <a:pt x="181" y="137"/>
                  <a:pt x="177" y="138"/>
                  <a:pt x="175" y="137"/>
                </a:cubicBezTo>
                <a:cubicBezTo>
                  <a:pt x="174" y="137"/>
                  <a:pt x="171" y="136"/>
                  <a:pt x="170" y="134"/>
                </a:cubicBezTo>
                <a:cubicBezTo>
                  <a:pt x="170" y="133"/>
                  <a:pt x="173" y="131"/>
                  <a:pt x="174" y="130"/>
                </a:cubicBezTo>
                <a:cubicBezTo>
                  <a:pt x="175" y="129"/>
                  <a:pt x="177" y="127"/>
                  <a:pt x="178" y="126"/>
                </a:cubicBezTo>
                <a:cubicBezTo>
                  <a:pt x="179" y="124"/>
                  <a:pt x="181" y="120"/>
                  <a:pt x="182" y="118"/>
                </a:cubicBezTo>
                <a:cubicBezTo>
                  <a:pt x="183" y="116"/>
                  <a:pt x="184" y="112"/>
                  <a:pt x="185" y="110"/>
                </a:cubicBezTo>
                <a:cubicBezTo>
                  <a:pt x="185" y="109"/>
                  <a:pt x="185" y="106"/>
                  <a:pt x="186" y="105"/>
                </a:cubicBezTo>
                <a:cubicBezTo>
                  <a:pt x="186" y="104"/>
                  <a:pt x="188" y="104"/>
                  <a:pt x="189" y="105"/>
                </a:cubicBezTo>
                <a:cubicBezTo>
                  <a:pt x="190" y="106"/>
                  <a:pt x="190" y="108"/>
                  <a:pt x="190" y="109"/>
                </a:cubicBezTo>
                <a:cubicBezTo>
                  <a:pt x="190" y="110"/>
                  <a:pt x="190" y="112"/>
                  <a:pt x="190" y="113"/>
                </a:cubicBezTo>
                <a:cubicBezTo>
                  <a:pt x="190" y="115"/>
                  <a:pt x="190" y="118"/>
                  <a:pt x="190" y="119"/>
                </a:cubicBezTo>
                <a:cubicBezTo>
                  <a:pt x="190" y="121"/>
                  <a:pt x="191" y="124"/>
                  <a:pt x="192" y="125"/>
                </a:cubicBezTo>
                <a:cubicBezTo>
                  <a:pt x="192" y="126"/>
                  <a:pt x="193" y="130"/>
                  <a:pt x="194" y="131"/>
                </a:cubicBezTo>
                <a:cubicBezTo>
                  <a:pt x="196" y="132"/>
                  <a:pt x="200" y="132"/>
                  <a:pt x="202" y="131"/>
                </a:cubicBezTo>
                <a:cubicBezTo>
                  <a:pt x="204" y="131"/>
                  <a:pt x="206" y="128"/>
                  <a:pt x="208" y="127"/>
                </a:cubicBezTo>
                <a:cubicBezTo>
                  <a:pt x="210" y="127"/>
                  <a:pt x="214" y="127"/>
                  <a:pt x="217" y="127"/>
                </a:cubicBezTo>
                <a:cubicBezTo>
                  <a:pt x="219" y="127"/>
                  <a:pt x="224" y="128"/>
                  <a:pt x="227" y="129"/>
                </a:cubicBezTo>
                <a:cubicBezTo>
                  <a:pt x="229" y="129"/>
                  <a:pt x="233" y="129"/>
                  <a:pt x="235" y="130"/>
                </a:cubicBezTo>
                <a:cubicBezTo>
                  <a:pt x="235" y="131"/>
                  <a:pt x="236" y="132"/>
                  <a:pt x="237" y="133"/>
                </a:cubicBezTo>
                <a:cubicBezTo>
                  <a:pt x="237" y="134"/>
                  <a:pt x="237" y="136"/>
                  <a:pt x="237" y="138"/>
                </a:cubicBezTo>
                <a:cubicBezTo>
                  <a:pt x="237" y="139"/>
                  <a:pt x="236" y="141"/>
                  <a:pt x="236" y="142"/>
                </a:cubicBezTo>
                <a:cubicBezTo>
                  <a:pt x="236" y="143"/>
                  <a:pt x="237" y="146"/>
                  <a:pt x="237" y="147"/>
                </a:cubicBezTo>
                <a:cubicBezTo>
                  <a:pt x="237" y="148"/>
                  <a:pt x="236" y="151"/>
                  <a:pt x="235" y="152"/>
                </a:cubicBezTo>
                <a:cubicBezTo>
                  <a:pt x="235" y="152"/>
                  <a:pt x="233" y="153"/>
                  <a:pt x="232" y="154"/>
                </a:cubicBezTo>
                <a:cubicBezTo>
                  <a:pt x="231" y="154"/>
                  <a:pt x="229" y="154"/>
                  <a:pt x="228" y="155"/>
                </a:cubicBezTo>
                <a:cubicBezTo>
                  <a:pt x="227" y="156"/>
                  <a:pt x="226" y="158"/>
                  <a:pt x="225" y="159"/>
                </a:cubicBezTo>
                <a:cubicBezTo>
                  <a:pt x="225" y="161"/>
                  <a:pt x="224" y="164"/>
                  <a:pt x="223" y="166"/>
                </a:cubicBezTo>
                <a:cubicBezTo>
                  <a:pt x="222" y="168"/>
                  <a:pt x="221" y="170"/>
                  <a:pt x="220" y="171"/>
                </a:cubicBezTo>
                <a:cubicBezTo>
                  <a:pt x="220" y="173"/>
                  <a:pt x="219" y="176"/>
                  <a:pt x="220" y="177"/>
                </a:cubicBezTo>
                <a:cubicBezTo>
                  <a:pt x="221" y="178"/>
                  <a:pt x="224" y="179"/>
                  <a:pt x="225" y="180"/>
                </a:cubicBezTo>
                <a:cubicBezTo>
                  <a:pt x="226" y="181"/>
                  <a:pt x="229" y="183"/>
                  <a:pt x="231" y="184"/>
                </a:cubicBezTo>
                <a:cubicBezTo>
                  <a:pt x="233" y="185"/>
                  <a:pt x="237" y="187"/>
                  <a:pt x="239" y="188"/>
                </a:cubicBezTo>
                <a:cubicBezTo>
                  <a:pt x="240" y="189"/>
                  <a:pt x="241" y="191"/>
                  <a:pt x="241" y="192"/>
                </a:cubicBezTo>
                <a:cubicBezTo>
                  <a:pt x="241" y="194"/>
                  <a:pt x="239" y="198"/>
                  <a:pt x="240" y="199"/>
                </a:cubicBezTo>
                <a:cubicBezTo>
                  <a:pt x="241" y="200"/>
                  <a:pt x="243" y="201"/>
                  <a:pt x="244" y="200"/>
                </a:cubicBezTo>
                <a:cubicBezTo>
                  <a:pt x="246" y="200"/>
                  <a:pt x="247" y="196"/>
                  <a:pt x="248" y="194"/>
                </a:cubicBezTo>
                <a:cubicBezTo>
                  <a:pt x="249" y="192"/>
                  <a:pt x="249" y="187"/>
                  <a:pt x="250" y="185"/>
                </a:cubicBezTo>
                <a:cubicBezTo>
                  <a:pt x="252" y="184"/>
                  <a:pt x="255" y="184"/>
                  <a:pt x="257" y="184"/>
                </a:cubicBezTo>
                <a:cubicBezTo>
                  <a:pt x="259" y="184"/>
                  <a:pt x="262" y="186"/>
                  <a:pt x="263" y="186"/>
                </a:cubicBezTo>
                <a:cubicBezTo>
                  <a:pt x="265" y="186"/>
                  <a:pt x="268" y="185"/>
                  <a:pt x="268" y="183"/>
                </a:cubicBezTo>
                <a:cubicBezTo>
                  <a:pt x="269" y="182"/>
                  <a:pt x="268" y="179"/>
                  <a:pt x="268" y="177"/>
                </a:cubicBezTo>
                <a:cubicBezTo>
                  <a:pt x="269" y="175"/>
                  <a:pt x="271" y="171"/>
                  <a:pt x="269" y="170"/>
                </a:cubicBezTo>
                <a:cubicBezTo>
                  <a:pt x="269" y="170"/>
                  <a:pt x="266" y="170"/>
                  <a:pt x="265" y="171"/>
                </a:cubicBezTo>
                <a:cubicBezTo>
                  <a:pt x="264" y="171"/>
                  <a:pt x="262" y="173"/>
                  <a:pt x="261" y="174"/>
                </a:cubicBezTo>
                <a:cubicBezTo>
                  <a:pt x="260" y="174"/>
                  <a:pt x="256" y="175"/>
                  <a:pt x="254" y="175"/>
                </a:cubicBezTo>
                <a:cubicBezTo>
                  <a:pt x="253" y="175"/>
                  <a:pt x="250" y="176"/>
                  <a:pt x="249" y="177"/>
                </a:cubicBezTo>
                <a:cubicBezTo>
                  <a:pt x="247" y="177"/>
                  <a:pt x="243" y="179"/>
                  <a:pt x="242" y="178"/>
                </a:cubicBezTo>
                <a:cubicBezTo>
                  <a:pt x="240" y="178"/>
                  <a:pt x="237" y="176"/>
                  <a:pt x="236" y="175"/>
                </a:cubicBezTo>
                <a:cubicBezTo>
                  <a:pt x="235" y="173"/>
                  <a:pt x="236" y="168"/>
                  <a:pt x="236" y="166"/>
                </a:cubicBezTo>
                <a:cubicBezTo>
                  <a:pt x="237" y="164"/>
                  <a:pt x="239" y="158"/>
                  <a:pt x="240" y="156"/>
                </a:cubicBezTo>
                <a:cubicBezTo>
                  <a:pt x="241" y="153"/>
                  <a:pt x="244" y="146"/>
                  <a:pt x="245" y="143"/>
                </a:cubicBezTo>
                <a:cubicBezTo>
                  <a:pt x="246" y="139"/>
                  <a:pt x="248" y="131"/>
                  <a:pt x="249" y="127"/>
                </a:cubicBezTo>
                <a:cubicBezTo>
                  <a:pt x="250" y="124"/>
                  <a:pt x="255" y="118"/>
                  <a:pt x="256" y="115"/>
                </a:cubicBezTo>
                <a:cubicBezTo>
                  <a:pt x="256" y="112"/>
                  <a:pt x="255" y="105"/>
                  <a:pt x="255" y="102"/>
                </a:cubicBezTo>
                <a:cubicBezTo>
                  <a:pt x="254" y="98"/>
                  <a:pt x="253" y="92"/>
                  <a:pt x="251" y="89"/>
                </a:cubicBezTo>
                <a:cubicBezTo>
                  <a:pt x="249" y="86"/>
                  <a:pt x="243" y="80"/>
                  <a:pt x="239" y="80"/>
                </a:cubicBezTo>
                <a:cubicBezTo>
                  <a:pt x="239" y="80"/>
                  <a:pt x="247" y="75"/>
                  <a:pt x="249" y="73"/>
                </a:cubicBezTo>
                <a:cubicBezTo>
                  <a:pt x="254" y="71"/>
                  <a:pt x="263" y="65"/>
                  <a:pt x="269" y="63"/>
                </a:cubicBezTo>
                <a:cubicBezTo>
                  <a:pt x="272" y="62"/>
                  <a:pt x="281" y="61"/>
                  <a:pt x="284" y="60"/>
                </a:cubicBezTo>
                <a:cubicBezTo>
                  <a:pt x="288" y="59"/>
                  <a:pt x="296" y="57"/>
                  <a:pt x="299" y="56"/>
                </a:cubicBezTo>
                <a:cubicBezTo>
                  <a:pt x="303" y="55"/>
                  <a:pt x="310" y="54"/>
                  <a:pt x="313" y="54"/>
                </a:cubicBezTo>
                <a:cubicBezTo>
                  <a:pt x="317" y="54"/>
                  <a:pt x="326" y="54"/>
                  <a:pt x="329" y="56"/>
                </a:cubicBezTo>
                <a:cubicBezTo>
                  <a:pt x="334" y="57"/>
                  <a:pt x="340" y="64"/>
                  <a:pt x="343" y="67"/>
                </a:cubicBezTo>
                <a:cubicBezTo>
                  <a:pt x="346" y="70"/>
                  <a:pt x="353" y="75"/>
                  <a:pt x="356" y="78"/>
                </a:cubicBezTo>
                <a:cubicBezTo>
                  <a:pt x="358" y="80"/>
                  <a:pt x="362" y="84"/>
                  <a:pt x="363" y="86"/>
                </a:cubicBezTo>
                <a:cubicBezTo>
                  <a:pt x="365" y="89"/>
                  <a:pt x="364" y="95"/>
                  <a:pt x="365" y="98"/>
                </a:cubicBezTo>
                <a:cubicBezTo>
                  <a:pt x="366" y="100"/>
                  <a:pt x="370" y="103"/>
                  <a:pt x="371" y="105"/>
                </a:cubicBezTo>
                <a:cubicBezTo>
                  <a:pt x="373" y="107"/>
                  <a:pt x="375" y="113"/>
                  <a:pt x="374" y="116"/>
                </a:cubicBezTo>
                <a:cubicBezTo>
                  <a:pt x="374" y="118"/>
                  <a:pt x="372" y="123"/>
                  <a:pt x="370" y="125"/>
                </a:cubicBezTo>
                <a:cubicBezTo>
                  <a:pt x="370" y="126"/>
                  <a:pt x="367" y="129"/>
                  <a:pt x="367" y="131"/>
                </a:cubicBezTo>
                <a:cubicBezTo>
                  <a:pt x="366" y="133"/>
                  <a:pt x="367" y="137"/>
                  <a:pt x="368" y="139"/>
                </a:cubicBezTo>
                <a:cubicBezTo>
                  <a:pt x="369" y="140"/>
                  <a:pt x="373" y="139"/>
                  <a:pt x="374" y="140"/>
                </a:cubicBezTo>
                <a:cubicBezTo>
                  <a:pt x="375" y="142"/>
                  <a:pt x="374" y="146"/>
                  <a:pt x="374" y="147"/>
                </a:cubicBezTo>
                <a:cubicBezTo>
                  <a:pt x="374" y="151"/>
                  <a:pt x="372" y="157"/>
                  <a:pt x="374" y="160"/>
                </a:cubicBezTo>
                <a:cubicBezTo>
                  <a:pt x="375" y="162"/>
                  <a:pt x="379" y="164"/>
                  <a:pt x="381" y="165"/>
                </a:cubicBezTo>
                <a:cubicBezTo>
                  <a:pt x="384" y="166"/>
                  <a:pt x="392" y="163"/>
                  <a:pt x="396" y="163"/>
                </a:cubicBezTo>
                <a:cubicBezTo>
                  <a:pt x="398" y="163"/>
                  <a:pt x="403" y="163"/>
                  <a:pt x="405" y="164"/>
                </a:cubicBezTo>
                <a:cubicBezTo>
                  <a:pt x="409" y="166"/>
                  <a:pt x="416" y="173"/>
                  <a:pt x="418" y="177"/>
                </a:cubicBezTo>
                <a:cubicBezTo>
                  <a:pt x="420" y="180"/>
                  <a:pt x="422" y="186"/>
                  <a:pt x="423" y="19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1" name="Freeform 86">
            <a:extLst>
              <a:ext uri="{FF2B5EF4-FFF2-40B4-BE49-F238E27FC236}">
                <a16:creationId xmlns:a16="http://schemas.microsoft.com/office/drawing/2014/main" id="{49FA9BD1-8B8F-4A13-BD97-3572B690506B}"/>
              </a:ext>
            </a:extLst>
          </p:cNvPr>
          <p:cNvSpPr>
            <a:spLocks/>
          </p:cNvSpPr>
          <p:nvPr/>
        </p:nvSpPr>
        <p:spPr bwMode="auto">
          <a:xfrm>
            <a:off x="6172079" y="5378906"/>
            <a:ext cx="146499" cy="284209"/>
          </a:xfrm>
          <a:custGeom>
            <a:avLst/>
            <a:gdLst/>
            <a:ahLst/>
            <a:cxnLst>
              <a:cxn ang="0">
                <a:pos x="21" y="4"/>
              </a:cxn>
              <a:cxn ang="0">
                <a:pos x="18" y="1"/>
              </a:cxn>
              <a:cxn ang="0">
                <a:pos x="12" y="2"/>
              </a:cxn>
              <a:cxn ang="0">
                <a:pos x="11" y="7"/>
              </a:cxn>
              <a:cxn ang="0">
                <a:pos x="11" y="21"/>
              </a:cxn>
              <a:cxn ang="0">
                <a:pos x="9" y="27"/>
              </a:cxn>
              <a:cxn ang="0">
                <a:pos x="8" y="32"/>
              </a:cxn>
              <a:cxn ang="0">
                <a:pos x="9" y="39"/>
              </a:cxn>
              <a:cxn ang="0">
                <a:pos x="7" y="44"/>
              </a:cxn>
              <a:cxn ang="0">
                <a:pos x="0" y="48"/>
              </a:cxn>
              <a:cxn ang="0">
                <a:pos x="1" y="54"/>
              </a:cxn>
              <a:cxn ang="0">
                <a:pos x="3" y="61"/>
              </a:cxn>
              <a:cxn ang="0">
                <a:pos x="3" y="67"/>
              </a:cxn>
              <a:cxn ang="0">
                <a:pos x="2" y="77"/>
              </a:cxn>
              <a:cxn ang="0">
                <a:pos x="6" y="88"/>
              </a:cxn>
              <a:cxn ang="0">
                <a:pos x="8" y="95"/>
              </a:cxn>
              <a:cxn ang="0">
                <a:pos x="13" y="97"/>
              </a:cxn>
              <a:cxn ang="0">
                <a:pos x="18" y="97"/>
              </a:cxn>
              <a:cxn ang="0">
                <a:pos x="22" y="94"/>
              </a:cxn>
              <a:cxn ang="0">
                <a:pos x="27" y="93"/>
              </a:cxn>
              <a:cxn ang="0">
                <a:pos x="31" y="91"/>
              </a:cxn>
              <a:cxn ang="0">
                <a:pos x="31" y="83"/>
              </a:cxn>
              <a:cxn ang="0">
                <a:pos x="29" y="80"/>
              </a:cxn>
              <a:cxn ang="0">
                <a:pos x="29" y="74"/>
              </a:cxn>
              <a:cxn ang="0">
                <a:pos x="32" y="67"/>
              </a:cxn>
              <a:cxn ang="0">
                <a:pos x="33" y="61"/>
              </a:cxn>
              <a:cxn ang="0">
                <a:pos x="31" y="55"/>
              </a:cxn>
              <a:cxn ang="0">
                <a:pos x="31" y="48"/>
              </a:cxn>
              <a:cxn ang="0">
                <a:pos x="34" y="44"/>
              </a:cxn>
              <a:cxn ang="0">
                <a:pos x="34" y="36"/>
              </a:cxn>
              <a:cxn ang="0">
                <a:pos x="39" y="28"/>
              </a:cxn>
              <a:cxn ang="0">
                <a:pos x="44" y="25"/>
              </a:cxn>
              <a:cxn ang="0">
                <a:pos x="48" y="17"/>
              </a:cxn>
              <a:cxn ang="0">
                <a:pos x="50" y="9"/>
              </a:cxn>
              <a:cxn ang="0">
                <a:pos x="46" y="4"/>
              </a:cxn>
              <a:cxn ang="0">
                <a:pos x="41" y="3"/>
              </a:cxn>
              <a:cxn ang="0">
                <a:pos x="36" y="4"/>
              </a:cxn>
              <a:cxn ang="0">
                <a:pos x="33" y="2"/>
              </a:cxn>
              <a:cxn ang="0">
                <a:pos x="27" y="3"/>
              </a:cxn>
              <a:cxn ang="0">
                <a:pos x="21" y="4"/>
              </a:cxn>
            </a:cxnLst>
            <a:rect l="0" t="0" r="r" b="b"/>
            <a:pathLst>
              <a:path w="50" h="98">
                <a:moveTo>
                  <a:pt x="21" y="4"/>
                </a:moveTo>
                <a:cubicBezTo>
                  <a:pt x="20" y="4"/>
                  <a:pt x="19" y="1"/>
                  <a:pt x="18" y="1"/>
                </a:cubicBezTo>
                <a:cubicBezTo>
                  <a:pt x="16" y="0"/>
                  <a:pt x="13" y="1"/>
                  <a:pt x="12" y="2"/>
                </a:cubicBezTo>
                <a:cubicBezTo>
                  <a:pt x="12" y="3"/>
                  <a:pt x="11" y="6"/>
                  <a:pt x="11" y="7"/>
                </a:cubicBezTo>
                <a:cubicBezTo>
                  <a:pt x="11" y="11"/>
                  <a:pt x="11" y="18"/>
                  <a:pt x="11" y="21"/>
                </a:cubicBezTo>
                <a:cubicBezTo>
                  <a:pt x="10" y="22"/>
                  <a:pt x="9" y="25"/>
                  <a:pt x="9" y="27"/>
                </a:cubicBezTo>
                <a:cubicBezTo>
                  <a:pt x="9" y="28"/>
                  <a:pt x="8" y="31"/>
                  <a:pt x="8" y="32"/>
                </a:cubicBezTo>
                <a:cubicBezTo>
                  <a:pt x="8" y="34"/>
                  <a:pt x="9" y="37"/>
                  <a:pt x="9" y="39"/>
                </a:cubicBezTo>
                <a:cubicBezTo>
                  <a:pt x="9" y="40"/>
                  <a:pt x="8" y="43"/>
                  <a:pt x="7" y="44"/>
                </a:cubicBezTo>
                <a:cubicBezTo>
                  <a:pt x="6" y="45"/>
                  <a:pt x="1" y="46"/>
                  <a:pt x="0" y="48"/>
                </a:cubicBezTo>
                <a:cubicBezTo>
                  <a:pt x="0" y="50"/>
                  <a:pt x="1" y="53"/>
                  <a:pt x="1" y="54"/>
                </a:cubicBezTo>
                <a:cubicBezTo>
                  <a:pt x="1" y="56"/>
                  <a:pt x="3" y="59"/>
                  <a:pt x="3" y="61"/>
                </a:cubicBezTo>
                <a:cubicBezTo>
                  <a:pt x="4" y="62"/>
                  <a:pt x="3" y="66"/>
                  <a:pt x="3" y="67"/>
                </a:cubicBezTo>
                <a:cubicBezTo>
                  <a:pt x="3" y="70"/>
                  <a:pt x="1" y="74"/>
                  <a:pt x="2" y="77"/>
                </a:cubicBezTo>
                <a:cubicBezTo>
                  <a:pt x="2" y="80"/>
                  <a:pt x="5" y="85"/>
                  <a:pt x="6" y="88"/>
                </a:cubicBezTo>
                <a:cubicBezTo>
                  <a:pt x="6" y="90"/>
                  <a:pt x="7" y="94"/>
                  <a:pt x="8" y="95"/>
                </a:cubicBezTo>
                <a:cubicBezTo>
                  <a:pt x="9" y="96"/>
                  <a:pt x="11" y="97"/>
                  <a:pt x="13" y="97"/>
                </a:cubicBezTo>
                <a:cubicBezTo>
                  <a:pt x="14" y="98"/>
                  <a:pt x="17" y="98"/>
                  <a:pt x="18" y="97"/>
                </a:cubicBezTo>
                <a:cubicBezTo>
                  <a:pt x="19" y="97"/>
                  <a:pt x="21" y="94"/>
                  <a:pt x="22" y="94"/>
                </a:cubicBezTo>
                <a:cubicBezTo>
                  <a:pt x="23" y="93"/>
                  <a:pt x="26" y="93"/>
                  <a:pt x="27" y="93"/>
                </a:cubicBezTo>
                <a:cubicBezTo>
                  <a:pt x="28" y="93"/>
                  <a:pt x="31" y="92"/>
                  <a:pt x="31" y="91"/>
                </a:cubicBezTo>
                <a:cubicBezTo>
                  <a:pt x="32" y="89"/>
                  <a:pt x="32" y="85"/>
                  <a:pt x="31" y="83"/>
                </a:cubicBezTo>
                <a:cubicBezTo>
                  <a:pt x="31" y="82"/>
                  <a:pt x="29" y="81"/>
                  <a:pt x="29" y="80"/>
                </a:cubicBezTo>
                <a:cubicBezTo>
                  <a:pt x="29" y="78"/>
                  <a:pt x="29" y="75"/>
                  <a:pt x="29" y="74"/>
                </a:cubicBezTo>
                <a:cubicBezTo>
                  <a:pt x="29" y="72"/>
                  <a:pt x="31" y="68"/>
                  <a:pt x="32" y="67"/>
                </a:cubicBezTo>
                <a:cubicBezTo>
                  <a:pt x="32" y="65"/>
                  <a:pt x="33" y="63"/>
                  <a:pt x="33" y="61"/>
                </a:cubicBezTo>
                <a:cubicBezTo>
                  <a:pt x="33" y="60"/>
                  <a:pt x="32" y="57"/>
                  <a:pt x="31" y="55"/>
                </a:cubicBezTo>
                <a:cubicBezTo>
                  <a:pt x="31" y="53"/>
                  <a:pt x="31" y="49"/>
                  <a:pt x="31" y="48"/>
                </a:cubicBezTo>
                <a:cubicBezTo>
                  <a:pt x="32" y="46"/>
                  <a:pt x="33" y="45"/>
                  <a:pt x="34" y="44"/>
                </a:cubicBezTo>
                <a:cubicBezTo>
                  <a:pt x="34" y="42"/>
                  <a:pt x="33" y="38"/>
                  <a:pt x="34" y="36"/>
                </a:cubicBezTo>
                <a:cubicBezTo>
                  <a:pt x="35" y="34"/>
                  <a:pt x="38" y="30"/>
                  <a:pt x="39" y="28"/>
                </a:cubicBezTo>
                <a:cubicBezTo>
                  <a:pt x="40" y="27"/>
                  <a:pt x="43" y="26"/>
                  <a:pt x="44" y="25"/>
                </a:cubicBezTo>
                <a:cubicBezTo>
                  <a:pt x="45" y="23"/>
                  <a:pt x="47" y="19"/>
                  <a:pt x="48" y="17"/>
                </a:cubicBezTo>
                <a:cubicBezTo>
                  <a:pt x="48" y="15"/>
                  <a:pt x="50" y="11"/>
                  <a:pt x="50" y="9"/>
                </a:cubicBezTo>
                <a:cubicBezTo>
                  <a:pt x="49" y="8"/>
                  <a:pt x="47" y="5"/>
                  <a:pt x="46" y="4"/>
                </a:cubicBezTo>
                <a:cubicBezTo>
                  <a:pt x="45" y="3"/>
                  <a:pt x="42" y="3"/>
                  <a:pt x="41" y="3"/>
                </a:cubicBezTo>
                <a:cubicBezTo>
                  <a:pt x="40" y="3"/>
                  <a:pt x="37" y="5"/>
                  <a:pt x="36" y="4"/>
                </a:cubicBezTo>
                <a:cubicBezTo>
                  <a:pt x="35" y="4"/>
                  <a:pt x="34" y="2"/>
                  <a:pt x="33" y="2"/>
                </a:cubicBezTo>
                <a:cubicBezTo>
                  <a:pt x="32" y="1"/>
                  <a:pt x="28" y="2"/>
                  <a:pt x="27" y="3"/>
                </a:cubicBezTo>
                <a:cubicBezTo>
                  <a:pt x="25" y="3"/>
                  <a:pt x="23" y="5"/>
                  <a:pt x="2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2" name="Freeform 87">
            <a:extLst>
              <a:ext uri="{FF2B5EF4-FFF2-40B4-BE49-F238E27FC236}">
                <a16:creationId xmlns:a16="http://schemas.microsoft.com/office/drawing/2014/main" id="{70FC0741-782B-4102-B09E-690C7787180E}"/>
              </a:ext>
            </a:extLst>
          </p:cNvPr>
          <p:cNvSpPr>
            <a:spLocks/>
          </p:cNvSpPr>
          <p:nvPr/>
        </p:nvSpPr>
        <p:spPr bwMode="auto">
          <a:xfrm>
            <a:off x="7511082" y="5663114"/>
            <a:ext cx="527398" cy="468798"/>
          </a:xfrm>
          <a:custGeom>
            <a:avLst/>
            <a:gdLst/>
            <a:ahLst/>
            <a:cxnLst>
              <a:cxn ang="0">
                <a:pos x="70" y="132"/>
              </a:cxn>
              <a:cxn ang="0">
                <a:pos x="61" y="119"/>
              </a:cxn>
              <a:cxn ang="0">
                <a:pos x="52" y="108"/>
              </a:cxn>
              <a:cxn ang="0">
                <a:pos x="50" y="99"/>
              </a:cxn>
              <a:cxn ang="0">
                <a:pos x="49" y="87"/>
              </a:cxn>
              <a:cxn ang="0">
                <a:pos x="45" y="79"/>
              </a:cxn>
              <a:cxn ang="0">
                <a:pos x="46" y="74"/>
              </a:cxn>
              <a:cxn ang="0">
                <a:pos x="52" y="76"/>
              </a:cxn>
              <a:cxn ang="0">
                <a:pos x="59" y="84"/>
              </a:cxn>
              <a:cxn ang="0">
                <a:pos x="66" y="93"/>
              </a:cxn>
              <a:cxn ang="0">
                <a:pos x="74" y="102"/>
              </a:cxn>
              <a:cxn ang="0">
                <a:pos x="84" y="101"/>
              </a:cxn>
              <a:cxn ang="0">
                <a:pos x="86" y="97"/>
              </a:cxn>
              <a:cxn ang="0">
                <a:pos x="81" y="94"/>
              </a:cxn>
              <a:cxn ang="0">
                <a:pos x="82" y="89"/>
              </a:cxn>
              <a:cxn ang="0">
                <a:pos x="86" y="86"/>
              </a:cxn>
              <a:cxn ang="0">
                <a:pos x="79" y="84"/>
              </a:cxn>
              <a:cxn ang="0">
                <a:pos x="84" y="80"/>
              </a:cxn>
              <a:cxn ang="0">
                <a:pos x="97" y="79"/>
              </a:cxn>
              <a:cxn ang="0">
                <a:pos x="96" y="73"/>
              </a:cxn>
              <a:cxn ang="0">
                <a:pos x="86" y="75"/>
              </a:cxn>
              <a:cxn ang="0">
                <a:pos x="77" y="72"/>
              </a:cxn>
              <a:cxn ang="0">
                <a:pos x="64" y="70"/>
              </a:cxn>
              <a:cxn ang="0">
                <a:pos x="59" y="63"/>
              </a:cxn>
              <a:cxn ang="0">
                <a:pos x="55" y="56"/>
              </a:cxn>
              <a:cxn ang="0">
                <a:pos x="58" y="52"/>
              </a:cxn>
              <a:cxn ang="0">
                <a:pos x="47" y="49"/>
              </a:cxn>
              <a:cxn ang="0">
                <a:pos x="29" y="51"/>
              </a:cxn>
              <a:cxn ang="0">
                <a:pos x="19" y="46"/>
              </a:cxn>
              <a:cxn ang="0">
                <a:pos x="10" y="38"/>
              </a:cxn>
              <a:cxn ang="0">
                <a:pos x="14" y="34"/>
              </a:cxn>
              <a:cxn ang="0">
                <a:pos x="17" y="29"/>
              </a:cxn>
              <a:cxn ang="0">
                <a:pos x="7" y="27"/>
              </a:cxn>
              <a:cxn ang="0">
                <a:pos x="0" y="21"/>
              </a:cxn>
              <a:cxn ang="0">
                <a:pos x="11" y="11"/>
              </a:cxn>
              <a:cxn ang="0">
                <a:pos x="22" y="3"/>
              </a:cxn>
              <a:cxn ang="0">
                <a:pos x="39" y="2"/>
              </a:cxn>
              <a:cxn ang="0">
                <a:pos x="51" y="4"/>
              </a:cxn>
              <a:cxn ang="0">
                <a:pos x="62" y="3"/>
              </a:cxn>
              <a:cxn ang="0">
                <a:pos x="79" y="19"/>
              </a:cxn>
              <a:cxn ang="0">
                <a:pos x="102" y="41"/>
              </a:cxn>
              <a:cxn ang="0">
                <a:pos x="123" y="46"/>
              </a:cxn>
              <a:cxn ang="0">
                <a:pos x="139" y="62"/>
              </a:cxn>
              <a:cxn ang="0">
                <a:pos x="149" y="84"/>
              </a:cxn>
              <a:cxn ang="0">
                <a:pos x="157" y="96"/>
              </a:cxn>
              <a:cxn ang="0">
                <a:pos x="152" y="101"/>
              </a:cxn>
              <a:cxn ang="0">
                <a:pos x="156" y="108"/>
              </a:cxn>
              <a:cxn ang="0">
                <a:pos x="164" y="113"/>
              </a:cxn>
              <a:cxn ang="0">
                <a:pos x="169" y="126"/>
              </a:cxn>
              <a:cxn ang="0">
                <a:pos x="171" y="134"/>
              </a:cxn>
              <a:cxn ang="0">
                <a:pos x="181" y="141"/>
              </a:cxn>
              <a:cxn ang="0">
                <a:pos x="174" y="149"/>
              </a:cxn>
              <a:cxn ang="0">
                <a:pos x="166" y="148"/>
              </a:cxn>
              <a:cxn ang="0">
                <a:pos x="154" y="155"/>
              </a:cxn>
              <a:cxn ang="0">
                <a:pos x="143" y="161"/>
              </a:cxn>
              <a:cxn ang="0">
                <a:pos x="137" y="153"/>
              </a:cxn>
              <a:cxn ang="0">
                <a:pos x="126" y="142"/>
              </a:cxn>
              <a:cxn ang="0">
                <a:pos x="113" y="135"/>
              </a:cxn>
              <a:cxn ang="0">
                <a:pos x="102" y="133"/>
              </a:cxn>
              <a:cxn ang="0">
                <a:pos x="91" y="136"/>
              </a:cxn>
              <a:cxn ang="0">
                <a:pos x="81" y="138"/>
              </a:cxn>
            </a:cxnLst>
            <a:rect l="0" t="0" r="r" b="b"/>
            <a:pathLst>
              <a:path w="182" h="162">
                <a:moveTo>
                  <a:pt x="76" y="139"/>
                </a:moveTo>
                <a:cubicBezTo>
                  <a:pt x="74" y="138"/>
                  <a:pt x="72" y="133"/>
                  <a:pt x="70" y="132"/>
                </a:cubicBezTo>
                <a:cubicBezTo>
                  <a:pt x="69" y="130"/>
                  <a:pt x="66" y="126"/>
                  <a:pt x="65" y="124"/>
                </a:cubicBezTo>
                <a:cubicBezTo>
                  <a:pt x="64" y="123"/>
                  <a:pt x="62" y="120"/>
                  <a:pt x="61" y="119"/>
                </a:cubicBezTo>
                <a:cubicBezTo>
                  <a:pt x="60" y="118"/>
                  <a:pt x="58" y="118"/>
                  <a:pt x="57" y="117"/>
                </a:cubicBezTo>
                <a:cubicBezTo>
                  <a:pt x="55" y="115"/>
                  <a:pt x="53" y="110"/>
                  <a:pt x="52" y="108"/>
                </a:cubicBezTo>
                <a:cubicBezTo>
                  <a:pt x="52" y="107"/>
                  <a:pt x="51" y="105"/>
                  <a:pt x="51" y="104"/>
                </a:cubicBezTo>
                <a:cubicBezTo>
                  <a:pt x="50" y="103"/>
                  <a:pt x="50" y="100"/>
                  <a:pt x="50" y="99"/>
                </a:cubicBezTo>
                <a:cubicBezTo>
                  <a:pt x="50" y="97"/>
                  <a:pt x="50" y="95"/>
                  <a:pt x="50" y="93"/>
                </a:cubicBezTo>
                <a:cubicBezTo>
                  <a:pt x="50" y="92"/>
                  <a:pt x="50" y="89"/>
                  <a:pt x="49" y="87"/>
                </a:cubicBezTo>
                <a:cubicBezTo>
                  <a:pt x="49" y="86"/>
                  <a:pt x="48" y="84"/>
                  <a:pt x="48" y="83"/>
                </a:cubicBezTo>
                <a:cubicBezTo>
                  <a:pt x="47" y="82"/>
                  <a:pt x="46" y="80"/>
                  <a:pt x="45" y="79"/>
                </a:cubicBezTo>
                <a:cubicBezTo>
                  <a:pt x="45" y="79"/>
                  <a:pt x="44" y="77"/>
                  <a:pt x="44" y="76"/>
                </a:cubicBezTo>
                <a:cubicBezTo>
                  <a:pt x="44" y="75"/>
                  <a:pt x="45" y="74"/>
                  <a:pt x="46" y="74"/>
                </a:cubicBezTo>
                <a:cubicBezTo>
                  <a:pt x="47" y="73"/>
                  <a:pt x="49" y="73"/>
                  <a:pt x="50" y="74"/>
                </a:cubicBezTo>
                <a:cubicBezTo>
                  <a:pt x="50" y="74"/>
                  <a:pt x="52" y="75"/>
                  <a:pt x="52" y="76"/>
                </a:cubicBezTo>
                <a:cubicBezTo>
                  <a:pt x="53" y="77"/>
                  <a:pt x="55" y="79"/>
                  <a:pt x="55" y="80"/>
                </a:cubicBezTo>
                <a:cubicBezTo>
                  <a:pt x="56" y="81"/>
                  <a:pt x="58" y="83"/>
                  <a:pt x="59" y="84"/>
                </a:cubicBezTo>
                <a:cubicBezTo>
                  <a:pt x="59" y="85"/>
                  <a:pt x="61" y="87"/>
                  <a:pt x="62" y="88"/>
                </a:cubicBezTo>
                <a:cubicBezTo>
                  <a:pt x="63" y="89"/>
                  <a:pt x="65" y="91"/>
                  <a:pt x="66" y="93"/>
                </a:cubicBezTo>
                <a:cubicBezTo>
                  <a:pt x="67" y="94"/>
                  <a:pt x="68" y="97"/>
                  <a:pt x="70" y="98"/>
                </a:cubicBezTo>
                <a:cubicBezTo>
                  <a:pt x="71" y="99"/>
                  <a:pt x="73" y="102"/>
                  <a:pt x="74" y="102"/>
                </a:cubicBezTo>
                <a:cubicBezTo>
                  <a:pt x="75" y="103"/>
                  <a:pt x="78" y="102"/>
                  <a:pt x="79" y="102"/>
                </a:cubicBezTo>
                <a:cubicBezTo>
                  <a:pt x="80" y="102"/>
                  <a:pt x="83" y="101"/>
                  <a:pt x="84" y="101"/>
                </a:cubicBezTo>
                <a:cubicBezTo>
                  <a:pt x="84" y="100"/>
                  <a:pt x="86" y="100"/>
                  <a:pt x="86" y="99"/>
                </a:cubicBezTo>
                <a:cubicBezTo>
                  <a:pt x="86" y="99"/>
                  <a:pt x="86" y="97"/>
                  <a:pt x="86" y="97"/>
                </a:cubicBezTo>
                <a:cubicBezTo>
                  <a:pt x="86" y="96"/>
                  <a:pt x="85" y="96"/>
                  <a:pt x="84" y="96"/>
                </a:cubicBezTo>
                <a:cubicBezTo>
                  <a:pt x="83" y="95"/>
                  <a:pt x="81" y="94"/>
                  <a:pt x="81" y="94"/>
                </a:cubicBezTo>
                <a:cubicBezTo>
                  <a:pt x="80" y="93"/>
                  <a:pt x="79" y="91"/>
                  <a:pt x="79" y="90"/>
                </a:cubicBezTo>
                <a:cubicBezTo>
                  <a:pt x="80" y="89"/>
                  <a:pt x="81" y="89"/>
                  <a:pt x="82" y="89"/>
                </a:cubicBezTo>
                <a:cubicBezTo>
                  <a:pt x="82" y="89"/>
                  <a:pt x="84" y="89"/>
                  <a:pt x="84" y="89"/>
                </a:cubicBezTo>
                <a:cubicBezTo>
                  <a:pt x="85" y="89"/>
                  <a:pt x="87" y="87"/>
                  <a:pt x="86" y="86"/>
                </a:cubicBezTo>
                <a:cubicBezTo>
                  <a:pt x="86" y="85"/>
                  <a:pt x="82" y="86"/>
                  <a:pt x="81" y="86"/>
                </a:cubicBezTo>
                <a:cubicBezTo>
                  <a:pt x="81" y="86"/>
                  <a:pt x="79" y="84"/>
                  <a:pt x="79" y="84"/>
                </a:cubicBezTo>
                <a:cubicBezTo>
                  <a:pt x="79" y="83"/>
                  <a:pt x="79" y="81"/>
                  <a:pt x="80" y="81"/>
                </a:cubicBezTo>
                <a:cubicBezTo>
                  <a:pt x="81" y="80"/>
                  <a:pt x="83" y="80"/>
                  <a:pt x="84" y="80"/>
                </a:cubicBezTo>
                <a:cubicBezTo>
                  <a:pt x="86" y="80"/>
                  <a:pt x="90" y="80"/>
                  <a:pt x="92" y="80"/>
                </a:cubicBezTo>
                <a:cubicBezTo>
                  <a:pt x="93" y="80"/>
                  <a:pt x="96" y="79"/>
                  <a:pt x="97" y="79"/>
                </a:cubicBezTo>
                <a:cubicBezTo>
                  <a:pt x="98" y="78"/>
                  <a:pt x="98" y="76"/>
                  <a:pt x="98" y="75"/>
                </a:cubicBezTo>
                <a:cubicBezTo>
                  <a:pt x="98" y="75"/>
                  <a:pt x="97" y="73"/>
                  <a:pt x="96" y="73"/>
                </a:cubicBezTo>
                <a:cubicBezTo>
                  <a:pt x="95" y="73"/>
                  <a:pt x="93" y="73"/>
                  <a:pt x="92" y="73"/>
                </a:cubicBezTo>
                <a:cubicBezTo>
                  <a:pt x="91" y="73"/>
                  <a:pt x="87" y="75"/>
                  <a:pt x="86" y="75"/>
                </a:cubicBezTo>
                <a:cubicBezTo>
                  <a:pt x="85" y="75"/>
                  <a:pt x="83" y="74"/>
                  <a:pt x="82" y="74"/>
                </a:cubicBezTo>
                <a:cubicBezTo>
                  <a:pt x="80" y="74"/>
                  <a:pt x="78" y="72"/>
                  <a:pt x="77" y="72"/>
                </a:cubicBezTo>
                <a:cubicBezTo>
                  <a:pt x="75" y="72"/>
                  <a:pt x="71" y="72"/>
                  <a:pt x="69" y="71"/>
                </a:cubicBezTo>
                <a:cubicBezTo>
                  <a:pt x="68" y="71"/>
                  <a:pt x="65" y="71"/>
                  <a:pt x="64" y="70"/>
                </a:cubicBezTo>
                <a:cubicBezTo>
                  <a:pt x="64" y="69"/>
                  <a:pt x="63" y="67"/>
                  <a:pt x="62" y="66"/>
                </a:cubicBezTo>
                <a:cubicBezTo>
                  <a:pt x="62" y="65"/>
                  <a:pt x="60" y="64"/>
                  <a:pt x="59" y="63"/>
                </a:cubicBezTo>
                <a:cubicBezTo>
                  <a:pt x="58" y="62"/>
                  <a:pt x="57" y="61"/>
                  <a:pt x="56" y="61"/>
                </a:cubicBezTo>
                <a:cubicBezTo>
                  <a:pt x="56" y="60"/>
                  <a:pt x="55" y="57"/>
                  <a:pt x="55" y="56"/>
                </a:cubicBezTo>
                <a:cubicBezTo>
                  <a:pt x="56" y="55"/>
                  <a:pt x="58" y="55"/>
                  <a:pt x="58" y="55"/>
                </a:cubicBezTo>
                <a:cubicBezTo>
                  <a:pt x="58" y="54"/>
                  <a:pt x="58" y="52"/>
                  <a:pt x="58" y="52"/>
                </a:cubicBezTo>
                <a:cubicBezTo>
                  <a:pt x="57" y="51"/>
                  <a:pt x="56" y="49"/>
                  <a:pt x="55" y="49"/>
                </a:cubicBezTo>
                <a:cubicBezTo>
                  <a:pt x="53" y="49"/>
                  <a:pt x="49" y="49"/>
                  <a:pt x="47" y="49"/>
                </a:cubicBezTo>
                <a:cubicBezTo>
                  <a:pt x="45" y="50"/>
                  <a:pt x="40" y="50"/>
                  <a:pt x="37" y="50"/>
                </a:cubicBezTo>
                <a:cubicBezTo>
                  <a:pt x="35" y="50"/>
                  <a:pt x="31" y="51"/>
                  <a:pt x="29" y="51"/>
                </a:cubicBezTo>
                <a:cubicBezTo>
                  <a:pt x="27" y="51"/>
                  <a:pt x="24" y="50"/>
                  <a:pt x="22" y="49"/>
                </a:cubicBezTo>
                <a:cubicBezTo>
                  <a:pt x="21" y="49"/>
                  <a:pt x="20" y="47"/>
                  <a:pt x="19" y="46"/>
                </a:cubicBezTo>
                <a:cubicBezTo>
                  <a:pt x="18" y="46"/>
                  <a:pt x="15" y="45"/>
                  <a:pt x="14" y="44"/>
                </a:cubicBezTo>
                <a:cubicBezTo>
                  <a:pt x="13" y="43"/>
                  <a:pt x="11" y="40"/>
                  <a:pt x="10" y="38"/>
                </a:cubicBezTo>
                <a:cubicBezTo>
                  <a:pt x="10" y="37"/>
                  <a:pt x="9" y="35"/>
                  <a:pt x="10" y="34"/>
                </a:cubicBezTo>
                <a:cubicBezTo>
                  <a:pt x="10" y="34"/>
                  <a:pt x="13" y="34"/>
                  <a:pt x="14" y="34"/>
                </a:cubicBezTo>
                <a:cubicBezTo>
                  <a:pt x="15" y="34"/>
                  <a:pt x="17" y="33"/>
                  <a:pt x="17" y="32"/>
                </a:cubicBezTo>
                <a:cubicBezTo>
                  <a:pt x="18" y="31"/>
                  <a:pt x="18" y="29"/>
                  <a:pt x="17" y="29"/>
                </a:cubicBezTo>
                <a:cubicBezTo>
                  <a:pt x="17" y="28"/>
                  <a:pt x="15" y="26"/>
                  <a:pt x="14" y="26"/>
                </a:cubicBezTo>
                <a:cubicBezTo>
                  <a:pt x="12" y="26"/>
                  <a:pt x="9" y="27"/>
                  <a:pt x="7" y="27"/>
                </a:cubicBezTo>
                <a:cubicBezTo>
                  <a:pt x="5" y="27"/>
                  <a:pt x="2" y="26"/>
                  <a:pt x="1" y="25"/>
                </a:cubicBezTo>
                <a:cubicBezTo>
                  <a:pt x="0" y="24"/>
                  <a:pt x="0" y="22"/>
                  <a:pt x="0" y="21"/>
                </a:cubicBezTo>
                <a:cubicBezTo>
                  <a:pt x="1" y="19"/>
                  <a:pt x="5" y="17"/>
                  <a:pt x="6" y="16"/>
                </a:cubicBezTo>
                <a:cubicBezTo>
                  <a:pt x="8" y="15"/>
                  <a:pt x="10" y="12"/>
                  <a:pt x="11" y="11"/>
                </a:cubicBezTo>
                <a:cubicBezTo>
                  <a:pt x="12" y="10"/>
                  <a:pt x="15" y="9"/>
                  <a:pt x="16" y="8"/>
                </a:cubicBezTo>
                <a:cubicBezTo>
                  <a:pt x="17" y="7"/>
                  <a:pt x="20" y="4"/>
                  <a:pt x="22" y="3"/>
                </a:cubicBezTo>
                <a:cubicBezTo>
                  <a:pt x="24" y="3"/>
                  <a:pt x="28" y="2"/>
                  <a:pt x="31" y="2"/>
                </a:cubicBezTo>
                <a:cubicBezTo>
                  <a:pt x="33" y="2"/>
                  <a:pt x="37" y="2"/>
                  <a:pt x="39" y="2"/>
                </a:cubicBezTo>
                <a:cubicBezTo>
                  <a:pt x="40" y="2"/>
                  <a:pt x="44" y="4"/>
                  <a:pt x="45" y="4"/>
                </a:cubicBezTo>
                <a:cubicBezTo>
                  <a:pt x="47" y="4"/>
                  <a:pt x="50" y="5"/>
                  <a:pt x="51" y="4"/>
                </a:cubicBezTo>
                <a:cubicBezTo>
                  <a:pt x="52" y="4"/>
                  <a:pt x="53" y="1"/>
                  <a:pt x="54" y="1"/>
                </a:cubicBezTo>
                <a:cubicBezTo>
                  <a:pt x="56" y="0"/>
                  <a:pt x="60" y="2"/>
                  <a:pt x="62" y="3"/>
                </a:cubicBezTo>
                <a:cubicBezTo>
                  <a:pt x="65" y="5"/>
                  <a:pt x="70" y="8"/>
                  <a:pt x="72" y="11"/>
                </a:cubicBezTo>
                <a:cubicBezTo>
                  <a:pt x="74" y="12"/>
                  <a:pt x="77" y="17"/>
                  <a:pt x="79" y="19"/>
                </a:cubicBezTo>
                <a:cubicBezTo>
                  <a:pt x="81" y="21"/>
                  <a:pt x="87" y="27"/>
                  <a:pt x="90" y="29"/>
                </a:cubicBezTo>
                <a:cubicBezTo>
                  <a:pt x="93" y="32"/>
                  <a:pt x="99" y="38"/>
                  <a:pt x="102" y="41"/>
                </a:cubicBezTo>
                <a:cubicBezTo>
                  <a:pt x="104" y="42"/>
                  <a:pt x="109" y="43"/>
                  <a:pt x="111" y="44"/>
                </a:cubicBezTo>
                <a:cubicBezTo>
                  <a:pt x="114" y="45"/>
                  <a:pt x="120" y="45"/>
                  <a:pt x="123" y="46"/>
                </a:cubicBezTo>
                <a:cubicBezTo>
                  <a:pt x="126" y="47"/>
                  <a:pt x="131" y="51"/>
                  <a:pt x="133" y="54"/>
                </a:cubicBezTo>
                <a:cubicBezTo>
                  <a:pt x="135" y="55"/>
                  <a:pt x="138" y="60"/>
                  <a:pt x="139" y="62"/>
                </a:cubicBezTo>
                <a:cubicBezTo>
                  <a:pt x="141" y="64"/>
                  <a:pt x="144" y="69"/>
                  <a:pt x="145" y="72"/>
                </a:cubicBezTo>
                <a:cubicBezTo>
                  <a:pt x="146" y="75"/>
                  <a:pt x="148" y="81"/>
                  <a:pt x="149" y="84"/>
                </a:cubicBezTo>
                <a:cubicBezTo>
                  <a:pt x="149" y="85"/>
                  <a:pt x="151" y="89"/>
                  <a:pt x="152" y="90"/>
                </a:cubicBezTo>
                <a:cubicBezTo>
                  <a:pt x="153" y="92"/>
                  <a:pt x="157" y="94"/>
                  <a:pt x="157" y="96"/>
                </a:cubicBezTo>
                <a:cubicBezTo>
                  <a:pt x="158" y="97"/>
                  <a:pt x="158" y="99"/>
                  <a:pt x="157" y="100"/>
                </a:cubicBezTo>
                <a:cubicBezTo>
                  <a:pt x="156" y="101"/>
                  <a:pt x="153" y="100"/>
                  <a:pt x="152" y="101"/>
                </a:cubicBezTo>
                <a:cubicBezTo>
                  <a:pt x="151" y="102"/>
                  <a:pt x="150" y="105"/>
                  <a:pt x="151" y="106"/>
                </a:cubicBezTo>
                <a:cubicBezTo>
                  <a:pt x="152" y="107"/>
                  <a:pt x="155" y="108"/>
                  <a:pt x="156" y="108"/>
                </a:cubicBezTo>
                <a:cubicBezTo>
                  <a:pt x="157" y="109"/>
                  <a:pt x="160" y="109"/>
                  <a:pt x="161" y="110"/>
                </a:cubicBezTo>
                <a:cubicBezTo>
                  <a:pt x="162" y="111"/>
                  <a:pt x="164" y="112"/>
                  <a:pt x="164" y="113"/>
                </a:cubicBezTo>
                <a:cubicBezTo>
                  <a:pt x="165" y="115"/>
                  <a:pt x="164" y="119"/>
                  <a:pt x="164" y="120"/>
                </a:cubicBezTo>
                <a:cubicBezTo>
                  <a:pt x="165" y="122"/>
                  <a:pt x="168" y="124"/>
                  <a:pt x="169" y="126"/>
                </a:cubicBezTo>
                <a:cubicBezTo>
                  <a:pt x="169" y="127"/>
                  <a:pt x="168" y="129"/>
                  <a:pt x="168" y="130"/>
                </a:cubicBezTo>
                <a:cubicBezTo>
                  <a:pt x="169" y="131"/>
                  <a:pt x="170" y="133"/>
                  <a:pt x="171" y="134"/>
                </a:cubicBezTo>
                <a:cubicBezTo>
                  <a:pt x="172" y="135"/>
                  <a:pt x="175" y="136"/>
                  <a:pt x="176" y="136"/>
                </a:cubicBezTo>
                <a:cubicBezTo>
                  <a:pt x="178" y="137"/>
                  <a:pt x="181" y="139"/>
                  <a:pt x="181" y="141"/>
                </a:cubicBezTo>
                <a:cubicBezTo>
                  <a:pt x="182" y="142"/>
                  <a:pt x="182" y="146"/>
                  <a:pt x="182" y="147"/>
                </a:cubicBezTo>
                <a:cubicBezTo>
                  <a:pt x="180" y="149"/>
                  <a:pt x="176" y="150"/>
                  <a:pt x="174" y="149"/>
                </a:cubicBezTo>
                <a:cubicBezTo>
                  <a:pt x="173" y="149"/>
                  <a:pt x="172" y="147"/>
                  <a:pt x="172" y="147"/>
                </a:cubicBezTo>
                <a:cubicBezTo>
                  <a:pt x="170" y="146"/>
                  <a:pt x="168" y="147"/>
                  <a:pt x="166" y="148"/>
                </a:cubicBezTo>
                <a:cubicBezTo>
                  <a:pt x="165" y="148"/>
                  <a:pt x="162" y="150"/>
                  <a:pt x="161" y="151"/>
                </a:cubicBezTo>
                <a:cubicBezTo>
                  <a:pt x="159" y="152"/>
                  <a:pt x="156" y="154"/>
                  <a:pt x="154" y="155"/>
                </a:cubicBezTo>
                <a:cubicBezTo>
                  <a:pt x="152" y="156"/>
                  <a:pt x="148" y="161"/>
                  <a:pt x="146" y="161"/>
                </a:cubicBezTo>
                <a:cubicBezTo>
                  <a:pt x="145" y="162"/>
                  <a:pt x="143" y="161"/>
                  <a:pt x="143" y="161"/>
                </a:cubicBezTo>
                <a:cubicBezTo>
                  <a:pt x="142" y="160"/>
                  <a:pt x="142" y="158"/>
                  <a:pt x="141" y="157"/>
                </a:cubicBezTo>
                <a:cubicBezTo>
                  <a:pt x="141" y="156"/>
                  <a:pt x="138" y="154"/>
                  <a:pt x="137" y="153"/>
                </a:cubicBezTo>
                <a:cubicBezTo>
                  <a:pt x="136" y="151"/>
                  <a:pt x="134" y="148"/>
                  <a:pt x="133" y="147"/>
                </a:cubicBezTo>
                <a:cubicBezTo>
                  <a:pt x="131" y="145"/>
                  <a:pt x="128" y="143"/>
                  <a:pt x="126" y="142"/>
                </a:cubicBezTo>
                <a:cubicBezTo>
                  <a:pt x="125" y="141"/>
                  <a:pt x="121" y="140"/>
                  <a:pt x="120" y="139"/>
                </a:cubicBezTo>
                <a:cubicBezTo>
                  <a:pt x="118" y="138"/>
                  <a:pt x="115" y="136"/>
                  <a:pt x="113" y="135"/>
                </a:cubicBezTo>
                <a:cubicBezTo>
                  <a:pt x="112" y="135"/>
                  <a:pt x="110" y="134"/>
                  <a:pt x="109" y="134"/>
                </a:cubicBezTo>
                <a:cubicBezTo>
                  <a:pt x="107" y="134"/>
                  <a:pt x="104" y="133"/>
                  <a:pt x="102" y="133"/>
                </a:cubicBezTo>
                <a:cubicBezTo>
                  <a:pt x="101" y="133"/>
                  <a:pt x="99" y="133"/>
                  <a:pt x="98" y="133"/>
                </a:cubicBezTo>
                <a:cubicBezTo>
                  <a:pt x="96" y="133"/>
                  <a:pt x="93" y="135"/>
                  <a:pt x="91" y="136"/>
                </a:cubicBezTo>
                <a:cubicBezTo>
                  <a:pt x="90" y="136"/>
                  <a:pt x="87" y="135"/>
                  <a:pt x="85" y="136"/>
                </a:cubicBezTo>
                <a:cubicBezTo>
                  <a:pt x="84" y="136"/>
                  <a:pt x="82" y="137"/>
                  <a:pt x="81" y="138"/>
                </a:cubicBezTo>
                <a:cubicBezTo>
                  <a:pt x="80" y="138"/>
                  <a:pt x="77" y="139"/>
                  <a:pt x="76" y="13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3" name="Freeform 88">
            <a:extLst>
              <a:ext uri="{FF2B5EF4-FFF2-40B4-BE49-F238E27FC236}">
                <a16:creationId xmlns:a16="http://schemas.microsoft.com/office/drawing/2014/main" id="{96DC2DDE-B603-440D-8236-CCB2AF0E5D4B}"/>
              </a:ext>
            </a:extLst>
          </p:cNvPr>
          <p:cNvSpPr>
            <a:spLocks/>
          </p:cNvSpPr>
          <p:nvPr/>
        </p:nvSpPr>
        <p:spPr bwMode="auto">
          <a:xfrm>
            <a:off x="7396813" y="5560565"/>
            <a:ext cx="55671" cy="64460"/>
          </a:xfrm>
          <a:custGeom>
            <a:avLst/>
            <a:gdLst/>
            <a:ahLst/>
            <a:cxnLst>
              <a:cxn ang="0">
                <a:pos x="11" y="21"/>
              </a:cxn>
              <a:cxn ang="0">
                <a:pos x="8" y="19"/>
              </a:cxn>
              <a:cxn ang="0">
                <a:pos x="6" y="13"/>
              </a:cxn>
              <a:cxn ang="0">
                <a:pos x="4" y="9"/>
              </a:cxn>
              <a:cxn ang="0">
                <a:pos x="1" y="5"/>
              </a:cxn>
              <a:cxn ang="0">
                <a:pos x="0" y="2"/>
              </a:cxn>
              <a:cxn ang="0">
                <a:pos x="4" y="0"/>
              </a:cxn>
              <a:cxn ang="0">
                <a:pos x="9" y="1"/>
              </a:cxn>
              <a:cxn ang="0">
                <a:pos x="13" y="7"/>
              </a:cxn>
              <a:cxn ang="0">
                <a:pos x="18" y="13"/>
              </a:cxn>
              <a:cxn ang="0">
                <a:pos x="19" y="17"/>
              </a:cxn>
              <a:cxn ang="0">
                <a:pos x="18" y="21"/>
              </a:cxn>
              <a:cxn ang="0">
                <a:pos x="15" y="22"/>
              </a:cxn>
              <a:cxn ang="0">
                <a:pos x="11" y="21"/>
              </a:cxn>
            </a:cxnLst>
            <a:rect l="0" t="0" r="r" b="b"/>
            <a:pathLst>
              <a:path w="19" h="22">
                <a:moveTo>
                  <a:pt x="11" y="21"/>
                </a:moveTo>
                <a:cubicBezTo>
                  <a:pt x="11" y="21"/>
                  <a:pt x="9" y="20"/>
                  <a:pt x="8" y="19"/>
                </a:cubicBezTo>
                <a:cubicBezTo>
                  <a:pt x="7" y="18"/>
                  <a:pt x="6" y="15"/>
                  <a:pt x="6" y="13"/>
                </a:cubicBezTo>
                <a:cubicBezTo>
                  <a:pt x="5" y="12"/>
                  <a:pt x="5" y="10"/>
                  <a:pt x="4" y="9"/>
                </a:cubicBezTo>
                <a:cubicBezTo>
                  <a:pt x="3" y="8"/>
                  <a:pt x="1" y="6"/>
                  <a:pt x="1" y="5"/>
                </a:cubicBezTo>
                <a:cubicBezTo>
                  <a:pt x="1" y="5"/>
                  <a:pt x="0" y="3"/>
                  <a:pt x="0" y="2"/>
                </a:cubicBezTo>
                <a:cubicBezTo>
                  <a:pt x="1" y="1"/>
                  <a:pt x="3" y="1"/>
                  <a:pt x="4" y="0"/>
                </a:cubicBezTo>
                <a:cubicBezTo>
                  <a:pt x="5" y="0"/>
                  <a:pt x="8" y="0"/>
                  <a:pt x="9" y="1"/>
                </a:cubicBezTo>
                <a:cubicBezTo>
                  <a:pt x="11" y="2"/>
                  <a:pt x="12" y="5"/>
                  <a:pt x="13" y="7"/>
                </a:cubicBezTo>
                <a:cubicBezTo>
                  <a:pt x="14" y="8"/>
                  <a:pt x="17" y="11"/>
                  <a:pt x="18" y="13"/>
                </a:cubicBezTo>
                <a:cubicBezTo>
                  <a:pt x="18" y="14"/>
                  <a:pt x="19" y="16"/>
                  <a:pt x="19" y="17"/>
                </a:cubicBezTo>
                <a:cubicBezTo>
                  <a:pt x="19" y="18"/>
                  <a:pt x="18" y="20"/>
                  <a:pt x="18" y="21"/>
                </a:cubicBezTo>
                <a:cubicBezTo>
                  <a:pt x="17" y="21"/>
                  <a:pt x="16" y="22"/>
                  <a:pt x="15" y="22"/>
                </a:cubicBezTo>
                <a:cubicBezTo>
                  <a:pt x="14" y="22"/>
                  <a:pt x="12" y="22"/>
                  <a:pt x="11"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4" name="Freeform 89">
            <a:extLst>
              <a:ext uri="{FF2B5EF4-FFF2-40B4-BE49-F238E27FC236}">
                <a16:creationId xmlns:a16="http://schemas.microsoft.com/office/drawing/2014/main" id="{1C25F78A-C0C8-411D-9E5E-F0F690D0991F}"/>
              </a:ext>
            </a:extLst>
          </p:cNvPr>
          <p:cNvSpPr>
            <a:spLocks/>
          </p:cNvSpPr>
          <p:nvPr/>
        </p:nvSpPr>
        <p:spPr bwMode="auto">
          <a:xfrm>
            <a:off x="7760131" y="6076244"/>
            <a:ext cx="158220" cy="73251"/>
          </a:xfrm>
          <a:custGeom>
            <a:avLst/>
            <a:gdLst/>
            <a:ahLst/>
            <a:cxnLst>
              <a:cxn ang="0">
                <a:pos x="55" y="21"/>
              </a:cxn>
              <a:cxn ang="0">
                <a:pos x="48" y="18"/>
              </a:cxn>
              <a:cxn ang="0">
                <a:pos x="43" y="16"/>
              </a:cxn>
              <a:cxn ang="0">
                <a:pos x="39" y="11"/>
              </a:cxn>
              <a:cxn ang="0">
                <a:pos x="34" y="6"/>
              </a:cxn>
              <a:cxn ang="0">
                <a:pos x="29" y="2"/>
              </a:cxn>
              <a:cxn ang="0">
                <a:pos x="21" y="0"/>
              </a:cxn>
              <a:cxn ang="0">
                <a:pos x="16" y="2"/>
              </a:cxn>
              <a:cxn ang="0">
                <a:pos x="8" y="2"/>
              </a:cxn>
              <a:cxn ang="0">
                <a:pos x="2" y="2"/>
              </a:cxn>
              <a:cxn ang="0">
                <a:pos x="0" y="4"/>
              </a:cxn>
              <a:cxn ang="0">
                <a:pos x="5" y="9"/>
              </a:cxn>
              <a:cxn ang="0">
                <a:pos x="12" y="12"/>
              </a:cxn>
              <a:cxn ang="0">
                <a:pos x="15" y="14"/>
              </a:cxn>
              <a:cxn ang="0">
                <a:pos x="23" y="15"/>
              </a:cxn>
              <a:cxn ang="0">
                <a:pos x="29" y="17"/>
              </a:cxn>
              <a:cxn ang="0">
                <a:pos x="35" y="22"/>
              </a:cxn>
              <a:cxn ang="0">
                <a:pos x="39" y="24"/>
              </a:cxn>
              <a:cxn ang="0">
                <a:pos x="45" y="25"/>
              </a:cxn>
              <a:cxn ang="0">
                <a:pos x="51" y="24"/>
              </a:cxn>
              <a:cxn ang="0">
                <a:pos x="55" y="21"/>
              </a:cxn>
            </a:cxnLst>
            <a:rect l="0" t="0" r="r" b="b"/>
            <a:pathLst>
              <a:path w="55" h="25">
                <a:moveTo>
                  <a:pt x="55" y="21"/>
                </a:moveTo>
                <a:cubicBezTo>
                  <a:pt x="55" y="20"/>
                  <a:pt x="50" y="19"/>
                  <a:pt x="48" y="18"/>
                </a:cubicBezTo>
                <a:cubicBezTo>
                  <a:pt x="47" y="18"/>
                  <a:pt x="44" y="17"/>
                  <a:pt x="43" y="16"/>
                </a:cubicBezTo>
                <a:cubicBezTo>
                  <a:pt x="41" y="15"/>
                  <a:pt x="40" y="12"/>
                  <a:pt x="39" y="11"/>
                </a:cubicBezTo>
                <a:cubicBezTo>
                  <a:pt x="38" y="10"/>
                  <a:pt x="35" y="8"/>
                  <a:pt x="34" y="6"/>
                </a:cubicBezTo>
                <a:cubicBezTo>
                  <a:pt x="32" y="5"/>
                  <a:pt x="30" y="2"/>
                  <a:pt x="29" y="2"/>
                </a:cubicBezTo>
                <a:cubicBezTo>
                  <a:pt x="27" y="1"/>
                  <a:pt x="23" y="0"/>
                  <a:pt x="21" y="0"/>
                </a:cubicBezTo>
                <a:cubicBezTo>
                  <a:pt x="20" y="0"/>
                  <a:pt x="17" y="1"/>
                  <a:pt x="16" y="2"/>
                </a:cubicBezTo>
                <a:cubicBezTo>
                  <a:pt x="14" y="2"/>
                  <a:pt x="10" y="1"/>
                  <a:pt x="8" y="2"/>
                </a:cubicBezTo>
                <a:cubicBezTo>
                  <a:pt x="7" y="2"/>
                  <a:pt x="4" y="1"/>
                  <a:pt x="2" y="2"/>
                </a:cubicBezTo>
                <a:cubicBezTo>
                  <a:pt x="2" y="2"/>
                  <a:pt x="0" y="3"/>
                  <a:pt x="0" y="4"/>
                </a:cubicBezTo>
                <a:cubicBezTo>
                  <a:pt x="0" y="6"/>
                  <a:pt x="4" y="8"/>
                  <a:pt x="5" y="9"/>
                </a:cubicBezTo>
                <a:cubicBezTo>
                  <a:pt x="7" y="10"/>
                  <a:pt x="10" y="11"/>
                  <a:pt x="12" y="12"/>
                </a:cubicBezTo>
                <a:cubicBezTo>
                  <a:pt x="13" y="12"/>
                  <a:pt x="14" y="14"/>
                  <a:pt x="15" y="14"/>
                </a:cubicBezTo>
                <a:cubicBezTo>
                  <a:pt x="17" y="15"/>
                  <a:pt x="21" y="15"/>
                  <a:pt x="23" y="15"/>
                </a:cubicBezTo>
                <a:cubicBezTo>
                  <a:pt x="24" y="16"/>
                  <a:pt x="28" y="16"/>
                  <a:pt x="29" y="17"/>
                </a:cubicBezTo>
                <a:cubicBezTo>
                  <a:pt x="31" y="18"/>
                  <a:pt x="33" y="21"/>
                  <a:pt x="35" y="22"/>
                </a:cubicBezTo>
                <a:cubicBezTo>
                  <a:pt x="36" y="23"/>
                  <a:pt x="38" y="24"/>
                  <a:pt x="39" y="24"/>
                </a:cubicBezTo>
                <a:cubicBezTo>
                  <a:pt x="41" y="25"/>
                  <a:pt x="44" y="25"/>
                  <a:pt x="45" y="25"/>
                </a:cubicBezTo>
                <a:cubicBezTo>
                  <a:pt x="47" y="25"/>
                  <a:pt x="50" y="25"/>
                  <a:pt x="51" y="24"/>
                </a:cubicBezTo>
                <a:cubicBezTo>
                  <a:pt x="52" y="24"/>
                  <a:pt x="55" y="22"/>
                  <a:pt x="55" y="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5" name="Freeform 90">
            <a:extLst>
              <a:ext uri="{FF2B5EF4-FFF2-40B4-BE49-F238E27FC236}">
                <a16:creationId xmlns:a16="http://schemas.microsoft.com/office/drawing/2014/main" id="{47B236E0-C0EE-48A4-8185-269685F16832}"/>
              </a:ext>
            </a:extLst>
          </p:cNvPr>
          <p:cNvSpPr>
            <a:spLocks/>
          </p:cNvSpPr>
          <p:nvPr/>
        </p:nvSpPr>
        <p:spPr bwMode="auto">
          <a:xfrm>
            <a:off x="7619491" y="5276356"/>
            <a:ext cx="41020" cy="43950"/>
          </a:xfrm>
          <a:custGeom>
            <a:avLst/>
            <a:gdLst/>
            <a:ahLst/>
            <a:cxnLst>
              <a:cxn ang="0">
                <a:pos x="13" y="13"/>
              </a:cxn>
              <a:cxn ang="0">
                <a:pos x="8" y="14"/>
              </a:cxn>
              <a:cxn ang="0">
                <a:pos x="6" y="10"/>
              </a:cxn>
              <a:cxn ang="0">
                <a:pos x="1" y="9"/>
              </a:cxn>
              <a:cxn ang="0">
                <a:pos x="0" y="4"/>
              </a:cxn>
              <a:cxn ang="0">
                <a:pos x="3" y="2"/>
              </a:cxn>
              <a:cxn ang="0">
                <a:pos x="8" y="0"/>
              </a:cxn>
              <a:cxn ang="0">
                <a:pos x="10" y="3"/>
              </a:cxn>
              <a:cxn ang="0">
                <a:pos x="11" y="6"/>
              </a:cxn>
              <a:cxn ang="0">
                <a:pos x="13" y="9"/>
              </a:cxn>
              <a:cxn ang="0">
                <a:pos x="13" y="13"/>
              </a:cxn>
            </a:cxnLst>
            <a:rect l="0" t="0" r="r" b="b"/>
            <a:pathLst>
              <a:path w="14" h="15">
                <a:moveTo>
                  <a:pt x="13" y="13"/>
                </a:moveTo>
                <a:cubicBezTo>
                  <a:pt x="12" y="14"/>
                  <a:pt x="9" y="15"/>
                  <a:pt x="8" y="14"/>
                </a:cubicBezTo>
                <a:cubicBezTo>
                  <a:pt x="7" y="14"/>
                  <a:pt x="6" y="11"/>
                  <a:pt x="6" y="10"/>
                </a:cubicBezTo>
                <a:cubicBezTo>
                  <a:pt x="5" y="10"/>
                  <a:pt x="2" y="9"/>
                  <a:pt x="1" y="9"/>
                </a:cubicBezTo>
                <a:cubicBezTo>
                  <a:pt x="1" y="8"/>
                  <a:pt x="0" y="5"/>
                  <a:pt x="0" y="4"/>
                </a:cubicBezTo>
                <a:cubicBezTo>
                  <a:pt x="0" y="3"/>
                  <a:pt x="3" y="2"/>
                  <a:pt x="3" y="2"/>
                </a:cubicBezTo>
                <a:cubicBezTo>
                  <a:pt x="4" y="1"/>
                  <a:pt x="6" y="0"/>
                  <a:pt x="8" y="0"/>
                </a:cubicBezTo>
                <a:cubicBezTo>
                  <a:pt x="9" y="1"/>
                  <a:pt x="10" y="2"/>
                  <a:pt x="10" y="3"/>
                </a:cubicBezTo>
                <a:cubicBezTo>
                  <a:pt x="11" y="4"/>
                  <a:pt x="11" y="6"/>
                  <a:pt x="11" y="6"/>
                </a:cubicBezTo>
                <a:cubicBezTo>
                  <a:pt x="11" y="7"/>
                  <a:pt x="13" y="8"/>
                  <a:pt x="13" y="9"/>
                </a:cubicBezTo>
                <a:cubicBezTo>
                  <a:pt x="14" y="10"/>
                  <a:pt x="14" y="13"/>
                  <a:pt x="13" y="1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91">
            <a:extLst>
              <a:ext uri="{FF2B5EF4-FFF2-40B4-BE49-F238E27FC236}">
                <a16:creationId xmlns:a16="http://schemas.microsoft.com/office/drawing/2014/main" id="{58667CB4-BAD2-4475-A44F-B628E51C45D8}"/>
              </a:ext>
            </a:extLst>
          </p:cNvPr>
          <p:cNvSpPr>
            <a:spLocks/>
          </p:cNvSpPr>
          <p:nvPr/>
        </p:nvSpPr>
        <p:spPr bwMode="auto">
          <a:xfrm>
            <a:off x="7578472" y="5085907"/>
            <a:ext cx="32230" cy="29299"/>
          </a:xfrm>
          <a:custGeom>
            <a:avLst/>
            <a:gdLst/>
            <a:ahLst/>
            <a:cxnLst>
              <a:cxn ang="0">
                <a:pos x="11" y="8"/>
              </a:cxn>
              <a:cxn ang="0">
                <a:pos x="9" y="10"/>
              </a:cxn>
              <a:cxn ang="0">
                <a:pos x="2" y="8"/>
              </a:cxn>
              <a:cxn ang="0">
                <a:pos x="0" y="4"/>
              </a:cxn>
              <a:cxn ang="0">
                <a:pos x="3" y="1"/>
              </a:cxn>
              <a:cxn ang="0">
                <a:pos x="10" y="1"/>
              </a:cxn>
              <a:cxn ang="0">
                <a:pos x="12" y="4"/>
              </a:cxn>
              <a:cxn ang="0">
                <a:pos x="11" y="8"/>
              </a:cxn>
            </a:cxnLst>
            <a:rect l="0" t="0" r="r" b="b"/>
            <a:pathLst>
              <a:path w="12" h="10">
                <a:moveTo>
                  <a:pt x="11" y="8"/>
                </a:moveTo>
                <a:cubicBezTo>
                  <a:pt x="11" y="9"/>
                  <a:pt x="9" y="10"/>
                  <a:pt x="9" y="10"/>
                </a:cubicBezTo>
                <a:cubicBezTo>
                  <a:pt x="7" y="10"/>
                  <a:pt x="3" y="9"/>
                  <a:pt x="2" y="8"/>
                </a:cubicBezTo>
                <a:cubicBezTo>
                  <a:pt x="1" y="8"/>
                  <a:pt x="0" y="6"/>
                  <a:pt x="0" y="4"/>
                </a:cubicBezTo>
                <a:cubicBezTo>
                  <a:pt x="0" y="3"/>
                  <a:pt x="2" y="1"/>
                  <a:pt x="3" y="1"/>
                </a:cubicBezTo>
                <a:cubicBezTo>
                  <a:pt x="4" y="0"/>
                  <a:pt x="8" y="0"/>
                  <a:pt x="10" y="1"/>
                </a:cubicBezTo>
                <a:cubicBezTo>
                  <a:pt x="11" y="1"/>
                  <a:pt x="11" y="3"/>
                  <a:pt x="12" y="4"/>
                </a:cubicBezTo>
                <a:cubicBezTo>
                  <a:pt x="12" y="5"/>
                  <a:pt x="12" y="8"/>
                  <a:pt x="11"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92">
            <a:extLst>
              <a:ext uri="{FF2B5EF4-FFF2-40B4-BE49-F238E27FC236}">
                <a16:creationId xmlns:a16="http://schemas.microsoft.com/office/drawing/2014/main" id="{FAD07B5E-A887-46EA-9C9B-431BF0ABA2EF}"/>
              </a:ext>
            </a:extLst>
          </p:cNvPr>
          <p:cNvSpPr>
            <a:spLocks/>
          </p:cNvSpPr>
          <p:nvPr/>
        </p:nvSpPr>
        <p:spPr bwMode="auto">
          <a:xfrm>
            <a:off x="6336157" y="4918898"/>
            <a:ext cx="1336074" cy="1280405"/>
          </a:xfrm>
          <a:custGeom>
            <a:avLst/>
            <a:gdLst/>
            <a:ahLst/>
            <a:cxnLst>
              <a:cxn ang="0">
                <a:pos x="442" y="382"/>
              </a:cxn>
              <a:cxn ang="0">
                <a:pos x="444" y="410"/>
              </a:cxn>
              <a:cxn ang="0">
                <a:pos x="430" y="427"/>
              </a:cxn>
              <a:cxn ang="0">
                <a:pos x="409" y="401"/>
              </a:cxn>
              <a:cxn ang="0">
                <a:pos x="388" y="380"/>
              </a:cxn>
              <a:cxn ang="0">
                <a:pos x="418" y="375"/>
              </a:cxn>
              <a:cxn ang="0">
                <a:pos x="387" y="368"/>
              </a:cxn>
              <a:cxn ang="0">
                <a:pos x="371" y="398"/>
              </a:cxn>
              <a:cxn ang="0">
                <a:pos x="333" y="424"/>
              </a:cxn>
              <a:cxn ang="0">
                <a:pos x="300" y="430"/>
              </a:cxn>
              <a:cxn ang="0">
                <a:pos x="253" y="426"/>
              </a:cxn>
              <a:cxn ang="0">
                <a:pos x="214" y="405"/>
              </a:cxn>
              <a:cxn ang="0">
                <a:pos x="162" y="399"/>
              </a:cxn>
              <a:cxn ang="0">
                <a:pos x="131" y="377"/>
              </a:cxn>
              <a:cxn ang="0">
                <a:pos x="78" y="369"/>
              </a:cxn>
              <a:cxn ang="0">
                <a:pos x="30" y="363"/>
              </a:cxn>
              <a:cxn ang="0">
                <a:pos x="8" y="348"/>
              </a:cxn>
              <a:cxn ang="0">
                <a:pos x="14" y="318"/>
              </a:cxn>
              <a:cxn ang="0">
                <a:pos x="5" y="243"/>
              </a:cxn>
              <a:cxn ang="0">
                <a:pos x="29" y="186"/>
              </a:cxn>
              <a:cxn ang="0">
                <a:pos x="42" y="144"/>
              </a:cxn>
              <a:cxn ang="0">
                <a:pos x="120" y="149"/>
              </a:cxn>
              <a:cxn ang="0">
                <a:pos x="111" y="87"/>
              </a:cxn>
              <a:cxn ang="0">
                <a:pos x="130" y="25"/>
              </a:cxn>
              <a:cxn ang="0">
                <a:pos x="193" y="7"/>
              </a:cxn>
              <a:cxn ang="0">
                <a:pos x="242" y="4"/>
              </a:cxn>
              <a:cxn ang="0">
                <a:pos x="292" y="43"/>
              </a:cxn>
              <a:cxn ang="0">
                <a:pos x="346" y="15"/>
              </a:cxn>
              <a:cxn ang="0">
                <a:pos x="381" y="18"/>
              </a:cxn>
              <a:cxn ang="0">
                <a:pos x="403" y="44"/>
              </a:cxn>
              <a:cxn ang="0">
                <a:pos x="384" y="48"/>
              </a:cxn>
              <a:cxn ang="0">
                <a:pos x="397" y="62"/>
              </a:cxn>
              <a:cxn ang="0">
                <a:pos x="407" y="91"/>
              </a:cxn>
              <a:cxn ang="0">
                <a:pos x="405" y="112"/>
              </a:cxn>
              <a:cxn ang="0">
                <a:pos x="380" y="128"/>
              </a:cxn>
              <a:cxn ang="0">
                <a:pos x="343" y="135"/>
              </a:cxn>
              <a:cxn ang="0">
                <a:pos x="326" y="148"/>
              </a:cxn>
              <a:cxn ang="0">
                <a:pos x="365" y="140"/>
              </a:cxn>
              <a:cxn ang="0">
                <a:pos x="402" y="123"/>
              </a:cxn>
              <a:cxn ang="0">
                <a:pos x="419" y="120"/>
              </a:cxn>
              <a:cxn ang="0">
                <a:pos x="436" y="140"/>
              </a:cxn>
              <a:cxn ang="0">
                <a:pos x="429" y="164"/>
              </a:cxn>
              <a:cxn ang="0">
                <a:pos x="417" y="188"/>
              </a:cxn>
              <a:cxn ang="0">
                <a:pos x="397" y="189"/>
              </a:cxn>
              <a:cxn ang="0">
                <a:pos x="378" y="186"/>
              </a:cxn>
              <a:cxn ang="0">
                <a:pos x="351" y="212"/>
              </a:cxn>
              <a:cxn ang="0">
                <a:pos x="350" y="226"/>
              </a:cxn>
              <a:cxn ang="0">
                <a:pos x="332" y="235"/>
              </a:cxn>
              <a:cxn ang="0">
                <a:pos x="365" y="246"/>
              </a:cxn>
              <a:cxn ang="0">
                <a:pos x="360" y="274"/>
              </a:cxn>
              <a:cxn ang="0">
                <a:pos x="328" y="279"/>
              </a:cxn>
              <a:cxn ang="0">
                <a:pos x="346" y="292"/>
              </a:cxn>
              <a:cxn ang="0">
                <a:pos x="377" y="286"/>
              </a:cxn>
              <a:cxn ang="0">
                <a:pos x="409" y="301"/>
              </a:cxn>
              <a:cxn ang="0">
                <a:pos x="445" y="326"/>
              </a:cxn>
              <a:cxn ang="0">
                <a:pos x="451" y="369"/>
              </a:cxn>
            </a:cxnLst>
            <a:rect l="0" t="0" r="r" b="b"/>
            <a:pathLst>
              <a:path w="461" h="441">
                <a:moveTo>
                  <a:pt x="458" y="373"/>
                </a:moveTo>
                <a:cubicBezTo>
                  <a:pt x="459" y="375"/>
                  <a:pt x="461" y="377"/>
                  <a:pt x="461" y="379"/>
                </a:cubicBezTo>
                <a:cubicBezTo>
                  <a:pt x="461" y="381"/>
                  <a:pt x="458" y="384"/>
                  <a:pt x="456" y="384"/>
                </a:cubicBezTo>
                <a:cubicBezTo>
                  <a:pt x="454" y="385"/>
                  <a:pt x="450" y="383"/>
                  <a:pt x="449" y="383"/>
                </a:cubicBezTo>
                <a:cubicBezTo>
                  <a:pt x="447" y="383"/>
                  <a:pt x="443" y="381"/>
                  <a:pt x="442" y="382"/>
                </a:cubicBezTo>
                <a:cubicBezTo>
                  <a:pt x="440" y="382"/>
                  <a:pt x="438" y="385"/>
                  <a:pt x="438" y="387"/>
                </a:cubicBezTo>
                <a:cubicBezTo>
                  <a:pt x="439" y="388"/>
                  <a:pt x="443" y="390"/>
                  <a:pt x="443" y="391"/>
                </a:cubicBezTo>
                <a:cubicBezTo>
                  <a:pt x="444" y="393"/>
                  <a:pt x="445" y="396"/>
                  <a:pt x="444" y="398"/>
                </a:cubicBezTo>
                <a:cubicBezTo>
                  <a:pt x="444" y="400"/>
                  <a:pt x="441" y="402"/>
                  <a:pt x="441" y="404"/>
                </a:cubicBezTo>
                <a:cubicBezTo>
                  <a:pt x="441" y="406"/>
                  <a:pt x="443" y="409"/>
                  <a:pt x="444" y="410"/>
                </a:cubicBezTo>
                <a:cubicBezTo>
                  <a:pt x="446" y="411"/>
                  <a:pt x="449" y="413"/>
                  <a:pt x="450" y="415"/>
                </a:cubicBezTo>
                <a:cubicBezTo>
                  <a:pt x="451" y="417"/>
                  <a:pt x="451" y="421"/>
                  <a:pt x="450" y="423"/>
                </a:cubicBezTo>
                <a:cubicBezTo>
                  <a:pt x="450" y="424"/>
                  <a:pt x="447" y="427"/>
                  <a:pt x="445" y="428"/>
                </a:cubicBezTo>
                <a:cubicBezTo>
                  <a:pt x="444" y="429"/>
                  <a:pt x="440" y="428"/>
                  <a:pt x="438" y="428"/>
                </a:cubicBezTo>
                <a:cubicBezTo>
                  <a:pt x="436" y="428"/>
                  <a:pt x="432" y="428"/>
                  <a:pt x="430" y="427"/>
                </a:cubicBezTo>
                <a:cubicBezTo>
                  <a:pt x="428" y="426"/>
                  <a:pt x="426" y="421"/>
                  <a:pt x="423" y="419"/>
                </a:cubicBezTo>
                <a:cubicBezTo>
                  <a:pt x="422" y="418"/>
                  <a:pt x="419" y="416"/>
                  <a:pt x="417" y="415"/>
                </a:cubicBezTo>
                <a:cubicBezTo>
                  <a:pt x="415" y="415"/>
                  <a:pt x="411" y="416"/>
                  <a:pt x="410" y="415"/>
                </a:cubicBezTo>
                <a:cubicBezTo>
                  <a:pt x="408" y="414"/>
                  <a:pt x="406" y="410"/>
                  <a:pt x="406" y="408"/>
                </a:cubicBezTo>
                <a:cubicBezTo>
                  <a:pt x="406" y="406"/>
                  <a:pt x="408" y="403"/>
                  <a:pt x="409" y="401"/>
                </a:cubicBezTo>
                <a:cubicBezTo>
                  <a:pt x="409" y="400"/>
                  <a:pt x="410" y="397"/>
                  <a:pt x="410" y="396"/>
                </a:cubicBezTo>
                <a:cubicBezTo>
                  <a:pt x="410" y="395"/>
                  <a:pt x="409" y="392"/>
                  <a:pt x="408" y="391"/>
                </a:cubicBezTo>
                <a:cubicBezTo>
                  <a:pt x="407" y="390"/>
                  <a:pt x="403" y="390"/>
                  <a:pt x="402" y="389"/>
                </a:cubicBezTo>
                <a:cubicBezTo>
                  <a:pt x="399" y="389"/>
                  <a:pt x="394" y="387"/>
                  <a:pt x="392" y="386"/>
                </a:cubicBezTo>
                <a:cubicBezTo>
                  <a:pt x="391" y="385"/>
                  <a:pt x="388" y="382"/>
                  <a:pt x="388" y="380"/>
                </a:cubicBezTo>
                <a:cubicBezTo>
                  <a:pt x="388" y="379"/>
                  <a:pt x="392" y="377"/>
                  <a:pt x="393" y="376"/>
                </a:cubicBezTo>
                <a:cubicBezTo>
                  <a:pt x="395" y="375"/>
                  <a:pt x="398" y="372"/>
                  <a:pt x="400" y="372"/>
                </a:cubicBezTo>
                <a:cubicBezTo>
                  <a:pt x="402" y="372"/>
                  <a:pt x="405" y="375"/>
                  <a:pt x="407" y="375"/>
                </a:cubicBezTo>
                <a:cubicBezTo>
                  <a:pt x="409" y="376"/>
                  <a:pt x="413" y="380"/>
                  <a:pt x="415" y="379"/>
                </a:cubicBezTo>
                <a:cubicBezTo>
                  <a:pt x="416" y="379"/>
                  <a:pt x="418" y="376"/>
                  <a:pt x="418" y="375"/>
                </a:cubicBezTo>
                <a:cubicBezTo>
                  <a:pt x="418" y="373"/>
                  <a:pt x="416" y="370"/>
                  <a:pt x="415" y="369"/>
                </a:cubicBezTo>
                <a:cubicBezTo>
                  <a:pt x="413" y="367"/>
                  <a:pt x="410" y="363"/>
                  <a:pt x="407" y="361"/>
                </a:cubicBezTo>
                <a:cubicBezTo>
                  <a:pt x="406" y="360"/>
                  <a:pt x="402" y="357"/>
                  <a:pt x="400" y="358"/>
                </a:cubicBezTo>
                <a:cubicBezTo>
                  <a:pt x="399" y="358"/>
                  <a:pt x="397" y="362"/>
                  <a:pt x="395" y="364"/>
                </a:cubicBezTo>
                <a:cubicBezTo>
                  <a:pt x="393" y="365"/>
                  <a:pt x="389" y="367"/>
                  <a:pt x="387" y="368"/>
                </a:cubicBezTo>
                <a:cubicBezTo>
                  <a:pt x="386" y="369"/>
                  <a:pt x="384" y="370"/>
                  <a:pt x="383" y="371"/>
                </a:cubicBezTo>
                <a:cubicBezTo>
                  <a:pt x="382" y="373"/>
                  <a:pt x="380" y="378"/>
                  <a:pt x="379" y="380"/>
                </a:cubicBezTo>
                <a:cubicBezTo>
                  <a:pt x="379" y="382"/>
                  <a:pt x="378" y="386"/>
                  <a:pt x="378" y="389"/>
                </a:cubicBezTo>
                <a:cubicBezTo>
                  <a:pt x="378" y="391"/>
                  <a:pt x="378" y="398"/>
                  <a:pt x="376" y="399"/>
                </a:cubicBezTo>
                <a:cubicBezTo>
                  <a:pt x="375" y="400"/>
                  <a:pt x="372" y="399"/>
                  <a:pt x="371" y="398"/>
                </a:cubicBezTo>
                <a:cubicBezTo>
                  <a:pt x="369" y="397"/>
                  <a:pt x="366" y="395"/>
                  <a:pt x="364" y="394"/>
                </a:cubicBezTo>
                <a:cubicBezTo>
                  <a:pt x="361" y="394"/>
                  <a:pt x="355" y="394"/>
                  <a:pt x="352" y="395"/>
                </a:cubicBezTo>
                <a:cubicBezTo>
                  <a:pt x="351" y="396"/>
                  <a:pt x="349" y="400"/>
                  <a:pt x="348" y="401"/>
                </a:cubicBezTo>
                <a:cubicBezTo>
                  <a:pt x="346" y="404"/>
                  <a:pt x="342" y="411"/>
                  <a:pt x="340" y="414"/>
                </a:cubicBezTo>
                <a:cubicBezTo>
                  <a:pt x="338" y="416"/>
                  <a:pt x="335" y="422"/>
                  <a:pt x="333" y="424"/>
                </a:cubicBezTo>
                <a:cubicBezTo>
                  <a:pt x="331" y="425"/>
                  <a:pt x="327" y="426"/>
                  <a:pt x="325" y="426"/>
                </a:cubicBezTo>
                <a:cubicBezTo>
                  <a:pt x="323" y="426"/>
                  <a:pt x="319" y="426"/>
                  <a:pt x="316" y="426"/>
                </a:cubicBezTo>
                <a:cubicBezTo>
                  <a:pt x="315" y="426"/>
                  <a:pt x="313" y="426"/>
                  <a:pt x="312" y="426"/>
                </a:cubicBezTo>
                <a:cubicBezTo>
                  <a:pt x="311" y="426"/>
                  <a:pt x="308" y="425"/>
                  <a:pt x="306" y="425"/>
                </a:cubicBezTo>
                <a:cubicBezTo>
                  <a:pt x="304" y="426"/>
                  <a:pt x="302" y="428"/>
                  <a:pt x="300" y="430"/>
                </a:cubicBezTo>
                <a:cubicBezTo>
                  <a:pt x="298" y="431"/>
                  <a:pt x="296" y="434"/>
                  <a:pt x="294" y="435"/>
                </a:cubicBezTo>
                <a:cubicBezTo>
                  <a:pt x="292" y="437"/>
                  <a:pt x="288" y="440"/>
                  <a:pt x="286" y="441"/>
                </a:cubicBezTo>
                <a:cubicBezTo>
                  <a:pt x="283" y="441"/>
                  <a:pt x="278" y="440"/>
                  <a:pt x="276" y="439"/>
                </a:cubicBezTo>
                <a:cubicBezTo>
                  <a:pt x="273" y="438"/>
                  <a:pt x="269" y="437"/>
                  <a:pt x="266" y="435"/>
                </a:cubicBezTo>
                <a:cubicBezTo>
                  <a:pt x="263" y="434"/>
                  <a:pt x="256" y="429"/>
                  <a:pt x="253" y="426"/>
                </a:cubicBezTo>
                <a:cubicBezTo>
                  <a:pt x="251" y="425"/>
                  <a:pt x="247" y="422"/>
                  <a:pt x="246" y="421"/>
                </a:cubicBezTo>
                <a:cubicBezTo>
                  <a:pt x="244" y="419"/>
                  <a:pt x="240" y="416"/>
                  <a:pt x="237" y="414"/>
                </a:cubicBezTo>
                <a:cubicBezTo>
                  <a:pt x="235" y="413"/>
                  <a:pt x="231" y="412"/>
                  <a:pt x="228" y="412"/>
                </a:cubicBezTo>
                <a:cubicBezTo>
                  <a:pt x="226" y="411"/>
                  <a:pt x="222" y="411"/>
                  <a:pt x="219" y="410"/>
                </a:cubicBezTo>
                <a:cubicBezTo>
                  <a:pt x="218" y="409"/>
                  <a:pt x="215" y="406"/>
                  <a:pt x="214" y="405"/>
                </a:cubicBezTo>
                <a:cubicBezTo>
                  <a:pt x="212" y="404"/>
                  <a:pt x="209" y="402"/>
                  <a:pt x="207" y="401"/>
                </a:cubicBezTo>
                <a:cubicBezTo>
                  <a:pt x="205" y="401"/>
                  <a:pt x="201" y="400"/>
                  <a:pt x="199" y="400"/>
                </a:cubicBezTo>
                <a:cubicBezTo>
                  <a:pt x="196" y="400"/>
                  <a:pt x="190" y="401"/>
                  <a:pt x="187" y="401"/>
                </a:cubicBezTo>
                <a:cubicBezTo>
                  <a:pt x="183" y="401"/>
                  <a:pt x="177" y="401"/>
                  <a:pt x="173" y="401"/>
                </a:cubicBezTo>
                <a:cubicBezTo>
                  <a:pt x="170" y="401"/>
                  <a:pt x="165" y="401"/>
                  <a:pt x="162" y="399"/>
                </a:cubicBezTo>
                <a:cubicBezTo>
                  <a:pt x="161" y="399"/>
                  <a:pt x="158" y="396"/>
                  <a:pt x="157" y="394"/>
                </a:cubicBezTo>
                <a:cubicBezTo>
                  <a:pt x="156" y="392"/>
                  <a:pt x="158" y="387"/>
                  <a:pt x="157" y="385"/>
                </a:cubicBezTo>
                <a:cubicBezTo>
                  <a:pt x="156" y="383"/>
                  <a:pt x="154" y="379"/>
                  <a:pt x="152" y="378"/>
                </a:cubicBezTo>
                <a:cubicBezTo>
                  <a:pt x="150" y="377"/>
                  <a:pt x="145" y="376"/>
                  <a:pt x="142" y="375"/>
                </a:cubicBezTo>
                <a:cubicBezTo>
                  <a:pt x="139" y="375"/>
                  <a:pt x="134" y="377"/>
                  <a:pt x="131" y="377"/>
                </a:cubicBezTo>
                <a:cubicBezTo>
                  <a:pt x="127" y="377"/>
                  <a:pt x="118" y="374"/>
                  <a:pt x="113" y="374"/>
                </a:cubicBezTo>
                <a:cubicBezTo>
                  <a:pt x="110" y="374"/>
                  <a:pt x="103" y="374"/>
                  <a:pt x="99" y="374"/>
                </a:cubicBezTo>
                <a:cubicBezTo>
                  <a:pt x="97" y="374"/>
                  <a:pt x="93" y="375"/>
                  <a:pt x="91" y="375"/>
                </a:cubicBezTo>
                <a:cubicBezTo>
                  <a:pt x="89" y="374"/>
                  <a:pt x="85" y="369"/>
                  <a:pt x="82" y="368"/>
                </a:cubicBezTo>
                <a:cubicBezTo>
                  <a:pt x="81" y="368"/>
                  <a:pt x="79" y="369"/>
                  <a:pt x="78" y="369"/>
                </a:cubicBezTo>
                <a:cubicBezTo>
                  <a:pt x="75" y="370"/>
                  <a:pt x="69" y="371"/>
                  <a:pt x="66" y="371"/>
                </a:cubicBezTo>
                <a:cubicBezTo>
                  <a:pt x="63" y="371"/>
                  <a:pt x="55" y="371"/>
                  <a:pt x="51" y="371"/>
                </a:cubicBezTo>
                <a:cubicBezTo>
                  <a:pt x="48" y="371"/>
                  <a:pt x="42" y="372"/>
                  <a:pt x="39" y="371"/>
                </a:cubicBezTo>
                <a:cubicBezTo>
                  <a:pt x="38" y="370"/>
                  <a:pt x="36" y="366"/>
                  <a:pt x="35" y="364"/>
                </a:cubicBezTo>
                <a:cubicBezTo>
                  <a:pt x="34" y="364"/>
                  <a:pt x="31" y="363"/>
                  <a:pt x="30" y="363"/>
                </a:cubicBezTo>
                <a:cubicBezTo>
                  <a:pt x="27" y="363"/>
                  <a:pt x="22" y="363"/>
                  <a:pt x="20" y="363"/>
                </a:cubicBezTo>
                <a:cubicBezTo>
                  <a:pt x="18" y="363"/>
                  <a:pt x="13" y="364"/>
                  <a:pt x="12" y="362"/>
                </a:cubicBezTo>
                <a:cubicBezTo>
                  <a:pt x="11" y="361"/>
                  <a:pt x="12" y="358"/>
                  <a:pt x="12" y="357"/>
                </a:cubicBezTo>
                <a:cubicBezTo>
                  <a:pt x="12" y="356"/>
                  <a:pt x="11" y="353"/>
                  <a:pt x="11" y="351"/>
                </a:cubicBezTo>
                <a:cubicBezTo>
                  <a:pt x="10" y="350"/>
                  <a:pt x="9" y="349"/>
                  <a:pt x="8" y="348"/>
                </a:cubicBezTo>
                <a:cubicBezTo>
                  <a:pt x="8" y="347"/>
                  <a:pt x="8" y="345"/>
                  <a:pt x="9" y="344"/>
                </a:cubicBezTo>
                <a:cubicBezTo>
                  <a:pt x="9" y="343"/>
                  <a:pt x="11" y="341"/>
                  <a:pt x="12" y="340"/>
                </a:cubicBezTo>
                <a:cubicBezTo>
                  <a:pt x="12" y="340"/>
                  <a:pt x="14" y="340"/>
                  <a:pt x="14" y="339"/>
                </a:cubicBezTo>
                <a:cubicBezTo>
                  <a:pt x="15" y="338"/>
                  <a:pt x="15" y="334"/>
                  <a:pt x="15" y="333"/>
                </a:cubicBezTo>
                <a:cubicBezTo>
                  <a:pt x="16" y="329"/>
                  <a:pt x="15" y="322"/>
                  <a:pt x="14" y="318"/>
                </a:cubicBezTo>
                <a:cubicBezTo>
                  <a:pt x="13" y="314"/>
                  <a:pt x="10" y="307"/>
                  <a:pt x="8" y="304"/>
                </a:cubicBezTo>
                <a:cubicBezTo>
                  <a:pt x="6" y="300"/>
                  <a:pt x="2" y="293"/>
                  <a:pt x="1" y="289"/>
                </a:cubicBezTo>
                <a:cubicBezTo>
                  <a:pt x="0" y="285"/>
                  <a:pt x="3" y="277"/>
                  <a:pt x="3" y="273"/>
                </a:cubicBezTo>
                <a:cubicBezTo>
                  <a:pt x="3" y="268"/>
                  <a:pt x="2" y="259"/>
                  <a:pt x="2" y="255"/>
                </a:cubicBezTo>
                <a:cubicBezTo>
                  <a:pt x="2" y="252"/>
                  <a:pt x="4" y="246"/>
                  <a:pt x="5" y="243"/>
                </a:cubicBezTo>
                <a:cubicBezTo>
                  <a:pt x="6" y="241"/>
                  <a:pt x="7" y="236"/>
                  <a:pt x="9" y="234"/>
                </a:cubicBezTo>
                <a:cubicBezTo>
                  <a:pt x="11" y="233"/>
                  <a:pt x="15" y="232"/>
                  <a:pt x="17" y="231"/>
                </a:cubicBezTo>
                <a:cubicBezTo>
                  <a:pt x="19" y="229"/>
                  <a:pt x="22" y="223"/>
                  <a:pt x="23" y="220"/>
                </a:cubicBezTo>
                <a:cubicBezTo>
                  <a:pt x="24" y="217"/>
                  <a:pt x="25" y="211"/>
                  <a:pt x="25" y="207"/>
                </a:cubicBezTo>
                <a:cubicBezTo>
                  <a:pt x="26" y="202"/>
                  <a:pt x="29" y="191"/>
                  <a:pt x="29" y="186"/>
                </a:cubicBezTo>
                <a:cubicBezTo>
                  <a:pt x="28" y="183"/>
                  <a:pt x="26" y="176"/>
                  <a:pt x="25" y="173"/>
                </a:cubicBezTo>
                <a:cubicBezTo>
                  <a:pt x="24" y="170"/>
                  <a:pt x="23" y="164"/>
                  <a:pt x="22" y="161"/>
                </a:cubicBezTo>
                <a:cubicBezTo>
                  <a:pt x="22" y="158"/>
                  <a:pt x="21" y="154"/>
                  <a:pt x="20" y="150"/>
                </a:cubicBezTo>
                <a:cubicBezTo>
                  <a:pt x="23" y="149"/>
                  <a:pt x="25" y="149"/>
                  <a:pt x="26" y="149"/>
                </a:cubicBezTo>
                <a:cubicBezTo>
                  <a:pt x="30" y="148"/>
                  <a:pt x="38" y="145"/>
                  <a:pt x="42" y="144"/>
                </a:cubicBezTo>
                <a:cubicBezTo>
                  <a:pt x="46" y="143"/>
                  <a:pt x="54" y="143"/>
                  <a:pt x="59" y="143"/>
                </a:cubicBezTo>
                <a:cubicBezTo>
                  <a:pt x="64" y="143"/>
                  <a:pt x="75" y="145"/>
                  <a:pt x="80" y="145"/>
                </a:cubicBezTo>
                <a:cubicBezTo>
                  <a:pt x="85" y="146"/>
                  <a:pt x="94" y="145"/>
                  <a:pt x="98" y="146"/>
                </a:cubicBezTo>
                <a:cubicBezTo>
                  <a:pt x="100" y="146"/>
                  <a:pt x="104" y="147"/>
                  <a:pt x="106" y="148"/>
                </a:cubicBezTo>
                <a:cubicBezTo>
                  <a:pt x="110" y="148"/>
                  <a:pt x="116" y="150"/>
                  <a:pt x="120" y="149"/>
                </a:cubicBezTo>
                <a:cubicBezTo>
                  <a:pt x="122" y="149"/>
                  <a:pt x="126" y="146"/>
                  <a:pt x="127" y="144"/>
                </a:cubicBezTo>
                <a:cubicBezTo>
                  <a:pt x="129" y="141"/>
                  <a:pt x="129" y="132"/>
                  <a:pt x="128" y="128"/>
                </a:cubicBezTo>
                <a:cubicBezTo>
                  <a:pt x="127" y="125"/>
                  <a:pt x="125" y="119"/>
                  <a:pt x="123" y="116"/>
                </a:cubicBezTo>
                <a:cubicBezTo>
                  <a:pt x="121" y="112"/>
                  <a:pt x="116" y="106"/>
                  <a:pt x="114" y="102"/>
                </a:cubicBezTo>
                <a:cubicBezTo>
                  <a:pt x="113" y="98"/>
                  <a:pt x="111" y="91"/>
                  <a:pt x="111" y="87"/>
                </a:cubicBezTo>
                <a:cubicBezTo>
                  <a:pt x="110" y="82"/>
                  <a:pt x="111" y="73"/>
                  <a:pt x="112" y="69"/>
                </a:cubicBezTo>
                <a:cubicBezTo>
                  <a:pt x="113" y="65"/>
                  <a:pt x="118" y="56"/>
                  <a:pt x="121" y="53"/>
                </a:cubicBezTo>
                <a:cubicBezTo>
                  <a:pt x="124" y="50"/>
                  <a:pt x="132" y="47"/>
                  <a:pt x="133" y="43"/>
                </a:cubicBezTo>
                <a:cubicBezTo>
                  <a:pt x="135" y="40"/>
                  <a:pt x="133" y="33"/>
                  <a:pt x="132" y="30"/>
                </a:cubicBezTo>
                <a:cubicBezTo>
                  <a:pt x="132" y="29"/>
                  <a:pt x="130" y="26"/>
                  <a:pt x="130" y="25"/>
                </a:cubicBezTo>
                <a:cubicBezTo>
                  <a:pt x="129" y="23"/>
                  <a:pt x="131" y="18"/>
                  <a:pt x="132" y="15"/>
                </a:cubicBezTo>
                <a:cubicBezTo>
                  <a:pt x="133" y="13"/>
                  <a:pt x="137" y="10"/>
                  <a:pt x="139" y="8"/>
                </a:cubicBezTo>
                <a:cubicBezTo>
                  <a:pt x="143" y="6"/>
                  <a:pt x="153" y="1"/>
                  <a:pt x="159" y="1"/>
                </a:cubicBezTo>
                <a:cubicBezTo>
                  <a:pt x="162" y="1"/>
                  <a:pt x="170" y="4"/>
                  <a:pt x="173" y="5"/>
                </a:cubicBezTo>
                <a:cubicBezTo>
                  <a:pt x="178" y="6"/>
                  <a:pt x="188" y="8"/>
                  <a:pt x="193" y="7"/>
                </a:cubicBezTo>
                <a:cubicBezTo>
                  <a:pt x="196" y="6"/>
                  <a:pt x="201" y="2"/>
                  <a:pt x="204" y="1"/>
                </a:cubicBezTo>
                <a:cubicBezTo>
                  <a:pt x="207" y="0"/>
                  <a:pt x="212" y="1"/>
                  <a:pt x="214" y="1"/>
                </a:cubicBezTo>
                <a:cubicBezTo>
                  <a:pt x="217" y="1"/>
                  <a:pt x="222" y="3"/>
                  <a:pt x="225" y="4"/>
                </a:cubicBezTo>
                <a:cubicBezTo>
                  <a:pt x="229" y="4"/>
                  <a:pt x="237" y="6"/>
                  <a:pt x="241" y="5"/>
                </a:cubicBezTo>
                <a:cubicBezTo>
                  <a:pt x="241" y="5"/>
                  <a:pt x="242" y="5"/>
                  <a:pt x="242" y="4"/>
                </a:cubicBezTo>
                <a:cubicBezTo>
                  <a:pt x="243" y="7"/>
                  <a:pt x="245" y="10"/>
                  <a:pt x="245" y="12"/>
                </a:cubicBezTo>
                <a:cubicBezTo>
                  <a:pt x="247" y="14"/>
                  <a:pt x="248" y="20"/>
                  <a:pt x="250" y="22"/>
                </a:cubicBezTo>
                <a:cubicBezTo>
                  <a:pt x="253" y="25"/>
                  <a:pt x="260" y="29"/>
                  <a:pt x="264" y="32"/>
                </a:cubicBezTo>
                <a:cubicBezTo>
                  <a:pt x="266" y="33"/>
                  <a:pt x="272" y="35"/>
                  <a:pt x="274" y="36"/>
                </a:cubicBezTo>
                <a:cubicBezTo>
                  <a:pt x="279" y="38"/>
                  <a:pt x="287" y="42"/>
                  <a:pt x="292" y="43"/>
                </a:cubicBezTo>
                <a:cubicBezTo>
                  <a:pt x="295" y="44"/>
                  <a:pt x="301" y="44"/>
                  <a:pt x="304" y="43"/>
                </a:cubicBezTo>
                <a:cubicBezTo>
                  <a:pt x="306" y="43"/>
                  <a:pt x="311" y="40"/>
                  <a:pt x="314" y="38"/>
                </a:cubicBezTo>
                <a:cubicBezTo>
                  <a:pt x="318" y="35"/>
                  <a:pt x="324" y="27"/>
                  <a:pt x="328" y="24"/>
                </a:cubicBezTo>
                <a:cubicBezTo>
                  <a:pt x="330" y="23"/>
                  <a:pt x="334" y="22"/>
                  <a:pt x="335" y="21"/>
                </a:cubicBezTo>
                <a:cubicBezTo>
                  <a:pt x="338" y="19"/>
                  <a:pt x="344" y="17"/>
                  <a:pt x="346" y="15"/>
                </a:cubicBezTo>
                <a:cubicBezTo>
                  <a:pt x="348" y="13"/>
                  <a:pt x="348" y="4"/>
                  <a:pt x="352" y="2"/>
                </a:cubicBezTo>
                <a:cubicBezTo>
                  <a:pt x="353" y="2"/>
                  <a:pt x="356" y="4"/>
                  <a:pt x="358" y="5"/>
                </a:cubicBezTo>
                <a:cubicBezTo>
                  <a:pt x="360" y="6"/>
                  <a:pt x="365" y="5"/>
                  <a:pt x="367" y="7"/>
                </a:cubicBezTo>
                <a:cubicBezTo>
                  <a:pt x="370" y="8"/>
                  <a:pt x="373" y="13"/>
                  <a:pt x="375" y="14"/>
                </a:cubicBezTo>
                <a:cubicBezTo>
                  <a:pt x="376" y="16"/>
                  <a:pt x="379" y="17"/>
                  <a:pt x="381" y="18"/>
                </a:cubicBezTo>
                <a:cubicBezTo>
                  <a:pt x="383" y="19"/>
                  <a:pt x="387" y="20"/>
                  <a:pt x="390" y="20"/>
                </a:cubicBezTo>
                <a:cubicBezTo>
                  <a:pt x="391" y="20"/>
                  <a:pt x="394" y="21"/>
                  <a:pt x="396" y="21"/>
                </a:cubicBezTo>
                <a:cubicBezTo>
                  <a:pt x="397" y="23"/>
                  <a:pt x="399" y="27"/>
                  <a:pt x="399" y="28"/>
                </a:cubicBezTo>
                <a:cubicBezTo>
                  <a:pt x="400" y="30"/>
                  <a:pt x="403" y="34"/>
                  <a:pt x="403" y="36"/>
                </a:cubicBezTo>
                <a:cubicBezTo>
                  <a:pt x="404" y="38"/>
                  <a:pt x="403" y="42"/>
                  <a:pt x="403" y="44"/>
                </a:cubicBezTo>
                <a:cubicBezTo>
                  <a:pt x="403" y="45"/>
                  <a:pt x="403" y="49"/>
                  <a:pt x="403" y="50"/>
                </a:cubicBezTo>
                <a:cubicBezTo>
                  <a:pt x="402" y="52"/>
                  <a:pt x="401" y="57"/>
                  <a:pt x="399" y="57"/>
                </a:cubicBezTo>
                <a:cubicBezTo>
                  <a:pt x="398" y="58"/>
                  <a:pt x="395" y="57"/>
                  <a:pt x="394" y="56"/>
                </a:cubicBezTo>
                <a:cubicBezTo>
                  <a:pt x="393" y="55"/>
                  <a:pt x="390" y="53"/>
                  <a:pt x="389" y="52"/>
                </a:cubicBezTo>
                <a:cubicBezTo>
                  <a:pt x="388" y="51"/>
                  <a:pt x="385" y="48"/>
                  <a:pt x="384" y="48"/>
                </a:cubicBezTo>
                <a:cubicBezTo>
                  <a:pt x="383" y="47"/>
                  <a:pt x="381" y="45"/>
                  <a:pt x="380" y="45"/>
                </a:cubicBezTo>
                <a:cubicBezTo>
                  <a:pt x="378" y="46"/>
                  <a:pt x="379" y="50"/>
                  <a:pt x="379" y="51"/>
                </a:cubicBezTo>
                <a:cubicBezTo>
                  <a:pt x="380" y="54"/>
                  <a:pt x="382" y="58"/>
                  <a:pt x="384" y="59"/>
                </a:cubicBezTo>
                <a:cubicBezTo>
                  <a:pt x="385" y="61"/>
                  <a:pt x="388" y="63"/>
                  <a:pt x="389" y="64"/>
                </a:cubicBezTo>
                <a:cubicBezTo>
                  <a:pt x="391" y="64"/>
                  <a:pt x="395" y="63"/>
                  <a:pt x="397" y="62"/>
                </a:cubicBezTo>
                <a:cubicBezTo>
                  <a:pt x="399" y="62"/>
                  <a:pt x="403" y="60"/>
                  <a:pt x="405" y="60"/>
                </a:cubicBezTo>
                <a:cubicBezTo>
                  <a:pt x="407" y="60"/>
                  <a:pt x="412" y="62"/>
                  <a:pt x="413" y="63"/>
                </a:cubicBezTo>
                <a:cubicBezTo>
                  <a:pt x="414" y="65"/>
                  <a:pt x="413" y="70"/>
                  <a:pt x="413" y="72"/>
                </a:cubicBezTo>
                <a:cubicBezTo>
                  <a:pt x="412" y="75"/>
                  <a:pt x="411" y="81"/>
                  <a:pt x="410" y="84"/>
                </a:cubicBezTo>
                <a:cubicBezTo>
                  <a:pt x="409" y="86"/>
                  <a:pt x="407" y="89"/>
                  <a:pt x="407" y="91"/>
                </a:cubicBezTo>
                <a:cubicBezTo>
                  <a:pt x="407" y="93"/>
                  <a:pt x="412" y="96"/>
                  <a:pt x="413" y="99"/>
                </a:cubicBezTo>
                <a:cubicBezTo>
                  <a:pt x="413" y="100"/>
                  <a:pt x="413" y="104"/>
                  <a:pt x="414" y="106"/>
                </a:cubicBezTo>
                <a:cubicBezTo>
                  <a:pt x="414" y="107"/>
                  <a:pt x="416" y="109"/>
                  <a:pt x="415" y="109"/>
                </a:cubicBezTo>
                <a:cubicBezTo>
                  <a:pt x="415" y="111"/>
                  <a:pt x="411" y="110"/>
                  <a:pt x="410" y="111"/>
                </a:cubicBezTo>
                <a:cubicBezTo>
                  <a:pt x="409" y="111"/>
                  <a:pt x="406" y="111"/>
                  <a:pt x="405" y="112"/>
                </a:cubicBezTo>
                <a:cubicBezTo>
                  <a:pt x="404" y="113"/>
                  <a:pt x="402" y="115"/>
                  <a:pt x="401" y="116"/>
                </a:cubicBezTo>
                <a:cubicBezTo>
                  <a:pt x="400" y="117"/>
                  <a:pt x="397" y="118"/>
                  <a:pt x="396" y="118"/>
                </a:cubicBezTo>
                <a:cubicBezTo>
                  <a:pt x="395" y="119"/>
                  <a:pt x="391" y="119"/>
                  <a:pt x="390" y="120"/>
                </a:cubicBezTo>
                <a:cubicBezTo>
                  <a:pt x="389" y="121"/>
                  <a:pt x="387" y="124"/>
                  <a:pt x="386" y="124"/>
                </a:cubicBezTo>
                <a:cubicBezTo>
                  <a:pt x="385" y="125"/>
                  <a:pt x="381" y="127"/>
                  <a:pt x="380" y="128"/>
                </a:cubicBezTo>
                <a:cubicBezTo>
                  <a:pt x="379" y="128"/>
                  <a:pt x="377" y="129"/>
                  <a:pt x="376" y="130"/>
                </a:cubicBezTo>
                <a:cubicBezTo>
                  <a:pt x="374" y="131"/>
                  <a:pt x="371" y="133"/>
                  <a:pt x="369" y="133"/>
                </a:cubicBezTo>
                <a:cubicBezTo>
                  <a:pt x="366" y="134"/>
                  <a:pt x="362" y="133"/>
                  <a:pt x="359" y="133"/>
                </a:cubicBezTo>
                <a:cubicBezTo>
                  <a:pt x="357" y="133"/>
                  <a:pt x="353" y="133"/>
                  <a:pt x="350" y="133"/>
                </a:cubicBezTo>
                <a:cubicBezTo>
                  <a:pt x="348" y="134"/>
                  <a:pt x="345" y="134"/>
                  <a:pt x="343" y="135"/>
                </a:cubicBezTo>
                <a:cubicBezTo>
                  <a:pt x="341" y="135"/>
                  <a:pt x="337" y="136"/>
                  <a:pt x="336" y="137"/>
                </a:cubicBezTo>
                <a:cubicBezTo>
                  <a:pt x="334" y="138"/>
                  <a:pt x="330" y="140"/>
                  <a:pt x="329" y="141"/>
                </a:cubicBezTo>
                <a:cubicBezTo>
                  <a:pt x="328" y="142"/>
                  <a:pt x="326" y="144"/>
                  <a:pt x="325" y="144"/>
                </a:cubicBezTo>
                <a:cubicBezTo>
                  <a:pt x="324" y="145"/>
                  <a:pt x="320" y="146"/>
                  <a:pt x="320" y="147"/>
                </a:cubicBezTo>
                <a:cubicBezTo>
                  <a:pt x="320" y="149"/>
                  <a:pt x="324" y="148"/>
                  <a:pt x="326" y="148"/>
                </a:cubicBezTo>
                <a:cubicBezTo>
                  <a:pt x="327" y="147"/>
                  <a:pt x="330" y="146"/>
                  <a:pt x="332" y="146"/>
                </a:cubicBezTo>
                <a:cubicBezTo>
                  <a:pt x="333" y="145"/>
                  <a:pt x="336" y="142"/>
                  <a:pt x="338" y="141"/>
                </a:cubicBezTo>
                <a:cubicBezTo>
                  <a:pt x="339" y="140"/>
                  <a:pt x="343" y="139"/>
                  <a:pt x="345" y="139"/>
                </a:cubicBezTo>
                <a:cubicBezTo>
                  <a:pt x="347" y="139"/>
                  <a:pt x="352" y="140"/>
                  <a:pt x="354" y="140"/>
                </a:cubicBezTo>
                <a:cubicBezTo>
                  <a:pt x="357" y="140"/>
                  <a:pt x="362" y="140"/>
                  <a:pt x="365" y="140"/>
                </a:cubicBezTo>
                <a:cubicBezTo>
                  <a:pt x="367" y="139"/>
                  <a:pt x="373" y="137"/>
                  <a:pt x="376" y="136"/>
                </a:cubicBezTo>
                <a:cubicBezTo>
                  <a:pt x="378" y="135"/>
                  <a:pt x="381" y="134"/>
                  <a:pt x="383" y="133"/>
                </a:cubicBezTo>
                <a:cubicBezTo>
                  <a:pt x="385" y="132"/>
                  <a:pt x="388" y="128"/>
                  <a:pt x="390" y="127"/>
                </a:cubicBezTo>
                <a:cubicBezTo>
                  <a:pt x="391" y="126"/>
                  <a:pt x="395" y="125"/>
                  <a:pt x="396" y="124"/>
                </a:cubicBezTo>
                <a:cubicBezTo>
                  <a:pt x="398" y="124"/>
                  <a:pt x="401" y="123"/>
                  <a:pt x="402" y="123"/>
                </a:cubicBezTo>
                <a:cubicBezTo>
                  <a:pt x="403" y="122"/>
                  <a:pt x="404" y="121"/>
                  <a:pt x="405" y="121"/>
                </a:cubicBezTo>
                <a:cubicBezTo>
                  <a:pt x="406" y="120"/>
                  <a:pt x="408" y="118"/>
                  <a:pt x="409" y="118"/>
                </a:cubicBezTo>
                <a:cubicBezTo>
                  <a:pt x="411" y="117"/>
                  <a:pt x="414" y="115"/>
                  <a:pt x="416" y="115"/>
                </a:cubicBezTo>
                <a:cubicBezTo>
                  <a:pt x="417" y="115"/>
                  <a:pt x="419" y="115"/>
                  <a:pt x="419" y="116"/>
                </a:cubicBezTo>
                <a:cubicBezTo>
                  <a:pt x="420" y="117"/>
                  <a:pt x="419" y="119"/>
                  <a:pt x="419" y="120"/>
                </a:cubicBezTo>
                <a:cubicBezTo>
                  <a:pt x="420" y="121"/>
                  <a:pt x="422" y="123"/>
                  <a:pt x="423" y="124"/>
                </a:cubicBezTo>
                <a:cubicBezTo>
                  <a:pt x="424" y="125"/>
                  <a:pt x="428" y="128"/>
                  <a:pt x="429" y="129"/>
                </a:cubicBezTo>
                <a:cubicBezTo>
                  <a:pt x="430" y="130"/>
                  <a:pt x="432" y="132"/>
                  <a:pt x="433" y="133"/>
                </a:cubicBezTo>
                <a:cubicBezTo>
                  <a:pt x="433" y="134"/>
                  <a:pt x="435" y="135"/>
                  <a:pt x="436" y="135"/>
                </a:cubicBezTo>
                <a:cubicBezTo>
                  <a:pt x="436" y="137"/>
                  <a:pt x="436" y="139"/>
                  <a:pt x="436" y="140"/>
                </a:cubicBezTo>
                <a:cubicBezTo>
                  <a:pt x="436" y="142"/>
                  <a:pt x="437" y="144"/>
                  <a:pt x="436" y="145"/>
                </a:cubicBezTo>
                <a:cubicBezTo>
                  <a:pt x="436" y="147"/>
                  <a:pt x="435" y="148"/>
                  <a:pt x="434" y="149"/>
                </a:cubicBezTo>
                <a:cubicBezTo>
                  <a:pt x="434" y="150"/>
                  <a:pt x="432" y="152"/>
                  <a:pt x="431" y="153"/>
                </a:cubicBezTo>
                <a:cubicBezTo>
                  <a:pt x="430" y="154"/>
                  <a:pt x="429" y="156"/>
                  <a:pt x="428" y="157"/>
                </a:cubicBezTo>
                <a:cubicBezTo>
                  <a:pt x="428" y="159"/>
                  <a:pt x="429" y="162"/>
                  <a:pt x="429" y="164"/>
                </a:cubicBezTo>
                <a:cubicBezTo>
                  <a:pt x="429" y="165"/>
                  <a:pt x="431" y="168"/>
                  <a:pt x="431" y="170"/>
                </a:cubicBezTo>
                <a:cubicBezTo>
                  <a:pt x="431" y="171"/>
                  <a:pt x="430" y="174"/>
                  <a:pt x="429" y="175"/>
                </a:cubicBezTo>
                <a:cubicBezTo>
                  <a:pt x="428" y="176"/>
                  <a:pt x="424" y="178"/>
                  <a:pt x="423" y="179"/>
                </a:cubicBezTo>
                <a:cubicBezTo>
                  <a:pt x="422" y="180"/>
                  <a:pt x="419" y="182"/>
                  <a:pt x="418" y="183"/>
                </a:cubicBezTo>
                <a:cubicBezTo>
                  <a:pt x="418" y="184"/>
                  <a:pt x="418" y="187"/>
                  <a:pt x="417" y="188"/>
                </a:cubicBezTo>
                <a:cubicBezTo>
                  <a:pt x="417" y="189"/>
                  <a:pt x="417" y="192"/>
                  <a:pt x="416" y="193"/>
                </a:cubicBezTo>
                <a:cubicBezTo>
                  <a:pt x="415" y="194"/>
                  <a:pt x="413" y="195"/>
                  <a:pt x="411" y="196"/>
                </a:cubicBezTo>
                <a:cubicBezTo>
                  <a:pt x="410" y="196"/>
                  <a:pt x="407" y="196"/>
                  <a:pt x="406" y="196"/>
                </a:cubicBezTo>
                <a:cubicBezTo>
                  <a:pt x="405" y="195"/>
                  <a:pt x="403" y="193"/>
                  <a:pt x="402" y="192"/>
                </a:cubicBezTo>
                <a:cubicBezTo>
                  <a:pt x="401" y="191"/>
                  <a:pt x="398" y="190"/>
                  <a:pt x="397" y="189"/>
                </a:cubicBezTo>
                <a:cubicBezTo>
                  <a:pt x="396" y="188"/>
                  <a:pt x="396" y="186"/>
                  <a:pt x="396" y="185"/>
                </a:cubicBezTo>
                <a:cubicBezTo>
                  <a:pt x="396" y="184"/>
                  <a:pt x="397" y="182"/>
                  <a:pt x="396" y="182"/>
                </a:cubicBezTo>
                <a:cubicBezTo>
                  <a:pt x="396" y="181"/>
                  <a:pt x="394" y="179"/>
                  <a:pt x="393" y="179"/>
                </a:cubicBezTo>
                <a:cubicBezTo>
                  <a:pt x="391" y="178"/>
                  <a:pt x="387" y="179"/>
                  <a:pt x="386" y="179"/>
                </a:cubicBezTo>
                <a:cubicBezTo>
                  <a:pt x="383" y="180"/>
                  <a:pt x="380" y="185"/>
                  <a:pt x="378" y="186"/>
                </a:cubicBezTo>
                <a:cubicBezTo>
                  <a:pt x="376" y="188"/>
                  <a:pt x="371" y="190"/>
                  <a:pt x="369" y="191"/>
                </a:cubicBezTo>
                <a:cubicBezTo>
                  <a:pt x="368" y="192"/>
                  <a:pt x="365" y="195"/>
                  <a:pt x="363" y="196"/>
                </a:cubicBezTo>
                <a:cubicBezTo>
                  <a:pt x="362" y="197"/>
                  <a:pt x="359" y="201"/>
                  <a:pt x="357" y="202"/>
                </a:cubicBezTo>
                <a:cubicBezTo>
                  <a:pt x="355" y="202"/>
                  <a:pt x="352" y="201"/>
                  <a:pt x="351" y="202"/>
                </a:cubicBezTo>
                <a:cubicBezTo>
                  <a:pt x="350" y="204"/>
                  <a:pt x="351" y="209"/>
                  <a:pt x="351" y="212"/>
                </a:cubicBezTo>
                <a:cubicBezTo>
                  <a:pt x="352" y="213"/>
                  <a:pt x="354" y="216"/>
                  <a:pt x="355" y="218"/>
                </a:cubicBezTo>
                <a:cubicBezTo>
                  <a:pt x="356" y="218"/>
                  <a:pt x="358" y="220"/>
                  <a:pt x="358" y="221"/>
                </a:cubicBezTo>
                <a:cubicBezTo>
                  <a:pt x="359" y="222"/>
                  <a:pt x="359" y="225"/>
                  <a:pt x="358" y="226"/>
                </a:cubicBezTo>
                <a:cubicBezTo>
                  <a:pt x="358" y="227"/>
                  <a:pt x="356" y="227"/>
                  <a:pt x="355" y="227"/>
                </a:cubicBezTo>
                <a:cubicBezTo>
                  <a:pt x="354" y="227"/>
                  <a:pt x="352" y="226"/>
                  <a:pt x="350" y="226"/>
                </a:cubicBezTo>
                <a:cubicBezTo>
                  <a:pt x="349" y="225"/>
                  <a:pt x="347" y="222"/>
                  <a:pt x="345" y="222"/>
                </a:cubicBezTo>
                <a:cubicBezTo>
                  <a:pt x="344" y="221"/>
                  <a:pt x="339" y="219"/>
                  <a:pt x="337" y="219"/>
                </a:cubicBezTo>
                <a:cubicBezTo>
                  <a:pt x="336" y="220"/>
                  <a:pt x="335" y="223"/>
                  <a:pt x="334" y="224"/>
                </a:cubicBezTo>
                <a:cubicBezTo>
                  <a:pt x="333" y="226"/>
                  <a:pt x="331" y="228"/>
                  <a:pt x="331" y="230"/>
                </a:cubicBezTo>
                <a:cubicBezTo>
                  <a:pt x="330" y="231"/>
                  <a:pt x="331" y="235"/>
                  <a:pt x="332" y="235"/>
                </a:cubicBezTo>
                <a:cubicBezTo>
                  <a:pt x="333" y="236"/>
                  <a:pt x="337" y="234"/>
                  <a:pt x="338" y="233"/>
                </a:cubicBezTo>
                <a:cubicBezTo>
                  <a:pt x="339" y="233"/>
                  <a:pt x="342" y="232"/>
                  <a:pt x="343" y="232"/>
                </a:cubicBezTo>
                <a:cubicBezTo>
                  <a:pt x="345" y="232"/>
                  <a:pt x="348" y="234"/>
                  <a:pt x="350" y="235"/>
                </a:cubicBezTo>
                <a:cubicBezTo>
                  <a:pt x="352" y="236"/>
                  <a:pt x="356" y="238"/>
                  <a:pt x="358" y="239"/>
                </a:cubicBezTo>
                <a:cubicBezTo>
                  <a:pt x="360" y="240"/>
                  <a:pt x="363" y="245"/>
                  <a:pt x="365" y="246"/>
                </a:cubicBezTo>
                <a:cubicBezTo>
                  <a:pt x="366" y="248"/>
                  <a:pt x="371" y="249"/>
                  <a:pt x="372" y="251"/>
                </a:cubicBezTo>
                <a:cubicBezTo>
                  <a:pt x="373" y="252"/>
                  <a:pt x="373" y="256"/>
                  <a:pt x="373" y="258"/>
                </a:cubicBezTo>
                <a:cubicBezTo>
                  <a:pt x="372" y="259"/>
                  <a:pt x="370" y="261"/>
                  <a:pt x="368" y="263"/>
                </a:cubicBezTo>
                <a:cubicBezTo>
                  <a:pt x="367" y="264"/>
                  <a:pt x="365" y="267"/>
                  <a:pt x="364" y="268"/>
                </a:cubicBezTo>
                <a:cubicBezTo>
                  <a:pt x="363" y="270"/>
                  <a:pt x="361" y="273"/>
                  <a:pt x="360" y="274"/>
                </a:cubicBezTo>
                <a:cubicBezTo>
                  <a:pt x="359" y="276"/>
                  <a:pt x="355" y="278"/>
                  <a:pt x="354" y="278"/>
                </a:cubicBezTo>
                <a:cubicBezTo>
                  <a:pt x="352" y="279"/>
                  <a:pt x="349" y="277"/>
                  <a:pt x="347" y="277"/>
                </a:cubicBezTo>
                <a:cubicBezTo>
                  <a:pt x="345" y="277"/>
                  <a:pt x="340" y="276"/>
                  <a:pt x="338" y="276"/>
                </a:cubicBezTo>
                <a:cubicBezTo>
                  <a:pt x="336" y="277"/>
                  <a:pt x="334" y="280"/>
                  <a:pt x="332" y="281"/>
                </a:cubicBezTo>
                <a:cubicBezTo>
                  <a:pt x="331" y="281"/>
                  <a:pt x="329" y="280"/>
                  <a:pt x="328" y="279"/>
                </a:cubicBezTo>
                <a:cubicBezTo>
                  <a:pt x="326" y="279"/>
                  <a:pt x="321" y="278"/>
                  <a:pt x="320" y="279"/>
                </a:cubicBezTo>
                <a:cubicBezTo>
                  <a:pt x="319" y="280"/>
                  <a:pt x="319" y="283"/>
                  <a:pt x="319" y="283"/>
                </a:cubicBezTo>
                <a:cubicBezTo>
                  <a:pt x="320" y="286"/>
                  <a:pt x="326" y="288"/>
                  <a:pt x="328" y="289"/>
                </a:cubicBezTo>
                <a:cubicBezTo>
                  <a:pt x="330" y="290"/>
                  <a:pt x="335" y="292"/>
                  <a:pt x="337" y="292"/>
                </a:cubicBezTo>
                <a:cubicBezTo>
                  <a:pt x="339" y="293"/>
                  <a:pt x="344" y="292"/>
                  <a:pt x="346" y="292"/>
                </a:cubicBezTo>
                <a:cubicBezTo>
                  <a:pt x="348" y="292"/>
                  <a:pt x="351" y="294"/>
                  <a:pt x="352" y="294"/>
                </a:cubicBezTo>
                <a:cubicBezTo>
                  <a:pt x="355" y="294"/>
                  <a:pt x="359" y="294"/>
                  <a:pt x="361" y="294"/>
                </a:cubicBezTo>
                <a:cubicBezTo>
                  <a:pt x="363" y="294"/>
                  <a:pt x="368" y="292"/>
                  <a:pt x="370" y="292"/>
                </a:cubicBezTo>
                <a:cubicBezTo>
                  <a:pt x="372" y="291"/>
                  <a:pt x="376" y="293"/>
                  <a:pt x="377" y="291"/>
                </a:cubicBezTo>
                <a:cubicBezTo>
                  <a:pt x="378" y="290"/>
                  <a:pt x="376" y="287"/>
                  <a:pt x="377" y="286"/>
                </a:cubicBezTo>
                <a:cubicBezTo>
                  <a:pt x="378" y="284"/>
                  <a:pt x="382" y="284"/>
                  <a:pt x="383" y="284"/>
                </a:cubicBezTo>
                <a:cubicBezTo>
                  <a:pt x="385" y="284"/>
                  <a:pt x="389" y="286"/>
                  <a:pt x="390" y="288"/>
                </a:cubicBezTo>
                <a:cubicBezTo>
                  <a:pt x="392" y="289"/>
                  <a:pt x="393" y="294"/>
                  <a:pt x="394" y="296"/>
                </a:cubicBezTo>
                <a:cubicBezTo>
                  <a:pt x="396" y="297"/>
                  <a:pt x="399" y="300"/>
                  <a:pt x="400" y="300"/>
                </a:cubicBezTo>
                <a:cubicBezTo>
                  <a:pt x="402" y="301"/>
                  <a:pt x="407" y="300"/>
                  <a:pt x="409" y="301"/>
                </a:cubicBezTo>
                <a:cubicBezTo>
                  <a:pt x="411" y="302"/>
                  <a:pt x="412" y="306"/>
                  <a:pt x="414" y="308"/>
                </a:cubicBezTo>
                <a:cubicBezTo>
                  <a:pt x="415" y="310"/>
                  <a:pt x="416" y="314"/>
                  <a:pt x="418" y="315"/>
                </a:cubicBezTo>
                <a:cubicBezTo>
                  <a:pt x="421" y="317"/>
                  <a:pt x="428" y="314"/>
                  <a:pt x="431" y="315"/>
                </a:cubicBezTo>
                <a:cubicBezTo>
                  <a:pt x="432" y="315"/>
                  <a:pt x="434" y="317"/>
                  <a:pt x="435" y="318"/>
                </a:cubicBezTo>
                <a:cubicBezTo>
                  <a:pt x="438" y="319"/>
                  <a:pt x="444" y="323"/>
                  <a:pt x="445" y="326"/>
                </a:cubicBezTo>
                <a:cubicBezTo>
                  <a:pt x="446" y="327"/>
                  <a:pt x="444" y="331"/>
                  <a:pt x="444" y="333"/>
                </a:cubicBezTo>
                <a:cubicBezTo>
                  <a:pt x="445" y="335"/>
                  <a:pt x="449" y="339"/>
                  <a:pt x="449" y="341"/>
                </a:cubicBezTo>
                <a:cubicBezTo>
                  <a:pt x="450" y="343"/>
                  <a:pt x="451" y="348"/>
                  <a:pt x="451" y="350"/>
                </a:cubicBezTo>
                <a:cubicBezTo>
                  <a:pt x="451" y="352"/>
                  <a:pt x="450" y="357"/>
                  <a:pt x="450" y="360"/>
                </a:cubicBezTo>
                <a:cubicBezTo>
                  <a:pt x="450" y="362"/>
                  <a:pt x="450" y="367"/>
                  <a:pt x="451" y="369"/>
                </a:cubicBezTo>
                <a:cubicBezTo>
                  <a:pt x="452" y="370"/>
                  <a:pt x="456" y="372"/>
                  <a:pt x="458" y="37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93">
            <a:extLst>
              <a:ext uri="{FF2B5EF4-FFF2-40B4-BE49-F238E27FC236}">
                <a16:creationId xmlns:a16="http://schemas.microsoft.com/office/drawing/2014/main" id="{39C120E3-3590-45E2-921D-104293261BA3}"/>
              </a:ext>
            </a:extLst>
          </p:cNvPr>
          <p:cNvSpPr>
            <a:spLocks/>
          </p:cNvSpPr>
          <p:nvPr/>
        </p:nvSpPr>
        <p:spPr bwMode="auto">
          <a:xfrm>
            <a:off x="6172079" y="5258775"/>
            <a:ext cx="49811" cy="43950"/>
          </a:xfrm>
          <a:custGeom>
            <a:avLst/>
            <a:gdLst/>
            <a:ahLst/>
            <a:cxnLst>
              <a:cxn ang="0">
                <a:pos x="3" y="3"/>
              </a:cxn>
              <a:cxn ang="0">
                <a:pos x="0" y="9"/>
              </a:cxn>
              <a:cxn ang="0">
                <a:pos x="0" y="12"/>
              </a:cxn>
              <a:cxn ang="0">
                <a:pos x="5" y="15"/>
              </a:cxn>
              <a:cxn ang="0">
                <a:pos x="11" y="13"/>
              </a:cxn>
              <a:cxn ang="0">
                <a:pos x="16" y="8"/>
              </a:cxn>
              <a:cxn ang="0">
                <a:pos x="15" y="4"/>
              </a:cxn>
              <a:cxn ang="0">
                <a:pos x="11" y="1"/>
              </a:cxn>
              <a:cxn ang="0">
                <a:pos x="6" y="1"/>
              </a:cxn>
              <a:cxn ang="0">
                <a:pos x="3" y="3"/>
              </a:cxn>
            </a:cxnLst>
            <a:rect l="0" t="0" r="r" b="b"/>
            <a:pathLst>
              <a:path w="17" h="15">
                <a:moveTo>
                  <a:pt x="3" y="3"/>
                </a:moveTo>
                <a:cubicBezTo>
                  <a:pt x="2" y="5"/>
                  <a:pt x="1" y="8"/>
                  <a:pt x="0" y="9"/>
                </a:cubicBezTo>
                <a:cubicBezTo>
                  <a:pt x="0" y="10"/>
                  <a:pt x="0" y="11"/>
                  <a:pt x="0" y="12"/>
                </a:cubicBezTo>
                <a:cubicBezTo>
                  <a:pt x="1" y="13"/>
                  <a:pt x="3" y="15"/>
                  <a:pt x="5" y="15"/>
                </a:cubicBezTo>
                <a:cubicBezTo>
                  <a:pt x="6" y="15"/>
                  <a:pt x="9" y="14"/>
                  <a:pt x="11" y="13"/>
                </a:cubicBezTo>
                <a:cubicBezTo>
                  <a:pt x="12" y="12"/>
                  <a:pt x="16" y="10"/>
                  <a:pt x="16" y="8"/>
                </a:cubicBezTo>
                <a:cubicBezTo>
                  <a:pt x="17" y="7"/>
                  <a:pt x="16" y="5"/>
                  <a:pt x="15" y="4"/>
                </a:cubicBezTo>
                <a:cubicBezTo>
                  <a:pt x="14" y="3"/>
                  <a:pt x="12" y="1"/>
                  <a:pt x="11" y="1"/>
                </a:cubicBezTo>
                <a:cubicBezTo>
                  <a:pt x="10" y="0"/>
                  <a:pt x="7" y="0"/>
                  <a:pt x="6" y="1"/>
                </a:cubicBezTo>
                <a:cubicBezTo>
                  <a:pt x="5" y="1"/>
                  <a:pt x="3" y="3"/>
                  <a:pt x="3" y="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94">
            <a:extLst>
              <a:ext uri="{FF2B5EF4-FFF2-40B4-BE49-F238E27FC236}">
                <a16:creationId xmlns:a16="http://schemas.microsoft.com/office/drawing/2014/main" id="{109C49DC-3BCB-4211-B28D-3F8434A632E2}"/>
              </a:ext>
            </a:extLst>
          </p:cNvPr>
          <p:cNvSpPr>
            <a:spLocks/>
          </p:cNvSpPr>
          <p:nvPr/>
        </p:nvSpPr>
        <p:spPr bwMode="auto">
          <a:xfrm>
            <a:off x="5978698" y="4728450"/>
            <a:ext cx="35160" cy="43950"/>
          </a:xfrm>
          <a:custGeom>
            <a:avLst/>
            <a:gdLst/>
            <a:ahLst/>
            <a:cxnLst>
              <a:cxn ang="0">
                <a:pos x="8" y="15"/>
              </a:cxn>
              <a:cxn ang="0">
                <a:pos x="6" y="12"/>
              </a:cxn>
              <a:cxn ang="0">
                <a:pos x="4" y="10"/>
              </a:cxn>
              <a:cxn ang="0">
                <a:pos x="3" y="7"/>
              </a:cxn>
              <a:cxn ang="0">
                <a:pos x="0" y="5"/>
              </a:cxn>
              <a:cxn ang="0">
                <a:pos x="2" y="0"/>
              </a:cxn>
              <a:cxn ang="0">
                <a:pos x="4" y="0"/>
              </a:cxn>
              <a:cxn ang="0">
                <a:pos x="9" y="2"/>
              </a:cxn>
              <a:cxn ang="0">
                <a:pos x="9" y="6"/>
              </a:cxn>
              <a:cxn ang="0">
                <a:pos x="11" y="9"/>
              </a:cxn>
              <a:cxn ang="0">
                <a:pos x="11" y="11"/>
              </a:cxn>
              <a:cxn ang="0">
                <a:pos x="8" y="15"/>
              </a:cxn>
            </a:cxnLst>
            <a:rect l="0" t="0" r="r" b="b"/>
            <a:pathLst>
              <a:path w="12" h="15">
                <a:moveTo>
                  <a:pt x="8" y="15"/>
                </a:moveTo>
                <a:cubicBezTo>
                  <a:pt x="7" y="15"/>
                  <a:pt x="6" y="13"/>
                  <a:pt x="6" y="12"/>
                </a:cubicBezTo>
                <a:cubicBezTo>
                  <a:pt x="5" y="11"/>
                  <a:pt x="5" y="10"/>
                  <a:pt x="4" y="10"/>
                </a:cubicBezTo>
                <a:cubicBezTo>
                  <a:pt x="4" y="9"/>
                  <a:pt x="3" y="8"/>
                  <a:pt x="3" y="7"/>
                </a:cubicBezTo>
                <a:cubicBezTo>
                  <a:pt x="2" y="7"/>
                  <a:pt x="1" y="6"/>
                  <a:pt x="0" y="5"/>
                </a:cubicBezTo>
                <a:cubicBezTo>
                  <a:pt x="0" y="4"/>
                  <a:pt x="1" y="1"/>
                  <a:pt x="2" y="0"/>
                </a:cubicBezTo>
                <a:cubicBezTo>
                  <a:pt x="2" y="0"/>
                  <a:pt x="3" y="0"/>
                  <a:pt x="4" y="0"/>
                </a:cubicBezTo>
                <a:cubicBezTo>
                  <a:pt x="5" y="1"/>
                  <a:pt x="8" y="1"/>
                  <a:pt x="9" y="2"/>
                </a:cubicBezTo>
                <a:cubicBezTo>
                  <a:pt x="9" y="3"/>
                  <a:pt x="9" y="5"/>
                  <a:pt x="9" y="6"/>
                </a:cubicBezTo>
                <a:cubicBezTo>
                  <a:pt x="10" y="7"/>
                  <a:pt x="11" y="8"/>
                  <a:pt x="11" y="9"/>
                </a:cubicBezTo>
                <a:cubicBezTo>
                  <a:pt x="12" y="10"/>
                  <a:pt x="12" y="11"/>
                  <a:pt x="11" y="11"/>
                </a:cubicBezTo>
                <a:cubicBezTo>
                  <a:pt x="11" y="13"/>
                  <a:pt x="9" y="15"/>
                  <a:pt x="8"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95">
            <a:extLst>
              <a:ext uri="{FF2B5EF4-FFF2-40B4-BE49-F238E27FC236}">
                <a16:creationId xmlns:a16="http://schemas.microsoft.com/office/drawing/2014/main" id="{E58D4E8E-0150-4FB4-BEFC-69231573270D}"/>
              </a:ext>
            </a:extLst>
          </p:cNvPr>
          <p:cNvSpPr>
            <a:spLocks/>
          </p:cNvSpPr>
          <p:nvPr/>
        </p:nvSpPr>
        <p:spPr bwMode="auto">
          <a:xfrm>
            <a:off x="6037298" y="4828069"/>
            <a:ext cx="137710" cy="275418"/>
          </a:xfrm>
          <a:custGeom>
            <a:avLst/>
            <a:gdLst/>
            <a:ahLst/>
            <a:cxnLst>
              <a:cxn ang="0">
                <a:pos x="35" y="25"/>
              </a:cxn>
              <a:cxn ang="0">
                <a:pos x="33" y="27"/>
              </a:cxn>
              <a:cxn ang="0">
                <a:pos x="31" y="30"/>
              </a:cxn>
              <a:cxn ang="0">
                <a:pos x="27" y="29"/>
              </a:cxn>
              <a:cxn ang="0">
                <a:pos x="26" y="25"/>
              </a:cxn>
              <a:cxn ang="0">
                <a:pos x="24" y="22"/>
              </a:cxn>
              <a:cxn ang="0">
                <a:pos x="25" y="17"/>
              </a:cxn>
              <a:cxn ang="0">
                <a:pos x="25" y="8"/>
              </a:cxn>
              <a:cxn ang="0">
                <a:pos x="22" y="4"/>
              </a:cxn>
              <a:cxn ang="0">
                <a:pos x="17" y="1"/>
              </a:cxn>
              <a:cxn ang="0">
                <a:pos x="10" y="0"/>
              </a:cxn>
              <a:cxn ang="0">
                <a:pos x="4" y="2"/>
              </a:cxn>
              <a:cxn ang="0">
                <a:pos x="0" y="6"/>
              </a:cxn>
              <a:cxn ang="0">
                <a:pos x="0" y="11"/>
              </a:cxn>
              <a:cxn ang="0">
                <a:pos x="0" y="16"/>
              </a:cxn>
              <a:cxn ang="0">
                <a:pos x="2" y="22"/>
              </a:cxn>
              <a:cxn ang="0">
                <a:pos x="7" y="30"/>
              </a:cxn>
              <a:cxn ang="0">
                <a:pos x="12" y="36"/>
              </a:cxn>
              <a:cxn ang="0">
                <a:pos x="17" y="44"/>
              </a:cxn>
              <a:cxn ang="0">
                <a:pos x="19" y="52"/>
              </a:cxn>
              <a:cxn ang="0">
                <a:pos x="22" y="64"/>
              </a:cxn>
              <a:cxn ang="0">
                <a:pos x="25" y="72"/>
              </a:cxn>
              <a:cxn ang="0">
                <a:pos x="28" y="80"/>
              </a:cxn>
              <a:cxn ang="0">
                <a:pos x="33" y="86"/>
              </a:cxn>
              <a:cxn ang="0">
                <a:pos x="35" y="92"/>
              </a:cxn>
              <a:cxn ang="0">
                <a:pos x="39" y="95"/>
              </a:cxn>
              <a:cxn ang="0">
                <a:pos x="44" y="93"/>
              </a:cxn>
              <a:cxn ang="0">
                <a:pos x="46" y="85"/>
              </a:cxn>
              <a:cxn ang="0">
                <a:pos x="48" y="73"/>
              </a:cxn>
              <a:cxn ang="0">
                <a:pos x="46" y="67"/>
              </a:cxn>
              <a:cxn ang="0">
                <a:pos x="41" y="62"/>
              </a:cxn>
              <a:cxn ang="0">
                <a:pos x="38" y="57"/>
              </a:cxn>
              <a:cxn ang="0">
                <a:pos x="40" y="51"/>
              </a:cxn>
              <a:cxn ang="0">
                <a:pos x="44" y="48"/>
              </a:cxn>
              <a:cxn ang="0">
                <a:pos x="43" y="43"/>
              </a:cxn>
              <a:cxn ang="0">
                <a:pos x="40" y="35"/>
              </a:cxn>
              <a:cxn ang="0">
                <a:pos x="38" y="28"/>
              </a:cxn>
              <a:cxn ang="0">
                <a:pos x="35" y="25"/>
              </a:cxn>
            </a:cxnLst>
            <a:rect l="0" t="0" r="r" b="b"/>
            <a:pathLst>
              <a:path w="48" h="95">
                <a:moveTo>
                  <a:pt x="35" y="25"/>
                </a:moveTo>
                <a:cubicBezTo>
                  <a:pt x="34" y="25"/>
                  <a:pt x="33" y="26"/>
                  <a:pt x="33" y="27"/>
                </a:cubicBezTo>
                <a:cubicBezTo>
                  <a:pt x="32" y="27"/>
                  <a:pt x="32" y="30"/>
                  <a:pt x="31" y="30"/>
                </a:cubicBezTo>
                <a:cubicBezTo>
                  <a:pt x="30" y="30"/>
                  <a:pt x="28" y="30"/>
                  <a:pt x="27" y="29"/>
                </a:cubicBezTo>
                <a:cubicBezTo>
                  <a:pt x="27" y="29"/>
                  <a:pt x="27" y="26"/>
                  <a:pt x="26" y="25"/>
                </a:cubicBezTo>
                <a:cubicBezTo>
                  <a:pt x="26" y="24"/>
                  <a:pt x="24" y="23"/>
                  <a:pt x="24" y="22"/>
                </a:cubicBezTo>
                <a:cubicBezTo>
                  <a:pt x="24" y="21"/>
                  <a:pt x="25" y="19"/>
                  <a:pt x="25" y="17"/>
                </a:cubicBezTo>
                <a:cubicBezTo>
                  <a:pt x="25" y="15"/>
                  <a:pt x="25" y="11"/>
                  <a:pt x="25" y="8"/>
                </a:cubicBezTo>
                <a:cubicBezTo>
                  <a:pt x="24" y="7"/>
                  <a:pt x="23" y="5"/>
                  <a:pt x="22" y="4"/>
                </a:cubicBezTo>
                <a:cubicBezTo>
                  <a:pt x="21" y="3"/>
                  <a:pt x="18" y="1"/>
                  <a:pt x="17" y="1"/>
                </a:cubicBezTo>
                <a:cubicBezTo>
                  <a:pt x="15" y="0"/>
                  <a:pt x="11" y="0"/>
                  <a:pt x="10" y="0"/>
                </a:cubicBezTo>
                <a:cubicBezTo>
                  <a:pt x="8" y="0"/>
                  <a:pt x="6" y="1"/>
                  <a:pt x="4" y="2"/>
                </a:cubicBezTo>
                <a:cubicBezTo>
                  <a:pt x="3" y="3"/>
                  <a:pt x="1" y="5"/>
                  <a:pt x="0" y="6"/>
                </a:cubicBezTo>
                <a:cubicBezTo>
                  <a:pt x="0" y="7"/>
                  <a:pt x="0" y="10"/>
                  <a:pt x="0" y="11"/>
                </a:cubicBezTo>
                <a:cubicBezTo>
                  <a:pt x="0" y="12"/>
                  <a:pt x="0" y="15"/>
                  <a:pt x="0" y="16"/>
                </a:cubicBezTo>
                <a:cubicBezTo>
                  <a:pt x="0" y="17"/>
                  <a:pt x="2" y="20"/>
                  <a:pt x="2" y="22"/>
                </a:cubicBezTo>
                <a:cubicBezTo>
                  <a:pt x="3" y="24"/>
                  <a:pt x="6" y="28"/>
                  <a:pt x="7" y="30"/>
                </a:cubicBezTo>
                <a:cubicBezTo>
                  <a:pt x="9" y="31"/>
                  <a:pt x="11" y="34"/>
                  <a:pt x="12" y="36"/>
                </a:cubicBezTo>
                <a:cubicBezTo>
                  <a:pt x="13" y="38"/>
                  <a:pt x="16" y="41"/>
                  <a:pt x="17" y="44"/>
                </a:cubicBezTo>
                <a:cubicBezTo>
                  <a:pt x="18" y="45"/>
                  <a:pt x="19" y="50"/>
                  <a:pt x="19" y="52"/>
                </a:cubicBezTo>
                <a:cubicBezTo>
                  <a:pt x="20" y="55"/>
                  <a:pt x="21" y="61"/>
                  <a:pt x="22" y="64"/>
                </a:cubicBezTo>
                <a:cubicBezTo>
                  <a:pt x="22" y="66"/>
                  <a:pt x="24" y="70"/>
                  <a:pt x="25" y="72"/>
                </a:cubicBezTo>
                <a:cubicBezTo>
                  <a:pt x="26" y="74"/>
                  <a:pt x="27" y="78"/>
                  <a:pt x="28" y="80"/>
                </a:cubicBezTo>
                <a:cubicBezTo>
                  <a:pt x="29" y="81"/>
                  <a:pt x="32" y="85"/>
                  <a:pt x="33" y="86"/>
                </a:cubicBezTo>
                <a:cubicBezTo>
                  <a:pt x="33" y="88"/>
                  <a:pt x="34" y="91"/>
                  <a:pt x="35" y="92"/>
                </a:cubicBezTo>
                <a:cubicBezTo>
                  <a:pt x="36" y="93"/>
                  <a:pt x="38" y="95"/>
                  <a:pt x="39" y="95"/>
                </a:cubicBezTo>
                <a:cubicBezTo>
                  <a:pt x="40" y="95"/>
                  <a:pt x="43" y="94"/>
                  <a:pt x="44" y="93"/>
                </a:cubicBezTo>
                <a:cubicBezTo>
                  <a:pt x="45" y="91"/>
                  <a:pt x="46" y="87"/>
                  <a:pt x="46" y="85"/>
                </a:cubicBezTo>
                <a:cubicBezTo>
                  <a:pt x="47" y="82"/>
                  <a:pt x="48" y="76"/>
                  <a:pt x="48" y="73"/>
                </a:cubicBezTo>
                <a:cubicBezTo>
                  <a:pt x="48" y="72"/>
                  <a:pt x="47" y="68"/>
                  <a:pt x="46" y="67"/>
                </a:cubicBezTo>
                <a:cubicBezTo>
                  <a:pt x="45" y="65"/>
                  <a:pt x="42" y="63"/>
                  <a:pt x="41" y="62"/>
                </a:cubicBezTo>
                <a:cubicBezTo>
                  <a:pt x="40" y="60"/>
                  <a:pt x="39" y="58"/>
                  <a:pt x="38" y="57"/>
                </a:cubicBezTo>
                <a:cubicBezTo>
                  <a:pt x="38" y="55"/>
                  <a:pt x="39" y="52"/>
                  <a:pt x="40" y="51"/>
                </a:cubicBezTo>
                <a:cubicBezTo>
                  <a:pt x="40" y="50"/>
                  <a:pt x="43" y="49"/>
                  <a:pt x="44" y="48"/>
                </a:cubicBezTo>
                <a:cubicBezTo>
                  <a:pt x="44" y="47"/>
                  <a:pt x="43" y="44"/>
                  <a:pt x="43" y="43"/>
                </a:cubicBezTo>
                <a:cubicBezTo>
                  <a:pt x="42" y="41"/>
                  <a:pt x="41" y="37"/>
                  <a:pt x="40" y="35"/>
                </a:cubicBezTo>
                <a:cubicBezTo>
                  <a:pt x="40" y="34"/>
                  <a:pt x="39" y="30"/>
                  <a:pt x="38" y="28"/>
                </a:cubicBezTo>
                <a:cubicBezTo>
                  <a:pt x="38" y="27"/>
                  <a:pt x="36" y="25"/>
                  <a:pt x="35" y="2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96">
            <a:extLst>
              <a:ext uri="{FF2B5EF4-FFF2-40B4-BE49-F238E27FC236}">
                <a16:creationId xmlns:a16="http://schemas.microsoft.com/office/drawing/2014/main" id="{50348143-A050-42F3-8A12-4F42CC5608D1}"/>
              </a:ext>
            </a:extLst>
          </p:cNvPr>
          <p:cNvSpPr>
            <a:spLocks/>
          </p:cNvSpPr>
          <p:nvPr/>
        </p:nvSpPr>
        <p:spPr bwMode="auto">
          <a:xfrm>
            <a:off x="6259978" y="4915969"/>
            <a:ext cx="61531" cy="43950"/>
          </a:xfrm>
          <a:custGeom>
            <a:avLst/>
            <a:gdLst/>
            <a:ahLst/>
            <a:cxnLst>
              <a:cxn ang="0">
                <a:pos x="18" y="7"/>
              </a:cxn>
              <a:cxn ang="0">
                <a:pos x="15" y="11"/>
              </a:cxn>
              <a:cxn ang="0">
                <a:pos x="12" y="14"/>
              </a:cxn>
              <a:cxn ang="0">
                <a:pos x="4" y="12"/>
              </a:cxn>
              <a:cxn ang="0">
                <a:pos x="0" y="8"/>
              </a:cxn>
              <a:cxn ang="0">
                <a:pos x="2" y="2"/>
              </a:cxn>
              <a:cxn ang="0">
                <a:pos x="10" y="0"/>
              </a:cxn>
              <a:cxn ang="0">
                <a:pos x="17" y="1"/>
              </a:cxn>
              <a:cxn ang="0">
                <a:pos x="21" y="3"/>
              </a:cxn>
              <a:cxn ang="0">
                <a:pos x="18" y="7"/>
              </a:cxn>
            </a:cxnLst>
            <a:rect l="0" t="0" r="r" b="b"/>
            <a:pathLst>
              <a:path w="21" h="15">
                <a:moveTo>
                  <a:pt x="18" y="7"/>
                </a:moveTo>
                <a:cubicBezTo>
                  <a:pt x="17" y="8"/>
                  <a:pt x="16" y="10"/>
                  <a:pt x="15" y="11"/>
                </a:cubicBezTo>
                <a:cubicBezTo>
                  <a:pt x="15" y="12"/>
                  <a:pt x="13" y="14"/>
                  <a:pt x="12" y="14"/>
                </a:cubicBezTo>
                <a:cubicBezTo>
                  <a:pt x="10" y="15"/>
                  <a:pt x="6" y="13"/>
                  <a:pt x="4" y="12"/>
                </a:cubicBezTo>
                <a:cubicBezTo>
                  <a:pt x="3" y="11"/>
                  <a:pt x="1" y="9"/>
                  <a:pt x="0" y="8"/>
                </a:cubicBezTo>
                <a:cubicBezTo>
                  <a:pt x="0" y="7"/>
                  <a:pt x="1" y="3"/>
                  <a:pt x="2" y="2"/>
                </a:cubicBezTo>
                <a:cubicBezTo>
                  <a:pt x="4" y="1"/>
                  <a:pt x="8" y="0"/>
                  <a:pt x="10" y="0"/>
                </a:cubicBezTo>
                <a:cubicBezTo>
                  <a:pt x="12" y="0"/>
                  <a:pt x="16" y="0"/>
                  <a:pt x="17" y="1"/>
                </a:cubicBezTo>
                <a:cubicBezTo>
                  <a:pt x="18" y="1"/>
                  <a:pt x="20" y="2"/>
                  <a:pt x="21" y="3"/>
                </a:cubicBezTo>
                <a:cubicBezTo>
                  <a:pt x="21" y="5"/>
                  <a:pt x="19" y="6"/>
                  <a:pt x="18"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97">
            <a:extLst>
              <a:ext uri="{FF2B5EF4-FFF2-40B4-BE49-F238E27FC236}">
                <a16:creationId xmlns:a16="http://schemas.microsoft.com/office/drawing/2014/main" id="{4717DF9C-5C61-4F4E-9212-3B88B62B4202}"/>
              </a:ext>
            </a:extLst>
          </p:cNvPr>
          <p:cNvSpPr>
            <a:spLocks/>
          </p:cNvSpPr>
          <p:nvPr/>
        </p:nvSpPr>
        <p:spPr bwMode="auto">
          <a:xfrm>
            <a:off x="6198449" y="5015588"/>
            <a:ext cx="38090" cy="29299"/>
          </a:xfrm>
          <a:custGeom>
            <a:avLst/>
            <a:gdLst/>
            <a:ahLst/>
            <a:cxnLst>
              <a:cxn ang="0">
                <a:pos x="13" y="5"/>
              </a:cxn>
              <a:cxn ang="0">
                <a:pos x="11" y="9"/>
              </a:cxn>
              <a:cxn ang="0">
                <a:pos x="4" y="10"/>
              </a:cxn>
              <a:cxn ang="0">
                <a:pos x="1" y="7"/>
              </a:cxn>
              <a:cxn ang="0">
                <a:pos x="2" y="3"/>
              </a:cxn>
              <a:cxn ang="0">
                <a:pos x="5" y="1"/>
              </a:cxn>
              <a:cxn ang="0">
                <a:pos x="10" y="1"/>
              </a:cxn>
              <a:cxn ang="0">
                <a:pos x="13" y="5"/>
              </a:cxn>
            </a:cxnLst>
            <a:rect l="0" t="0" r="r" b="b"/>
            <a:pathLst>
              <a:path w="13" h="10">
                <a:moveTo>
                  <a:pt x="13" y="5"/>
                </a:moveTo>
                <a:cubicBezTo>
                  <a:pt x="13" y="6"/>
                  <a:pt x="12" y="9"/>
                  <a:pt x="11" y="9"/>
                </a:cubicBezTo>
                <a:cubicBezTo>
                  <a:pt x="9" y="10"/>
                  <a:pt x="6" y="10"/>
                  <a:pt x="4" y="10"/>
                </a:cubicBezTo>
                <a:cubicBezTo>
                  <a:pt x="3" y="10"/>
                  <a:pt x="1" y="8"/>
                  <a:pt x="1" y="7"/>
                </a:cubicBezTo>
                <a:cubicBezTo>
                  <a:pt x="0" y="6"/>
                  <a:pt x="1" y="4"/>
                  <a:pt x="2" y="3"/>
                </a:cubicBezTo>
                <a:cubicBezTo>
                  <a:pt x="2" y="2"/>
                  <a:pt x="4" y="1"/>
                  <a:pt x="5" y="1"/>
                </a:cubicBezTo>
                <a:cubicBezTo>
                  <a:pt x="6" y="1"/>
                  <a:pt x="9" y="0"/>
                  <a:pt x="10" y="1"/>
                </a:cubicBezTo>
                <a:cubicBezTo>
                  <a:pt x="11" y="1"/>
                  <a:pt x="13" y="4"/>
                  <a:pt x="13"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98">
            <a:extLst>
              <a:ext uri="{FF2B5EF4-FFF2-40B4-BE49-F238E27FC236}">
                <a16:creationId xmlns:a16="http://schemas.microsoft.com/office/drawing/2014/main" id="{88A43F9A-EFC9-464B-954D-C868617FB9D5}"/>
              </a:ext>
            </a:extLst>
          </p:cNvPr>
          <p:cNvSpPr>
            <a:spLocks/>
          </p:cNvSpPr>
          <p:nvPr/>
        </p:nvSpPr>
        <p:spPr bwMode="auto">
          <a:xfrm>
            <a:off x="6183798" y="5071256"/>
            <a:ext cx="52740" cy="64460"/>
          </a:xfrm>
          <a:custGeom>
            <a:avLst/>
            <a:gdLst/>
            <a:ahLst/>
            <a:cxnLst>
              <a:cxn ang="0">
                <a:pos x="16" y="8"/>
              </a:cxn>
              <a:cxn ang="0">
                <a:pos x="17" y="16"/>
              </a:cxn>
              <a:cxn ang="0">
                <a:pos x="13" y="21"/>
              </a:cxn>
              <a:cxn ang="0">
                <a:pos x="7" y="16"/>
              </a:cxn>
              <a:cxn ang="0">
                <a:pos x="3" y="14"/>
              </a:cxn>
              <a:cxn ang="0">
                <a:pos x="1" y="10"/>
              </a:cxn>
              <a:cxn ang="0">
                <a:pos x="5" y="7"/>
              </a:cxn>
              <a:cxn ang="0">
                <a:pos x="8" y="1"/>
              </a:cxn>
              <a:cxn ang="0">
                <a:pos x="13" y="0"/>
              </a:cxn>
              <a:cxn ang="0">
                <a:pos x="17" y="3"/>
              </a:cxn>
              <a:cxn ang="0">
                <a:pos x="16" y="8"/>
              </a:cxn>
            </a:cxnLst>
            <a:rect l="0" t="0" r="r" b="b"/>
            <a:pathLst>
              <a:path w="18" h="22">
                <a:moveTo>
                  <a:pt x="16" y="8"/>
                </a:moveTo>
                <a:cubicBezTo>
                  <a:pt x="16" y="10"/>
                  <a:pt x="18" y="14"/>
                  <a:pt x="17" y="16"/>
                </a:cubicBezTo>
                <a:cubicBezTo>
                  <a:pt x="17" y="18"/>
                  <a:pt x="15" y="21"/>
                  <a:pt x="13" y="21"/>
                </a:cubicBezTo>
                <a:cubicBezTo>
                  <a:pt x="11" y="22"/>
                  <a:pt x="9" y="17"/>
                  <a:pt x="7" y="16"/>
                </a:cubicBezTo>
                <a:cubicBezTo>
                  <a:pt x="6" y="16"/>
                  <a:pt x="4" y="15"/>
                  <a:pt x="3" y="14"/>
                </a:cubicBezTo>
                <a:cubicBezTo>
                  <a:pt x="2" y="14"/>
                  <a:pt x="0" y="11"/>
                  <a:pt x="1" y="10"/>
                </a:cubicBezTo>
                <a:cubicBezTo>
                  <a:pt x="1" y="9"/>
                  <a:pt x="4" y="8"/>
                  <a:pt x="5" y="7"/>
                </a:cubicBezTo>
                <a:cubicBezTo>
                  <a:pt x="6" y="5"/>
                  <a:pt x="6" y="2"/>
                  <a:pt x="8" y="1"/>
                </a:cubicBezTo>
                <a:cubicBezTo>
                  <a:pt x="9" y="1"/>
                  <a:pt x="12" y="0"/>
                  <a:pt x="13" y="0"/>
                </a:cubicBezTo>
                <a:cubicBezTo>
                  <a:pt x="14" y="1"/>
                  <a:pt x="17" y="2"/>
                  <a:pt x="17" y="3"/>
                </a:cubicBezTo>
                <a:cubicBezTo>
                  <a:pt x="18" y="4"/>
                  <a:pt x="16" y="7"/>
                  <a:pt x="16"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99">
            <a:extLst>
              <a:ext uri="{FF2B5EF4-FFF2-40B4-BE49-F238E27FC236}">
                <a16:creationId xmlns:a16="http://schemas.microsoft.com/office/drawing/2014/main" id="{7A3A833D-E40D-42AC-B2B9-832761551CB0}"/>
              </a:ext>
            </a:extLst>
          </p:cNvPr>
          <p:cNvSpPr>
            <a:spLocks/>
          </p:cNvSpPr>
          <p:nvPr/>
        </p:nvSpPr>
        <p:spPr bwMode="auto">
          <a:xfrm>
            <a:off x="6248258" y="5194316"/>
            <a:ext cx="79110" cy="105480"/>
          </a:xfrm>
          <a:custGeom>
            <a:avLst/>
            <a:gdLst/>
            <a:ahLst/>
            <a:cxnLst>
              <a:cxn ang="0">
                <a:pos x="11" y="5"/>
              </a:cxn>
              <a:cxn ang="0">
                <a:pos x="6" y="2"/>
              </a:cxn>
              <a:cxn ang="0">
                <a:pos x="2" y="1"/>
              </a:cxn>
              <a:cxn ang="0">
                <a:pos x="0" y="4"/>
              </a:cxn>
              <a:cxn ang="0">
                <a:pos x="2" y="8"/>
              </a:cxn>
              <a:cxn ang="0">
                <a:pos x="3" y="11"/>
              </a:cxn>
              <a:cxn ang="0">
                <a:pos x="3" y="17"/>
              </a:cxn>
              <a:cxn ang="0">
                <a:pos x="4" y="22"/>
              </a:cxn>
              <a:cxn ang="0">
                <a:pos x="4" y="27"/>
              </a:cxn>
              <a:cxn ang="0">
                <a:pos x="6" y="29"/>
              </a:cxn>
              <a:cxn ang="0">
                <a:pos x="10" y="32"/>
              </a:cxn>
              <a:cxn ang="0">
                <a:pos x="12" y="35"/>
              </a:cxn>
              <a:cxn ang="0">
                <a:pos x="17" y="35"/>
              </a:cxn>
              <a:cxn ang="0">
                <a:pos x="19" y="32"/>
              </a:cxn>
              <a:cxn ang="0">
                <a:pos x="17" y="30"/>
              </a:cxn>
              <a:cxn ang="0">
                <a:pos x="13" y="29"/>
              </a:cxn>
              <a:cxn ang="0">
                <a:pos x="15" y="25"/>
              </a:cxn>
              <a:cxn ang="0">
                <a:pos x="19" y="24"/>
              </a:cxn>
              <a:cxn ang="0">
                <a:pos x="22" y="22"/>
              </a:cxn>
              <a:cxn ang="0">
                <a:pos x="23" y="16"/>
              </a:cxn>
              <a:cxn ang="0">
                <a:pos x="24" y="11"/>
              </a:cxn>
              <a:cxn ang="0">
                <a:pos x="26" y="9"/>
              </a:cxn>
              <a:cxn ang="0">
                <a:pos x="26" y="6"/>
              </a:cxn>
              <a:cxn ang="0">
                <a:pos x="20" y="5"/>
              </a:cxn>
              <a:cxn ang="0">
                <a:pos x="16" y="6"/>
              </a:cxn>
              <a:cxn ang="0">
                <a:pos x="11" y="5"/>
              </a:cxn>
            </a:cxnLst>
            <a:rect l="0" t="0" r="r" b="b"/>
            <a:pathLst>
              <a:path w="27" h="36">
                <a:moveTo>
                  <a:pt x="11" y="5"/>
                </a:moveTo>
                <a:cubicBezTo>
                  <a:pt x="10" y="5"/>
                  <a:pt x="8" y="3"/>
                  <a:pt x="6" y="2"/>
                </a:cubicBezTo>
                <a:cubicBezTo>
                  <a:pt x="5" y="1"/>
                  <a:pt x="3" y="0"/>
                  <a:pt x="2" y="1"/>
                </a:cubicBezTo>
                <a:cubicBezTo>
                  <a:pt x="1" y="1"/>
                  <a:pt x="0" y="3"/>
                  <a:pt x="0" y="4"/>
                </a:cubicBezTo>
                <a:cubicBezTo>
                  <a:pt x="0" y="5"/>
                  <a:pt x="2" y="7"/>
                  <a:pt x="2" y="8"/>
                </a:cubicBezTo>
                <a:cubicBezTo>
                  <a:pt x="3" y="9"/>
                  <a:pt x="3" y="10"/>
                  <a:pt x="3" y="11"/>
                </a:cubicBezTo>
                <a:cubicBezTo>
                  <a:pt x="3" y="13"/>
                  <a:pt x="3" y="16"/>
                  <a:pt x="3" y="17"/>
                </a:cubicBezTo>
                <a:cubicBezTo>
                  <a:pt x="3" y="18"/>
                  <a:pt x="4" y="20"/>
                  <a:pt x="4" y="22"/>
                </a:cubicBezTo>
                <a:cubicBezTo>
                  <a:pt x="4" y="23"/>
                  <a:pt x="4" y="25"/>
                  <a:pt x="4" y="27"/>
                </a:cubicBezTo>
                <a:cubicBezTo>
                  <a:pt x="4" y="27"/>
                  <a:pt x="5" y="28"/>
                  <a:pt x="6" y="29"/>
                </a:cubicBezTo>
                <a:cubicBezTo>
                  <a:pt x="7" y="30"/>
                  <a:pt x="9" y="31"/>
                  <a:pt x="10" y="32"/>
                </a:cubicBezTo>
                <a:cubicBezTo>
                  <a:pt x="10" y="32"/>
                  <a:pt x="11" y="35"/>
                  <a:pt x="12" y="35"/>
                </a:cubicBezTo>
                <a:cubicBezTo>
                  <a:pt x="13" y="36"/>
                  <a:pt x="16" y="36"/>
                  <a:pt x="17" y="35"/>
                </a:cubicBezTo>
                <a:cubicBezTo>
                  <a:pt x="18" y="35"/>
                  <a:pt x="19" y="33"/>
                  <a:pt x="19" y="32"/>
                </a:cubicBezTo>
                <a:cubicBezTo>
                  <a:pt x="19" y="32"/>
                  <a:pt x="18" y="30"/>
                  <a:pt x="17" y="30"/>
                </a:cubicBezTo>
                <a:cubicBezTo>
                  <a:pt x="16" y="29"/>
                  <a:pt x="13" y="29"/>
                  <a:pt x="13" y="29"/>
                </a:cubicBezTo>
                <a:cubicBezTo>
                  <a:pt x="13" y="28"/>
                  <a:pt x="14" y="25"/>
                  <a:pt x="15" y="25"/>
                </a:cubicBezTo>
                <a:cubicBezTo>
                  <a:pt x="16" y="24"/>
                  <a:pt x="18" y="24"/>
                  <a:pt x="19" y="24"/>
                </a:cubicBezTo>
                <a:cubicBezTo>
                  <a:pt x="20" y="23"/>
                  <a:pt x="22" y="22"/>
                  <a:pt x="22" y="22"/>
                </a:cubicBezTo>
                <a:cubicBezTo>
                  <a:pt x="23" y="21"/>
                  <a:pt x="23" y="18"/>
                  <a:pt x="23" y="16"/>
                </a:cubicBezTo>
                <a:cubicBezTo>
                  <a:pt x="23" y="15"/>
                  <a:pt x="23" y="12"/>
                  <a:pt x="24" y="11"/>
                </a:cubicBezTo>
                <a:cubicBezTo>
                  <a:pt x="24" y="11"/>
                  <a:pt x="26" y="10"/>
                  <a:pt x="26" y="9"/>
                </a:cubicBezTo>
                <a:cubicBezTo>
                  <a:pt x="26" y="9"/>
                  <a:pt x="27" y="6"/>
                  <a:pt x="26" y="6"/>
                </a:cubicBezTo>
                <a:cubicBezTo>
                  <a:pt x="25" y="4"/>
                  <a:pt x="21" y="5"/>
                  <a:pt x="20" y="5"/>
                </a:cubicBezTo>
                <a:cubicBezTo>
                  <a:pt x="19" y="5"/>
                  <a:pt x="17" y="6"/>
                  <a:pt x="16" y="6"/>
                </a:cubicBezTo>
                <a:cubicBezTo>
                  <a:pt x="15" y="6"/>
                  <a:pt x="12" y="6"/>
                  <a:pt x="11"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100">
            <a:extLst>
              <a:ext uri="{FF2B5EF4-FFF2-40B4-BE49-F238E27FC236}">
                <a16:creationId xmlns:a16="http://schemas.microsoft.com/office/drawing/2014/main" id="{D34C6C6B-1AB7-4F66-A2AC-DDE297D9DFC7}"/>
              </a:ext>
            </a:extLst>
          </p:cNvPr>
          <p:cNvSpPr>
            <a:spLocks/>
          </p:cNvSpPr>
          <p:nvPr/>
        </p:nvSpPr>
        <p:spPr bwMode="auto">
          <a:xfrm>
            <a:off x="6327368" y="5223616"/>
            <a:ext cx="41020" cy="58600"/>
          </a:xfrm>
          <a:custGeom>
            <a:avLst/>
            <a:gdLst/>
            <a:ahLst/>
            <a:cxnLst>
              <a:cxn ang="0">
                <a:pos x="10" y="20"/>
              </a:cxn>
              <a:cxn ang="0">
                <a:pos x="7" y="17"/>
              </a:cxn>
              <a:cxn ang="0">
                <a:pos x="4" y="19"/>
              </a:cxn>
              <a:cxn ang="0">
                <a:pos x="1" y="18"/>
              </a:cxn>
              <a:cxn ang="0">
                <a:pos x="1" y="12"/>
              </a:cxn>
              <a:cxn ang="0">
                <a:pos x="3" y="9"/>
              </a:cxn>
              <a:cxn ang="0">
                <a:pos x="4" y="6"/>
              </a:cxn>
              <a:cxn ang="0">
                <a:pos x="6" y="1"/>
              </a:cxn>
              <a:cxn ang="0">
                <a:pos x="10" y="0"/>
              </a:cxn>
              <a:cxn ang="0">
                <a:pos x="13" y="3"/>
              </a:cxn>
              <a:cxn ang="0">
                <a:pos x="12" y="7"/>
              </a:cxn>
              <a:cxn ang="0">
                <a:pos x="14" y="11"/>
              </a:cxn>
              <a:cxn ang="0">
                <a:pos x="14" y="15"/>
              </a:cxn>
              <a:cxn ang="0">
                <a:pos x="12" y="19"/>
              </a:cxn>
              <a:cxn ang="0">
                <a:pos x="10" y="20"/>
              </a:cxn>
            </a:cxnLst>
            <a:rect l="0" t="0" r="r" b="b"/>
            <a:pathLst>
              <a:path w="14" h="20">
                <a:moveTo>
                  <a:pt x="10" y="20"/>
                </a:moveTo>
                <a:cubicBezTo>
                  <a:pt x="9" y="20"/>
                  <a:pt x="8" y="17"/>
                  <a:pt x="7" y="17"/>
                </a:cubicBezTo>
                <a:cubicBezTo>
                  <a:pt x="6" y="17"/>
                  <a:pt x="5" y="19"/>
                  <a:pt x="4" y="19"/>
                </a:cubicBezTo>
                <a:cubicBezTo>
                  <a:pt x="3" y="19"/>
                  <a:pt x="1" y="19"/>
                  <a:pt x="1" y="18"/>
                </a:cubicBezTo>
                <a:cubicBezTo>
                  <a:pt x="0" y="17"/>
                  <a:pt x="0" y="13"/>
                  <a:pt x="1" y="12"/>
                </a:cubicBezTo>
                <a:cubicBezTo>
                  <a:pt x="1" y="11"/>
                  <a:pt x="3" y="10"/>
                  <a:pt x="3" y="9"/>
                </a:cubicBezTo>
                <a:cubicBezTo>
                  <a:pt x="4" y="9"/>
                  <a:pt x="4" y="7"/>
                  <a:pt x="4" y="6"/>
                </a:cubicBezTo>
                <a:cubicBezTo>
                  <a:pt x="5" y="5"/>
                  <a:pt x="5" y="2"/>
                  <a:pt x="6" y="1"/>
                </a:cubicBezTo>
                <a:cubicBezTo>
                  <a:pt x="7" y="0"/>
                  <a:pt x="9" y="0"/>
                  <a:pt x="10" y="0"/>
                </a:cubicBezTo>
                <a:cubicBezTo>
                  <a:pt x="11" y="1"/>
                  <a:pt x="13" y="2"/>
                  <a:pt x="13" y="3"/>
                </a:cubicBezTo>
                <a:cubicBezTo>
                  <a:pt x="13" y="4"/>
                  <a:pt x="11" y="6"/>
                  <a:pt x="12" y="7"/>
                </a:cubicBezTo>
                <a:cubicBezTo>
                  <a:pt x="12" y="8"/>
                  <a:pt x="14" y="10"/>
                  <a:pt x="14" y="11"/>
                </a:cubicBezTo>
                <a:cubicBezTo>
                  <a:pt x="14" y="12"/>
                  <a:pt x="14" y="14"/>
                  <a:pt x="14" y="15"/>
                </a:cubicBezTo>
                <a:cubicBezTo>
                  <a:pt x="14" y="16"/>
                  <a:pt x="13" y="18"/>
                  <a:pt x="12" y="19"/>
                </a:cubicBezTo>
                <a:cubicBezTo>
                  <a:pt x="12" y="19"/>
                  <a:pt x="11" y="20"/>
                  <a:pt x="10"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101">
            <a:extLst>
              <a:ext uri="{FF2B5EF4-FFF2-40B4-BE49-F238E27FC236}">
                <a16:creationId xmlns:a16="http://schemas.microsoft.com/office/drawing/2014/main" id="{BDB0992E-8BC8-4787-9DCC-AC808BA175C8}"/>
              </a:ext>
            </a:extLst>
          </p:cNvPr>
          <p:cNvSpPr>
            <a:spLocks/>
          </p:cNvSpPr>
          <p:nvPr/>
        </p:nvSpPr>
        <p:spPr bwMode="auto">
          <a:xfrm>
            <a:off x="5715000" y="3990093"/>
            <a:ext cx="1441554" cy="1365373"/>
          </a:xfrm>
          <a:custGeom>
            <a:avLst/>
            <a:gdLst/>
            <a:ahLst/>
            <a:cxnLst>
              <a:cxn ang="0">
                <a:pos x="483" y="291"/>
              </a:cxn>
              <a:cxn ang="0">
                <a:pos x="456" y="325"/>
              </a:cxn>
              <a:cxn ang="0">
                <a:pos x="428" y="322"/>
              </a:cxn>
              <a:cxn ang="0">
                <a:pos x="373" y="322"/>
              </a:cxn>
              <a:cxn ang="0">
                <a:pos x="346" y="351"/>
              </a:cxn>
              <a:cxn ang="0">
                <a:pos x="325" y="408"/>
              </a:cxn>
              <a:cxn ang="0">
                <a:pos x="341" y="465"/>
              </a:cxn>
              <a:cxn ang="0">
                <a:pos x="294" y="466"/>
              </a:cxn>
              <a:cxn ang="0">
                <a:pos x="234" y="471"/>
              </a:cxn>
              <a:cxn ang="0">
                <a:pos x="229" y="421"/>
              </a:cxn>
              <a:cxn ang="0">
                <a:pos x="239" y="391"/>
              </a:cxn>
              <a:cxn ang="0">
                <a:pos x="227" y="358"/>
              </a:cxn>
              <a:cxn ang="0">
                <a:pos x="218" y="323"/>
              </a:cxn>
              <a:cxn ang="0">
                <a:pos x="190" y="303"/>
              </a:cxn>
              <a:cxn ang="0">
                <a:pos x="146" y="296"/>
              </a:cxn>
              <a:cxn ang="0">
                <a:pos x="99" y="241"/>
              </a:cxn>
              <a:cxn ang="0">
                <a:pos x="89" y="216"/>
              </a:cxn>
              <a:cxn ang="0">
                <a:pos x="88" y="207"/>
              </a:cxn>
              <a:cxn ang="0">
                <a:pos x="71" y="218"/>
              </a:cxn>
              <a:cxn ang="0">
                <a:pos x="78" y="241"/>
              </a:cxn>
              <a:cxn ang="0">
                <a:pos x="71" y="249"/>
              </a:cxn>
              <a:cxn ang="0">
                <a:pos x="69" y="254"/>
              </a:cxn>
              <a:cxn ang="0">
                <a:pos x="89" y="264"/>
              </a:cxn>
              <a:cxn ang="0">
                <a:pos x="95" y="279"/>
              </a:cxn>
              <a:cxn ang="0">
                <a:pos x="93" y="288"/>
              </a:cxn>
              <a:cxn ang="0">
                <a:pos x="56" y="261"/>
              </a:cxn>
              <a:cxn ang="0">
                <a:pos x="11" y="236"/>
              </a:cxn>
              <a:cxn ang="0">
                <a:pos x="3" y="216"/>
              </a:cxn>
              <a:cxn ang="0">
                <a:pos x="23" y="166"/>
              </a:cxn>
              <a:cxn ang="0">
                <a:pos x="41" y="111"/>
              </a:cxn>
              <a:cxn ang="0">
                <a:pos x="64" y="65"/>
              </a:cxn>
              <a:cxn ang="0">
                <a:pos x="108" y="59"/>
              </a:cxn>
              <a:cxn ang="0">
                <a:pos x="160" y="74"/>
              </a:cxn>
              <a:cxn ang="0">
                <a:pos x="193" y="89"/>
              </a:cxn>
              <a:cxn ang="0">
                <a:pos x="211" y="60"/>
              </a:cxn>
              <a:cxn ang="0">
                <a:pos x="213" y="35"/>
              </a:cxn>
              <a:cxn ang="0">
                <a:pos x="262" y="41"/>
              </a:cxn>
              <a:cxn ang="0">
                <a:pos x="273" y="70"/>
              </a:cxn>
              <a:cxn ang="0">
                <a:pos x="313" y="39"/>
              </a:cxn>
              <a:cxn ang="0">
                <a:pos x="330" y="10"/>
              </a:cxn>
              <a:cxn ang="0">
                <a:pos x="363" y="2"/>
              </a:cxn>
              <a:cxn ang="0">
                <a:pos x="389" y="37"/>
              </a:cxn>
              <a:cxn ang="0">
                <a:pos x="415" y="40"/>
              </a:cxn>
              <a:cxn ang="0">
                <a:pos x="432" y="103"/>
              </a:cxn>
              <a:cxn ang="0">
                <a:pos x="437" y="161"/>
              </a:cxn>
              <a:cxn ang="0">
                <a:pos x="464" y="215"/>
              </a:cxn>
              <a:cxn ang="0">
                <a:pos x="496" y="233"/>
              </a:cxn>
              <a:cxn ang="0">
                <a:pos x="495" y="265"/>
              </a:cxn>
            </a:cxnLst>
            <a:rect l="0" t="0" r="r" b="b"/>
            <a:pathLst>
              <a:path w="497" h="471">
                <a:moveTo>
                  <a:pt x="495" y="265"/>
                </a:moveTo>
                <a:cubicBezTo>
                  <a:pt x="496" y="268"/>
                  <a:pt x="497" y="275"/>
                  <a:pt x="496" y="279"/>
                </a:cubicBezTo>
                <a:cubicBezTo>
                  <a:pt x="496" y="281"/>
                  <a:pt x="493" y="285"/>
                  <a:pt x="492" y="286"/>
                </a:cubicBezTo>
                <a:cubicBezTo>
                  <a:pt x="490" y="288"/>
                  <a:pt x="485" y="290"/>
                  <a:pt x="483" y="291"/>
                </a:cubicBezTo>
                <a:cubicBezTo>
                  <a:pt x="481" y="293"/>
                  <a:pt x="476" y="296"/>
                  <a:pt x="474" y="298"/>
                </a:cubicBezTo>
                <a:cubicBezTo>
                  <a:pt x="472" y="300"/>
                  <a:pt x="470" y="302"/>
                  <a:pt x="469" y="303"/>
                </a:cubicBezTo>
                <a:cubicBezTo>
                  <a:pt x="467" y="305"/>
                  <a:pt x="464" y="309"/>
                  <a:pt x="462" y="311"/>
                </a:cubicBezTo>
                <a:cubicBezTo>
                  <a:pt x="460" y="314"/>
                  <a:pt x="456" y="321"/>
                  <a:pt x="456" y="325"/>
                </a:cubicBezTo>
                <a:cubicBezTo>
                  <a:pt x="456" y="325"/>
                  <a:pt x="456" y="325"/>
                  <a:pt x="456" y="325"/>
                </a:cubicBezTo>
                <a:cubicBezTo>
                  <a:pt x="456" y="326"/>
                  <a:pt x="455" y="326"/>
                  <a:pt x="455" y="326"/>
                </a:cubicBezTo>
                <a:cubicBezTo>
                  <a:pt x="451" y="327"/>
                  <a:pt x="443" y="325"/>
                  <a:pt x="439" y="325"/>
                </a:cubicBezTo>
                <a:cubicBezTo>
                  <a:pt x="436" y="324"/>
                  <a:pt x="431" y="322"/>
                  <a:pt x="428" y="322"/>
                </a:cubicBezTo>
                <a:cubicBezTo>
                  <a:pt x="426" y="322"/>
                  <a:pt x="421" y="321"/>
                  <a:pt x="418" y="322"/>
                </a:cubicBezTo>
                <a:cubicBezTo>
                  <a:pt x="415" y="323"/>
                  <a:pt x="410" y="327"/>
                  <a:pt x="407" y="328"/>
                </a:cubicBezTo>
                <a:cubicBezTo>
                  <a:pt x="402" y="329"/>
                  <a:pt x="392" y="327"/>
                  <a:pt x="387" y="326"/>
                </a:cubicBezTo>
                <a:cubicBezTo>
                  <a:pt x="384" y="325"/>
                  <a:pt x="376" y="322"/>
                  <a:pt x="373" y="322"/>
                </a:cubicBezTo>
                <a:cubicBezTo>
                  <a:pt x="367" y="322"/>
                  <a:pt x="357" y="327"/>
                  <a:pt x="353" y="329"/>
                </a:cubicBezTo>
                <a:cubicBezTo>
                  <a:pt x="351" y="331"/>
                  <a:pt x="347" y="334"/>
                  <a:pt x="346" y="336"/>
                </a:cubicBezTo>
                <a:cubicBezTo>
                  <a:pt x="345" y="339"/>
                  <a:pt x="343" y="344"/>
                  <a:pt x="344" y="346"/>
                </a:cubicBezTo>
                <a:cubicBezTo>
                  <a:pt x="344" y="347"/>
                  <a:pt x="346" y="350"/>
                  <a:pt x="346" y="351"/>
                </a:cubicBezTo>
                <a:cubicBezTo>
                  <a:pt x="347" y="354"/>
                  <a:pt x="349" y="361"/>
                  <a:pt x="347" y="364"/>
                </a:cubicBezTo>
                <a:cubicBezTo>
                  <a:pt x="346" y="368"/>
                  <a:pt x="338" y="371"/>
                  <a:pt x="335" y="374"/>
                </a:cubicBezTo>
                <a:cubicBezTo>
                  <a:pt x="332" y="377"/>
                  <a:pt x="327" y="386"/>
                  <a:pt x="326" y="390"/>
                </a:cubicBezTo>
                <a:cubicBezTo>
                  <a:pt x="325" y="394"/>
                  <a:pt x="324" y="403"/>
                  <a:pt x="325" y="408"/>
                </a:cubicBezTo>
                <a:cubicBezTo>
                  <a:pt x="325" y="412"/>
                  <a:pt x="327" y="419"/>
                  <a:pt x="328" y="423"/>
                </a:cubicBezTo>
                <a:cubicBezTo>
                  <a:pt x="330" y="427"/>
                  <a:pt x="335" y="433"/>
                  <a:pt x="337" y="437"/>
                </a:cubicBezTo>
                <a:cubicBezTo>
                  <a:pt x="339" y="440"/>
                  <a:pt x="341" y="446"/>
                  <a:pt x="342" y="449"/>
                </a:cubicBezTo>
                <a:cubicBezTo>
                  <a:pt x="343" y="453"/>
                  <a:pt x="343" y="462"/>
                  <a:pt x="341" y="465"/>
                </a:cubicBezTo>
                <a:cubicBezTo>
                  <a:pt x="340" y="467"/>
                  <a:pt x="336" y="470"/>
                  <a:pt x="334" y="470"/>
                </a:cubicBezTo>
                <a:cubicBezTo>
                  <a:pt x="330" y="471"/>
                  <a:pt x="324" y="469"/>
                  <a:pt x="320" y="469"/>
                </a:cubicBezTo>
                <a:cubicBezTo>
                  <a:pt x="318" y="468"/>
                  <a:pt x="314" y="467"/>
                  <a:pt x="312" y="467"/>
                </a:cubicBezTo>
                <a:cubicBezTo>
                  <a:pt x="308" y="466"/>
                  <a:pt x="299" y="467"/>
                  <a:pt x="294" y="466"/>
                </a:cubicBezTo>
                <a:cubicBezTo>
                  <a:pt x="289" y="466"/>
                  <a:pt x="278" y="464"/>
                  <a:pt x="273" y="464"/>
                </a:cubicBezTo>
                <a:cubicBezTo>
                  <a:pt x="268" y="464"/>
                  <a:pt x="260" y="464"/>
                  <a:pt x="256" y="465"/>
                </a:cubicBezTo>
                <a:cubicBezTo>
                  <a:pt x="252" y="466"/>
                  <a:pt x="244" y="469"/>
                  <a:pt x="240" y="470"/>
                </a:cubicBezTo>
                <a:cubicBezTo>
                  <a:pt x="239" y="470"/>
                  <a:pt x="237" y="470"/>
                  <a:pt x="234" y="471"/>
                </a:cubicBezTo>
                <a:cubicBezTo>
                  <a:pt x="234" y="468"/>
                  <a:pt x="234" y="465"/>
                  <a:pt x="233" y="463"/>
                </a:cubicBezTo>
                <a:cubicBezTo>
                  <a:pt x="233" y="460"/>
                  <a:pt x="233" y="454"/>
                  <a:pt x="232" y="450"/>
                </a:cubicBezTo>
                <a:cubicBezTo>
                  <a:pt x="232" y="445"/>
                  <a:pt x="230" y="436"/>
                  <a:pt x="230" y="431"/>
                </a:cubicBezTo>
                <a:cubicBezTo>
                  <a:pt x="230" y="428"/>
                  <a:pt x="229" y="423"/>
                  <a:pt x="229" y="421"/>
                </a:cubicBezTo>
                <a:cubicBezTo>
                  <a:pt x="229" y="419"/>
                  <a:pt x="228" y="414"/>
                  <a:pt x="229" y="412"/>
                </a:cubicBezTo>
                <a:cubicBezTo>
                  <a:pt x="230" y="410"/>
                  <a:pt x="233" y="409"/>
                  <a:pt x="234" y="408"/>
                </a:cubicBezTo>
                <a:cubicBezTo>
                  <a:pt x="236" y="406"/>
                  <a:pt x="237" y="403"/>
                  <a:pt x="237" y="401"/>
                </a:cubicBezTo>
                <a:cubicBezTo>
                  <a:pt x="238" y="399"/>
                  <a:pt x="239" y="393"/>
                  <a:pt x="239" y="391"/>
                </a:cubicBezTo>
                <a:cubicBezTo>
                  <a:pt x="239" y="389"/>
                  <a:pt x="239" y="385"/>
                  <a:pt x="239" y="383"/>
                </a:cubicBezTo>
                <a:cubicBezTo>
                  <a:pt x="239" y="381"/>
                  <a:pt x="240" y="379"/>
                  <a:pt x="239" y="377"/>
                </a:cubicBezTo>
                <a:cubicBezTo>
                  <a:pt x="238" y="375"/>
                  <a:pt x="233" y="373"/>
                  <a:pt x="232" y="371"/>
                </a:cubicBezTo>
                <a:cubicBezTo>
                  <a:pt x="230" y="368"/>
                  <a:pt x="229" y="361"/>
                  <a:pt x="227" y="358"/>
                </a:cubicBezTo>
                <a:cubicBezTo>
                  <a:pt x="226" y="356"/>
                  <a:pt x="223" y="352"/>
                  <a:pt x="222" y="350"/>
                </a:cubicBezTo>
                <a:cubicBezTo>
                  <a:pt x="221" y="348"/>
                  <a:pt x="219" y="343"/>
                  <a:pt x="218" y="341"/>
                </a:cubicBezTo>
                <a:cubicBezTo>
                  <a:pt x="218" y="339"/>
                  <a:pt x="218" y="334"/>
                  <a:pt x="218" y="332"/>
                </a:cubicBezTo>
                <a:cubicBezTo>
                  <a:pt x="218" y="330"/>
                  <a:pt x="219" y="325"/>
                  <a:pt x="218" y="323"/>
                </a:cubicBezTo>
                <a:cubicBezTo>
                  <a:pt x="217" y="322"/>
                  <a:pt x="214" y="321"/>
                  <a:pt x="212" y="320"/>
                </a:cubicBezTo>
                <a:cubicBezTo>
                  <a:pt x="210" y="319"/>
                  <a:pt x="206" y="316"/>
                  <a:pt x="205" y="315"/>
                </a:cubicBezTo>
                <a:cubicBezTo>
                  <a:pt x="202" y="313"/>
                  <a:pt x="197" y="309"/>
                  <a:pt x="195" y="307"/>
                </a:cubicBezTo>
                <a:cubicBezTo>
                  <a:pt x="194" y="306"/>
                  <a:pt x="192" y="303"/>
                  <a:pt x="190" y="303"/>
                </a:cubicBezTo>
                <a:cubicBezTo>
                  <a:pt x="189" y="303"/>
                  <a:pt x="186" y="304"/>
                  <a:pt x="185" y="304"/>
                </a:cubicBezTo>
                <a:cubicBezTo>
                  <a:pt x="181" y="305"/>
                  <a:pt x="174" y="306"/>
                  <a:pt x="171" y="306"/>
                </a:cubicBezTo>
                <a:cubicBezTo>
                  <a:pt x="168" y="306"/>
                  <a:pt x="163" y="307"/>
                  <a:pt x="160" y="306"/>
                </a:cubicBezTo>
                <a:cubicBezTo>
                  <a:pt x="156" y="305"/>
                  <a:pt x="149" y="299"/>
                  <a:pt x="146" y="296"/>
                </a:cubicBezTo>
                <a:cubicBezTo>
                  <a:pt x="142" y="292"/>
                  <a:pt x="135" y="282"/>
                  <a:pt x="131" y="277"/>
                </a:cubicBezTo>
                <a:cubicBezTo>
                  <a:pt x="129" y="274"/>
                  <a:pt x="124" y="267"/>
                  <a:pt x="121" y="264"/>
                </a:cubicBezTo>
                <a:cubicBezTo>
                  <a:pt x="118" y="261"/>
                  <a:pt x="113" y="256"/>
                  <a:pt x="111" y="254"/>
                </a:cubicBezTo>
                <a:cubicBezTo>
                  <a:pt x="108" y="251"/>
                  <a:pt x="102" y="244"/>
                  <a:pt x="99" y="241"/>
                </a:cubicBezTo>
                <a:cubicBezTo>
                  <a:pt x="96" y="238"/>
                  <a:pt x="91" y="234"/>
                  <a:pt x="89" y="231"/>
                </a:cubicBezTo>
                <a:cubicBezTo>
                  <a:pt x="88" y="230"/>
                  <a:pt x="87" y="227"/>
                  <a:pt x="86" y="226"/>
                </a:cubicBezTo>
                <a:cubicBezTo>
                  <a:pt x="86" y="224"/>
                  <a:pt x="85" y="220"/>
                  <a:pt x="86" y="219"/>
                </a:cubicBezTo>
                <a:cubicBezTo>
                  <a:pt x="86" y="218"/>
                  <a:pt x="88" y="216"/>
                  <a:pt x="89" y="216"/>
                </a:cubicBezTo>
                <a:cubicBezTo>
                  <a:pt x="91" y="216"/>
                  <a:pt x="94" y="218"/>
                  <a:pt x="96" y="217"/>
                </a:cubicBezTo>
                <a:cubicBezTo>
                  <a:pt x="97" y="217"/>
                  <a:pt x="100" y="217"/>
                  <a:pt x="100" y="216"/>
                </a:cubicBezTo>
                <a:cubicBezTo>
                  <a:pt x="101" y="215"/>
                  <a:pt x="98" y="213"/>
                  <a:pt x="97" y="212"/>
                </a:cubicBezTo>
                <a:cubicBezTo>
                  <a:pt x="95" y="210"/>
                  <a:pt x="90" y="208"/>
                  <a:pt x="88" y="207"/>
                </a:cubicBezTo>
                <a:cubicBezTo>
                  <a:pt x="87" y="207"/>
                  <a:pt x="85" y="205"/>
                  <a:pt x="83" y="205"/>
                </a:cubicBezTo>
                <a:cubicBezTo>
                  <a:pt x="82" y="205"/>
                  <a:pt x="79" y="206"/>
                  <a:pt x="78" y="207"/>
                </a:cubicBezTo>
                <a:cubicBezTo>
                  <a:pt x="77" y="208"/>
                  <a:pt x="76" y="211"/>
                  <a:pt x="75" y="212"/>
                </a:cubicBezTo>
                <a:cubicBezTo>
                  <a:pt x="74" y="214"/>
                  <a:pt x="71" y="217"/>
                  <a:pt x="71" y="218"/>
                </a:cubicBezTo>
                <a:cubicBezTo>
                  <a:pt x="70" y="220"/>
                  <a:pt x="70" y="224"/>
                  <a:pt x="70" y="225"/>
                </a:cubicBezTo>
                <a:cubicBezTo>
                  <a:pt x="70" y="227"/>
                  <a:pt x="70" y="232"/>
                  <a:pt x="71" y="234"/>
                </a:cubicBezTo>
                <a:cubicBezTo>
                  <a:pt x="71" y="235"/>
                  <a:pt x="72" y="238"/>
                  <a:pt x="73" y="239"/>
                </a:cubicBezTo>
                <a:cubicBezTo>
                  <a:pt x="74" y="240"/>
                  <a:pt x="77" y="240"/>
                  <a:pt x="78" y="241"/>
                </a:cubicBezTo>
                <a:cubicBezTo>
                  <a:pt x="79" y="242"/>
                  <a:pt x="80" y="243"/>
                  <a:pt x="81" y="244"/>
                </a:cubicBezTo>
                <a:cubicBezTo>
                  <a:pt x="81" y="245"/>
                  <a:pt x="79" y="248"/>
                  <a:pt x="78" y="249"/>
                </a:cubicBezTo>
                <a:cubicBezTo>
                  <a:pt x="77" y="249"/>
                  <a:pt x="75" y="250"/>
                  <a:pt x="74" y="250"/>
                </a:cubicBezTo>
                <a:cubicBezTo>
                  <a:pt x="73" y="250"/>
                  <a:pt x="71" y="249"/>
                  <a:pt x="71" y="249"/>
                </a:cubicBezTo>
                <a:cubicBezTo>
                  <a:pt x="70" y="248"/>
                  <a:pt x="68" y="246"/>
                  <a:pt x="67" y="247"/>
                </a:cubicBezTo>
                <a:cubicBezTo>
                  <a:pt x="67" y="247"/>
                  <a:pt x="66" y="248"/>
                  <a:pt x="65" y="249"/>
                </a:cubicBezTo>
                <a:cubicBezTo>
                  <a:pt x="65" y="250"/>
                  <a:pt x="66" y="251"/>
                  <a:pt x="66" y="252"/>
                </a:cubicBezTo>
                <a:cubicBezTo>
                  <a:pt x="67" y="253"/>
                  <a:pt x="68" y="254"/>
                  <a:pt x="69" y="254"/>
                </a:cubicBezTo>
                <a:cubicBezTo>
                  <a:pt x="70" y="255"/>
                  <a:pt x="72" y="255"/>
                  <a:pt x="74" y="255"/>
                </a:cubicBezTo>
                <a:cubicBezTo>
                  <a:pt x="75" y="255"/>
                  <a:pt x="79" y="255"/>
                  <a:pt x="80" y="256"/>
                </a:cubicBezTo>
                <a:cubicBezTo>
                  <a:pt x="82" y="256"/>
                  <a:pt x="85" y="258"/>
                  <a:pt x="86" y="259"/>
                </a:cubicBezTo>
                <a:cubicBezTo>
                  <a:pt x="87" y="260"/>
                  <a:pt x="89" y="262"/>
                  <a:pt x="89" y="264"/>
                </a:cubicBezTo>
                <a:cubicBezTo>
                  <a:pt x="89" y="265"/>
                  <a:pt x="88" y="266"/>
                  <a:pt x="88" y="267"/>
                </a:cubicBezTo>
                <a:cubicBezTo>
                  <a:pt x="88" y="268"/>
                  <a:pt x="88" y="271"/>
                  <a:pt x="88" y="272"/>
                </a:cubicBezTo>
                <a:cubicBezTo>
                  <a:pt x="89" y="273"/>
                  <a:pt x="90" y="274"/>
                  <a:pt x="90" y="275"/>
                </a:cubicBezTo>
                <a:cubicBezTo>
                  <a:pt x="91" y="276"/>
                  <a:pt x="93" y="278"/>
                  <a:pt x="95" y="279"/>
                </a:cubicBezTo>
                <a:cubicBezTo>
                  <a:pt x="96" y="280"/>
                  <a:pt x="98" y="280"/>
                  <a:pt x="100" y="281"/>
                </a:cubicBezTo>
                <a:cubicBezTo>
                  <a:pt x="100" y="282"/>
                  <a:pt x="102" y="282"/>
                  <a:pt x="102" y="283"/>
                </a:cubicBezTo>
                <a:cubicBezTo>
                  <a:pt x="102" y="284"/>
                  <a:pt x="101" y="286"/>
                  <a:pt x="100" y="287"/>
                </a:cubicBezTo>
                <a:cubicBezTo>
                  <a:pt x="99" y="288"/>
                  <a:pt x="95" y="288"/>
                  <a:pt x="93" y="288"/>
                </a:cubicBezTo>
                <a:cubicBezTo>
                  <a:pt x="92" y="288"/>
                  <a:pt x="88" y="286"/>
                  <a:pt x="86" y="285"/>
                </a:cubicBezTo>
                <a:cubicBezTo>
                  <a:pt x="84" y="284"/>
                  <a:pt x="81" y="281"/>
                  <a:pt x="79" y="280"/>
                </a:cubicBezTo>
                <a:cubicBezTo>
                  <a:pt x="77" y="278"/>
                  <a:pt x="74" y="275"/>
                  <a:pt x="72" y="273"/>
                </a:cubicBezTo>
                <a:cubicBezTo>
                  <a:pt x="68" y="270"/>
                  <a:pt x="60" y="264"/>
                  <a:pt x="56" y="261"/>
                </a:cubicBezTo>
                <a:cubicBezTo>
                  <a:pt x="53" y="258"/>
                  <a:pt x="46" y="253"/>
                  <a:pt x="43" y="250"/>
                </a:cubicBezTo>
                <a:cubicBezTo>
                  <a:pt x="40" y="248"/>
                  <a:pt x="34" y="244"/>
                  <a:pt x="30" y="243"/>
                </a:cubicBezTo>
                <a:cubicBezTo>
                  <a:pt x="28" y="242"/>
                  <a:pt x="23" y="240"/>
                  <a:pt x="20" y="240"/>
                </a:cubicBezTo>
                <a:cubicBezTo>
                  <a:pt x="18" y="239"/>
                  <a:pt x="13" y="237"/>
                  <a:pt x="11" y="236"/>
                </a:cubicBezTo>
                <a:cubicBezTo>
                  <a:pt x="9" y="235"/>
                  <a:pt x="5" y="232"/>
                  <a:pt x="3" y="231"/>
                </a:cubicBezTo>
                <a:cubicBezTo>
                  <a:pt x="3" y="230"/>
                  <a:pt x="2" y="227"/>
                  <a:pt x="1" y="226"/>
                </a:cubicBezTo>
                <a:cubicBezTo>
                  <a:pt x="1" y="224"/>
                  <a:pt x="0" y="222"/>
                  <a:pt x="1" y="221"/>
                </a:cubicBezTo>
                <a:cubicBezTo>
                  <a:pt x="1" y="220"/>
                  <a:pt x="2" y="217"/>
                  <a:pt x="3" y="216"/>
                </a:cubicBezTo>
                <a:cubicBezTo>
                  <a:pt x="4" y="214"/>
                  <a:pt x="7" y="211"/>
                  <a:pt x="9" y="209"/>
                </a:cubicBezTo>
                <a:cubicBezTo>
                  <a:pt x="11" y="204"/>
                  <a:pt x="15" y="193"/>
                  <a:pt x="17" y="188"/>
                </a:cubicBezTo>
                <a:cubicBezTo>
                  <a:pt x="19" y="184"/>
                  <a:pt x="24" y="175"/>
                  <a:pt x="24" y="170"/>
                </a:cubicBezTo>
                <a:cubicBezTo>
                  <a:pt x="24" y="169"/>
                  <a:pt x="23" y="167"/>
                  <a:pt x="23" y="166"/>
                </a:cubicBezTo>
                <a:cubicBezTo>
                  <a:pt x="23" y="164"/>
                  <a:pt x="23" y="161"/>
                  <a:pt x="23" y="160"/>
                </a:cubicBezTo>
                <a:cubicBezTo>
                  <a:pt x="24" y="157"/>
                  <a:pt x="27" y="151"/>
                  <a:pt x="29" y="148"/>
                </a:cubicBezTo>
                <a:cubicBezTo>
                  <a:pt x="30" y="145"/>
                  <a:pt x="34" y="137"/>
                  <a:pt x="35" y="134"/>
                </a:cubicBezTo>
                <a:cubicBezTo>
                  <a:pt x="37" y="128"/>
                  <a:pt x="39" y="116"/>
                  <a:pt x="41" y="111"/>
                </a:cubicBezTo>
                <a:cubicBezTo>
                  <a:pt x="42" y="106"/>
                  <a:pt x="46" y="96"/>
                  <a:pt x="46" y="90"/>
                </a:cubicBezTo>
                <a:cubicBezTo>
                  <a:pt x="46" y="89"/>
                  <a:pt x="46" y="87"/>
                  <a:pt x="46" y="85"/>
                </a:cubicBezTo>
                <a:cubicBezTo>
                  <a:pt x="49" y="83"/>
                  <a:pt x="53" y="81"/>
                  <a:pt x="55" y="80"/>
                </a:cubicBezTo>
                <a:cubicBezTo>
                  <a:pt x="58" y="77"/>
                  <a:pt x="62" y="69"/>
                  <a:pt x="64" y="65"/>
                </a:cubicBezTo>
                <a:cubicBezTo>
                  <a:pt x="65" y="63"/>
                  <a:pt x="67" y="58"/>
                  <a:pt x="68" y="56"/>
                </a:cubicBezTo>
                <a:cubicBezTo>
                  <a:pt x="70" y="54"/>
                  <a:pt x="76" y="52"/>
                  <a:pt x="79" y="51"/>
                </a:cubicBezTo>
                <a:cubicBezTo>
                  <a:pt x="82" y="50"/>
                  <a:pt x="90" y="50"/>
                  <a:pt x="94" y="51"/>
                </a:cubicBezTo>
                <a:cubicBezTo>
                  <a:pt x="98" y="52"/>
                  <a:pt x="104" y="58"/>
                  <a:pt x="108" y="59"/>
                </a:cubicBezTo>
                <a:cubicBezTo>
                  <a:pt x="112" y="60"/>
                  <a:pt x="120" y="60"/>
                  <a:pt x="125" y="60"/>
                </a:cubicBezTo>
                <a:cubicBezTo>
                  <a:pt x="128" y="60"/>
                  <a:pt x="136" y="61"/>
                  <a:pt x="140" y="62"/>
                </a:cubicBezTo>
                <a:cubicBezTo>
                  <a:pt x="143" y="63"/>
                  <a:pt x="148" y="66"/>
                  <a:pt x="150" y="68"/>
                </a:cubicBezTo>
                <a:cubicBezTo>
                  <a:pt x="153" y="69"/>
                  <a:pt x="157" y="73"/>
                  <a:pt x="160" y="74"/>
                </a:cubicBezTo>
                <a:cubicBezTo>
                  <a:pt x="162" y="76"/>
                  <a:pt x="167" y="79"/>
                  <a:pt x="170" y="80"/>
                </a:cubicBezTo>
                <a:cubicBezTo>
                  <a:pt x="172" y="80"/>
                  <a:pt x="177" y="81"/>
                  <a:pt x="179" y="82"/>
                </a:cubicBezTo>
                <a:cubicBezTo>
                  <a:pt x="181" y="83"/>
                  <a:pt x="184" y="87"/>
                  <a:pt x="186" y="88"/>
                </a:cubicBezTo>
                <a:cubicBezTo>
                  <a:pt x="187" y="89"/>
                  <a:pt x="191" y="89"/>
                  <a:pt x="193" y="89"/>
                </a:cubicBezTo>
                <a:cubicBezTo>
                  <a:pt x="195" y="89"/>
                  <a:pt x="199" y="87"/>
                  <a:pt x="201" y="85"/>
                </a:cubicBezTo>
                <a:cubicBezTo>
                  <a:pt x="202" y="84"/>
                  <a:pt x="202" y="78"/>
                  <a:pt x="203" y="77"/>
                </a:cubicBezTo>
                <a:cubicBezTo>
                  <a:pt x="204" y="75"/>
                  <a:pt x="210" y="73"/>
                  <a:pt x="211" y="71"/>
                </a:cubicBezTo>
                <a:cubicBezTo>
                  <a:pt x="212" y="69"/>
                  <a:pt x="212" y="62"/>
                  <a:pt x="211" y="60"/>
                </a:cubicBezTo>
                <a:cubicBezTo>
                  <a:pt x="210" y="58"/>
                  <a:pt x="207" y="55"/>
                  <a:pt x="205" y="53"/>
                </a:cubicBezTo>
                <a:cubicBezTo>
                  <a:pt x="204" y="51"/>
                  <a:pt x="201" y="48"/>
                  <a:pt x="201" y="46"/>
                </a:cubicBezTo>
                <a:cubicBezTo>
                  <a:pt x="200" y="45"/>
                  <a:pt x="201" y="40"/>
                  <a:pt x="203" y="39"/>
                </a:cubicBezTo>
                <a:cubicBezTo>
                  <a:pt x="205" y="37"/>
                  <a:pt x="210" y="36"/>
                  <a:pt x="213" y="35"/>
                </a:cubicBezTo>
                <a:cubicBezTo>
                  <a:pt x="214" y="35"/>
                  <a:pt x="215" y="36"/>
                  <a:pt x="216" y="36"/>
                </a:cubicBezTo>
                <a:cubicBezTo>
                  <a:pt x="220" y="37"/>
                  <a:pt x="228" y="38"/>
                  <a:pt x="232" y="39"/>
                </a:cubicBezTo>
                <a:cubicBezTo>
                  <a:pt x="235" y="39"/>
                  <a:pt x="241" y="39"/>
                  <a:pt x="243" y="39"/>
                </a:cubicBezTo>
                <a:cubicBezTo>
                  <a:pt x="248" y="39"/>
                  <a:pt x="258" y="39"/>
                  <a:pt x="262" y="41"/>
                </a:cubicBezTo>
                <a:cubicBezTo>
                  <a:pt x="264" y="42"/>
                  <a:pt x="267" y="46"/>
                  <a:pt x="267" y="48"/>
                </a:cubicBezTo>
                <a:cubicBezTo>
                  <a:pt x="267" y="49"/>
                  <a:pt x="264" y="51"/>
                  <a:pt x="264" y="53"/>
                </a:cubicBezTo>
                <a:cubicBezTo>
                  <a:pt x="263" y="55"/>
                  <a:pt x="264" y="60"/>
                  <a:pt x="265" y="62"/>
                </a:cubicBezTo>
                <a:cubicBezTo>
                  <a:pt x="266" y="64"/>
                  <a:pt x="270" y="69"/>
                  <a:pt x="273" y="70"/>
                </a:cubicBezTo>
                <a:cubicBezTo>
                  <a:pt x="275" y="71"/>
                  <a:pt x="280" y="71"/>
                  <a:pt x="283" y="71"/>
                </a:cubicBezTo>
                <a:cubicBezTo>
                  <a:pt x="285" y="70"/>
                  <a:pt x="291" y="69"/>
                  <a:pt x="293" y="67"/>
                </a:cubicBezTo>
                <a:cubicBezTo>
                  <a:pt x="297" y="64"/>
                  <a:pt x="303" y="56"/>
                  <a:pt x="306" y="52"/>
                </a:cubicBezTo>
                <a:cubicBezTo>
                  <a:pt x="308" y="49"/>
                  <a:pt x="311" y="41"/>
                  <a:pt x="313" y="39"/>
                </a:cubicBezTo>
                <a:cubicBezTo>
                  <a:pt x="314" y="37"/>
                  <a:pt x="318" y="36"/>
                  <a:pt x="318" y="34"/>
                </a:cubicBezTo>
                <a:cubicBezTo>
                  <a:pt x="320" y="31"/>
                  <a:pt x="318" y="24"/>
                  <a:pt x="320" y="22"/>
                </a:cubicBezTo>
                <a:cubicBezTo>
                  <a:pt x="321" y="19"/>
                  <a:pt x="326" y="18"/>
                  <a:pt x="327" y="16"/>
                </a:cubicBezTo>
                <a:cubicBezTo>
                  <a:pt x="328" y="15"/>
                  <a:pt x="329" y="11"/>
                  <a:pt x="330" y="10"/>
                </a:cubicBezTo>
                <a:cubicBezTo>
                  <a:pt x="332" y="8"/>
                  <a:pt x="337" y="7"/>
                  <a:pt x="339" y="5"/>
                </a:cubicBezTo>
                <a:cubicBezTo>
                  <a:pt x="341" y="4"/>
                  <a:pt x="343" y="1"/>
                  <a:pt x="344" y="1"/>
                </a:cubicBezTo>
                <a:cubicBezTo>
                  <a:pt x="346" y="0"/>
                  <a:pt x="350" y="0"/>
                  <a:pt x="352" y="1"/>
                </a:cubicBezTo>
                <a:cubicBezTo>
                  <a:pt x="355" y="1"/>
                  <a:pt x="361" y="1"/>
                  <a:pt x="363" y="2"/>
                </a:cubicBezTo>
                <a:cubicBezTo>
                  <a:pt x="366" y="4"/>
                  <a:pt x="368" y="9"/>
                  <a:pt x="368" y="11"/>
                </a:cubicBezTo>
                <a:cubicBezTo>
                  <a:pt x="369" y="14"/>
                  <a:pt x="368" y="20"/>
                  <a:pt x="369" y="23"/>
                </a:cubicBezTo>
                <a:cubicBezTo>
                  <a:pt x="370" y="25"/>
                  <a:pt x="374" y="29"/>
                  <a:pt x="376" y="31"/>
                </a:cubicBezTo>
                <a:cubicBezTo>
                  <a:pt x="379" y="33"/>
                  <a:pt x="385" y="36"/>
                  <a:pt x="389" y="37"/>
                </a:cubicBezTo>
                <a:cubicBezTo>
                  <a:pt x="392" y="38"/>
                  <a:pt x="399" y="41"/>
                  <a:pt x="403" y="40"/>
                </a:cubicBezTo>
                <a:cubicBezTo>
                  <a:pt x="406" y="40"/>
                  <a:pt x="411" y="37"/>
                  <a:pt x="414" y="36"/>
                </a:cubicBezTo>
                <a:cubicBezTo>
                  <a:pt x="414" y="36"/>
                  <a:pt x="415" y="36"/>
                  <a:pt x="416" y="36"/>
                </a:cubicBezTo>
                <a:cubicBezTo>
                  <a:pt x="416" y="38"/>
                  <a:pt x="415" y="39"/>
                  <a:pt x="415" y="40"/>
                </a:cubicBezTo>
                <a:cubicBezTo>
                  <a:pt x="415" y="42"/>
                  <a:pt x="414" y="47"/>
                  <a:pt x="414" y="49"/>
                </a:cubicBezTo>
                <a:cubicBezTo>
                  <a:pt x="414" y="52"/>
                  <a:pt x="415" y="73"/>
                  <a:pt x="416" y="75"/>
                </a:cubicBezTo>
                <a:cubicBezTo>
                  <a:pt x="417" y="80"/>
                  <a:pt x="420" y="88"/>
                  <a:pt x="423" y="92"/>
                </a:cubicBezTo>
                <a:cubicBezTo>
                  <a:pt x="425" y="95"/>
                  <a:pt x="430" y="100"/>
                  <a:pt x="432" y="103"/>
                </a:cubicBezTo>
                <a:cubicBezTo>
                  <a:pt x="433" y="105"/>
                  <a:pt x="435" y="111"/>
                  <a:pt x="436" y="114"/>
                </a:cubicBezTo>
                <a:cubicBezTo>
                  <a:pt x="436" y="116"/>
                  <a:pt x="438" y="121"/>
                  <a:pt x="438" y="123"/>
                </a:cubicBezTo>
                <a:cubicBezTo>
                  <a:pt x="439" y="128"/>
                  <a:pt x="439" y="138"/>
                  <a:pt x="439" y="143"/>
                </a:cubicBezTo>
                <a:cubicBezTo>
                  <a:pt x="438" y="147"/>
                  <a:pt x="437" y="156"/>
                  <a:pt x="437" y="161"/>
                </a:cubicBezTo>
                <a:cubicBezTo>
                  <a:pt x="437" y="165"/>
                  <a:pt x="436" y="173"/>
                  <a:pt x="437" y="178"/>
                </a:cubicBezTo>
                <a:cubicBezTo>
                  <a:pt x="437" y="181"/>
                  <a:pt x="439" y="187"/>
                  <a:pt x="440" y="190"/>
                </a:cubicBezTo>
                <a:cubicBezTo>
                  <a:pt x="442" y="193"/>
                  <a:pt x="447" y="198"/>
                  <a:pt x="449" y="201"/>
                </a:cubicBezTo>
                <a:cubicBezTo>
                  <a:pt x="453" y="205"/>
                  <a:pt x="460" y="212"/>
                  <a:pt x="464" y="215"/>
                </a:cubicBezTo>
                <a:cubicBezTo>
                  <a:pt x="466" y="217"/>
                  <a:pt x="470" y="220"/>
                  <a:pt x="473" y="221"/>
                </a:cubicBezTo>
                <a:cubicBezTo>
                  <a:pt x="475" y="222"/>
                  <a:pt x="480" y="223"/>
                  <a:pt x="483" y="224"/>
                </a:cubicBezTo>
                <a:cubicBezTo>
                  <a:pt x="485" y="225"/>
                  <a:pt x="488" y="226"/>
                  <a:pt x="490" y="227"/>
                </a:cubicBezTo>
                <a:cubicBezTo>
                  <a:pt x="491" y="229"/>
                  <a:pt x="495" y="231"/>
                  <a:pt x="496" y="233"/>
                </a:cubicBezTo>
                <a:cubicBezTo>
                  <a:pt x="497" y="235"/>
                  <a:pt x="497" y="240"/>
                  <a:pt x="496" y="242"/>
                </a:cubicBezTo>
                <a:cubicBezTo>
                  <a:pt x="496" y="245"/>
                  <a:pt x="493" y="250"/>
                  <a:pt x="493" y="253"/>
                </a:cubicBezTo>
                <a:cubicBezTo>
                  <a:pt x="492" y="254"/>
                  <a:pt x="492" y="258"/>
                  <a:pt x="492" y="259"/>
                </a:cubicBezTo>
                <a:cubicBezTo>
                  <a:pt x="493" y="261"/>
                  <a:pt x="495" y="263"/>
                  <a:pt x="495" y="26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102">
            <a:extLst>
              <a:ext uri="{FF2B5EF4-FFF2-40B4-BE49-F238E27FC236}">
                <a16:creationId xmlns:a16="http://schemas.microsoft.com/office/drawing/2014/main" id="{C88654CB-E451-4D97-B432-E88BEA8AE68E}"/>
              </a:ext>
            </a:extLst>
          </p:cNvPr>
          <p:cNvSpPr>
            <a:spLocks/>
          </p:cNvSpPr>
          <p:nvPr/>
        </p:nvSpPr>
        <p:spPr bwMode="auto">
          <a:xfrm>
            <a:off x="8337339" y="3887542"/>
            <a:ext cx="41020" cy="26371"/>
          </a:xfrm>
          <a:custGeom>
            <a:avLst/>
            <a:gdLst/>
            <a:ahLst/>
            <a:cxnLst>
              <a:cxn ang="0">
                <a:pos x="13" y="6"/>
              </a:cxn>
              <a:cxn ang="0">
                <a:pos x="9" y="9"/>
              </a:cxn>
              <a:cxn ang="0">
                <a:pos x="6" y="8"/>
              </a:cxn>
              <a:cxn ang="0">
                <a:pos x="2" y="6"/>
              </a:cxn>
              <a:cxn ang="0">
                <a:pos x="1" y="2"/>
              </a:cxn>
              <a:cxn ang="0">
                <a:pos x="5" y="0"/>
              </a:cxn>
              <a:cxn ang="0">
                <a:pos x="7" y="2"/>
              </a:cxn>
              <a:cxn ang="0">
                <a:pos x="10" y="2"/>
              </a:cxn>
              <a:cxn ang="0">
                <a:pos x="13" y="4"/>
              </a:cxn>
              <a:cxn ang="0">
                <a:pos x="13" y="6"/>
              </a:cxn>
            </a:cxnLst>
            <a:rect l="0" t="0" r="r" b="b"/>
            <a:pathLst>
              <a:path w="14" h="9">
                <a:moveTo>
                  <a:pt x="13" y="6"/>
                </a:moveTo>
                <a:cubicBezTo>
                  <a:pt x="13" y="7"/>
                  <a:pt x="10" y="8"/>
                  <a:pt x="9" y="9"/>
                </a:cubicBezTo>
                <a:cubicBezTo>
                  <a:pt x="8" y="9"/>
                  <a:pt x="6" y="8"/>
                  <a:pt x="6" y="8"/>
                </a:cubicBezTo>
                <a:cubicBezTo>
                  <a:pt x="5" y="7"/>
                  <a:pt x="2" y="7"/>
                  <a:pt x="2" y="6"/>
                </a:cubicBezTo>
                <a:cubicBezTo>
                  <a:pt x="1" y="5"/>
                  <a:pt x="0" y="3"/>
                  <a:pt x="1" y="2"/>
                </a:cubicBezTo>
                <a:cubicBezTo>
                  <a:pt x="1" y="1"/>
                  <a:pt x="4" y="0"/>
                  <a:pt x="5" y="0"/>
                </a:cubicBezTo>
                <a:cubicBezTo>
                  <a:pt x="6" y="0"/>
                  <a:pt x="6" y="2"/>
                  <a:pt x="7" y="2"/>
                </a:cubicBezTo>
                <a:cubicBezTo>
                  <a:pt x="8" y="2"/>
                  <a:pt x="10" y="2"/>
                  <a:pt x="10" y="2"/>
                </a:cubicBezTo>
                <a:cubicBezTo>
                  <a:pt x="11" y="3"/>
                  <a:pt x="12" y="4"/>
                  <a:pt x="13" y="4"/>
                </a:cubicBezTo>
                <a:cubicBezTo>
                  <a:pt x="13" y="5"/>
                  <a:pt x="14" y="6"/>
                  <a:pt x="13"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103">
            <a:extLst>
              <a:ext uri="{FF2B5EF4-FFF2-40B4-BE49-F238E27FC236}">
                <a16:creationId xmlns:a16="http://schemas.microsoft.com/office/drawing/2014/main" id="{7ECC389C-CC2E-498C-A255-22A775B17A53}"/>
              </a:ext>
            </a:extLst>
          </p:cNvPr>
          <p:cNvSpPr>
            <a:spLocks/>
          </p:cNvSpPr>
          <p:nvPr/>
        </p:nvSpPr>
        <p:spPr bwMode="auto">
          <a:xfrm>
            <a:off x="8416449" y="3902193"/>
            <a:ext cx="61531" cy="35160"/>
          </a:xfrm>
          <a:custGeom>
            <a:avLst/>
            <a:gdLst/>
            <a:ahLst/>
            <a:cxnLst>
              <a:cxn ang="0">
                <a:pos x="7" y="10"/>
              </a:cxn>
              <a:cxn ang="0">
                <a:pos x="5" y="7"/>
              </a:cxn>
              <a:cxn ang="0">
                <a:pos x="2" y="5"/>
              </a:cxn>
              <a:cxn ang="0">
                <a:pos x="1" y="1"/>
              </a:cxn>
              <a:cxn ang="0">
                <a:pos x="5" y="0"/>
              </a:cxn>
              <a:cxn ang="0">
                <a:pos x="10" y="1"/>
              </a:cxn>
              <a:cxn ang="0">
                <a:pos x="13" y="4"/>
              </a:cxn>
              <a:cxn ang="0">
                <a:pos x="18" y="4"/>
              </a:cxn>
              <a:cxn ang="0">
                <a:pos x="22" y="6"/>
              </a:cxn>
              <a:cxn ang="0">
                <a:pos x="20" y="10"/>
              </a:cxn>
              <a:cxn ang="0">
                <a:pos x="16" y="11"/>
              </a:cxn>
              <a:cxn ang="0">
                <a:pos x="11" y="12"/>
              </a:cxn>
              <a:cxn ang="0">
                <a:pos x="7" y="10"/>
              </a:cxn>
            </a:cxnLst>
            <a:rect l="0" t="0" r="r" b="b"/>
            <a:pathLst>
              <a:path w="22" h="12">
                <a:moveTo>
                  <a:pt x="7" y="10"/>
                </a:moveTo>
                <a:cubicBezTo>
                  <a:pt x="6" y="9"/>
                  <a:pt x="6" y="7"/>
                  <a:pt x="5" y="7"/>
                </a:cubicBezTo>
                <a:cubicBezTo>
                  <a:pt x="4" y="6"/>
                  <a:pt x="2" y="6"/>
                  <a:pt x="2" y="5"/>
                </a:cubicBezTo>
                <a:cubicBezTo>
                  <a:pt x="1" y="4"/>
                  <a:pt x="0" y="2"/>
                  <a:pt x="1" y="1"/>
                </a:cubicBezTo>
                <a:cubicBezTo>
                  <a:pt x="1" y="0"/>
                  <a:pt x="4" y="0"/>
                  <a:pt x="5" y="0"/>
                </a:cubicBezTo>
                <a:cubicBezTo>
                  <a:pt x="6" y="0"/>
                  <a:pt x="9" y="1"/>
                  <a:pt x="10" y="1"/>
                </a:cubicBezTo>
                <a:cubicBezTo>
                  <a:pt x="11" y="2"/>
                  <a:pt x="12" y="4"/>
                  <a:pt x="13" y="4"/>
                </a:cubicBezTo>
                <a:cubicBezTo>
                  <a:pt x="14" y="5"/>
                  <a:pt x="17" y="4"/>
                  <a:pt x="18" y="4"/>
                </a:cubicBezTo>
                <a:cubicBezTo>
                  <a:pt x="19" y="4"/>
                  <a:pt x="21" y="5"/>
                  <a:pt x="22" y="6"/>
                </a:cubicBezTo>
                <a:cubicBezTo>
                  <a:pt x="22" y="7"/>
                  <a:pt x="21" y="9"/>
                  <a:pt x="20" y="10"/>
                </a:cubicBezTo>
                <a:cubicBezTo>
                  <a:pt x="19" y="11"/>
                  <a:pt x="17" y="11"/>
                  <a:pt x="16" y="11"/>
                </a:cubicBezTo>
                <a:cubicBezTo>
                  <a:pt x="14" y="12"/>
                  <a:pt x="12" y="12"/>
                  <a:pt x="11" y="12"/>
                </a:cubicBezTo>
                <a:cubicBezTo>
                  <a:pt x="9" y="12"/>
                  <a:pt x="7" y="11"/>
                  <a:pt x="7"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104">
            <a:extLst>
              <a:ext uri="{FF2B5EF4-FFF2-40B4-BE49-F238E27FC236}">
                <a16:creationId xmlns:a16="http://schemas.microsoft.com/office/drawing/2014/main" id="{F73742FA-1867-4A0E-9BA6-A2715AB7DB5F}"/>
              </a:ext>
            </a:extLst>
          </p:cNvPr>
          <p:cNvSpPr>
            <a:spLocks/>
          </p:cNvSpPr>
          <p:nvPr/>
        </p:nvSpPr>
        <p:spPr bwMode="auto">
          <a:xfrm>
            <a:off x="8536578" y="3837733"/>
            <a:ext cx="199239" cy="457077"/>
          </a:xfrm>
          <a:custGeom>
            <a:avLst/>
            <a:gdLst/>
            <a:ahLst/>
            <a:cxnLst>
              <a:cxn ang="0">
                <a:pos x="15" y="40"/>
              </a:cxn>
              <a:cxn ang="0">
                <a:pos x="5" y="31"/>
              </a:cxn>
              <a:cxn ang="0">
                <a:pos x="5" y="9"/>
              </a:cxn>
              <a:cxn ang="0">
                <a:pos x="15" y="0"/>
              </a:cxn>
              <a:cxn ang="0">
                <a:pos x="22" y="5"/>
              </a:cxn>
              <a:cxn ang="0">
                <a:pos x="24" y="26"/>
              </a:cxn>
              <a:cxn ang="0">
                <a:pos x="39" y="47"/>
              </a:cxn>
              <a:cxn ang="0">
                <a:pos x="49" y="51"/>
              </a:cxn>
              <a:cxn ang="0">
                <a:pos x="49" y="58"/>
              </a:cxn>
              <a:cxn ang="0">
                <a:pos x="44" y="56"/>
              </a:cxn>
              <a:cxn ang="0">
                <a:pos x="39" y="59"/>
              </a:cxn>
              <a:cxn ang="0">
                <a:pos x="39" y="69"/>
              </a:cxn>
              <a:cxn ang="0">
                <a:pos x="35" y="75"/>
              </a:cxn>
              <a:cxn ang="0">
                <a:pos x="41" y="77"/>
              </a:cxn>
              <a:cxn ang="0">
                <a:pos x="46" y="81"/>
              </a:cxn>
              <a:cxn ang="0">
                <a:pos x="53" y="81"/>
              </a:cxn>
              <a:cxn ang="0">
                <a:pos x="61" y="74"/>
              </a:cxn>
              <a:cxn ang="0">
                <a:pos x="68" y="87"/>
              </a:cxn>
              <a:cxn ang="0">
                <a:pos x="57" y="100"/>
              </a:cxn>
              <a:cxn ang="0">
                <a:pos x="48" y="116"/>
              </a:cxn>
              <a:cxn ang="0">
                <a:pos x="51" y="133"/>
              </a:cxn>
              <a:cxn ang="0">
                <a:pos x="45" y="142"/>
              </a:cxn>
              <a:cxn ang="0">
                <a:pos x="39" y="153"/>
              </a:cxn>
              <a:cxn ang="0">
                <a:pos x="30" y="156"/>
              </a:cxn>
              <a:cxn ang="0">
                <a:pos x="19" y="151"/>
              </a:cxn>
              <a:cxn ang="0">
                <a:pos x="6" y="148"/>
              </a:cxn>
              <a:cxn ang="0">
                <a:pos x="2" y="123"/>
              </a:cxn>
              <a:cxn ang="0">
                <a:pos x="3" y="103"/>
              </a:cxn>
              <a:cxn ang="0">
                <a:pos x="10" y="88"/>
              </a:cxn>
              <a:cxn ang="0">
                <a:pos x="24" y="87"/>
              </a:cxn>
              <a:cxn ang="0">
                <a:pos x="29" y="74"/>
              </a:cxn>
              <a:cxn ang="0">
                <a:pos x="32" y="58"/>
              </a:cxn>
              <a:cxn ang="0">
                <a:pos x="24" y="49"/>
              </a:cxn>
            </a:cxnLst>
            <a:rect l="0" t="0" r="r" b="b"/>
            <a:pathLst>
              <a:path w="69" h="158">
                <a:moveTo>
                  <a:pt x="19" y="44"/>
                </a:moveTo>
                <a:cubicBezTo>
                  <a:pt x="18" y="43"/>
                  <a:pt x="16" y="41"/>
                  <a:pt x="15" y="40"/>
                </a:cubicBezTo>
                <a:cubicBezTo>
                  <a:pt x="14" y="40"/>
                  <a:pt x="11" y="40"/>
                  <a:pt x="10" y="39"/>
                </a:cubicBezTo>
                <a:cubicBezTo>
                  <a:pt x="8" y="38"/>
                  <a:pt x="6" y="33"/>
                  <a:pt x="5" y="31"/>
                </a:cubicBezTo>
                <a:cubicBezTo>
                  <a:pt x="4" y="29"/>
                  <a:pt x="3" y="24"/>
                  <a:pt x="3" y="21"/>
                </a:cubicBezTo>
                <a:cubicBezTo>
                  <a:pt x="3" y="18"/>
                  <a:pt x="4" y="12"/>
                  <a:pt x="5" y="9"/>
                </a:cubicBezTo>
                <a:cubicBezTo>
                  <a:pt x="6" y="7"/>
                  <a:pt x="8" y="3"/>
                  <a:pt x="10" y="1"/>
                </a:cubicBezTo>
                <a:cubicBezTo>
                  <a:pt x="11" y="1"/>
                  <a:pt x="14" y="0"/>
                  <a:pt x="15" y="0"/>
                </a:cubicBezTo>
                <a:cubicBezTo>
                  <a:pt x="17" y="0"/>
                  <a:pt x="20" y="0"/>
                  <a:pt x="21" y="1"/>
                </a:cubicBezTo>
                <a:cubicBezTo>
                  <a:pt x="22" y="2"/>
                  <a:pt x="22" y="4"/>
                  <a:pt x="22" y="5"/>
                </a:cubicBezTo>
                <a:cubicBezTo>
                  <a:pt x="22" y="8"/>
                  <a:pt x="22" y="13"/>
                  <a:pt x="22" y="15"/>
                </a:cubicBezTo>
                <a:cubicBezTo>
                  <a:pt x="22" y="18"/>
                  <a:pt x="23" y="23"/>
                  <a:pt x="24" y="26"/>
                </a:cubicBezTo>
                <a:cubicBezTo>
                  <a:pt x="26" y="29"/>
                  <a:pt x="29" y="34"/>
                  <a:pt x="31" y="37"/>
                </a:cubicBezTo>
                <a:cubicBezTo>
                  <a:pt x="32" y="40"/>
                  <a:pt x="36" y="45"/>
                  <a:pt x="39" y="47"/>
                </a:cubicBezTo>
                <a:cubicBezTo>
                  <a:pt x="40" y="48"/>
                  <a:pt x="44" y="49"/>
                  <a:pt x="46" y="49"/>
                </a:cubicBezTo>
                <a:cubicBezTo>
                  <a:pt x="47" y="50"/>
                  <a:pt x="49" y="50"/>
                  <a:pt x="49" y="51"/>
                </a:cubicBezTo>
                <a:cubicBezTo>
                  <a:pt x="50" y="51"/>
                  <a:pt x="50" y="53"/>
                  <a:pt x="50" y="54"/>
                </a:cubicBezTo>
                <a:cubicBezTo>
                  <a:pt x="50" y="55"/>
                  <a:pt x="50" y="57"/>
                  <a:pt x="49" y="58"/>
                </a:cubicBezTo>
                <a:cubicBezTo>
                  <a:pt x="48" y="58"/>
                  <a:pt x="47" y="58"/>
                  <a:pt x="46" y="57"/>
                </a:cubicBezTo>
                <a:cubicBezTo>
                  <a:pt x="45" y="57"/>
                  <a:pt x="45" y="56"/>
                  <a:pt x="44" y="56"/>
                </a:cubicBezTo>
                <a:cubicBezTo>
                  <a:pt x="43" y="56"/>
                  <a:pt x="41" y="56"/>
                  <a:pt x="41" y="56"/>
                </a:cubicBezTo>
                <a:cubicBezTo>
                  <a:pt x="40" y="57"/>
                  <a:pt x="39" y="58"/>
                  <a:pt x="39" y="59"/>
                </a:cubicBezTo>
                <a:cubicBezTo>
                  <a:pt x="38" y="60"/>
                  <a:pt x="39" y="62"/>
                  <a:pt x="39" y="63"/>
                </a:cubicBezTo>
                <a:cubicBezTo>
                  <a:pt x="40" y="65"/>
                  <a:pt x="40" y="68"/>
                  <a:pt x="39" y="69"/>
                </a:cubicBezTo>
                <a:cubicBezTo>
                  <a:pt x="39" y="70"/>
                  <a:pt x="37" y="71"/>
                  <a:pt x="37" y="72"/>
                </a:cubicBezTo>
                <a:cubicBezTo>
                  <a:pt x="36" y="73"/>
                  <a:pt x="35" y="74"/>
                  <a:pt x="35" y="75"/>
                </a:cubicBezTo>
                <a:cubicBezTo>
                  <a:pt x="35" y="76"/>
                  <a:pt x="36" y="77"/>
                  <a:pt x="37" y="77"/>
                </a:cubicBezTo>
                <a:cubicBezTo>
                  <a:pt x="38" y="78"/>
                  <a:pt x="40" y="77"/>
                  <a:pt x="41" y="77"/>
                </a:cubicBezTo>
                <a:cubicBezTo>
                  <a:pt x="42" y="77"/>
                  <a:pt x="44" y="78"/>
                  <a:pt x="44" y="78"/>
                </a:cubicBezTo>
                <a:cubicBezTo>
                  <a:pt x="45" y="79"/>
                  <a:pt x="46" y="80"/>
                  <a:pt x="46" y="81"/>
                </a:cubicBezTo>
                <a:cubicBezTo>
                  <a:pt x="47" y="81"/>
                  <a:pt x="48" y="81"/>
                  <a:pt x="49" y="81"/>
                </a:cubicBezTo>
                <a:cubicBezTo>
                  <a:pt x="50" y="81"/>
                  <a:pt x="52" y="81"/>
                  <a:pt x="53" y="81"/>
                </a:cubicBezTo>
                <a:cubicBezTo>
                  <a:pt x="54" y="80"/>
                  <a:pt x="55" y="77"/>
                  <a:pt x="56" y="77"/>
                </a:cubicBezTo>
                <a:cubicBezTo>
                  <a:pt x="57" y="76"/>
                  <a:pt x="60" y="74"/>
                  <a:pt x="61" y="74"/>
                </a:cubicBezTo>
                <a:cubicBezTo>
                  <a:pt x="63" y="74"/>
                  <a:pt x="67" y="76"/>
                  <a:pt x="68" y="77"/>
                </a:cubicBezTo>
                <a:cubicBezTo>
                  <a:pt x="69" y="79"/>
                  <a:pt x="69" y="85"/>
                  <a:pt x="68" y="87"/>
                </a:cubicBezTo>
                <a:cubicBezTo>
                  <a:pt x="67" y="89"/>
                  <a:pt x="65" y="93"/>
                  <a:pt x="63" y="94"/>
                </a:cubicBezTo>
                <a:cubicBezTo>
                  <a:pt x="62" y="96"/>
                  <a:pt x="58" y="99"/>
                  <a:pt x="57" y="100"/>
                </a:cubicBezTo>
                <a:cubicBezTo>
                  <a:pt x="55" y="102"/>
                  <a:pt x="52" y="106"/>
                  <a:pt x="51" y="108"/>
                </a:cubicBezTo>
                <a:cubicBezTo>
                  <a:pt x="50" y="110"/>
                  <a:pt x="48" y="114"/>
                  <a:pt x="48" y="116"/>
                </a:cubicBezTo>
                <a:cubicBezTo>
                  <a:pt x="48" y="118"/>
                  <a:pt x="49" y="123"/>
                  <a:pt x="50" y="126"/>
                </a:cubicBezTo>
                <a:cubicBezTo>
                  <a:pt x="50" y="128"/>
                  <a:pt x="51" y="132"/>
                  <a:pt x="51" y="133"/>
                </a:cubicBezTo>
                <a:cubicBezTo>
                  <a:pt x="50" y="135"/>
                  <a:pt x="47" y="136"/>
                  <a:pt x="47" y="137"/>
                </a:cubicBezTo>
                <a:cubicBezTo>
                  <a:pt x="46" y="138"/>
                  <a:pt x="46" y="141"/>
                  <a:pt x="45" y="142"/>
                </a:cubicBezTo>
                <a:cubicBezTo>
                  <a:pt x="44" y="143"/>
                  <a:pt x="42" y="144"/>
                  <a:pt x="41" y="146"/>
                </a:cubicBezTo>
                <a:cubicBezTo>
                  <a:pt x="40" y="147"/>
                  <a:pt x="39" y="151"/>
                  <a:pt x="39" y="153"/>
                </a:cubicBezTo>
                <a:cubicBezTo>
                  <a:pt x="38" y="154"/>
                  <a:pt x="37" y="157"/>
                  <a:pt x="36" y="157"/>
                </a:cubicBezTo>
                <a:cubicBezTo>
                  <a:pt x="34" y="158"/>
                  <a:pt x="31" y="156"/>
                  <a:pt x="30" y="156"/>
                </a:cubicBezTo>
                <a:cubicBezTo>
                  <a:pt x="29" y="155"/>
                  <a:pt x="26" y="152"/>
                  <a:pt x="25" y="151"/>
                </a:cubicBezTo>
                <a:cubicBezTo>
                  <a:pt x="23" y="151"/>
                  <a:pt x="20" y="151"/>
                  <a:pt x="19" y="151"/>
                </a:cubicBezTo>
                <a:cubicBezTo>
                  <a:pt x="17" y="152"/>
                  <a:pt x="14" y="152"/>
                  <a:pt x="12" y="151"/>
                </a:cubicBezTo>
                <a:cubicBezTo>
                  <a:pt x="10" y="151"/>
                  <a:pt x="7" y="149"/>
                  <a:pt x="6" y="148"/>
                </a:cubicBezTo>
                <a:cubicBezTo>
                  <a:pt x="5" y="146"/>
                  <a:pt x="5" y="141"/>
                  <a:pt x="4" y="138"/>
                </a:cubicBezTo>
                <a:cubicBezTo>
                  <a:pt x="4" y="134"/>
                  <a:pt x="3" y="127"/>
                  <a:pt x="2" y="123"/>
                </a:cubicBezTo>
                <a:cubicBezTo>
                  <a:pt x="2" y="121"/>
                  <a:pt x="0" y="116"/>
                  <a:pt x="0" y="114"/>
                </a:cubicBezTo>
                <a:cubicBezTo>
                  <a:pt x="0" y="111"/>
                  <a:pt x="2" y="106"/>
                  <a:pt x="3" y="103"/>
                </a:cubicBezTo>
                <a:cubicBezTo>
                  <a:pt x="4" y="101"/>
                  <a:pt x="4" y="95"/>
                  <a:pt x="6" y="93"/>
                </a:cubicBezTo>
                <a:cubicBezTo>
                  <a:pt x="6" y="91"/>
                  <a:pt x="9" y="89"/>
                  <a:pt x="10" y="88"/>
                </a:cubicBezTo>
                <a:cubicBezTo>
                  <a:pt x="11" y="88"/>
                  <a:pt x="14" y="88"/>
                  <a:pt x="16" y="88"/>
                </a:cubicBezTo>
                <a:cubicBezTo>
                  <a:pt x="18" y="88"/>
                  <a:pt x="22" y="88"/>
                  <a:pt x="24" y="87"/>
                </a:cubicBezTo>
                <a:cubicBezTo>
                  <a:pt x="25" y="86"/>
                  <a:pt x="25" y="84"/>
                  <a:pt x="26" y="83"/>
                </a:cubicBezTo>
                <a:cubicBezTo>
                  <a:pt x="27" y="81"/>
                  <a:pt x="28" y="76"/>
                  <a:pt x="29" y="74"/>
                </a:cubicBezTo>
                <a:cubicBezTo>
                  <a:pt x="29" y="71"/>
                  <a:pt x="30" y="67"/>
                  <a:pt x="31" y="65"/>
                </a:cubicBezTo>
                <a:cubicBezTo>
                  <a:pt x="31" y="63"/>
                  <a:pt x="32" y="60"/>
                  <a:pt x="32" y="58"/>
                </a:cubicBezTo>
                <a:cubicBezTo>
                  <a:pt x="31" y="57"/>
                  <a:pt x="30" y="53"/>
                  <a:pt x="29" y="52"/>
                </a:cubicBezTo>
                <a:cubicBezTo>
                  <a:pt x="28" y="51"/>
                  <a:pt x="25" y="50"/>
                  <a:pt x="24" y="49"/>
                </a:cubicBezTo>
                <a:cubicBezTo>
                  <a:pt x="23" y="48"/>
                  <a:pt x="20" y="45"/>
                  <a:pt x="19" y="4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105">
            <a:extLst>
              <a:ext uri="{FF2B5EF4-FFF2-40B4-BE49-F238E27FC236}">
                <a16:creationId xmlns:a16="http://schemas.microsoft.com/office/drawing/2014/main" id="{508214CE-FA7C-4420-8313-BDEF9F6B7850}"/>
              </a:ext>
            </a:extLst>
          </p:cNvPr>
          <p:cNvSpPr>
            <a:spLocks/>
          </p:cNvSpPr>
          <p:nvPr/>
        </p:nvSpPr>
        <p:spPr bwMode="auto">
          <a:xfrm>
            <a:off x="8797347" y="3919773"/>
            <a:ext cx="32230" cy="23439"/>
          </a:xfrm>
          <a:custGeom>
            <a:avLst/>
            <a:gdLst/>
            <a:ahLst/>
            <a:cxnLst>
              <a:cxn ang="0">
                <a:pos x="10" y="7"/>
              </a:cxn>
              <a:cxn ang="0">
                <a:pos x="7" y="8"/>
              </a:cxn>
              <a:cxn ang="0">
                <a:pos x="2" y="6"/>
              </a:cxn>
              <a:cxn ang="0">
                <a:pos x="1" y="2"/>
              </a:cxn>
              <a:cxn ang="0">
                <a:pos x="4" y="1"/>
              </a:cxn>
              <a:cxn ang="0">
                <a:pos x="8" y="2"/>
              </a:cxn>
              <a:cxn ang="0">
                <a:pos x="11" y="4"/>
              </a:cxn>
              <a:cxn ang="0">
                <a:pos x="10" y="7"/>
              </a:cxn>
            </a:cxnLst>
            <a:rect l="0" t="0" r="r" b="b"/>
            <a:pathLst>
              <a:path w="11" h="8">
                <a:moveTo>
                  <a:pt x="10" y="7"/>
                </a:moveTo>
                <a:cubicBezTo>
                  <a:pt x="10" y="8"/>
                  <a:pt x="8" y="8"/>
                  <a:pt x="7" y="8"/>
                </a:cubicBezTo>
                <a:cubicBezTo>
                  <a:pt x="5" y="8"/>
                  <a:pt x="3" y="7"/>
                  <a:pt x="2" y="6"/>
                </a:cubicBezTo>
                <a:cubicBezTo>
                  <a:pt x="2" y="5"/>
                  <a:pt x="0" y="3"/>
                  <a:pt x="1" y="2"/>
                </a:cubicBezTo>
                <a:cubicBezTo>
                  <a:pt x="1" y="1"/>
                  <a:pt x="3" y="0"/>
                  <a:pt x="4" y="1"/>
                </a:cubicBezTo>
                <a:cubicBezTo>
                  <a:pt x="5" y="1"/>
                  <a:pt x="7" y="2"/>
                  <a:pt x="8" y="2"/>
                </a:cubicBezTo>
                <a:cubicBezTo>
                  <a:pt x="9" y="3"/>
                  <a:pt x="11" y="3"/>
                  <a:pt x="11" y="4"/>
                </a:cubicBezTo>
                <a:cubicBezTo>
                  <a:pt x="11" y="5"/>
                  <a:pt x="11" y="6"/>
                  <a:pt x="10"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106">
            <a:extLst>
              <a:ext uri="{FF2B5EF4-FFF2-40B4-BE49-F238E27FC236}">
                <a16:creationId xmlns:a16="http://schemas.microsoft.com/office/drawing/2014/main" id="{907E1555-95FA-4DCF-A629-1CB903FAB86F}"/>
              </a:ext>
            </a:extLst>
          </p:cNvPr>
          <p:cNvSpPr>
            <a:spLocks/>
          </p:cNvSpPr>
          <p:nvPr/>
        </p:nvSpPr>
        <p:spPr bwMode="auto">
          <a:xfrm>
            <a:off x="8829577" y="3946142"/>
            <a:ext cx="26371" cy="20511"/>
          </a:xfrm>
          <a:custGeom>
            <a:avLst/>
            <a:gdLst/>
            <a:ahLst/>
            <a:cxnLst>
              <a:cxn ang="0">
                <a:pos x="9" y="5"/>
              </a:cxn>
              <a:cxn ang="0">
                <a:pos x="5" y="7"/>
              </a:cxn>
              <a:cxn ang="0">
                <a:pos x="0" y="6"/>
              </a:cxn>
              <a:cxn ang="0">
                <a:pos x="2" y="3"/>
              </a:cxn>
              <a:cxn ang="0">
                <a:pos x="6" y="1"/>
              </a:cxn>
              <a:cxn ang="0">
                <a:pos x="8" y="1"/>
              </a:cxn>
              <a:cxn ang="0">
                <a:pos x="9" y="5"/>
              </a:cxn>
            </a:cxnLst>
            <a:rect l="0" t="0" r="r" b="b"/>
            <a:pathLst>
              <a:path w="9" h="7">
                <a:moveTo>
                  <a:pt x="9" y="5"/>
                </a:moveTo>
                <a:cubicBezTo>
                  <a:pt x="8" y="6"/>
                  <a:pt x="6" y="7"/>
                  <a:pt x="5" y="7"/>
                </a:cubicBezTo>
                <a:cubicBezTo>
                  <a:pt x="4" y="7"/>
                  <a:pt x="1" y="7"/>
                  <a:pt x="0" y="6"/>
                </a:cubicBezTo>
                <a:cubicBezTo>
                  <a:pt x="0" y="5"/>
                  <a:pt x="1" y="3"/>
                  <a:pt x="2" y="3"/>
                </a:cubicBezTo>
                <a:cubicBezTo>
                  <a:pt x="3" y="2"/>
                  <a:pt x="5" y="1"/>
                  <a:pt x="6" y="1"/>
                </a:cubicBezTo>
                <a:cubicBezTo>
                  <a:pt x="6" y="1"/>
                  <a:pt x="8" y="0"/>
                  <a:pt x="8" y="1"/>
                </a:cubicBezTo>
                <a:cubicBezTo>
                  <a:pt x="9" y="2"/>
                  <a:pt x="9" y="4"/>
                  <a:pt x="9" y="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7">
            <a:extLst>
              <a:ext uri="{FF2B5EF4-FFF2-40B4-BE49-F238E27FC236}">
                <a16:creationId xmlns:a16="http://schemas.microsoft.com/office/drawing/2014/main" id="{9AF99958-CEE7-4156-B0C1-E442C517A63E}"/>
              </a:ext>
            </a:extLst>
          </p:cNvPr>
          <p:cNvSpPr>
            <a:spLocks/>
          </p:cNvSpPr>
          <p:nvPr/>
        </p:nvSpPr>
        <p:spPr bwMode="auto">
          <a:xfrm>
            <a:off x="7159485" y="2235030"/>
            <a:ext cx="1960162" cy="1904491"/>
          </a:xfrm>
          <a:custGeom>
            <a:avLst/>
            <a:gdLst/>
            <a:ahLst/>
            <a:cxnLst>
              <a:cxn ang="0">
                <a:pos x="663" y="214"/>
              </a:cxn>
              <a:cxn ang="0">
                <a:pos x="636" y="289"/>
              </a:cxn>
              <a:cxn ang="0">
                <a:pos x="574" y="386"/>
              </a:cxn>
              <a:cxn ang="0">
                <a:pos x="550" y="451"/>
              </a:cxn>
              <a:cxn ang="0">
                <a:pos x="532" y="420"/>
              </a:cxn>
              <a:cxn ang="0">
                <a:pos x="508" y="398"/>
              </a:cxn>
              <a:cxn ang="0">
                <a:pos x="491" y="441"/>
              </a:cxn>
              <a:cxn ang="0">
                <a:pos x="476" y="478"/>
              </a:cxn>
              <a:cxn ang="0">
                <a:pos x="479" y="439"/>
              </a:cxn>
              <a:cxn ang="0">
                <a:pos x="446" y="429"/>
              </a:cxn>
              <a:cxn ang="0">
                <a:pos x="416" y="414"/>
              </a:cxn>
              <a:cxn ang="0">
                <a:pos x="436" y="398"/>
              </a:cxn>
              <a:cxn ang="0">
                <a:pos x="448" y="403"/>
              </a:cxn>
              <a:cxn ang="0">
                <a:pos x="461" y="395"/>
              </a:cxn>
              <a:cxn ang="0">
                <a:pos x="475" y="370"/>
              </a:cxn>
              <a:cxn ang="0">
                <a:pos x="459" y="358"/>
              </a:cxn>
              <a:cxn ang="0">
                <a:pos x="437" y="350"/>
              </a:cxn>
              <a:cxn ang="0">
                <a:pos x="412" y="375"/>
              </a:cxn>
              <a:cxn ang="0">
                <a:pos x="374" y="415"/>
              </a:cxn>
              <a:cxn ang="0">
                <a:pos x="374" y="481"/>
              </a:cxn>
              <a:cxn ang="0">
                <a:pos x="377" y="536"/>
              </a:cxn>
              <a:cxn ang="0">
                <a:pos x="376" y="592"/>
              </a:cxn>
              <a:cxn ang="0">
                <a:pos x="348" y="653"/>
              </a:cxn>
              <a:cxn ang="0">
                <a:pos x="325" y="639"/>
              </a:cxn>
              <a:cxn ang="0">
                <a:pos x="301" y="625"/>
              </a:cxn>
              <a:cxn ang="0">
                <a:pos x="285" y="572"/>
              </a:cxn>
              <a:cxn ang="0">
                <a:pos x="201" y="547"/>
              </a:cxn>
              <a:cxn ang="0">
                <a:pos x="116" y="507"/>
              </a:cxn>
              <a:cxn ang="0">
                <a:pos x="70" y="537"/>
              </a:cxn>
              <a:cxn ang="0">
                <a:pos x="26" y="513"/>
              </a:cxn>
              <a:cxn ang="0">
                <a:pos x="11" y="463"/>
              </a:cxn>
              <a:cxn ang="0">
                <a:pos x="54" y="442"/>
              </a:cxn>
              <a:cxn ang="0">
                <a:pos x="23" y="393"/>
              </a:cxn>
              <a:cxn ang="0">
                <a:pos x="37" y="340"/>
              </a:cxn>
              <a:cxn ang="0">
                <a:pos x="73" y="347"/>
              </a:cxn>
              <a:cxn ang="0">
                <a:pos x="141" y="310"/>
              </a:cxn>
              <a:cxn ang="0">
                <a:pos x="209" y="298"/>
              </a:cxn>
              <a:cxn ang="0">
                <a:pos x="257" y="281"/>
              </a:cxn>
              <a:cxn ang="0">
                <a:pos x="231" y="223"/>
              </a:cxn>
              <a:cxn ang="0">
                <a:pos x="216" y="137"/>
              </a:cxn>
              <a:cxn ang="0">
                <a:pos x="258" y="104"/>
              </a:cxn>
              <a:cxn ang="0">
                <a:pos x="285" y="42"/>
              </a:cxn>
              <a:cxn ang="0">
                <a:pos x="336" y="16"/>
              </a:cxn>
              <a:cxn ang="0">
                <a:pos x="350" y="13"/>
              </a:cxn>
              <a:cxn ang="0">
                <a:pos x="384" y="20"/>
              </a:cxn>
              <a:cxn ang="0">
                <a:pos x="435" y="27"/>
              </a:cxn>
              <a:cxn ang="0">
                <a:pos x="445" y="50"/>
              </a:cxn>
              <a:cxn ang="0">
                <a:pos x="418" y="74"/>
              </a:cxn>
              <a:cxn ang="0">
                <a:pos x="399" y="99"/>
              </a:cxn>
              <a:cxn ang="0">
                <a:pos x="391" y="139"/>
              </a:cxn>
              <a:cxn ang="0">
                <a:pos x="377" y="167"/>
              </a:cxn>
              <a:cxn ang="0">
                <a:pos x="337" y="171"/>
              </a:cxn>
              <a:cxn ang="0">
                <a:pos x="354" y="176"/>
              </a:cxn>
              <a:cxn ang="0">
                <a:pos x="402" y="170"/>
              </a:cxn>
              <a:cxn ang="0">
                <a:pos x="427" y="169"/>
              </a:cxn>
              <a:cxn ang="0">
                <a:pos x="397" y="162"/>
              </a:cxn>
              <a:cxn ang="0">
                <a:pos x="404" y="121"/>
              </a:cxn>
              <a:cxn ang="0">
                <a:pos x="428" y="76"/>
              </a:cxn>
              <a:cxn ang="0">
                <a:pos x="460" y="118"/>
              </a:cxn>
              <a:cxn ang="0">
                <a:pos x="524" y="140"/>
              </a:cxn>
              <a:cxn ang="0">
                <a:pos x="608" y="120"/>
              </a:cxn>
              <a:cxn ang="0">
                <a:pos x="642" y="147"/>
              </a:cxn>
            </a:cxnLst>
            <a:rect l="0" t="0" r="r" b="b"/>
            <a:pathLst>
              <a:path w="676" h="657">
                <a:moveTo>
                  <a:pt x="675" y="182"/>
                </a:moveTo>
                <a:cubicBezTo>
                  <a:pt x="675" y="184"/>
                  <a:pt x="676" y="189"/>
                  <a:pt x="675" y="191"/>
                </a:cubicBezTo>
                <a:cubicBezTo>
                  <a:pt x="675" y="192"/>
                  <a:pt x="673" y="193"/>
                  <a:pt x="672" y="194"/>
                </a:cubicBezTo>
                <a:cubicBezTo>
                  <a:pt x="671" y="195"/>
                  <a:pt x="668" y="195"/>
                  <a:pt x="667" y="196"/>
                </a:cubicBezTo>
                <a:cubicBezTo>
                  <a:pt x="666" y="197"/>
                  <a:pt x="664" y="199"/>
                  <a:pt x="663" y="201"/>
                </a:cubicBezTo>
                <a:cubicBezTo>
                  <a:pt x="662" y="202"/>
                  <a:pt x="662" y="204"/>
                  <a:pt x="662" y="206"/>
                </a:cubicBezTo>
                <a:cubicBezTo>
                  <a:pt x="662" y="208"/>
                  <a:pt x="663" y="212"/>
                  <a:pt x="663" y="214"/>
                </a:cubicBezTo>
                <a:cubicBezTo>
                  <a:pt x="663" y="218"/>
                  <a:pt x="663" y="227"/>
                  <a:pt x="663" y="231"/>
                </a:cubicBezTo>
                <a:cubicBezTo>
                  <a:pt x="663" y="235"/>
                  <a:pt x="665" y="242"/>
                  <a:pt x="665" y="246"/>
                </a:cubicBezTo>
                <a:cubicBezTo>
                  <a:pt x="665" y="250"/>
                  <a:pt x="664" y="256"/>
                  <a:pt x="663" y="259"/>
                </a:cubicBezTo>
                <a:cubicBezTo>
                  <a:pt x="663" y="262"/>
                  <a:pt x="660" y="266"/>
                  <a:pt x="658" y="268"/>
                </a:cubicBezTo>
                <a:cubicBezTo>
                  <a:pt x="656" y="270"/>
                  <a:pt x="652" y="274"/>
                  <a:pt x="649" y="276"/>
                </a:cubicBezTo>
                <a:cubicBezTo>
                  <a:pt x="648" y="278"/>
                  <a:pt x="644" y="281"/>
                  <a:pt x="642" y="283"/>
                </a:cubicBezTo>
                <a:cubicBezTo>
                  <a:pt x="641" y="284"/>
                  <a:pt x="638" y="288"/>
                  <a:pt x="636" y="289"/>
                </a:cubicBezTo>
                <a:cubicBezTo>
                  <a:pt x="635" y="290"/>
                  <a:pt x="632" y="293"/>
                  <a:pt x="631" y="294"/>
                </a:cubicBezTo>
                <a:cubicBezTo>
                  <a:pt x="629" y="296"/>
                  <a:pt x="624" y="299"/>
                  <a:pt x="623" y="301"/>
                </a:cubicBezTo>
                <a:cubicBezTo>
                  <a:pt x="621" y="307"/>
                  <a:pt x="624" y="319"/>
                  <a:pt x="622" y="324"/>
                </a:cubicBezTo>
                <a:cubicBezTo>
                  <a:pt x="621" y="330"/>
                  <a:pt x="617" y="340"/>
                  <a:pt x="615" y="345"/>
                </a:cubicBezTo>
                <a:cubicBezTo>
                  <a:pt x="613" y="348"/>
                  <a:pt x="609" y="354"/>
                  <a:pt x="607" y="356"/>
                </a:cubicBezTo>
                <a:cubicBezTo>
                  <a:pt x="602" y="361"/>
                  <a:pt x="593" y="371"/>
                  <a:pt x="588" y="375"/>
                </a:cubicBezTo>
                <a:cubicBezTo>
                  <a:pt x="585" y="378"/>
                  <a:pt x="578" y="383"/>
                  <a:pt x="574" y="386"/>
                </a:cubicBezTo>
                <a:cubicBezTo>
                  <a:pt x="574" y="386"/>
                  <a:pt x="571" y="387"/>
                  <a:pt x="571" y="388"/>
                </a:cubicBezTo>
                <a:cubicBezTo>
                  <a:pt x="570" y="389"/>
                  <a:pt x="572" y="393"/>
                  <a:pt x="571" y="395"/>
                </a:cubicBezTo>
                <a:cubicBezTo>
                  <a:pt x="571" y="397"/>
                  <a:pt x="567" y="400"/>
                  <a:pt x="567" y="402"/>
                </a:cubicBezTo>
                <a:cubicBezTo>
                  <a:pt x="566" y="404"/>
                  <a:pt x="567" y="410"/>
                  <a:pt x="567" y="412"/>
                </a:cubicBezTo>
                <a:cubicBezTo>
                  <a:pt x="567" y="416"/>
                  <a:pt x="564" y="424"/>
                  <a:pt x="562" y="428"/>
                </a:cubicBezTo>
                <a:cubicBezTo>
                  <a:pt x="561" y="432"/>
                  <a:pt x="559" y="439"/>
                  <a:pt x="557" y="442"/>
                </a:cubicBezTo>
                <a:cubicBezTo>
                  <a:pt x="555" y="444"/>
                  <a:pt x="552" y="450"/>
                  <a:pt x="550" y="451"/>
                </a:cubicBezTo>
                <a:cubicBezTo>
                  <a:pt x="549" y="452"/>
                  <a:pt x="546" y="452"/>
                  <a:pt x="545" y="452"/>
                </a:cubicBezTo>
                <a:cubicBezTo>
                  <a:pt x="542" y="451"/>
                  <a:pt x="538" y="448"/>
                  <a:pt x="536" y="446"/>
                </a:cubicBezTo>
                <a:cubicBezTo>
                  <a:pt x="533" y="445"/>
                  <a:pt x="528" y="440"/>
                  <a:pt x="527" y="438"/>
                </a:cubicBezTo>
                <a:cubicBezTo>
                  <a:pt x="525" y="436"/>
                  <a:pt x="523" y="431"/>
                  <a:pt x="523" y="429"/>
                </a:cubicBezTo>
                <a:cubicBezTo>
                  <a:pt x="523" y="426"/>
                  <a:pt x="522" y="420"/>
                  <a:pt x="524" y="419"/>
                </a:cubicBezTo>
                <a:cubicBezTo>
                  <a:pt x="525" y="418"/>
                  <a:pt x="528" y="419"/>
                  <a:pt x="529" y="419"/>
                </a:cubicBezTo>
                <a:cubicBezTo>
                  <a:pt x="530" y="419"/>
                  <a:pt x="532" y="421"/>
                  <a:pt x="532" y="420"/>
                </a:cubicBezTo>
                <a:cubicBezTo>
                  <a:pt x="534" y="420"/>
                  <a:pt x="534" y="417"/>
                  <a:pt x="535" y="416"/>
                </a:cubicBezTo>
                <a:cubicBezTo>
                  <a:pt x="535" y="413"/>
                  <a:pt x="535" y="408"/>
                  <a:pt x="535" y="406"/>
                </a:cubicBezTo>
                <a:cubicBezTo>
                  <a:pt x="535" y="404"/>
                  <a:pt x="536" y="400"/>
                  <a:pt x="535" y="398"/>
                </a:cubicBezTo>
                <a:cubicBezTo>
                  <a:pt x="534" y="397"/>
                  <a:pt x="531" y="397"/>
                  <a:pt x="530" y="396"/>
                </a:cubicBezTo>
                <a:cubicBezTo>
                  <a:pt x="527" y="396"/>
                  <a:pt x="522" y="395"/>
                  <a:pt x="519" y="395"/>
                </a:cubicBezTo>
                <a:cubicBezTo>
                  <a:pt x="517" y="395"/>
                  <a:pt x="513" y="394"/>
                  <a:pt x="511" y="394"/>
                </a:cubicBezTo>
                <a:cubicBezTo>
                  <a:pt x="510" y="395"/>
                  <a:pt x="508" y="397"/>
                  <a:pt x="508" y="398"/>
                </a:cubicBezTo>
                <a:cubicBezTo>
                  <a:pt x="507" y="399"/>
                  <a:pt x="506" y="403"/>
                  <a:pt x="505" y="405"/>
                </a:cubicBezTo>
                <a:cubicBezTo>
                  <a:pt x="505" y="407"/>
                  <a:pt x="506" y="411"/>
                  <a:pt x="505" y="413"/>
                </a:cubicBezTo>
                <a:cubicBezTo>
                  <a:pt x="504" y="413"/>
                  <a:pt x="503" y="413"/>
                  <a:pt x="502" y="414"/>
                </a:cubicBezTo>
                <a:cubicBezTo>
                  <a:pt x="501" y="414"/>
                  <a:pt x="499" y="415"/>
                  <a:pt x="498" y="415"/>
                </a:cubicBezTo>
                <a:cubicBezTo>
                  <a:pt x="497" y="416"/>
                  <a:pt x="494" y="418"/>
                  <a:pt x="493" y="420"/>
                </a:cubicBezTo>
                <a:cubicBezTo>
                  <a:pt x="492" y="422"/>
                  <a:pt x="488" y="427"/>
                  <a:pt x="488" y="429"/>
                </a:cubicBezTo>
                <a:cubicBezTo>
                  <a:pt x="488" y="432"/>
                  <a:pt x="490" y="438"/>
                  <a:pt x="491" y="441"/>
                </a:cubicBezTo>
                <a:cubicBezTo>
                  <a:pt x="491" y="444"/>
                  <a:pt x="494" y="449"/>
                  <a:pt x="495" y="452"/>
                </a:cubicBezTo>
                <a:cubicBezTo>
                  <a:pt x="496" y="455"/>
                  <a:pt x="500" y="460"/>
                  <a:pt x="499" y="463"/>
                </a:cubicBezTo>
                <a:cubicBezTo>
                  <a:pt x="499" y="465"/>
                  <a:pt x="496" y="467"/>
                  <a:pt x="495" y="469"/>
                </a:cubicBezTo>
                <a:cubicBezTo>
                  <a:pt x="494" y="470"/>
                  <a:pt x="493" y="474"/>
                  <a:pt x="491" y="475"/>
                </a:cubicBezTo>
                <a:cubicBezTo>
                  <a:pt x="490" y="476"/>
                  <a:pt x="487" y="477"/>
                  <a:pt x="485" y="478"/>
                </a:cubicBezTo>
                <a:cubicBezTo>
                  <a:pt x="484" y="479"/>
                  <a:pt x="482" y="481"/>
                  <a:pt x="481" y="481"/>
                </a:cubicBezTo>
                <a:cubicBezTo>
                  <a:pt x="480" y="481"/>
                  <a:pt x="477" y="479"/>
                  <a:pt x="476" y="478"/>
                </a:cubicBezTo>
                <a:cubicBezTo>
                  <a:pt x="475" y="476"/>
                  <a:pt x="474" y="471"/>
                  <a:pt x="472" y="469"/>
                </a:cubicBezTo>
                <a:cubicBezTo>
                  <a:pt x="471" y="467"/>
                  <a:pt x="469" y="465"/>
                  <a:pt x="468" y="463"/>
                </a:cubicBezTo>
                <a:cubicBezTo>
                  <a:pt x="467" y="461"/>
                  <a:pt x="466" y="458"/>
                  <a:pt x="465" y="456"/>
                </a:cubicBezTo>
                <a:cubicBezTo>
                  <a:pt x="465" y="455"/>
                  <a:pt x="465" y="453"/>
                  <a:pt x="466" y="452"/>
                </a:cubicBezTo>
                <a:cubicBezTo>
                  <a:pt x="467" y="451"/>
                  <a:pt x="469" y="450"/>
                  <a:pt x="471" y="449"/>
                </a:cubicBezTo>
                <a:cubicBezTo>
                  <a:pt x="473" y="448"/>
                  <a:pt x="478" y="448"/>
                  <a:pt x="479" y="446"/>
                </a:cubicBezTo>
                <a:cubicBezTo>
                  <a:pt x="480" y="444"/>
                  <a:pt x="479" y="441"/>
                  <a:pt x="479" y="439"/>
                </a:cubicBezTo>
                <a:cubicBezTo>
                  <a:pt x="479" y="437"/>
                  <a:pt x="480" y="434"/>
                  <a:pt x="479" y="433"/>
                </a:cubicBezTo>
                <a:cubicBezTo>
                  <a:pt x="478" y="432"/>
                  <a:pt x="476" y="433"/>
                  <a:pt x="475" y="433"/>
                </a:cubicBezTo>
                <a:cubicBezTo>
                  <a:pt x="473" y="432"/>
                  <a:pt x="470" y="430"/>
                  <a:pt x="468" y="430"/>
                </a:cubicBezTo>
                <a:cubicBezTo>
                  <a:pt x="466" y="429"/>
                  <a:pt x="464" y="426"/>
                  <a:pt x="462" y="425"/>
                </a:cubicBezTo>
                <a:cubicBezTo>
                  <a:pt x="461" y="424"/>
                  <a:pt x="458" y="423"/>
                  <a:pt x="457" y="423"/>
                </a:cubicBezTo>
                <a:cubicBezTo>
                  <a:pt x="455" y="423"/>
                  <a:pt x="453" y="423"/>
                  <a:pt x="452" y="423"/>
                </a:cubicBezTo>
                <a:cubicBezTo>
                  <a:pt x="450" y="424"/>
                  <a:pt x="447" y="427"/>
                  <a:pt x="446" y="429"/>
                </a:cubicBezTo>
                <a:cubicBezTo>
                  <a:pt x="445" y="430"/>
                  <a:pt x="443" y="432"/>
                  <a:pt x="442" y="433"/>
                </a:cubicBezTo>
                <a:cubicBezTo>
                  <a:pt x="441" y="434"/>
                  <a:pt x="439" y="435"/>
                  <a:pt x="437" y="435"/>
                </a:cubicBezTo>
                <a:cubicBezTo>
                  <a:pt x="436" y="435"/>
                  <a:pt x="432" y="434"/>
                  <a:pt x="431" y="434"/>
                </a:cubicBezTo>
                <a:cubicBezTo>
                  <a:pt x="429" y="433"/>
                  <a:pt x="425" y="430"/>
                  <a:pt x="424" y="428"/>
                </a:cubicBezTo>
                <a:cubicBezTo>
                  <a:pt x="423" y="427"/>
                  <a:pt x="422" y="424"/>
                  <a:pt x="422" y="422"/>
                </a:cubicBezTo>
                <a:cubicBezTo>
                  <a:pt x="422" y="421"/>
                  <a:pt x="422" y="418"/>
                  <a:pt x="422" y="417"/>
                </a:cubicBezTo>
                <a:cubicBezTo>
                  <a:pt x="421" y="416"/>
                  <a:pt x="418" y="415"/>
                  <a:pt x="416" y="414"/>
                </a:cubicBezTo>
                <a:cubicBezTo>
                  <a:pt x="416" y="414"/>
                  <a:pt x="413" y="414"/>
                  <a:pt x="413" y="413"/>
                </a:cubicBezTo>
                <a:cubicBezTo>
                  <a:pt x="412" y="412"/>
                  <a:pt x="412" y="409"/>
                  <a:pt x="413" y="408"/>
                </a:cubicBezTo>
                <a:cubicBezTo>
                  <a:pt x="413" y="408"/>
                  <a:pt x="415" y="407"/>
                  <a:pt x="416" y="407"/>
                </a:cubicBezTo>
                <a:cubicBezTo>
                  <a:pt x="417" y="407"/>
                  <a:pt x="419" y="407"/>
                  <a:pt x="420" y="408"/>
                </a:cubicBezTo>
                <a:cubicBezTo>
                  <a:pt x="421" y="408"/>
                  <a:pt x="424" y="408"/>
                  <a:pt x="425" y="408"/>
                </a:cubicBezTo>
                <a:cubicBezTo>
                  <a:pt x="427" y="408"/>
                  <a:pt x="431" y="405"/>
                  <a:pt x="432" y="404"/>
                </a:cubicBezTo>
                <a:cubicBezTo>
                  <a:pt x="433" y="403"/>
                  <a:pt x="435" y="400"/>
                  <a:pt x="436" y="398"/>
                </a:cubicBezTo>
                <a:cubicBezTo>
                  <a:pt x="436" y="397"/>
                  <a:pt x="437" y="395"/>
                  <a:pt x="438" y="394"/>
                </a:cubicBezTo>
                <a:cubicBezTo>
                  <a:pt x="438" y="393"/>
                  <a:pt x="440" y="391"/>
                  <a:pt x="441" y="390"/>
                </a:cubicBezTo>
                <a:cubicBezTo>
                  <a:pt x="442" y="389"/>
                  <a:pt x="444" y="389"/>
                  <a:pt x="445" y="389"/>
                </a:cubicBezTo>
                <a:cubicBezTo>
                  <a:pt x="446" y="389"/>
                  <a:pt x="448" y="390"/>
                  <a:pt x="448" y="390"/>
                </a:cubicBezTo>
                <a:cubicBezTo>
                  <a:pt x="449" y="391"/>
                  <a:pt x="450" y="393"/>
                  <a:pt x="451" y="395"/>
                </a:cubicBezTo>
                <a:cubicBezTo>
                  <a:pt x="451" y="396"/>
                  <a:pt x="450" y="398"/>
                  <a:pt x="450" y="399"/>
                </a:cubicBezTo>
                <a:cubicBezTo>
                  <a:pt x="450" y="400"/>
                  <a:pt x="449" y="402"/>
                  <a:pt x="448" y="403"/>
                </a:cubicBezTo>
                <a:cubicBezTo>
                  <a:pt x="448" y="404"/>
                  <a:pt x="449" y="406"/>
                  <a:pt x="449" y="408"/>
                </a:cubicBezTo>
                <a:cubicBezTo>
                  <a:pt x="450" y="409"/>
                  <a:pt x="451" y="411"/>
                  <a:pt x="452" y="411"/>
                </a:cubicBezTo>
                <a:cubicBezTo>
                  <a:pt x="453" y="412"/>
                  <a:pt x="455" y="412"/>
                  <a:pt x="456" y="411"/>
                </a:cubicBezTo>
                <a:cubicBezTo>
                  <a:pt x="457" y="411"/>
                  <a:pt x="460" y="411"/>
                  <a:pt x="462" y="410"/>
                </a:cubicBezTo>
                <a:cubicBezTo>
                  <a:pt x="462" y="409"/>
                  <a:pt x="464" y="408"/>
                  <a:pt x="464" y="407"/>
                </a:cubicBezTo>
                <a:cubicBezTo>
                  <a:pt x="464" y="405"/>
                  <a:pt x="465" y="402"/>
                  <a:pt x="464" y="401"/>
                </a:cubicBezTo>
                <a:cubicBezTo>
                  <a:pt x="464" y="399"/>
                  <a:pt x="462" y="396"/>
                  <a:pt x="461" y="395"/>
                </a:cubicBezTo>
                <a:cubicBezTo>
                  <a:pt x="461" y="394"/>
                  <a:pt x="458" y="394"/>
                  <a:pt x="458" y="393"/>
                </a:cubicBezTo>
                <a:cubicBezTo>
                  <a:pt x="457" y="393"/>
                  <a:pt x="455" y="392"/>
                  <a:pt x="454" y="391"/>
                </a:cubicBezTo>
                <a:cubicBezTo>
                  <a:pt x="454" y="391"/>
                  <a:pt x="454" y="389"/>
                  <a:pt x="454" y="388"/>
                </a:cubicBezTo>
                <a:cubicBezTo>
                  <a:pt x="455" y="387"/>
                  <a:pt x="457" y="385"/>
                  <a:pt x="458" y="384"/>
                </a:cubicBezTo>
                <a:cubicBezTo>
                  <a:pt x="459" y="382"/>
                  <a:pt x="462" y="381"/>
                  <a:pt x="463" y="380"/>
                </a:cubicBezTo>
                <a:cubicBezTo>
                  <a:pt x="465" y="378"/>
                  <a:pt x="468" y="374"/>
                  <a:pt x="470" y="372"/>
                </a:cubicBezTo>
                <a:cubicBezTo>
                  <a:pt x="471" y="372"/>
                  <a:pt x="474" y="370"/>
                  <a:pt x="475" y="370"/>
                </a:cubicBezTo>
                <a:cubicBezTo>
                  <a:pt x="475" y="369"/>
                  <a:pt x="477" y="367"/>
                  <a:pt x="478" y="366"/>
                </a:cubicBezTo>
                <a:cubicBezTo>
                  <a:pt x="478" y="365"/>
                  <a:pt x="478" y="363"/>
                  <a:pt x="478" y="362"/>
                </a:cubicBezTo>
                <a:cubicBezTo>
                  <a:pt x="477" y="361"/>
                  <a:pt x="476" y="360"/>
                  <a:pt x="475" y="359"/>
                </a:cubicBezTo>
                <a:cubicBezTo>
                  <a:pt x="474" y="359"/>
                  <a:pt x="472" y="359"/>
                  <a:pt x="471" y="359"/>
                </a:cubicBezTo>
                <a:cubicBezTo>
                  <a:pt x="470" y="359"/>
                  <a:pt x="468" y="359"/>
                  <a:pt x="467" y="359"/>
                </a:cubicBezTo>
                <a:cubicBezTo>
                  <a:pt x="466" y="359"/>
                  <a:pt x="464" y="360"/>
                  <a:pt x="463" y="360"/>
                </a:cubicBezTo>
                <a:cubicBezTo>
                  <a:pt x="462" y="360"/>
                  <a:pt x="459" y="359"/>
                  <a:pt x="459" y="358"/>
                </a:cubicBezTo>
                <a:cubicBezTo>
                  <a:pt x="458" y="357"/>
                  <a:pt x="459" y="355"/>
                  <a:pt x="459" y="354"/>
                </a:cubicBezTo>
                <a:cubicBezTo>
                  <a:pt x="459" y="353"/>
                  <a:pt x="457" y="351"/>
                  <a:pt x="455" y="351"/>
                </a:cubicBezTo>
                <a:cubicBezTo>
                  <a:pt x="455" y="351"/>
                  <a:pt x="453" y="352"/>
                  <a:pt x="452" y="352"/>
                </a:cubicBezTo>
                <a:cubicBezTo>
                  <a:pt x="451" y="352"/>
                  <a:pt x="449" y="350"/>
                  <a:pt x="448" y="350"/>
                </a:cubicBezTo>
                <a:cubicBezTo>
                  <a:pt x="447" y="349"/>
                  <a:pt x="444" y="348"/>
                  <a:pt x="443" y="349"/>
                </a:cubicBezTo>
                <a:cubicBezTo>
                  <a:pt x="442" y="349"/>
                  <a:pt x="442" y="350"/>
                  <a:pt x="441" y="350"/>
                </a:cubicBezTo>
                <a:cubicBezTo>
                  <a:pt x="440" y="350"/>
                  <a:pt x="438" y="350"/>
                  <a:pt x="437" y="350"/>
                </a:cubicBezTo>
                <a:cubicBezTo>
                  <a:pt x="436" y="350"/>
                  <a:pt x="433" y="350"/>
                  <a:pt x="432" y="350"/>
                </a:cubicBezTo>
                <a:cubicBezTo>
                  <a:pt x="431" y="351"/>
                  <a:pt x="430" y="354"/>
                  <a:pt x="430" y="356"/>
                </a:cubicBezTo>
                <a:cubicBezTo>
                  <a:pt x="429" y="357"/>
                  <a:pt x="428" y="359"/>
                  <a:pt x="427" y="360"/>
                </a:cubicBezTo>
                <a:cubicBezTo>
                  <a:pt x="426" y="360"/>
                  <a:pt x="424" y="360"/>
                  <a:pt x="423" y="360"/>
                </a:cubicBezTo>
                <a:cubicBezTo>
                  <a:pt x="421" y="361"/>
                  <a:pt x="418" y="362"/>
                  <a:pt x="417" y="363"/>
                </a:cubicBezTo>
                <a:cubicBezTo>
                  <a:pt x="416" y="364"/>
                  <a:pt x="414" y="367"/>
                  <a:pt x="413" y="369"/>
                </a:cubicBezTo>
                <a:cubicBezTo>
                  <a:pt x="413" y="370"/>
                  <a:pt x="412" y="374"/>
                  <a:pt x="412" y="375"/>
                </a:cubicBezTo>
                <a:cubicBezTo>
                  <a:pt x="411" y="376"/>
                  <a:pt x="410" y="379"/>
                  <a:pt x="409" y="381"/>
                </a:cubicBezTo>
                <a:cubicBezTo>
                  <a:pt x="408" y="382"/>
                  <a:pt x="406" y="384"/>
                  <a:pt x="405" y="385"/>
                </a:cubicBezTo>
                <a:cubicBezTo>
                  <a:pt x="404" y="386"/>
                  <a:pt x="401" y="387"/>
                  <a:pt x="400" y="388"/>
                </a:cubicBezTo>
                <a:cubicBezTo>
                  <a:pt x="399" y="390"/>
                  <a:pt x="397" y="393"/>
                  <a:pt x="396" y="395"/>
                </a:cubicBezTo>
                <a:cubicBezTo>
                  <a:pt x="395" y="396"/>
                  <a:pt x="393" y="398"/>
                  <a:pt x="391" y="399"/>
                </a:cubicBezTo>
                <a:cubicBezTo>
                  <a:pt x="389" y="401"/>
                  <a:pt x="386" y="407"/>
                  <a:pt x="383" y="409"/>
                </a:cubicBezTo>
                <a:cubicBezTo>
                  <a:pt x="381" y="411"/>
                  <a:pt x="376" y="414"/>
                  <a:pt x="374" y="415"/>
                </a:cubicBezTo>
                <a:cubicBezTo>
                  <a:pt x="373" y="417"/>
                  <a:pt x="370" y="422"/>
                  <a:pt x="368" y="424"/>
                </a:cubicBezTo>
                <a:cubicBezTo>
                  <a:pt x="367" y="426"/>
                  <a:pt x="365" y="430"/>
                  <a:pt x="365" y="432"/>
                </a:cubicBezTo>
                <a:cubicBezTo>
                  <a:pt x="364" y="434"/>
                  <a:pt x="363" y="437"/>
                  <a:pt x="363" y="439"/>
                </a:cubicBezTo>
                <a:cubicBezTo>
                  <a:pt x="362" y="442"/>
                  <a:pt x="363" y="448"/>
                  <a:pt x="363" y="451"/>
                </a:cubicBezTo>
                <a:cubicBezTo>
                  <a:pt x="363" y="454"/>
                  <a:pt x="363" y="460"/>
                  <a:pt x="364" y="463"/>
                </a:cubicBezTo>
                <a:cubicBezTo>
                  <a:pt x="364" y="465"/>
                  <a:pt x="366" y="470"/>
                  <a:pt x="367" y="472"/>
                </a:cubicBezTo>
                <a:cubicBezTo>
                  <a:pt x="369" y="475"/>
                  <a:pt x="373" y="478"/>
                  <a:pt x="374" y="481"/>
                </a:cubicBezTo>
                <a:cubicBezTo>
                  <a:pt x="375" y="482"/>
                  <a:pt x="375" y="487"/>
                  <a:pt x="375" y="489"/>
                </a:cubicBezTo>
                <a:cubicBezTo>
                  <a:pt x="375" y="492"/>
                  <a:pt x="375" y="497"/>
                  <a:pt x="376" y="500"/>
                </a:cubicBezTo>
                <a:cubicBezTo>
                  <a:pt x="376" y="502"/>
                  <a:pt x="377" y="506"/>
                  <a:pt x="377" y="507"/>
                </a:cubicBezTo>
                <a:cubicBezTo>
                  <a:pt x="378" y="511"/>
                  <a:pt x="380" y="517"/>
                  <a:pt x="380" y="520"/>
                </a:cubicBezTo>
                <a:cubicBezTo>
                  <a:pt x="380" y="522"/>
                  <a:pt x="379" y="524"/>
                  <a:pt x="379" y="525"/>
                </a:cubicBezTo>
                <a:cubicBezTo>
                  <a:pt x="378" y="527"/>
                  <a:pt x="377" y="529"/>
                  <a:pt x="377" y="530"/>
                </a:cubicBezTo>
                <a:cubicBezTo>
                  <a:pt x="376" y="532"/>
                  <a:pt x="377" y="535"/>
                  <a:pt x="377" y="536"/>
                </a:cubicBezTo>
                <a:cubicBezTo>
                  <a:pt x="377" y="537"/>
                  <a:pt x="380" y="539"/>
                  <a:pt x="380" y="540"/>
                </a:cubicBezTo>
                <a:cubicBezTo>
                  <a:pt x="380" y="542"/>
                  <a:pt x="379" y="545"/>
                  <a:pt x="379" y="547"/>
                </a:cubicBezTo>
                <a:cubicBezTo>
                  <a:pt x="378" y="548"/>
                  <a:pt x="376" y="551"/>
                  <a:pt x="376" y="552"/>
                </a:cubicBezTo>
                <a:cubicBezTo>
                  <a:pt x="374" y="556"/>
                  <a:pt x="375" y="565"/>
                  <a:pt x="375" y="569"/>
                </a:cubicBezTo>
                <a:cubicBezTo>
                  <a:pt x="375" y="571"/>
                  <a:pt x="377" y="576"/>
                  <a:pt x="377" y="578"/>
                </a:cubicBezTo>
                <a:cubicBezTo>
                  <a:pt x="377" y="580"/>
                  <a:pt x="375" y="584"/>
                  <a:pt x="375" y="585"/>
                </a:cubicBezTo>
                <a:cubicBezTo>
                  <a:pt x="375" y="587"/>
                  <a:pt x="376" y="590"/>
                  <a:pt x="376" y="592"/>
                </a:cubicBezTo>
                <a:cubicBezTo>
                  <a:pt x="376" y="595"/>
                  <a:pt x="376" y="601"/>
                  <a:pt x="375" y="604"/>
                </a:cubicBezTo>
                <a:cubicBezTo>
                  <a:pt x="374" y="605"/>
                  <a:pt x="372" y="608"/>
                  <a:pt x="371" y="610"/>
                </a:cubicBezTo>
                <a:cubicBezTo>
                  <a:pt x="369" y="611"/>
                  <a:pt x="365" y="612"/>
                  <a:pt x="363" y="613"/>
                </a:cubicBezTo>
                <a:cubicBezTo>
                  <a:pt x="361" y="615"/>
                  <a:pt x="355" y="618"/>
                  <a:pt x="353" y="621"/>
                </a:cubicBezTo>
                <a:cubicBezTo>
                  <a:pt x="352" y="623"/>
                  <a:pt x="350" y="627"/>
                  <a:pt x="350" y="629"/>
                </a:cubicBezTo>
                <a:cubicBezTo>
                  <a:pt x="349" y="633"/>
                  <a:pt x="348" y="640"/>
                  <a:pt x="348" y="644"/>
                </a:cubicBezTo>
                <a:cubicBezTo>
                  <a:pt x="348" y="646"/>
                  <a:pt x="349" y="651"/>
                  <a:pt x="348" y="653"/>
                </a:cubicBezTo>
                <a:cubicBezTo>
                  <a:pt x="348" y="654"/>
                  <a:pt x="346" y="656"/>
                  <a:pt x="344" y="656"/>
                </a:cubicBezTo>
                <a:cubicBezTo>
                  <a:pt x="342" y="657"/>
                  <a:pt x="338" y="656"/>
                  <a:pt x="337" y="655"/>
                </a:cubicBezTo>
                <a:cubicBezTo>
                  <a:pt x="335" y="655"/>
                  <a:pt x="333" y="652"/>
                  <a:pt x="332" y="651"/>
                </a:cubicBezTo>
                <a:cubicBezTo>
                  <a:pt x="331" y="650"/>
                  <a:pt x="329" y="648"/>
                  <a:pt x="328" y="647"/>
                </a:cubicBezTo>
                <a:cubicBezTo>
                  <a:pt x="326" y="646"/>
                  <a:pt x="323" y="645"/>
                  <a:pt x="322" y="644"/>
                </a:cubicBezTo>
                <a:cubicBezTo>
                  <a:pt x="322" y="643"/>
                  <a:pt x="321" y="640"/>
                  <a:pt x="321" y="639"/>
                </a:cubicBezTo>
                <a:cubicBezTo>
                  <a:pt x="322" y="639"/>
                  <a:pt x="324" y="639"/>
                  <a:pt x="325" y="639"/>
                </a:cubicBezTo>
                <a:cubicBezTo>
                  <a:pt x="326" y="638"/>
                  <a:pt x="328" y="639"/>
                  <a:pt x="329" y="638"/>
                </a:cubicBezTo>
                <a:cubicBezTo>
                  <a:pt x="330" y="637"/>
                  <a:pt x="328" y="634"/>
                  <a:pt x="327" y="633"/>
                </a:cubicBezTo>
                <a:cubicBezTo>
                  <a:pt x="326" y="631"/>
                  <a:pt x="326" y="627"/>
                  <a:pt x="324" y="627"/>
                </a:cubicBezTo>
                <a:cubicBezTo>
                  <a:pt x="323" y="626"/>
                  <a:pt x="321" y="628"/>
                  <a:pt x="321" y="629"/>
                </a:cubicBezTo>
                <a:cubicBezTo>
                  <a:pt x="320" y="629"/>
                  <a:pt x="318" y="631"/>
                  <a:pt x="317" y="631"/>
                </a:cubicBezTo>
                <a:cubicBezTo>
                  <a:pt x="316" y="631"/>
                  <a:pt x="313" y="628"/>
                  <a:pt x="312" y="628"/>
                </a:cubicBezTo>
                <a:cubicBezTo>
                  <a:pt x="309" y="626"/>
                  <a:pt x="304" y="625"/>
                  <a:pt x="301" y="625"/>
                </a:cubicBezTo>
                <a:cubicBezTo>
                  <a:pt x="299" y="625"/>
                  <a:pt x="296" y="627"/>
                  <a:pt x="294" y="628"/>
                </a:cubicBezTo>
                <a:cubicBezTo>
                  <a:pt x="292" y="628"/>
                  <a:pt x="288" y="629"/>
                  <a:pt x="286" y="629"/>
                </a:cubicBezTo>
                <a:cubicBezTo>
                  <a:pt x="284" y="629"/>
                  <a:pt x="282" y="629"/>
                  <a:pt x="279" y="629"/>
                </a:cubicBezTo>
                <a:cubicBezTo>
                  <a:pt x="279" y="627"/>
                  <a:pt x="278" y="623"/>
                  <a:pt x="278" y="622"/>
                </a:cubicBezTo>
                <a:cubicBezTo>
                  <a:pt x="278" y="617"/>
                  <a:pt x="278" y="607"/>
                  <a:pt x="279" y="602"/>
                </a:cubicBezTo>
                <a:cubicBezTo>
                  <a:pt x="280" y="598"/>
                  <a:pt x="284" y="592"/>
                  <a:pt x="285" y="589"/>
                </a:cubicBezTo>
                <a:cubicBezTo>
                  <a:pt x="286" y="584"/>
                  <a:pt x="285" y="576"/>
                  <a:pt x="285" y="572"/>
                </a:cubicBezTo>
                <a:cubicBezTo>
                  <a:pt x="284" y="568"/>
                  <a:pt x="281" y="560"/>
                  <a:pt x="278" y="557"/>
                </a:cubicBezTo>
                <a:cubicBezTo>
                  <a:pt x="276" y="554"/>
                  <a:pt x="270" y="551"/>
                  <a:pt x="267" y="551"/>
                </a:cubicBezTo>
                <a:cubicBezTo>
                  <a:pt x="264" y="550"/>
                  <a:pt x="256" y="551"/>
                  <a:pt x="252" y="551"/>
                </a:cubicBezTo>
                <a:cubicBezTo>
                  <a:pt x="248" y="552"/>
                  <a:pt x="240" y="556"/>
                  <a:pt x="236" y="557"/>
                </a:cubicBezTo>
                <a:cubicBezTo>
                  <a:pt x="232" y="558"/>
                  <a:pt x="225" y="558"/>
                  <a:pt x="221" y="558"/>
                </a:cubicBezTo>
                <a:cubicBezTo>
                  <a:pt x="216" y="558"/>
                  <a:pt x="205" y="557"/>
                  <a:pt x="202" y="554"/>
                </a:cubicBezTo>
                <a:cubicBezTo>
                  <a:pt x="201" y="552"/>
                  <a:pt x="201" y="548"/>
                  <a:pt x="201" y="547"/>
                </a:cubicBezTo>
                <a:cubicBezTo>
                  <a:pt x="201" y="544"/>
                  <a:pt x="203" y="540"/>
                  <a:pt x="203" y="538"/>
                </a:cubicBezTo>
                <a:cubicBezTo>
                  <a:pt x="203" y="535"/>
                  <a:pt x="202" y="528"/>
                  <a:pt x="200" y="526"/>
                </a:cubicBezTo>
                <a:cubicBezTo>
                  <a:pt x="198" y="524"/>
                  <a:pt x="192" y="521"/>
                  <a:pt x="189" y="520"/>
                </a:cubicBezTo>
                <a:cubicBezTo>
                  <a:pt x="186" y="519"/>
                  <a:pt x="179" y="521"/>
                  <a:pt x="175" y="520"/>
                </a:cubicBezTo>
                <a:cubicBezTo>
                  <a:pt x="169" y="520"/>
                  <a:pt x="157" y="518"/>
                  <a:pt x="151" y="517"/>
                </a:cubicBezTo>
                <a:cubicBezTo>
                  <a:pt x="147" y="517"/>
                  <a:pt x="138" y="515"/>
                  <a:pt x="134" y="514"/>
                </a:cubicBezTo>
                <a:cubicBezTo>
                  <a:pt x="129" y="513"/>
                  <a:pt x="121" y="508"/>
                  <a:pt x="116" y="507"/>
                </a:cubicBezTo>
                <a:cubicBezTo>
                  <a:pt x="112" y="505"/>
                  <a:pt x="103" y="501"/>
                  <a:pt x="99" y="501"/>
                </a:cubicBezTo>
                <a:cubicBezTo>
                  <a:pt x="95" y="500"/>
                  <a:pt x="88" y="501"/>
                  <a:pt x="85" y="501"/>
                </a:cubicBezTo>
                <a:cubicBezTo>
                  <a:pt x="82" y="502"/>
                  <a:pt x="77" y="502"/>
                  <a:pt x="75" y="503"/>
                </a:cubicBezTo>
                <a:cubicBezTo>
                  <a:pt x="73" y="505"/>
                  <a:pt x="68" y="511"/>
                  <a:pt x="67" y="514"/>
                </a:cubicBezTo>
                <a:cubicBezTo>
                  <a:pt x="66" y="515"/>
                  <a:pt x="66" y="519"/>
                  <a:pt x="67" y="521"/>
                </a:cubicBezTo>
                <a:cubicBezTo>
                  <a:pt x="67" y="523"/>
                  <a:pt x="71" y="527"/>
                  <a:pt x="72" y="530"/>
                </a:cubicBezTo>
                <a:cubicBezTo>
                  <a:pt x="72" y="532"/>
                  <a:pt x="71" y="536"/>
                  <a:pt x="70" y="537"/>
                </a:cubicBezTo>
                <a:cubicBezTo>
                  <a:pt x="69" y="538"/>
                  <a:pt x="65" y="537"/>
                  <a:pt x="64" y="538"/>
                </a:cubicBezTo>
                <a:cubicBezTo>
                  <a:pt x="62" y="539"/>
                  <a:pt x="60" y="544"/>
                  <a:pt x="58" y="545"/>
                </a:cubicBezTo>
                <a:cubicBezTo>
                  <a:pt x="56" y="546"/>
                  <a:pt x="51" y="546"/>
                  <a:pt x="49" y="546"/>
                </a:cubicBezTo>
                <a:cubicBezTo>
                  <a:pt x="47" y="545"/>
                  <a:pt x="43" y="543"/>
                  <a:pt x="41" y="541"/>
                </a:cubicBezTo>
                <a:cubicBezTo>
                  <a:pt x="39" y="539"/>
                  <a:pt x="36" y="534"/>
                  <a:pt x="35" y="531"/>
                </a:cubicBezTo>
                <a:cubicBezTo>
                  <a:pt x="34" y="528"/>
                  <a:pt x="34" y="522"/>
                  <a:pt x="33" y="520"/>
                </a:cubicBezTo>
                <a:cubicBezTo>
                  <a:pt x="32" y="518"/>
                  <a:pt x="28" y="515"/>
                  <a:pt x="26" y="513"/>
                </a:cubicBezTo>
                <a:cubicBezTo>
                  <a:pt x="24" y="512"/>
                  <a:pt x="17" y="510"/>
                  <a:pt x="15" y="508"/>
                </a:cubicBezTo>
                <a:cubicBezTo>
                  <a:pt x="12" y="506"/>
                  <a:pt x="5" y="502"/>
                  <a:pt x="3" y="499"/>
                </a:cubicBezTo>
                <a:cubicBezTo>
                  <a:pt x="2" y="496"/>
                  <a:pt x="1" y="489"/>
                  <a:pt x="1" y="486"/>
                </a:cubicBezTo>
                <a:cubicBezTo>
                  <a:pt x="0" y="483"/>
                  <a:pt x="1" y="477"/>
                  <a:pt x="1" y="473"/>
                </a:cubicBezTo>
                <a:cubicBezTo>
                  <a:pt x="1" y="472"/>
                  <a:pt x="0" y="468"/>
                  <a:pt x="0" y="466"/>
                </a:cubicBezTo>
                <a:cubicBezTo>
                  <a:pt x="0" y="466"/>
                  <a:pt x="1" y="466"/>
                  <a:pt x="2" y="466"/>
                </a:cubicBezTo>
                <a:cubicBezTo>
                  <a:pt x="4" y="466"/>
                  <a:pt x="9" y="465"/>
                  <a:pt x="11" y="463"/>
                </a:cubicBezTo>
                <a:cubicBezTo>
                  <a:pt x="13" y="462"/>
                  <a:pt x="15" y="459"/>
                  <a:pt x="17" y="458"/>
                </a:cubicBezTo>
                <a:cubicBezTo>
                  <a:pt x="19" y="457"/>
                  <a:pt x="23" y="456"/>
                  <a:pt x="24" y="455"/>
                </a:cubicBezTo>
                <a:cubicBezTo>
                  <a:pt x="26" y="454"/>
                  <a:pt x="28" y="451"/>
                  <a:pt x="29" y="451"/>
                </a:cubicBezTo>
                <a:cubicBezTo>
                  <a:pt x="31" y="450"/>
                  <a:pt x="35" y="451"/>
                  <a:pt x="38" y="451"/>
                </a:cubicBezTo>
                <a:cubicBezTo>
                  <a:pt x="40" y="451"/>
                  <a:pt x="44" y="452"/>
                  <a:pt x="46" y="451"/>
                </a:cubicBezTo>
                <a:cubicBezTo>
                  <a:pt x="47" y="451"/>
                  <a:pt x="50" y="449"/>
                  <a:pt x="51" y="448"/>
                </a:cubicBezTo>
                <a:cubicBezTo>
                  <a:pt x="52" y="446"/>
                  <a:pt x="54" y="443"/>
                  <a:pt x="54" y="442"/>
                </a:cubicBezTo>
                <a:cubicBezTo>
                  <a:pt x="55" y="440"/>
                  <a:pt x="56" y="436"/>
                  <a:pt x="57" y="434"/>
                </a:cubicBezTo>
                <a:cubicBezTo>
                  <a:pt x="57" y="431"/>
                  <a:pt x="61" y="427"/>
                  <a:pt x="61" y="424"/>
                </a:cubicBezTo>
                <a:cubicBezTo>
                  <a:pt x="61" y="421"/>
                  <a:pt x="58" y="415"/>
                  <a:pt x="57" y="412"/>
                </a:cubicBezTo>
                <a:cubicBezTo>
                  <a:pt x="56" y="410"/>
                  <a:pt x="53" y="406"/>
                  <a:pt x="51" y="404"/>
                </a:cubicBezTo>
                <a:cubicBezTo>
                  <a:pt x="49" y="402"/>
                  <a:pt x="44" y="399"/>
                  <a:pt x="41" y="399"/>
                </a:cubicBezTo>
                <a:cubicBezTo>
                  <a:pt x="39" y="398"/>
                  <a:pt x="34" y="399"/>
                  <a:pt x="32" y="398"/>
                </a:cubicBezTo>
                <a:cubicBezTo>
                  <a:pt x="29" y="397"/>
                  <a:pt x="25" y="395"/>
                  <a:pt x="23" y="393"/>
                </a:cubicBezTo>
                <a:cubicBezTo>
                  <a:pt x="21" y="392"/>
                  <a:pt x="20" y="386"/>
                  <a:pt x="19" y="384"/>
                </a:cubicBezTo>
                <a:cubicBezTo>
                  <a:pt x="18" y="383"/>
                  <a:pt x="16" y="380"/>
                  <a:pt x="15" y="379"/>
                </a:cubicBezTo>
                <a:cubicBezTo>
                  <a:pt x="15" y="379"/>
                  <a:pt x="20" y="373"/>
                  <a:pt x="21" y="371"/>
                </a:cubicBezTo>
                <a:cubicBezTo>
                  <a:pt x="22" y="370"/>
                  <a:pt x="23" y="366"/>
                  <a:pt x="24" y="364"/>
                </a:cubicBezTo>
                <a:cubicBezTo>
                  <a:pt x="25" y="363"/>
                  <a:pt x="26" y="360"/>
                  <a:pt x="27" y="358"/>
                </a:cubicBezTo>
                <a:cubicBezTo>
                  <a:pt x="28" y="356"/>
                  <a:pt x="31" y="352"/>
                  <a:pt x="33" y="350"/>
                </a:cubicBezTo>
                <a:cubicBezTo>
                  <a:pt x="34" y="347"/>
                  <a:pt x="35" y="342"/>
                  <a:pt x="37" y="340"/>
                </a:cubicBezTo>
                <a:cubicBezTo>
                  <a:pt x="39" y="338"/>
                  <a:pt x="43" y="334"/>
                  <a:pt x="45" y="333"/>
                </a:cubicBezTo>
                <a:cubicBezTo>
                  <a:pt x="48" y="333"/>
                  <a:pt x="53" y="333"/>
                  <a:pt x="54" y="335"/>
                </a:cubicBezTo>
                <a:cubicBezTo>
                  <a:pt x="55" y="336"/>
                  <a:pt x="55" y="340"/>
                  <a:pt x="55" y="341"/>
                </a:cubicBezTo>
                <a:cubicBezTo>
                  <a:pt x="55" y="344"/>
                  <a:pt x="54" y="348"/>
                  <a:pt x="54" y="351"/>
                </a:cubicBezTo>
                <a:cubicBezTo>
                  <a:pt x="55" y="352"/>
                  <a:pt x="57" y="355"/>
                  <a:pt x="59" y="356"/>
                </a:cubicBezTo>
                <a:cubicBezTo>
                  <a:pt x="60" y="356"/>
                  <a:pt x="64" y="355"/>
                  <a:pt x="66" y="354"/>
                </a:cubicBezTo>
                <a:cubicBezTo>
                  <a:pt x="68" y="353"/>
                  <a:pt x="71" y="349"/>
                  <a:pt x="73" y="347"/>
                </a:cubicBezTo>
                <a:cubicBezTo>
                  <a:pt x="74" y="345"/>
                  <a:pt x="76" y="342"/>
                  <a:pt x="77" y="340"/>
                </a:cubicBezTo>
                <a:cubicBezTo>
                  <a:pt x="79" y="339"/>
                  <a:pt x="81" y="336"/>
                  <a:pt x="82" y="335"/>
                </a:cubicBezTo>
                <a:cubicBezTo>
                  <a:pt x="84" y="334"/>
                  <a:pt x="89" y="332"/>
                  <a:pt x="91" y="332"/>
                </a:cubicBezTo>
                <a:cubicBezTo>
                  <a:pt x="94" y="331"/>
                  <a:pt x="100" y="330"/>
                  <a:pt x="103" y="329"/>
                </a:cubicBezTo>
                <a:cubicBezTo>
                  <a:pt x="107" y="327"/>
                  <a:pt x="113" y="323"/>
                  <a:pt x="116" y="322"/>
                </a:cubicBezTo>
                <a:cubicBezTo>
                  <a:pt x="120" y="320"/>
                  <a:pt x="127" y="318"/>
                  <a:pt x="131" y="316"/>
                </a:cubicBezTo>
                <a:cubicBezTo>
                  <a:pt x="134" y="315"/>
                  <a:pt x="139" y="312"/>
                  <a:pt x="141" y="310"/>
                </a:cubicBezTo>
                <a:cubicBezTo>
                  <a:pt x="143" y="309"/>
                  <a:pt x="146" y="306"/>
                  <a:pt x="148" y="305"/>
                </a:cubicBezTo>
                <a:cubicBezTo>
                  <a:pt x="151" y="303"/>
                  <a:pt x="157" y="300"/>
                  <a:pt x="160" y="298"/>
                </a:cubicBezTo>
                <a:cubicBezTo>
                  <a:pt x="162" y="296"/>
                  <a:pt x="166" y="293"/>
                  <a:pt x="168" y="292"/>
                </a:cubicBezTo>
                <a:cubicBezTo>
                  <a:pt x="171" y="291"/>
                  <a:pt x="177" y="290"/>
                  <a:pt x="181" y="290"/>
                </a:cubicBezTo>
                <a:cubicBezTo>
                  <a:pt x="184" y="289"/>
                  <a:pt x="191" y="287"/>
                  <a:pt x="195" y="288"/>
                </a:cubicBezTo>
                <a:cubicBezTo>
                  <a:pt x="198" y="288"/>
                  <a:pt x="202" y="290"/>
                  <a:pt x="204" y="292"/>
                </a:cubicBezTo>
                <a:cubicBezTo>
                  <a:pt x="206" y="293"/>
                  <a:pt x="208" y="296"/>
                  <a:pt x="209" y="298"/>
                </a:cubicBezTo>
                <a:cubicBezTo>
                  <a:pt x="210" y="301"/>
                  <a:pt x="209" y="306"/>
                  <a:pt x="211" y="308"/>
                </a:cubicBezTo>
                <a:cubicBezTo>
                  <a:pt x="212" y="310"/>
                  <a:pt x="218" y="311"/>
                  <a:pt x="220" y="311"/>
                </a:cubicBezTo>
                <a:cubicBezTo>
                  <a:pt x="223" y="311"/>
                  <a:pt x="228" y="310"/>
                  <a:pt x="230" y="308"/>
                </a:cubicBezTo>
                <a:cubicBezTo>
                  <a:pt x="232" y="307"/>
                  <a:pt x="233" y="302"/>
                  <a:pt x="234" y="300"/>
                </a:cubicBezTo>
                <a:cubicBezTo>
                  <a:pt x="236" y="297"/>
                  <a:pt x="239" y="293"/>
                  <a:pt x="241" y="292"/>
                </a:cubicBezTo>
                <a:cubicBezTo>
                  <a:pt x="243" y="290"/>
                  <a:pt x="249" y="288"/>
                  <a:pt x="251" y="287"/>
                </a:cubicBezTo>
                <a:cubicBezTo>
                  <a:pt x="252" y="285"/>
                  <a:pt x="256" y="283"/>
                  <a:pt x="257" y="281"/>
                </a:cubicBezTo>
                <a:cubicBezTo>
                  <a:pt x="258" y="279"/>
                  <a:pt x="258" y="274"/>
                  <a:pt x="258" y="272"/>
                </a:cubicBezTo>
                <a:cubicBezTo>
                  <a:pt x="257" y="268"/>
                  <a:pt x="252" y="264"/>
                  <a:pt x="251" y="261"/>
                </a:cubicBezTo>
                <a:cubicBezTo>
                  <a:pt x="249" y="258"/>
                  <a:pt x="250" y="252"/>
                  <a:pt x="248" y="250"/>
                </a:cubicBezTo>
                <a:cubicBezTo>
                  <a:pt x="247" y="247"/>
                  <a:pt x="242" y="243"/>
                  <a:pt x="239" y="242"/>
                </a:cubicBezTo>
                <a:cubicBezTo>
                  <a:pt x="236" y="241"/>
                  <a:pt x="230" y="242"/>
                  <a:pt x="227" y="241"/>
                </a:cubicBezTo>
                <a:cubicBezTo>
                  <a:pt x="225" y="240"/>
                  <a:pt x="221" y="236"/>
                  <a:pt x="221" y="234"/>
                </a:cubicBezTo>
                <a:cubicBezTo>
                  <a:pt x="221" y="230"/>
                  <a:pt x="229" y="225"/>
                  <a:pt x="231" y="223"/>
                </a:cubicBezTo>
                <a:cubicBezTo>
                  <a:pt x="234" y="220"/>
                  <a:pt x="239" y="215"/>
                  <a:pt x="241" y="212"/>
                </a:cubicBezTo>
                <a:cubicBezTo>
                  <a:pt x="243" y="208"/>
                  <a:pt x="247" y="202"/>
                  <a:pt x="247" y="198"/>
                </a:cubicBezTo>
                <a:cubicBezTo>
                  <a:pt x="248" y="195"/>
                  <a:pt x="249" y="188"/>
                  <a:pt x="247" y="186"/>
                </a:cubicBezTo>
                <a:cubicBezTo>
                  <a:pt x="245" y="184"/>
                  <a:pt x="237" y="185"/>
                  <a:pt x="234" y="184"/>
                </a:cubicBezTo>
                <a:cubicBezTo>
                  <a:pt x="231" y="183"/>
                  <a:pt x="227" y="180"/>
                  <a:pt x="226" y="178"/>
                </a:cubicBezTo>
                <a:cubicBezTo>
                  <a:pt x="223" y="174"/>
                  <a:pt x="222" y="164"/>
                  <a:pt x="220" y="159"/>
                </a:cubicBezTo>
                <a:cubicBezTo>
                  <a:pt x="219" y="154"/>
                  <a:pt x="217" y="143"/>
                  <a:pt x="216" y="137"/>
                </a:cubicBezTo>
                <a:cubicBezTo>
                  <a:pt x="215" y="132"/>
                  <a:pt x="215" y="122"/>
                  <a:pt x="214" y="117"/>
                </a:cubicBezTo>
                <a:cubicBezTo>
                  <a:pt x="214" y="117"/>
                  <a:pt x="214" y="116"/>
                  <a:pt x="214" y="116"/>
                </a:cubicBezTo>
                <a:cubicBezTo>
                  <a:pt x="216" y="115"/>
                  <a:pt x="218" y="114"/>
                  <a:pt x="219" y="114"/>
                </a:cubicBezTo>
                <a:cubicBezTo>
                  <a:pt x="220" y="113"/>
                  <a:pt x="223" y="112"/>
                  <a:pt x="225" y="111"/>
                </a:cubicBezTo>
                <a:cubicBezTo>
                  <a:pt x="227" y="110"/>
                  <a:pt x="232" y="108"/>
                  <a:pt x="234" y="107"/>
                </a:cubicBezTo>
                <a:cubicBezTo>
                  <a:pt x="238" y="107"/>
                  <a:pt x="245" y="106"/>
                  <a:pt x="248" y="106"/>
                </a:cubicBezTo>
                <a:cubicBezTo>
                  <a:pt x="251" y="106"/>
                  <a:pt x="256" y="105"/>
                  <a:pt x="258" y="104"/>
                </a:cubicBezTo>
                <a:cubicBezTo>
                  <a:pt x="260" y="103"/>
                  <a:pt x="263" y="99"/>
                  <a:pt x="265" y="98"/>
                </a:cubicBezTo>
                <a:cubicBezTo>
                  <a:pt x="267" y="96"/>
                  <a:pt x="271" y="95"/>
                  <a:pt x="273" y="94"/>
                </a:cubicBezTo>
                <a:cubicBezTo>
                  <a:pt x="274" y="93"/>
                  <a:pt x="277" y="89"/>
                  <a:pt x="278" y="87"/>
                </a:cubicBezTo>
                <a:cubicBezTo>
                  <a:pt x="279" y="84"/>
                  <a:pt x="280" y="77"/>
                  <a:pt x="280" y="74"/>
                </a:cubicBezTo>
                <a:cubicBezTo>
                  <a:pt x="280" y="71"/>
                  <a:pt x="279" y="65"/>
                  <a:pt x="280" y="62"/>
                </a:cubicBezTo>
                <a:cubicBezTo>
                  <a:pt x="280" y="58"/>
                  <a:pt x="281" y="50"/>
                  <a:pt x="282" y="47"/>
                </a:cubicBezTo>
                <a:cubicBezTo>
                  <a:pt x="283" y="46"/>
                  <a:pt x="284" y="44"/>
                  <a:pt x="285" y="42"/>
                </a:cubicBezTo>
                <a:cubicBezTo>
                  <a:pt x="288" y="41"/>
                  <a:pt x="292" y="40"/>
                  <a:pt x="294" y="39"/>
                </a:cubicBezTo>
                <a:cubicBezTo>
                  <a:pt x="297" y="37"/>
                  <a:pt x="302" y="32"/>
                  <a:pt x="306" y="32"/>
                </a:cubicBezTo>
                <a:cubicBezTo>
                  <a:pt x="308" y="31"/>
                  <a:pt x="313" y="32"/>
                  <a:pt x="315" y="32"/>
                </a:cubicBezTo>
                <a:cubicBezTo>
                  <a:pt x="317" y="31"/>
                  <a:pt x="319" y="28"/>
                  <a:pt x="320" y="27"/>
                </a:cubicBezTo>
                <a:cubicBezTo>
                  <a:pt x="321" y="26"/>
                  <a:pt x="323" y="22"/>
                  <a:pt x="324" y="21"/>
                </a:cubicBezTo>
                <a:cubicBezTo>
                  <a:pt x="326" y="20"/>
                  <a:pt x="328" y="17"/>
                  <a:pt x="330" y="17"/>
                </a:cubicBezTo>
                <a:cubicBezTo>
                  <a:pt x="331" y="16"/>
                  <a:pt x="335" y="15"/>
                  <a:pt x="336" y="16"/>
                </a:cubicBezTo>
                <a:cubicBezTo>
                  <a:pt x="337" y="16"/>
                  <a:pt x="337" y="19"/>
                  <a:pt x="337" y="20"/>
                </a:cubicBezTo>
                <a:cubicBezTo>
                  <a:pt x="337" y="21"/>
                  <a:pt x="334" y="24"/>
                  <a:pt x="334" y="26"/>
                </a:cubicBezTo>
                <a:cubicBezTo>
                  <a:pt x="335" y="27"/>
                  <a:pt x="338" y="28"/>
                  <a:pt x="339" y="28"/>
                </a:cubicBezTo>
                <a:cubicBezTo>
                  <a:pt x="340" y="28"/>
                  <a:pt x="343" y="28"/>
                  <a:pt x="344" y="28"/>
                </a:cubicBezTo>
                <a:cubicBezTo>
                  <a:pt x="345" y="27"/>
                  <a:pt x="345" y="25"/>
                  <a:pt x="345" y="23"/>
                </a:cubicBezTo>
                <a:cubicBezTo>
                  <a:pt x="345" y="22"/>
                  <a:pt x="343" y="17"/>
                  <a:pt x="344" y="16"/>
                </a:cubicBezTo>
                <a:cubicBezTo>
                  <a:pt x="345" y="14"/>
                  <a:pt x="349" y="14"/>
                  <a:pt x="350" y="13"/>
                </a:cubicBezTo>
                <a:cubicBezTo>
                  <a:pt x="351" y="13"/>
                  <a:pt x="353" y="11"/>
                  <a:pt x="353" y="10"/>
                </a:cubicBezTo>
                <a:cubicBezTo>
                  <a:pt x="354" y="9"/>
                  <a:pt x="354" y="4"/>
                  <a:pt x="355" y="3"/>
                </a:cubicBezTo>
                <a:cubicBezTo>
                  <a:pt x="356" y="2"/>
                  <a:pt x="360" y="0"/>
                  <a:pt x="361" y="0"/>
                </a:cubicBezTo>
                <a:cubicBezTo>
                  <a:pt x="363" y="0"/>
                  <a:pt x="366" y="2"/>
                  <a:pt x="368" y="3"/>
                </a:cubicBezTo>
                <a:cubicBezTo>
                  <a:pt x="370" y="3"/>
                  <a:pt x="373" y="6"/>
                  <a:pt x="374" y="8"/>
                </a:cubicBezTo>
                <a:cubicBezTo>
                  <a:pt x="375" y="9"/>
                  <a:pt x="377" y="12"/>
                  <a:pt x="378" y="14"/>
                </a:cubicBezTo>
                <a:cubicBezTo>
                  <a:pt x="380" y="16"/>
                  <a:pt x="382" y="20"/>
                  <a:pt x="384" y="20"/>
                </a:cubicBezTo>
                <a:cubicBezTo>
                  <a:pt x="386" y="21"/>
                  <a:pt x="389" y="18"/>
                  <a:pt x="391" y="17"/>
                </a:cubicBezTo>
                <a:cubicBezTo>
                  <a:pt x="393" y="16"/>
                  <a:pt x="396" y="12"/>
                  <a:pt x="399" y="11"/>
                </a:cubicBezTo>
                <a:cubicBezTo>
                  <a:pt x="400" y="10"/>
                  <a:pt x="404" y="9"/>
                  <a:pt x="406" y="9"/>
                </a:cubicBezTo>
                <a:cubicBezTo>
                  <a:pt x="408" y="10"/>
                  <a:pt x="411" y="12"/>
                  <a:pt x="412" y="13"/>
                </a:cubicBezTo>
                <a:cubicBezTo>
                  <a:pt x="414" y="14"/>
                  <a:pt x="417" y="17"/>
                  <a:pt x="419" y="18"/>
                </a:cubicBezTo>
                <a:cubicBezTo>
                  <a:pt x="421" y="19"/>
                  <a:pt x="425" y="22"/>
                  <a:pt x="427" y="23"/>
                </a:cubicBezTo>
                <a:cubicBezTo>
                  <a:pt x="429" y="24"/>
                  <a:pt x="433" y="26"/>
                  <a:pt x="435" y="27"/>
                </a:cubicBezTo>
                <a:cubicBezTo>
                  <a:pt x="436" y="27"/>
                  <a:pt x="439" y="27"/>
                  <a:pt x="440" y="28"/>
                </a:cubicBezTo>
                <a:cubicBezTo>
                  <a:pt x="440" y="29"/>
                  <a:pt x="441" y="31"/>
                  <a:pt x="441" y="32"/>
                </a:cubicBezTo>
                <a:cubicBezTo>
                  <a:pt x="441" y="33"/>
                  <a:pt x="440" y="34"/>
                  <a:pt x="440" y="34"/>
                </a:cubicBezTo>
                <a:cubicBezTo>
                  <a:pt x="440" y="35"/>
                  <a:pt x="439" y="36"/>
                  <a:pt x="440" y="37"/>
                </a:cubicBezTo>
                <a:cubicBezTo>
                  <a:pt x="440" y="38"/>
                  <a:pt x="444" y="40"/>
                  <a:pt x="445" y="41"/>
                </a:cubicBezTo>
                <a:cubicBezTo>
                  <a:pt x="445" y="42"/>
                  <a:pt x="446" y="45"/>
                  <a:pt x="446" y="46"/>
                </a:cubicBezTo>
                <a:cubicBezTo>
                  <a:pt x="446" y="47"/>
                  <a:pt x="445" y="49"/>
                  <a:pt x="445" y="50"/>
                </a:cubicBezTo>
                <a:cubicBezTo>
                  <a:pt x="444" y="51"/>
                  <a:pt x="443" y="54"/>
                  <a:pt x="443" y="55"/>
                </a:cubicBezTo>
                <a:cubicBezTo>
                  <a:pt x="442" y="56"/>
                  <a:pt x="441" y="58"/>
                  <a:pt x="440" y="59"/>
                </a:cubicBezTo>
                <a:cubicBezTo>
                  <a:pt x="440" y="60"/>
                  <a:pt x="438" y="62"/>
                  <a:pt x="438" y="63"/>
                </a:cubicBezTo>
                <a:cubicBezTo>
                  <a:pt x="437" y="64"/>
                  <a:pt x="434" y="66"/>
                  <a:pt x="433" y="66"/>
                </a:cubicBezTo>
                <a:cubicBezTo>
                  <a:pt x="432" y="67"/>
                  <a:pt x="429" y="69"/>
                  <a:pt x="428" y="69"/>
                </a:cubicBezTo>
                <a:cubicBezTo>
                  <a:pt x="426" y="70"/>
                  <a:pt x="423" y="69"/>
                  <a:pt x="421" y="70"/>
                </a:cubicBezTo>
                <a:cubicBezTo>
                  <a:pt x="420" y="71"/>
                  <a:pt x="419" y="73"/>
                  <a:pt x="418" y="74"/>
                </a:cubicBezTo>
                <a:cubicBezTo>
                  <a:pt x="417" y="75"/>
                  <a:pt x="416" y="77"/>
                  <a:pt x="415" y="78"/>
                </a:cubicBezTo>
                <a:cubicBezTo>
                  <a:pt x="414" y="79"/>
                  <a:pt x="412" y="79"/>
                  <a:pt x="411" y="80"/>
                </a:cubicBezTo>
                <a:cubicBezTo>
                  <a:pt x="410" y="81"/>
                  <a:pt x="409" y="84"/>
                  <a:pt x="408" y="85"/>
                </a:cubicBezTo>
                <a:cubicBezTo>
                  <a:pt x="408" y="86"/>
                  <a:pt x="407" y="90"/>
                  <a:pt x="406" y="90"/>
                </a:cubicBezTo>
                <a:cubicBezTo>
                  <a:pt x="406" y="91"/>
                  <a:pt x="404" y="90"/>
                  <a:pt x="404" y="90"/>
                </a:cubicBezTo>
                <a:cubicBezTo>
                  <a:pt x="403" y="90"/>
                  <a:pt x="402" y="92"/>
                  <a:pt x="401" y="93"/>
                </a:cubicBezTo>
                <a:cubicBezTo>
                  <a:pt x="400" y="94"/>
                  <a:pt x="400" y="98"/>
                  <a:pt x="399" y="99"/>
                </a:cubicBezTo>
                <a:cubicBezTo>
                  <a:pt x="399" y="100"/>
                  <a:pt x="398" y="103"/>
                  <a:pt x="397" y="104"/>
                </a:cubicBezTo>
                <a:cubicBezTo>
                  <a:pt x="396" y="104"/>
                  <a:pt x="394" y="104"/>
                  <a:pt x="394" y="104"/>
                </a:cubicBezTo>
                <a:cubicBezTo>
                  <a:pt x="392" y="105"/>
                  <a:pt x="391" y="109"/>
                  <a:pt x="390" y="111"/>
                </a:cubicBezTo>
                <a:cubicBezTo>
                  <a:pt x="390" y="112"/>
                  <a:pt x="391" y="115"/>
                  <a:pt x="391" y="117"/>
                </a:cubicBezTo>
                <a:cubicBezTo>
                  <a:pt x="390" y="119"/>
                  <a:pt x="389" y="123"/>
                  <a:pt x="389" y="125"/>
                </a:cubicBezTo>
                <a:cubicBezTo>
                  <a:pt x="389" y="127"/>
                  <a:pt x="390" y="130"/>
                  <a:pt x="390" y="132"/>
                </a:cubicBezTo>
                <a:cubicBezTo>
                  <a:pt x="390" y="134"/>
                  <a:pt x="391" y="138"/>
                  <a:pt x="391" y="139"/>
                </a:cubicBezTo>
                <a:cubicBezTo>
                  <a:pt x="391" y="141"/>
                  <a:pt x="390" y="144"/>
                  <a:pt x="390" y="146"/>
                </a:cubicBezTo>
                <a:cubicBezTo>
                  <a:pt x="390" y="147"/>
                  <a:pt x="390" y="150"/>
                  <a:pt x="390" y="152"/>
                </a:cubicBezTo>
                <a:cubicBezTo>
                  <a:pt x="390" y="153"/>
                  <a:pt x="391" y="156"/>
                  <a:pt x="390" y="157"/>
                </a:cubicBezTo>
                <a:cubicBezTo>
                  <a:pt x="390" y="157"/>
                  <a:pt x="389" y="158"/>
                  <a:pt x="389" y="158"/>
                </a:cubicBezTo>
                <a:cubicBezTo>
                  <a:pt x="388" y="159"/>
                  <a:pt x="387" y="161"/>
                  <a:pt x="386" y="162"/>
                </a:cubicBezTo>
                <a:cubicBezTo>
                  <a:pt x="385" y="163"/>
                  <a:pt x="384" y="165"/>
                  <a:pt x="383" y="166"/>
                </a:cubicBezTo>
                <a:cubicBezTo>
                  <a:pt x="382" y="167"/>
                  <a:pt x="379" y="167"/>
                  <a:pt x="377" y="167"/>
                </a:cubicBezTo>
                <a:cubicBezTo>
                  <a:pt x="375" y="167"/>
                  <a:pt x="371" y="167"/>
                  <a:pt x="369" y="168"/>
                </a:cubicBezTo>
                <a:cubicBezTo>
                  <a:pt x="368" y="169"/>
                  <a:pt x="367" y="171"/>
                  <a:pt x="366" y="171"/>
                </a:cubicBezTo>
                <a:cubicBezTo>
                  <a:pt x="364" y="172"/>
                  <a:pt x="361" y="173"/>
                  <a:pt x="359" y="173"/>
                </a:cubicBezTo>
                <a:cubicBezTo>
                  <a:pt x="358" y="173"/>
                  <a:pt x="356" y="173"/>
                  <a:pt x="354" y="173"/>
                </a:cubicBezTo>
                <a:cubicBezTo>
                  <a:pt x="353" y="173"/>
                  <a:pt x="350" y="172"/>
                  <a:pt x="348" y="172"/>
                </a:cubicBezTo>
                <a:cubicBezTo>
                  <a:pt x="346" y="171"/>
                  <a:pt x="344" y="172"/>
                  <a:pt x="342" y="172"/>
                </a:cubicBezTo>
                <a:cubicBezTo>
                  <a:pt x="341" y="172"/>
                  <a:pt x="338" y="171"/>
                  <a:pt x="337" y="171"/>
                </a:cubicBezTo>
                <a:cubicBezTo>
                  <a:pt x="335" y="171"/>
                  <a:pt x="332" y="172"/>
                  <a:pt x="330" y="173"/>
                </a:cubicBezTo>
                <a:cubicBezTo>
                  <a:pt x="329" y="174"/>
                  <a:pt x="328" y="175"/>
                  <a:pt x="328" y="176"/>
                </a:cubicBezTo>
                <a:cubicBezTo>
                  <a:pt x="329" y="177"/>
                  <a:pt x="331" y="177"/>
                  <a:pt x="332" y="177"/>
                </a:cubicBezTo>
                <a:cubicBezTo>
                  <a:pt x="334" y="177"/>
                  <a:pt x="336" y="177"/>
                  <a:pt x="337" y="177"/>
                </a:cubicBezTo>
                <a:cubicBezTo>
                  <a:pt x="339" y="177"/>
                  <a:pt x="341" y="177"/>
                  <a:pt x="343" y="177"/>
                </a:cubicBezTo>
                <a:cubicBezTo>
                  <a:pt x="344" y="177"/>
                  <a:pt x="348" y="177"/>
                  <a:pt x="349" y="177"/>
                </a:cubicBezTo>
                <a:cubicBezTo>
                  <a:pt x="351" y="177"/>
                  <a:pt x="353" y="176"/>
                  <a:pt x="354" y="176"/>
                </a:cubicBezTo>
                <a:cubicBezTo>
                  <a:pt x="356" y="175"/>
                  <a:pt x="360" y="176"/>
                  <a:pt x="361" y="176"/>
                </a:cubicBezTo>
                <a:cubicBezTo>
                  <a:pt x="363" y="175"/>
                  <a:pt x="367" y="174"/>
                  <a:pt x="369" y="173"/>
                </a:cubicBezTo>
                <a:cubicBezTo>
                  <a:pt x="371" y="173"/>
                  <a:pt x="375" y="172"/>
                  <a:pt x="377" y="172"/>
                </a:cubicBezTo>
                <a:cubicBezTo>
                  <a:pt x="379" y="171"/>
                  <a:pt x="382" y="170"/>
                  <a:pt x="384" y="169"/>
                </a:cubicBezTo>
                <a:cubicBezTo>
                  <a:pt x="385" y="168"/>
                  <a:pt x="388" y="167"/>
                  <a:pt x="390" y="167"/>
                </a:cubicBezTo>
                <a:cubicBezTo>
                  <a:pt x="391" y="167"/>
                  <a:pt x="395" y="167"/>
                  <a:pt x="397" y="168"/>
                </a:cubicBezTo>
                <a:cubicBezTo>
                  <a:pt x="398" y="168"/>
                  <a:pt x="400" y="170"/>
                  <a:pt x="402" y="170"/>
                </a:cubicBezTo>
                <a:cubicBezTo>
                  <a:pt x="403" y="171"/>
                  <a:pt x="405" y="172"/>
                  <a:pt x="406" y="173"/>
                </a:cubicBezTo>
                <a:cubicBezTo>
                  <a:pt x="407" y="174"/>
                  <a:pt x="410" y="175"/>
                  <a:pt x="411" y="176"/>
                </a:cubicBezTo>
                <a:cubicBezTo>
                  <a:pt x="413" y="177"/>
                  <a:pt x="417" y="177"/>
                  <a:pt x="419" y="177"/>
                </a:cubicBezTo>
                <a:cubicBezTo>
                  <a:pt x="421" y="177"/>
                  <a:pt x="425" y="177"/>
                  <a:pt x="427" y="177"/>
                </a:cubicBezTo>
                <a:cubicBezTo>
                  <a:pt x="427" y="177"/>
                  <a:pt x="429" y="177"/>
                  <a:pt x="430" y="177"/>
                </a:cubicBezTo>
                <a:cubicBezTo>
                  <a:pt x="430" y="176"/>
                  <a:pt x="430" y="173"/>
                  <a:pt x="429" y="172"/>
                </a:cubicBezTo>
                <a:cubicBezTo>
                  <a:pt x="429" y="171"/>
                  <a:pt x="427" y="170"/>
                  <a:pt x="427" y="169"/>
                </a:cubicBezTo>
                <a:cubicBezTo>
                  <a:pt x="426" y="169"/>
                  <a:pt x="424" y="168"/>
                  <a:pt x="423" y="167"/>
                </a:cubicBezTo>
                <a:cubicBezTo>
                  <a:pt x="421" y="167"/>
                  <a:pt x="419" y="168"/>
                  <a:pt x="417" y="168"/>
                </a:cubicBezTo>
                <a:cubicBezTo>
                  <a:pt x="416" y="167"/>
                  <a:pt x="414" y="166"/>
                  <a:pt x="413" y="166"/>
                </a:cubicBezTo>
                <a:cubicBezTo>
                  <a:pt x="412" y="166"/>
                  <a:pt x="410" y="164"/>
                  <a:pt x="408" y="164"/>
                </a:cubicBezTo>
                <a:cubicBezTo>
                  <a:pt x="407" y="164"/>
                  <a:pt x="405" y="166"/>
                  <a:pt x="404" y="166"/>
                </a:cubicBezTo>
                <a:cubicBezTo>
                  <a:pt x="404" y="166"/>
                  <a:pt x="402" y="165"/>
                  <a:pt x="401" y="165"/>
                </a:cubicBezTo>
                <a:cubicBezTo>
                  <a:pt x="400" y="164"/>
                  <a:pt x="398" y="163"/>
                  <a:pt x="397" y="162"/>
                </a:cubicBezTo>
                <a:cubicBezTo>
                  <a:pt x="397" y="162"/>
                  <a:pt x="396" y="160"/>
                  <a:pt x="397" y="159"/>
                </a:cubicBezTo>
                <a:cubicBezTo>
                  <a:pt x="397" y="158"/>
                  <a:pt x="400" y="157"/>
                  <a:pt x="400" y="155"/>
                </a:cubicBezTo>
                <a:cubicBezTo>
                  <a:pt x="401" y="155"/>
                  <a:pt x="401" y="152"/>
                  <a:pt x="401" y="151"/>
                </a:cubicBezTo>
                <a:cubicBezTo>
                  <a:pt x="401" y="150"/>
                  <a:pt x="399" y="147"/>
                  <a:pt x="398" y="146"/>
                </a:cubicBezTo>
                <a:cubicBezTo>
                  <a:pt x="398" y="144"/>
                  <a:pt x="397" y="140"/>
                  <a:pt x="397" y="137"/>
                </a:cubicBezTo>
                <a:cubicBezTo>
                  <a:pt x="398" y="135"/>
                  <a:pt x="400" y="132"/>
                  <a:pt x="401" y="130"/>
                </a:cubicBezTo>
                <a:cubicBezTo>
                  <a:pt x="402" y="128"/>
                  <a:pt x="403" y="123"/>
                  <a:pt x="404" y="121"/>
                </a:cubicBezTo>
                <a:cubicBezTo>
                  <a:pt x="404" y="119"/>
                  <a:pt x="404" y="114"/>
                  <a:pt x="405" y="112"/>
                </a:cubicBezTo>
                <a:cubicBezTo>
                  <a:pt x="406" y="110"/>
                  <a:pt x="408" y="106"/>
                  <a:pt x="408" y="104"/>
                </a:cubicBezTo>
                <a:cubicBezTo>
                  <a:pt x="409" y="101"/>
                  <a:pt x="410" y="96"/>
                  <a:pt x="412" y="93"/>
                </a:cubicBezTo>
                <a:cubicBezTo>
                  <a:pt x="412" y="92"/>
                  <a:pt x="415" y="91"/>
                  <a:pt x="416" y="91"/>
                </a:cubicBezTo>
                <a:cubicBezTo>
                  <a:pt x="418" y="89"/>
                  <a:pt x="421" y="86"/>
                  <a:pt x="422" y="85"/>
                </a:cubicBezTo>
                <a:cubicBezTo>
                  <a:pt x="423" y="83"/>
                  <a:pt x="422" y="80"/>
                  <a:pt x="423" y="78"/>
                </a:cubicBezTo>
                <a:cubicBezTo>
                  <a:pt x="424" y="77"/>
                  <a:pt x="426" y="76"/>
                  <a:pt x="428" y="76"/>
                </a:cubicBezTo>
                <a:cubicBezTo>
                  <a:pt x="429" y="76"/>
                  <a:pt x="431" y="77"/>
                  <a:pt x="432" y="78"/>
                </a:cubicBezTo>
                <a:cubicBezTo>
                  <a:pt x="434" y="79"/>
                  <a:pt x="437" y="81"/>
                  <a:pt x="438" y="82"/>
                </a:cubicBezTo>
                <a:cubicBezTo>
                  <a:pt x="439" y="83"/>
                  <a:pt x="442" y="83"/>
                  <a:pt x="442" y="84"/>
                </a:cubicBezTo>
                <a:cubicBezTo>
                  <a:pt x="443" y="86"/>
                  <a:pt x="443" y="91"/>
                  <a:pt x="443" y="94"/>
                </a:cubicBezTo>
                <a:cubicBezTo>
                  <a:pt x="444" y="96"/>
                  <a:pt x="445" y="100"/>
                  <a:pt x="446" y="102"/>
                </a:cubicBezTo>
                <a:cubicBezTo>
                  <a:pt x="448" y="104"/>
                  <a:pt x="450" y="107"/>
                  <a:pt x="452" y="108"/>
                </a:cubicBezTo>
                <a:cubicBezTo>
                  <a:pt x="454" y="111"/>
                  <a:pt x="458" y="115"/>
                  <a:pt x="460" y="118"/>
                </a:cubicBezTo>
                <a:cubicBezTo>
                  <a:pt x="461" y="119"/>
                  <a:pt x="463" y="122"/>
                  <a:pt x="464" y="124"/>
                </a:cubicBezTo>
                <a:cubicBezTo>
                  <a:pt x="466" y="125"/>
                  <a:pt x="470" y="126"/>
                  <a:pt x="472" y="127"/>
                </a:cubicBezTo>
                <a:cubicBezTo>
                  <a:pt x="475" y="128"/>
                  <a:pt x="481" y="129"/>
                  <a:pt x="484" y="130"/>
                </a:cubicBezTo>
                <a:cubicBezTo>
                  <a:pt x="486" y="131"/>
                  <a:pt x="490" y="133"/>
                  <a:pt x="492" y="134"/>
                </a:cubicBezTo>
                <a:cubicBezTo>
                  <a:pt x="493" y="135"/>
                  <a:pt x="497" y="136"/>
                  <a:pt x="499" y="136"/>
                </a:cubicBezTo>
                <a:cubicBezTo>
                  <a:pt x="501" y="137"/>
                  <a:pt x="505" y="139"/>
                  <a:pt x="508" y="139"/>
                </a:cubicBezTo>
                <a:cubicBezTo>
                  <a:pt x="512" y="140"/>
                  <a:pt x="520" y="140"/>
                  <a:pt x="524" y="140"/>
                </a:cubicBezTo>
                <a:cubicBezTo>
                  <a:pt x="528" y="139"/>
                  <a:pt x="535" y="137"/>
                  <a:pt x="538" y="136"/>
                </a:cubicBezTo>
                <a:cubicBezTo>
                  <a:pt x="540" y="135"/>
                  <a:pt x="545" y="134"/>
                  <a:pt x="548" y="133"/>
                </a:cubicBezTo>
                <a:cubicBezTo>
                  <a:pt x="552" y="133"/>
                  <a:pt x="561" y="132"/>
                  <a:pt x="565" y="131"/>
                </a:cubicBezTo>
                <a:cubicBezTo>
                  <a:pt x="569" y="131"/>
                  <a:pt x="575" y="130"/>
                  <a:pt x="579" y="129"/>
                </a:cubicBezTo>
                <a:cubicBezTo>
                  <a:pt x="582" y="128"/>
                  <a:pt x="588" y="126"/>
                  <a:pt x="591" y="124"/>
                </a:cubicBezTo>
                <a:cubicBezTo>
                  <a:pt x="593" y="124"/>
                  <a:pt x="597" y="121"/>
                  <a:pt x="600" y="121"/>
                </a:cubicBezTo>
                <a:cubicBezTo>
                  <a:pt x="602" y="120"/>
                  <a:pt x="606" y="120"/>
                  <a:pt x="608" y="120"/>
                </a:cubicBezTo>
                <a:cubicBezTo>
                  <a:pt x="610" y="121"/>
                  <a:pt x="612" y="122"/>
                  <a:pt x="613" y="123"/>
                </a:cubicBezTo>
                <a:cubicBezTo>
                  <a:pt x="615" y="124"/>
                  <a:pt x="619" y="126"/>
                  <a:pt x="621" y="127"/>
                </a:cubicBezTo>
                <a:cubicBezTo>
                  <a:pt x="623" y="128"/>
                  <a:pt x="627" y="128"/>
                  <a:pt x="629" y="129"/>
                </a:cubicBezTo>
                <a:cubicBezTo>
                  <a:pt x="631" y="129"/>
                  <a:pt x="635" y="129"/>
                  <a:pt x="636" y="130"/>
                </a:cubicBezTo>
                <a:cubicBezTo>
                  <a:pt x="638" y="131"/>
                  <a:pt x="640" y="133"/>
                  <a:pt x="641" y="135"/>
                </a:cubicBezTo>
                <a:cubicBezTo>
                  <a:pt x="641" y="136"/>
                  <a:pt x="641" y="139"/>
                  <a:pt x="641" y="140"/>
                </a:cubicBezTo>
                <a:cubicBezTo>
                  <a:pt x="641" y="142"/>
                  <a:pt x="641" y="145"/>
                  <a:pt x="642" y="147"/>
                </a:cubicBezTo>
                <a:cubicBezTo>
                  <a:pt x="642" y="148"/>
                  <a:pt x="644" y="151"/>
                  <a:pt x="645" y="152"/>
                </a:cubicBezTo>
                <a:cubicBezTo>
                  <a:pt x="647" y="154"/>
                  <a:pt x="653" y="158"/>
                  <a:pt x="656" y="160"/>
                </a:cubicBezTo>
                <a:cubicBezTo>
                  <a:pt x="658" y="162"/>
                  <a:pt x="663" y="164"/>
                  <a:pt x="665" y="166"/>
                </a:cubicBezTo>
                <a:cubicBezTo>
                  <a:pt x="667" y="167"/>
                  <a:pt x="670" y="172"/>
                  <a:pt x="671" y="175"/>
                </a:cubicBezTo>
                <a:cubicBezTo>
                  <a:pt x="673" y="176"/>
                  <a:pt x="675" y="180"/>
                  <a:pt x="675" y="18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08">
            <a:extLst>
              <a:ext uri="{FF2B5EF4-FFF2-40B4-BE49-F238E27FC236}">
                <a16:creationId xmlns:a16="http://schemas.microsoft.com/office/drawing/2014/main" id="{C48B4F6F-CB0F-4022-9DAC-AF4EF50C9903}"/>
              </a:ext>
            </a:extLst>
          </p:cNvPr>
          <p:cNvSpPr>
            <a:spLocks/>
          </p:cNvSpPr>
          <p:nvPr/>
        </p:nvSpPr>
        <p:spPr bwMode="auto">
          <a:xfrm>
            <a:off x="9708574" y="2308281"/>
            <a:ext cx="149430" cy="114271"/>
          </a:xfrm>
          <a:custGeom>
            <a:avLst/>
            <a:gdLst/>
            <a:ahLst/>
            <a:cxnLst>
              <a:cxn ang="0">
                <a:pos x="37" y="20"/>
              </a:cxn>
              <a:cxn ang="0">
                <a:pos x="32" y="25"/>
              </a:cxn>
              <a:cxn ang="0">
                <a:pos x="27" y="33"/>
              </a:cxn>
              <a:cxn ang="0">
                <a:pos x="23" y="38"/>
              </a:cxn>
              <a:cxn ang="0">
                <a:pos x="14" y="36"/>
              </a:cxn>
              <a:cxn ang="0">
                <a:pos x="10" y="29"/>
              </a:cxn>
              <a:cxn ang="0">
                <a:pos x="3" y="22"/>
              </a:cxn>
              <a:cxn ang="0">
                <a:pos x="0" y="17"/>
              </a:cxn>
              <a:cxn ang="0">
                <a:pos x="5" y="12"/>
              </a:cxn>
              <a:cxn ang="0">
                <a:pos x="14" y="11"/>
              </a:cxn>
              <a:cxn ang="0">
                <a:pos x="28" y="8"/>
              </a:cxn>
              <a:cxn ang="0">
                <a:pos x="34" y="4"/>
              </a:cxn>
              <a:cxn ang="0">
                <a:pos x="44" y="1"/>
              </a:cxn>
              <a:cxn ang="0">
                <a:pos x="51" y="2"/>
              </a:cxn>
              <a:cxn ang="0">
                <a:pos x="51" y="7"/>
              </a:cxn>
              <a:cxn ang="0">
                <a:pos x="46" y="12"/>
              </a:cxn>
              <a:cxn ang="0">
                <a:pos x="41" y="13"/>
              </a:cxn>
              <a:cxn ang="0">
                <a:pos x="37" y="20"/>
              </a:cxn>
            </a:cxnLst>
            <a:rect l="0" t="0" r="r" b="b"/>
            <a:pathLst>
              <a:path w="52" h="39">
                <a:moveTo>
                  <a:pt x="37" y="20"/>
                </a:moveTo>
                <a:cubicBezTo>
                  <a:pt x="36" y="22"/>
                  <a:pt x="33" y="23"/>
                  <a:pt x="32" y="25"/>
                </a:cubicBezTo>
                <a:cubicBezTo>
                  <a:pt x="31" y="26"/>
                  <a:pt x="28" y="31"/>
                  <a:pt x="27" y="33"/>
                </a:cubicBezTo>
                <a:cubicBezTo>
                  <a:pt x="26" y="34"/>
                  <a:pt x="24" y="38"/>
                  <a:pt x="23" y="38"/>
                </a:cubicBezTo>
                <a:cubicBezTo>
                  <a:pt x="21" y="39"/>
                  <a:pt x="16" y="38"/>
                  <a:pt x="14" y="36"/>
                </a:cubicBezTo>
                <a:cubicBezTo>
                  <a:pt x="12" y="35"/>
                  <a:pt x="12" y="30"/>
                  <a:pt x="10" y="29"/>
                </a:cubicBezTo>
                <a:cubicBezTo>
                  <a:pt x="9" y="27"/>
                  <a:pt x="4" y="24"/>
                  <a:pt x="3" y="22"/>
                </a:cubicBezTo>
                <a:cubicBezTo>
                  <a:pt x="2" y="21"/>
                  <a:pt x="0" y="18"/>
                  <a:pt x="0" y="17"/>
                </a:cubicBezTo>
                <a:cubicBezTo>
                  <a:pt x="0" y="15"/>
                  <a:pt x="3" y="12"/>
                  <a:pt x="5" y="12"/>
                </a:cubicBezTo>
                <a:cubicBezTo>
                  <a:pt x="7" y="11"/>
                  <a:pt x="12" y="11"/>
                  <a:pt x="14" y="11"/>
                </a:cubicBezTo>
                <a:cubicBezTo>
                  <a:pt x="17" y="11"/>
                  <a:pt x="25" y="9"/>
                  <a:pt x="28" y="8"/>
                </a:cubicBezTo>
                <a:cubicBezTo>
                  <a:pt x="30" y="7"/>
                  <a:pt x="33" y="5"/>
                  <a:pt x="34" y="4"/>
                </a:cubicBezTo>
                <a:cubicBezTo>
                  <a:pt x="37" y="3"/>
                  <a:pt x="41" y="1"/>
                  <a:pt x="44" y="1"/>
                </a:cubicBezTo>
                <a:cubicBezTo>
                  <a:pt x="46" y="1"/>
                  <a:pt x="50" y="0"/>
                  <a:pt x="51" y="2"/>
                </a:cubicBezTo>
                <a:cubicBezTo>
                  <a:pt x="52" y="3"/>
                  <a:pt x="51" y="6"/>
                  <a:pt x="51" y="7"/>
                </a:cubicBezTo>
                <a:cubicBezTo>
                  <a:pt x="50" y="8"/>
                  <a:pt x="48" y="11"/>
                  <a:pt x="46" y="12"/>
                </a:cubicBezTo>
                <a:cubicBezTo>
                  <a:pt x="45" y="12"/>
                  <a:pt x="42" y="13"/>
                  <a:pt x="41" y="13"/>
                </a:cubicBezTo>
                <a:cubicBezTo>
                  <a:pt x="39" y="15"/>
                  <a:pt x="39" y="19"/>
                  <a:pt x="37"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09">
            <a:extLst>
              <a:ext uri="{FF2B5EF4-FFF2-40B4-BE49-F238E27FC236}">
                <a16:creationId xmlns:a16="http://schemas.microsoft.com/office/drawing/2014/main" id="{1D2D6BEB-F3B7-4A03-AB40-5736B09D271B}"/>
              </a:ext>
            </a:extLst>
          </p:cNvPr>
          <p:cNvSpPr>
            <a:spLocks/>
          </p:cNvSpPr>
          <p:nvPr/>
        </p:nvSpPr>
        <p:spPr bwMode="auto">
          <a:xfrm>
            <a:off x="8844227" y="3544735"/>
            <a:ext cx="35160" cy="35160"/>
          </a:xfrm>
          <a:custGeom>
            <a:avLst/>
            <a:gdLst/>
            <a:ahLst/>
            <a:cxnLst>
              <a:cxn ang="0">
                <a:pos x="11" y="7"/>
              </a:cxn>
              <a:cxn ang="0">
                <a:pos x="5" y="9"/>
              </a:cxn>
              <a:cxn ang="0">
                <a:pos x="3" y="12"/>
              </a:cxn>
              <a:cxn ang="0">
                <a:pos x="0" y="9"/>
              </a:cxn>
              <a:cxn ang="0">
                <a:pos x="0" y="4"/>
              </a:cxn>
              <a:cxn ang="0">
                <a:pos x="4" y="1"/>
              </a:cxn>
              <a:cxn ang="0">
                <a:pos x="8" y="1"/>
              </a:cxn>
              <a:cxn ang="0">
                <a:pos x="11" y="2"/>
              </a:cxn>
              <a:cxn ang="0">
                <a:pos x="11" y="7"/>
              </a:cxn>
            </a:cxnLst>
            <a:rect l="0" t="0" r="r" b="b"/>
            <a:pathLst>
              <a:path w="12" h="12">
                <a:moveTo>
                  <a:pt x="11" y="7"/>
                </a:moveTo>
                <a:cubicBezTo>
                  <a:pt x="11" y="8"/>
                  <a:pt x="7" y="8"/>
                  <a:pt x="5" y="9"/>
                </a:cubicBezTo>
                <a:cubicBezTo>
                  <a:pt x="4" y="10"/>
                  <a:pt x="4" y="12"/>
                  <a:pt x="3" y="12"/>
                </a:cubicBezTo>
                <a:cubicBezTo>
                  <a:pt x="1" y="12"/>
                  <a:pt x="0" y="10"/>
                  <a:pt x="0" y="9"/>
                </a:cubicBezTo>
                <a:cubicBezTo>
                  <a:pt x="0" y="8"/>
                  <a:pt x="0" y="5"/>
                  <a:pt x="0" y="4"/>
                </a:cubicBezTo>
                <a:cubicBezTo>
                  <a:pt x="1" y="3"/>
                  <a:pt x="2" y="1"/>
                  <a:pt x="4" y="1"/>
                </a:cubicBezTo>
                <a:cubicBezTo>
                  <a:pt x="5" y="0"/>
                  <a:pt x="7" y="0"/>
                  <a:pt x="8" y="1"/>
                </a:cubicBezTo>
                <a:cubicBezTo>
                  <a:pt x="9" y="1"/>
                  <a:pt x="11" y="2"/>
                  <a:pt x="11" y="2"/>
                </a:cubicBezTo>
                <a:cubicBezTo>
                  <a:pt x="12" y="3"/>
                  <a:pt x="12" y="6"/>
                  <a:pt x="1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10">
            <a:extLst>
              <a:ext uri="{FF2B5EF4-FFF2-40B4-BE49-F238E27FC236}">
                <a16:creationId xmlns:a16="http://schemas.microsoft.com/office/drawing/2014/main" id="{1769AAE1-C63B-4F53-A093-F25E0DAE81D9}"/>
              </a:ext>
            </a:extLst>
          </p:cNvPr>
          <p:cNvSpPr>
            <a:spLocks/>
          </p:cNvSpPr>
          <p:nvPr/>
        </p:nvSpPr>
        <p:spPr bwMode="auto">
          <a:xfrm>
            <a:off x="10068961" y="3963722"/>
            <a:ext cx="231470" cy="424849"/>
          </a:xfrm>
          <a:custGeom>
            <a:avLst/>
            <a:gdLst/>
            <a:ahLst/>
            <a:cxnLst>
              <a:cxn ang="0">
                <a:pos x="78" y="140"/>
              </a:cxn>
              <a:cxn ang="0">
                <a:pos x="69" y="147"/>
              </a:cxn>
              <a:cxn ang="0">
                <a:pos x="61" y="140"/>
              </a:cxn>
              <a:cxn ang="0">
                <a:pos x="53" y="135"/>
              </a:cxn>
              <a:cxn ang="0">
                <a:pos x="49" y="137"/>
              </a:cxn>
              <a:cxn ang="0">
                <a:pos x="30" y="140"/>
              </a:cxn>
              <a:cxn ang="0">
                <a:pos x="18" y="144"/>
              </a:cxn>
              <a:cxn ang="0">
                <a:pos x="0" y="145"/>
              </a:cxn>
              <a:cxn ang="0">
                <a:pos x="4" y="140"/>
              </a:cxn>
              <a:cxn ang="0">
                <a:pos x="8" y="118"/>
              </a:cxn>
              <a:cxn ang="0">
                <a:pos x="8" y="100"/>
              </a:cxn>
              <a:cxn ang="0">
                <a:pos x="7" y="92"/>
              </a:cxn>
              <a:cxn ang="0">
                <a:pos x="15" y="89"/>
              </a:cxn>
              <a:cxn ang="0">
                <a:pos x="27" y="82"/>
              </a:cxn>
              <a:cxn ang="0">
                <a:pos x="36" y="78"/>
              </a:cxn>
              <a:cxn ang="0">
                <a:pos x="40" y="67"/>
              </a:cxn>
              <a:cxn ang="0">
                <a:pos x="41" y="55"/>
              </a:cxn>
              <a:cxn ang="0">
                <a:pos x="34" y="46"/>
              </a:cxn>
              <a:cxn ang="0">
                <a:pos x="29" y="38"/>
              </a:cxn>
              <a:cxn ang="0">
                <a:pos x="25" y="25"/>
              </a:cxn>
              <a:cxn ang="0">
                <a:pos x="16" y="14"/>
              </a:cxn>
              <a:cxn ang="0">
                <a:pos x="19" y="1"/>
              </a:cxn>
              <a:cxn ang="0">
                <a:pos x="31" y="1"/>
              </a:cxn>
              <a:cxn ang="0">
                <a:pos x="41" y="6"/>
              </a:cxn>
              <a:cxn ang="0">
                <a:pos x="48" y="13"/>
              </a:cxn>
              <a:cxn ang="0">
                <a:pos x="62" y="15"/>
              </a:cxn>
              <a:cxn ang="0">
                <a:pos x="68" y="26"/>
              </a:cxn>
              <a:cxn ang="0">
                <a:pos x="59" y="37"/>
              </a:cxn>
              <a:cxn ang="0">
                <a:pos x="57" y="51"/>
              </a:cxn>
              <a:cxn ang="0">
                <a:pos x="66" y="59"/>
              </a:cxn>
              <a:cxn ang="0">
                <a:pos x="69" y="74"/>
              </a:cxn>
              <a:cxn ang="0">
                <a:pos x="75" y="86"/>
              </a:cxn>
              <a:cxn ang="0">
                <a:pos x="72" y="94"/>
              </a:cxn>
              <a:cxn ang="0">
                <a:pos x="78" y="98"/>
              </a:cxn>
              <a:cxn ang="0">
                <a:pos x="78" y="110"/>
              </a:cxn>
              <a:cxn ang="0">
                <a:pos x="79" y="121"/>
              </a:cxn>
              <a:cxn ang="0">
                <a:pos x="77" y="128"/>
              </a:cxn>
              <a:cxn ang="0">
                <a:pos x="80" y="134"/>
              </a:cxn>
            </a:cxnLst>
            <a:rect l="0" t="0" r="r" b="b"/>
            <a:pathLst>
              <a:path w="80" h="147">
                <a:moveTo>
                  <a:pt x="80" y="134"/>
                </a:moveTo>
                <a:cubicBezTo>
                  <a:pt x="80" y="136"/>
                  <a:pt x="79" y="139"/>
                  <a:pt x="78" y="140"/>
                </a:cubicBezTo>
                <a:cubicBezTo>
                  <a:pt x="77" y="141"/>
                  <a:pt x="74" y="140"/>
                  <a:pt x="74" y="141"/>
                </a:cubicBezTo>
                <a:cubicBezTo>
                  <a:pt x="72" y="142"/>
                  <a:pt x="71" y="146"/>
                  <a:pt x="69" y="147"/>
                </a:cubicBezTo>
                <a:cubicBezTo>
                  <a:pt x="68" y="147"/>
                  <a:pt x="65" y="147"/>
                  <a:pt x="64" y="146"/>
                </a:cubicBezTo>
                <a:cubicBezTo>
                  <a:pt x="63" y="145"/>
                  <a:pt x="62" y="141"/>
                  <a:pt x="61" y="140"/>
                </a:cubicBezTo>
                <a:cubicBezTo>
                  <a:pt x="60" y="139"/>
                  <a:pt x="59" y="137"/>
                  <a:pt x="58" y="137"/>
                </a:cubicBezTo>
                <a:cubicBezTo>
                  <a:pt x="57" y="136"/>
                  <a:pt x="55" y="134"/>
                  <a:pt x="53" y="135"/>
                </a:cubicBezTo>
                <a:cubicBezTo>
                  <a:pt x="52" y="135"/>
                  <a:pt x="51" y="138"/>
                  <a:pt x="51" y="139"/>
                </a:cubicBezTo>
                <a:cubicBezTo>
                  <a:pt x="50" y="138"/>
                  <a:pt x="49" y="137"/>
                  <a:pt x="49" y="137"/>
                </a:cubicBezTo>
                <a:cubicBezTo>
                  <a:pt x="46" y="136"/>
                  <a:pt x="41" y="135"/>
                  <a:pt x="38" y="135"/>
                </a:cubicBezTo>
                <a:cubicBezTo>
                  <a:pt x="36" y="136"/>
                  <a:pt x="33" y="139"/>
                  <a:pt x="30" y="140"/>
                </a:cubicBezTo>
                <a:cubicBezTo>
                  <a:pt x="28" y="140"/>
                  <a:pt x="24" y="140"/>
                  <a:pt x="22" y="141"/>
                </a:cubicBezTo>
                <a:cubicBezTo>
                  <a:pt x="21" y="141"/>
                  <a:pt x="19" y="143"/>
                  <a:pt x="18" y="144"/>
                </a:cubicBezTo>
                <a:cubicBezTo>
                  <a:pt x="15" y="145"/>
                  <a:pt x="10" y="147"/>
                  <a:pt x="7" y="147"/>
                </a:cubicBezTo>
                <a:cubicBezTo>
                  <a:pt x="5" y="147"/>
                  <a:pt x="3" y="146"/>
                  <a:pt x="0" y="145"/>
                </a:cubicBezTo>
                <a:cubicBezTo>
                  <a:pt x="1" y="145"/>
                  <a:pt x="1" y="144"/>
                  <a:pt x="1" y="144"/>
                </a:cubicBezTo>
                <a:cubicBezTo>
                  <a:pt x="2" y="143"/>
                  <a:pt x="3" y="141"/>
                  <a:pt x="4" y="140"/>
                </a:cubicBezTo>
                <a:cubicBezTo>
                  <a:pt x="5" y="138"/>
                  <a:pt x="6" y="133"/>
                  <a:pt x="7" y="130"/>
                </a:cubicBezTo>
                <a:cubicBezTo>
                  <a:pt x="8" y="127"/>
                  <a:pt x="7" y="121"/>
                  <a:pt x="8" y="118"/>
                </a:cubicBezTo>
                <a:cubicBezTo>
                  <a:pt x="9" y="116"/>
                  <a:pt x="11" y="111"/>
                  <a:pt x="11" y="108"/>
                </a:cubicBezTo>
                <a:cubicBezTo>
                  <a:pt x="11" y="106"/>
                  <a:pt x="9" y="102"/>
                  <a:pt x="8" y="100"/>
                </a:cubicBezTo>
                <a:cubicBezTo>
                  <a:pt x="8" y="99"/>
                  <a:pt x="6" y="97"/>
                  <a:pt x="6" y="96"/>
                </a:cubicBezTo>
                <a:cubicBezTo>
                  <a:pt x="6" y="95"/>
                  <a:pt x="6" y="93"/>
                  <a:pt x="7" y="92"/>
                </a:cubicBezTo>
                <a:cubicBezTo>
                  <a:pt x="7" y="91"/>
                  <a:pt x="9" y="91"/>
                  <a:pt x="10" y="91"/>
                </a:cubicBezTo>
                <a:cubicBezTo>
                  <a:pt x="11" y="91"/>
                  <a:pt x="14" y="90"/>
                  <a:pt x="15" y="89"/>
                </a:cubicBezTo>
                <a:cubicBezTo>
                  <a:pt x="17" y="88"/>
                  <a:pt x="17" y="85"/>
                  <a:pt x="18" y="84"/>
                </a:cubicBezTo>
                <a:cubicBezTo>
                  <a:pt x="20" y="82"/>
                  <a:pt x="24" y="81"/>
                  <a:pt x="27" y="82"/>
                </a:cubicBezTo>
                <a:cubicBezTo>
                  <a:pt x="27" y="82"/>
                  <a:pt x="29" y="83"/>
                  <a:pt x="29" y="82"/>
                </a:cubicBezTo>
                <a:cubicBezTo>
                  <a:pt x="31" y="82"/>
                  <a:pt x="34" y="79"/>
                  <a:pt x="36" y="78"/>
                </a:cubicBezTo>
                <a:cubicBezTo>
                  <a:pt x="36" y="77"/>
                  <a:pt x="38" y="75"/>
                  <a:pt x="38" y="74"/>
                </a:cubicBezTo>
                <a:cubicBezTo>
                  <a:pt x="39" y="73"/>
                  <a:pt x="40" y="69"/>
                  <a:pt x="40" y="67"/>
                </a:cubicBezTo>
                <a:cubicBezTo>
                  <a:pt x="40" y="66"/>
                  <a:pt x="42" y="63"/>
                  <a:pt x="42" y="62"/>
                </a:cubicBezTo>
                <a:cubicBezTo>
                  <a:pt x="42" y="60"/>
                  <a:pt x="42" y="56"/>
                  <a:pt x="41" y="55"/>
                </a:cubicBezTo>
                <a:cubicBezTo>
                  <a:pt x="41" y="53"/>
                  <a:pt x="39" y="51"/>
                  <a:pt x="38" y="50"/>
                </a:cubicBezTo>
                <a:cubicBezTo>
                  <a:pt x="37" y="49"/>
                  <a:pt x="35" y="47"/>
                  <a:pt x="34" y="46"/>
                </a:cubicBezTo>
                <a:cubicBezTo>
                  <a:pt x="33" y="45"/>
                  <a:pt x="30" y="43"/>
                  <a:pt x="29" y="42"/>
                </a:cubicBezTo>
                <a:cubicBezTo>
                  <a:pt x="29" y="41"/>
                  <a:pt x="29" y="39"/>
                  <a:pt x="29" y="38"/>
                </a:cubicBezTo>
                <a:cubicBezTo>
                  <a:pt x="28" y="36"/>
                  <a:pt x="30" y="33"/>
                  <a:pt x="29" y="32"/>
                </a:cubicBezTo>
                <a:cubicBezTo>
                  <a:pt x="29" y="30"/>
                  <a:pt x="26" y="27"/>
                  <a:pt x="25" y="25"/>
                </a:cubicBezTo>
                <a:cubicBezTo>
                  <a:pt x="24" y="23"/>
                  <a:pt x="23" y="20"/>
                  <a:pt x="22" y="19"/>
                </a:cubicBezTo>
                <a:cubicBezTo>
                  <a:pt x="21" y="17"/>
                  <a:pt x="17" y="16"/>
                  <a:pt x="16" y="14"/>
                </a:cubicBezTo>
                <a:cubicBezTo>
                  <a:pt x="16" y="12"/>
                  <a:pt x="19" y="9"/>
                  <a:pt x="19" y="7"/>
                </a:cubicBezTo>
                <a:cubicBezTo>
                  <a:pt x="19" y="5"/>
                  <a:pt x="19" y="3"/>
                  <a:pt x="19" y="1"/>
                </a:cubicBezTo>
                <a:cubicBezTo>
                  <a:pt x="20" y="1"/>
                  <a:pt x="22" y="0"/>
                  <a:pt x="23" y="0"/>
                </a:cubicBezTo>
                <a:cubicBezTo>
                  <a:pt x="25" y="0"/>
                  <a:pt x="29" y="0"/>
                  <a:pt x="31" y="1"/>
                </a:cubicBezTo>
                <a:cubicBezTo>
                  <a:pt x="33" y="2"/>
                  <a:pt x="35" y="4"/>
                  <a:pt x="36" y="5"/>
                </a:cubicBezTo>
                <a:cubicBezTo>
                  <a:pt x="37" y="6"/>
                  <a:pt x="40" y="6"/>
                  <a:pt x="41" y="6"/>
                </a:cubicBezTo>
                <a:cubicBezTo>
                  <a:pt x="42" y="7"/>
                  <a:pt x="44" y="9"/>
                  <a:pt x="44" y="10"/>
                </a:cubicBezTo>
                <a:cubicBezTo>
                  <a:pt x="45" y="11"/>
                  <a:pt x="47" y="12"/>
                  <a:pt x="48" y="13"/>
                </a:cubicBezTo>
                <a:cubicBezTo>
                  <a:pt x="50" y="14"/>
                  <a:pt x="55" y="12"/>
                  <a:pt x="58" y="13"/>
                </a:cubicBezTo>
                <a:cubicBezTo>
                  <a:pt x="59" y="13"/>
                  <a:pt x="61" y="15"/>
                  <a:pt x="62" y="15"/>
                </a:cubicBezTo>
                <a:cubicBezTo>
                  <a:pt x="64" y="16"/>
                  <a:pt x="68" y="18"/>
                  <a:pt x="69" y="20"/>
                </a:cubicBezTo>
                <a:cubicBezTo>
                  <a:pt x="69" y="22"/>
                  <a:pt x="68" y="25"/>
                  <a:pt x="68" y="26"/>
                </a:cubicBezTo>
                <a:cubicBezTo>
                  <a:pt x="67" y="28"/>
                  <a:pt x="65" y="30"/>
                  <a:pt x="64" y="32"/>
                </a:cubicBezTo>
                <a:cubicBezTo>
                  <a:pt x="63" y="33"/>
                  <a:pt x="60" y="36"/>
                  <a:pt x="59" y="37"/>
                </a:cubicBezTo>
                <a:cubicBezTo>
                  <a:pt x="58" y="38"/>
                  <a:pt x="57" y="41"/>
                  <a:pt x="56" y="43"/>
                </a:cubicBezTo>
                <a:cubicBezTo>
                  <a:pt x="56" y="45"/>
                  <a:pt x="56" y="50"/>
                  <a:pt x="57" y="51"/>
                </a:cubicBezTo>
                <a:cubicBezTo>
                  <a:pt x="58" y="53"/>
                  <a:pt x="60" y="54"/>
                  <a:pt x="61" y="55"/>
                </a:cubicBezTo>
                <a:cubicBezTo>
                  <a:pt x="62" y="56"/>
                  <a:pt x="65" y="58"/>
                  <a:pt x="66" y="59"/>
                </a:cubicBezTo>
                <a:cubicBezTo>
                  <a:pt x="67" y="61"/>
                  <a:pt x="69" y="64"/>
                  <a:pt x="69" y="66"/>
                </a:cubicBezTo>
                <a:cubicBezTo>
                  <a:pt x="69" y="68"/>
                  <a:pt x="69" y="72"/>
                  <a:pt x="69" y="74"/>
                </a:cubicBezTo>
                <a:cubicBezTo>
                  <a:pt x="69" y="76"/>
                  <a:pt x="71" y="78"/>
                  <a:pt x="72" y="79"/>
                </a:cubicBezTo>
                <a:cubicBezTo>
                  <a:pt x="73" y="81"/>
                  <a:pt x="75" y="84"/>
                  <a:pt x="75" y="86"/>
                </a:cubicBezTo>
                <a:cubicBezTo>
                  <a:pt x="75" y="87"/>
                  <a:pt x="75" y="89"/>
                  <a:pt x="74" y="91"/>
                </a:cubicBezTo>
                <a:cubicBezTo>
                  <a:pt x="74" y="91"/>
                  <a:pt x="72" y="93"/>
                  <a:pt x="72" y="94"/>
                </a:cubicBezTo>
                <a:cubicBezTo>
                  <a:pt x="73" y="95"/>
                  <a:pt x="77" y="94"/>
                  <a:pt x="78" y="95"/>
                </a:cubicBezTo>
                <a:cubicBezTo>
                  <a:pt x="78" y="96"/>
                  <a:pt x="78" y="98"/>
                  <a:pt x="78" y="98"/>
                </a:cubicBezTo>
                <a:cubicBezTo>
                  <a:pt x="78" y="100"/>
                  <a:pt x="76" y="104"/>
                  <a:pt x="76" y="106"/>
                </a:cubicBezTo>
                <a:cubicBezTo>
                  <a:pt x="76" y="107"/>
                  <a:pt x="78" y="109"/>
                  <a:pt x="78" y="110"/>
                </a:cubicBezTo>
                <a:cubicBezTo>
                  <a:pt x="78" y="111"/>
                  <a:pt x="79" y="114"/>
                  <a:pt x="79" y="115"/>
                </a:cubicBezTo>
                <a:cubicBezTo>
                  <a:pt x="79" y="117"/>
                  <a:pt x="80" y="120"/>
                  <a:pt x="79" y="121"/>
                </a:cubicBezTo>
                <a:cubicBezTo>
                  <a:pt x="79" y="122"/>
                  <a:pt x="76" y="124"/>
                  <a:pt x="76" y="126"/>
                </a:cubicBezTo>
                <a:cubicBezTo>
                  <a:pt x="76" y="126"/>
                  <a:pt x="76" y="128"/>
                  <a:pt x="77" y="128"/>
                </a:cubicBezTo>
                <a:cubicBezTo>
                  <a:pt x="77" y="129"/>
                  <a:pt x="78" y="129"/>
                  <a:pt x="78" y="129"/>
                </a:cubicBezTo>
                <a:cubicBezTo>
                  <a:pt x="79" y="130"/>
                  <a:pt x="80" y="133"/>
                  <a:pt x="80" y="1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11">
            <a:extLst>
              <a:ext uri="{FF2B5EF4-FFF2-40B4-BE49-F238E27FC236}">
                <a16:creationId xmlns:a16="http://schemas.microsoft.com/office/drawing/2014/main" id="{1D1DE769-B9C8-4A5F-8D54-78A58888C65E}"/>
              </a:ext>
            </a:extLst>
          </p:cNvPr>
          <p:cNvSpPr>
            <a:spLocks noEditPoints="1"/>
          </p:cNvSpPr>
          <p:nvPr/>
        </p:nvSpPr>
        <p:spPr bwMode="auto">
          <a:xfrm>
            <a:off x="10057241" y="3574035"/>
            <a:ext cx="876067" cy="782308"/>
          </a:xfrm>
          <a:custGeom>
            <a:avLst/>
            <a:gdLst/>
            <a:ahLst/>
            <a:cxnLst>
              <a:cxn ang="0">
                <a:pos x="281" y="43"/>
              </a:cxn>
              <a:cxn ang="0">
                <a:pos x="248" y="23"/>
              </a:cxn>
              <a:cxn ang="0">
                <a:pos x="204" y="15"/>
              </a:cxn>
              <a:cxn ang="0">
                <a:pos x="159" y="1"/>
              </a:cxn>
              <a:cxn ang="0">
                <a:pos x="143" y="9"/>
              </a:cxn>
              <a:cxn ang="0">
                <a:pos x="121" y="23"/>
              </a:cxn>
              <a:cxn ang="0">
                <a:pos x="93" y="44"/>
              </a:cxn>
              <a:cxn ang="0">
                <a:pos x="51" y="79"/>
              </a:cxn>
              <a:cxn ang="0">
                <a:pos x="19" y="97"/>
              </a:cxn>
              <a:cxn ang="0">
                <a:pos x="5" y="109"/>
              </a:cxn>
              <a:cxn ang="0">
                <a:pos x="3" y="122"/>
              </a:cxn>
              <a:cxn ang="0">
                <a:pos x="9" y="131"/>
              </a:cxn>
              <a:cxn ang="0">
                <a:pos x="24" y="125"/>
              </a:cxn>
              <a:cxn ang="0">
                <a:pos x="39" y="121"/>
              </a:cxn>
              <a:cxn ang="0">
                <a:pos x="54" y="116"/>
              </a:cxn>
              <a:cxn ang="0">
                <a:pos x="66" y="114"/>
              </a:cxn>
              <a:cxn ang="0">
                <a:pos x="70" y="132"/>
              </a:cxn>
              <a:cxn ang="0">
                <a:pos x="75" y="146"/>
              </a:cxn>
              <a:cxn ang="0">
                <a:pos x="81" y="154"/>
              </a:cxn>
              <a:cxn ang="0">
                <a:pos x="84" y="177"/>
              </a:cxn>
              <a:cxn ang="0">
                <a:pos x="79" y="189"/>
              </a:cxn>
              <a:cxn ang="0">
                <a:pos x="78" y="195"/>
              </a:cxn>
              <a:cxn ang="0">
                <a:pos x="83" y="206"/>
              </a:cxn>
              <a:cxn ang="0">
                <a:pos x="86" y="221"/>
              </a:cxn>
              <a:cxn ang="0">
                <a:pos x="93" y="234"/>
              </a:cxn>
              <a:cxn ang="0">
                <a:pos x="92" y="249"/>
              </a:cxn>
              <a:cxn ang="0">
                <a:pos x="116" y="242"/>
              </a:cxn>
              <a:cxn ang="0">
                <a:pos x="142" y="256"/>
              </a:cxn>
              <a:cxn ang="0">
                <a:pos x="166" y="269"/>
              </a:cxn>
              <a:cxn ang="0">
                <a:pos x="170" y="253"/>
              </a:cxn>
              <a:cxn ang="0">
                <a:pos x="194" y="229"/>
              </a:cxn>
              <a:cxn ang="0">
                <a:pos x="225" y="219"/>
              </a:cxn>
              <a:cxn ang="0">
                <a:pos x="256" y="205"/>
              </a:cxn>
              <a:cxn ang="0">
                <a:pos x="278" y="184"/>
              </a:cxn>
              <a:cxn ang="0">
                <a:pos x="276" y="164"/>
              </a:cxn>
              <a:cxn ang="0">
                <a:pos x="270" y="128"/>
              </a:cxn>
              <a:cxn ang="0">
                <a:pos x="282" y="102"/>
              </a:cxn>
              <a:cxn ang="0">
                <a:pos x="300" y="80"/>
              </a:cxn>
              <a:cxn ang="0">
                <a:pos x="132" y="103"/>
              </a:cxn>
              <a:cxn ang="0">
                <a:pos x="122" y="118"/>
              </a:cxn>
              <a:cxn ang="0">
                <a:pos x="104" y="119"/>
              </a:cxn>
              <a:cxn ang="0">
                <a:pos x="99" y="106"/>
              </a:cxn>
              <a:cxn ang="0">
                <a:pos x="102" y="92"/>
              </a:cxn>
              <a:cxn ang="0">
                <a:pos x="90" y="98"/>
              </a:cxn>
              <a:cxn ang="0">
                <a:pos x="93" y="80"/>
              </a:cxn>
              <a:cxn ang="0">
                <a:pos x="107" y="74"/>
              </a:cxn>
              <a:cxn ang="0">
                <a:pos x="120" y="88"/>
              </a:cxn>
              <a:cxn ang="0">
                <a:pos x="133" y="99"/>
              </a:cxn>
            </a:cxnLst>
            <a:rect l="0" t="0" r="r" b="b"/>
            <a:pathLst>
              <a:path w="302" h="270">
                <a:moveTo>
                  <a:pt x="302" y="65"/>
                </a:moveTo>
                <a:cubicBezTo>
                  <a:pt x="302" y="62"/>
                  <a:pt x="302" y="57"/>
                  <a:pt x="300" y="54"/>
                </a:cubicBezTo>
                <a:cubicBezTo>
                  <a:pt x="297" y="50"/>
                  <a:pt x="286" y="46"/>
                  <a:pt x="281" y="43"/>
                </a:cubicBezTo>
                <a:cubicBezTo>
                  <a:pt x="278" y="41"/>
                  <a:pt x="274" y="37"/>
                  <a:pt x="271" y="35"/>
                </a:cubicBezTo>
                <a:cubicBezTo>
                  <a:pt x="269" y="33"/>
                  <a:pt x="264" y="30"/>
                  <a:pt x="261" y="29"/>
                </a:cubicBezTo>
                <a:cubicBezTo>
                  <a:pt x="258" y="27"/>
                  <a:pt x="252" y="24"/>
                  <a:pt x="248" y="23"/>
                </a:cubicBezTo>
                <a:cubicBezTo>
                  <a:pt x="244" y="22"/>
                  <a:pt x="236" y="25"/>
                  <a:pt x="232" y="25"/>
                </a:cubicBezTo>
                <a:cubicBezTo>
                  <a:pt x="228" y="24"/>
                  <a:pt x="220" y="23"/>
                  <a:pt x="217" y="22"/>
                </a:cubicBezTo>
                <a:cubicBezTo>
                  <a:pt x="213" y="21"/>
                  <a:pt x="207" y="17"/>
                  <a:pt x="204" y="15"/>
                </a:cubicBezTo>
                <a:cubicBezTo>
                  <a:pt x="200" y="12"/>
                  <a:pt x="194" y="5"/>
                  <a:pt x="190" y="3"/>
                </a:cubicBezTo>
                <a:cubicBezTo>
                  <a:pt x="186" y="1"/>
                  <a:pt x="177" y="0"/>
                  <a:pt x="172" y="0"/>
                </a:cubicBezTo>
                <a:cubicBezTo>
                  <a:pt x="169" y="0"/>
                  <a:pt x="162" y="0"/>
                  <a:pt x="159" y="1"/>
                </a:cubicBezTo>
                <a:cubicBezTo>
                  <a:pt x="158" y="2"/>
                  <a:pt x="155" y="4"/>
                  <a:pt x="153" y="5"/>
                </a:cubicBezTo>
                <a:cubicBezTo>
                  <a:pt x="152" y="5"/>
                  <a:pt x="148" y="5"/>
                  <a:pt x="147" y="5"/>
                </a:cubicBezTo>
                <a:cubicBezTo>
                  <a:pt x="146" y="6"/>
                  <a:pt x="144" y="8"/>
                  <a:pt x="143" y="9"/>
                </a:cubicBezTo>
                <a:cubicBezTo>
                  <a:pt x="140" y="11"/>
                  <a:pt x="134" y="15"/>
                  <a:pt x="130" y="17"/>
                </a:cubicBezTo>
                <a:cubicBezTo>
                  <a:pt x="129" y="17"/>
                  <a:pt x="126" y="17"/>
                  <a:pt x="125" y="17"/>
                </a:cubicBezTo>
                <a:cubicBezTo>
                  <a:pt x="123" y="18"/>
                  <a:pt x="122" y="22"/>
                  <a:pt x="121" y="23"/>
                </a:cubicBezTo>
                <a:cubicBezTo>
                  <a:pt x="119" y="25"/>
                  <a:pt x="113" y="29"/>
                  <a:pt x="111" y="30"/>
                </a:cubicBezTo>
                <a:cubicBezTo>
                  <a:pt x="108" y="32"/>
                  <a:pt x="102" y="32"/>
                  <a:pt x="100" y="34"/>
                </a:cubicBezTo>
                <a:cubicBezTo>
                  <a:pt x="97" y="36"/>
                  <a:pt x="95" y="41"/>
                  <a:pt x="93" y="44"/>
                </a:cubicBezTo>
                <a:cubicBezTo>
                  <a:pt x="90" y="47"/>
                  <a:pt x="84" y="52"/>
                  <a:pt x="81" y="55"/>
                </a:cubicBezTo>
                <a:cubicBezTo>
                  <a:pt x="76" y="59"/>
                  <a:pt x="65" y="66"/>
                  <a:pt x="60" y="71"/>
                </a:cubicBezTo>
                <a:cubicBezTo>
                  <a:pt x="58" y="73"/>
                  <a:pt x="54" y="77"/>
                  <a:pt x="51" y="79"/>
                </a:cubicBezTo>
                <a:cubicBezTo>
                  <a:pt x="49" y="81"/>
                  <a:pt x="45" y="86"/>
                  <a:pt x="43" y="87"/>
                </a:cubicBezTo>
                <a:cubicBezTo>
                  <a:pt x="40" y="89"/>
                  <a:pt x="35" y="92"/>
                  <a:pt x="33" y="93"/>
                </a:cubicBezTo>
                <a:cubicBezTo>
                  <a:pt x="29" y="94"/>
                  <a:pt x="22" y="96"/>
                  <a:pt x="19" y="97"/>
                </a:cubicBezTo>
                <a:cubicBezTo>
                  <a:pt x="18" y="98"/>
                  <a:pt x="15" y="99"/>
                  <a:pt x="14" y="100"/>
                </a:cubicBezTo>
                <a:cubicBezTo>
                  <a:pt x="13" y="101"/>
                  <a:pt x="12" y="103"/>
                  <a:pt x="11" y="104"/>
                </a:cubicBezTo>
                <a:cubicBezTo>
                  <a:pt x="10" y="106"/>
                  <a:pt x="7" y="108"/>
                  <a:pt x="5" y="109"/>
                </a:cubicBezTo>
                <a:cubicBezTo>
                  <a:pt x="4" y="110"/>
                  <a:pt x="2" y="110"/>
                  <a:pt x="1" y="111"/>
                </a:cubicBezTo>
                <a:cubicBezTo>
                  <a:pt x="0" y="113"/>
                  <a:pt x="0" y="117"/>
                  <a:pt x="0" y="118"/>
                </a:cubicBezTo>
                <a:cubicBezTo>
                  <a:pt x="0" y="120"/>
                  <a:pt x="2" y="121"/>
                  <a:pt x="3" y="122"/>
                </a:cubicBezTo>
                <a:cubicBezTo>
                  <a:pt x="3" y="124"/>
                  <a:pt x="3" y="127"/>
                  <a:pt x="4" y="129"/>
                </a:cubicBezTo>
                <a:cubicBezTo>
                  <a:pt x="4" y="130"/>
                  <a:pt x="6" y="131"/>
                  <a:pt x="7" y="132"/>
                </a:cubicBezTo>
                <a:cubicBezTo>
                  <a:pt x="8" y="132"/>
                  <a:pt x="9" y="131"/>
                  <a:pt x="9" y="131"/>
                </a:cubicBezTo>
                <a:cubicBezTo>
                  <a:pt x="11" y="131"/>
                  <a:pt x="13" y="132"/>
                  <a:pt x="14" y="132"/>
                </a:cubicBezTo>
                <a:cubicBezTo>
                  <a:pt x="15" y="132"/>
                  <a:pt x="18" y="131"/>
                  <a:pt x="19" y="130"/>
                </a:cubicBezTo>
                <a:cubicBezTo>
                  <a:pt x="20" y="129"/>
                  <a:pt x="22" y="126"/>
                  <a:pt x="24" y="125"/>
                </a:cubicBezTo>
                <a:cubicBezTo>
                  <a:pt x="25" y="125"/>
                  <a:pt x="28" y="125"/>
                  <a:pt x="29" y="125"/>
                </a:cubicBezTo>
                <a:cubicBezTo>
                  <a:pt x="31" y="125"/>
                  <a:pt x="34" y="125"/>
                  <a:pt x="35" y="125"/>
                </a:cubicBezTo>
                <a:cubicBezTo>
                  <a:pt x="36" y="124"/>
                  <a:pt x="38" y="122"/>
                  <a:pt x="39" y="121"/>
                </a:cubicBezTo>
                <a:cubicBezTo>
                  <a:pt x="40" y="121"/>
                  <a:pt x="43" y="120"/>
                  <a:pt x="44" y="119"/>
                </a:cubicBezTo>
                <a:cubicBezTo>
                  <a:pt x="45" y="119"/>
                  <a:pt x="47" y="117"/>
                  <a:pt x="48" y="116"/>
                </a:cubicBezTo>
                <a:cubicBezTo>
                  <a:pt x="49" y="116"/>
                  <a:pt x="53" y="116"/>
                  <a:pt x="54" y="116"/>
                </a:cubicBezTo>
                <a:cubicBezTo>
                  <a:pt x="55" y="116"/>
                  <a:pt x="57" y="116"/>
                  <a:pt x="58" y="116"/>
                </a:cubicBezTo>
                <a:cubicBezTo>
                  <a:pt x="59" y="115"/>
                  <a:pt x="61" y="113"/>
                  <a:pt x="62" y="112"/>
                </a:cubicBezTo>
                <a:cubicBezTo>
                  <a:pt x="63" y="112"/>
                  <a:pt x="65" y="113"/>
                  <a:pt x="66" y="114"/>
                </a:cubicBezTo>
                <a:cubicBezTo>
                  <a:pt x="67" y="114"/>
                  <a:pt x="68" y="116"/>
                  <a:pt x="68" y="117"/>
                </a:cubicBezTo>
                <a:cubicBezTo>
                  <a:pt x="68" y="119"/>
                  <a:pt x="67" y="122"/>
                  <a:pt x="68" y="124"/>
                </a:cubicBezTo>
                <a:cubicBezTo>
                  <a:pt x="68" y="126"/>
                  <a:pt x="69" y="130"/>
                  <a:pt x="70" y="132"/>
                </a:cubicBezTo>
                <a:cubicBezTo>
                  <a:pt x="71" y="133"/>
                  <a:pt x="74" y="136"/>
                  <a:pt x="76" y="138"/>
                </a:cubicBezTo>
                <a:cubicBezTo>
                  <a:pt x="76" y="139"/>
                  <a:pt x="78" y="141"/>
                  <a:pt x="78" y="142"/>
                </a:cubicBezTo>
                <a:cubicBezTo>
                  <a:pt x="78" y="143"/>
                  <a:pt x="75" y="145"/>
                  <a:pt x="75" y="146"/>
                </a:cubicBezTo>
                <a:cubicBezTo>
                  <a:pt x="75" y="147"/>
                  <a:pt x="76" y="149"/>
                  <a:pt x="77" y="150"/>
                </a:cubicBezTo>
                <a:cubicBezTo>
                  <a:pt x="77" y="151"/>
                  <a:pt x="78" y="151"/>
                  <a:pt x="78" y="152"/>
                </a:cubicBezTo>
                <a:cubicBezTo>
                  <a:pt x="79" y="153"/>
                  <a:pt x="80" y="154"/>
                  <a:pt x="81" y="154"/>
                </a:cubicBezTo>
                <a:cubicBezTo>
                  <a:pt x="82" y="156"/>
                  <a:pt x="81" y="161"/>
                  <a:pt x="81" y="163"/>
                </a:cubicBezTo>
                <a:cubicBezTo>
                  <a:pt x="82" y="165"/>
                  <a:pt x="84" y="170"/>
                  <a:pt x="84" y="173"/>
                </a:cubicBezTo>
                <a:cubicBezTo>
                  <a:pt x="84" y="174"/>
                  <a:pt x="83" y="176"/>
                  <a:pt x="84" y="177"/>
                </a:cubicBezTo>
                <a:cubicBezTo>
                  <a:pt x="84" y="179"/>
                  <a:pt x="85" y="181"/>
                  <a:pt x="85" y="182"/>
                </a:cubicBezTo>
                <a:cubicBezTo>
                  <a:pt x="85" y="184"/>
                  <a:pt x="84" y="187"/>
                  <a:pt x="83" y="188"/>
                </a:cubicBezTo>
                <a:cubicBezTo>
                  <a:pt x="82" y="189"/>
                  <a:pt x="80" y="189"/>
                  <a:pt x="79" y="189"/>
                </a:cubicBezTo>
                <a:cubicBezTo>
                  <a:pt x="79" y="189"/>
                  <a:pt x="77" y="189"/>
                  <a:pt x="77" y="189"/>
                </a:cubicBezTo>
                <a:cubicBezTo>
                  <a:pt x="77" y="189"/>
                  <a:pt x="76" y="191"/>
                  <a:pt x="76" y="192"/>
                </a:cubicBezTo>
                <a:cubicBezTo>
                  <a:pt x="77" y="193"/>
                  <a:pt x="78" y="194"/>
                  <a:pt x="78" y="195"/>
                </a:cubicBezTo>
                <a:cubicBezTo>
                  <a:pt x="79" y="196"/>
                  <a:pt x="80" y="197"/>
                  <a:pt x="80" y="198"/>
                </a:cubicBezTo>
                <a:cubicBezTo>
                  <a:pt x="80" y="199"/>
                  <a:pt x="79" y="202"/>
                  <a:pt x="80" y="203"/>
                </a:cubicBezTo>
                <a:cubicBezTo>
                  <a:pt x="80" y="204"/>
                  <a:pt x="83" y="205"/>
                  <a:pt x="83" y="206"/>
                </a:cubicBezTo>
                <a:cubicBezTo>
                  <a:pt x="84" y="206"/>
                  <a:pt x="83" y="208"/>
                  <a:pt x="84" y="209"/>
                </a:cubicBezTo>
                <a:cubicBezTo>
                  <a:pt x="84" y="211"/>
                  <a:pt x="84" y="215"/>
                  <a:pt x="84" y="217"/>
                </a:cubicBezTo>
                <a:cubicBezTo>
                  <a:pt x="85" y="218"/>
                  <a:pt x="85" y="220"/>
                  <a:pt x="86" y="221"/>
                </a:cubicBezTo>
                <a:cubicBezTo>
                  <a:pt x="86" y="222"/>
                  <a:pt x="88" y="224"/>
                  <a:pt x="89" y="225"/>
                </a:cubicBezTo>
                <a:cubicBezTo>
                  <a:pt x="90" y="226"/>
                  <a:pt x="92" y="228"/>
                  <a:pt x="92" y="229"/>
                </a:cubicBezTo>
                <a:cubicBezTo>
                  <a:pt x="93" y="230"/>
                  <a:pt x="93" y="233"/>
                  <a:pt x="93" y="234"/>
                </a:cubicBezTo>
                <a:cubicBezTo>
                  <a:pt x="93" y="235"/>
                  <a:pt x="93" y="238"/>
                  <a:pt x="92" y="239"/>
                </a:cubicBezTo>
                <a:cubicBezTo>
                  <a:pt x="92" y="241"/>
                  <a:pt x="92" y="243"/>
                  <a:pt x="92" y="244"/>
                </a:cubicBezTo>
                <a:cubicBezTo>
                  <a:pt x="92" y="245"/>
                  <a:pt x="92" y="247"/>
                  <a:pt x="92" y="249"/>
                </a:cubicBezTo>
                <a:cubicBezTo>
                  <a:pt x="93" y="248"/>
                  <a:pt x="96" y="246"/>
                  <a:pt x="97" y="246"/>
                </a:cubicBezTo>
                <a:cubicBezTo>
                  <a:pt x="99" y="245"/>
                  <a:pt x="104" y="247"/>
                  <a:pt x="107" y="246"/>
                </a:cubicBezTo>
                <a:cubicBezTo>
                  <a:pt x="109" y="246"/>
                  <a:pt x="114" y="243"/>
                  <a:pt x="116" y="242"/>
                </a:cubicBezTo>
                <a:cubicBezTo>
                  <a:pt x="119" y="242"/>
                  <a:pt x="126" y="242"/>
                  <a:pt x="129" y="242"/>
                </a:cubicBezTo>
                <a:cubicBezTo>
                  <a:pt x="130" y="243"/>
                  <a:pt x="134" y="245"/>
                  <a:pt x="135" y="246"/>
                </a:cubicBezTo>
                <a:cubicBezTo>
                  <a:pt x="137" y="248"/>
                  <a:pt x="140" y="254"/>
                  <a:pt x="142" y="256"/>
                </a:cubicBezTo>
                <a:cubicBezTo>
                  <a:pt x="143" y="258"/>
                  <a:pt x="146" y="264"/>
                  <a:pt x="148" y="265"/>
                </a:cubicBezTo>
                <a:cubicBezTo>
                  <a:pt x="149" y="266"/>
                  <a:pt x="153" y="267"/>
                  <a:pt x="154" y="268"/>
                </a:cubicBezTo>
                <a:cubicBezTo>
                  <a:pt x="157" y="268"/>
                  <a:pt x="163" y="268"/>
                  <a:pt x="166" y="269"/>
                </a:cubicBezTo>
                <a:cubicBezTo>
                  <a:pt x="166" y="269"/>
                  <a:pt x="167" y="269"/>
                  <a:pt x="168" y="270"/>
                </a:cubicBezTo>
                <a:cubicBezTo>
                  <a:pt x="168" y="268"/>
                  <a:pt x="168" y="266"/>
                  <a:pt x="168" y="265"/>
                </a:cubicBezTo>
                <a:cubicBezTo>
                  <a:pt x="169" y="262"/>
                  <a:pt x="169" y="256"/>
                  <a:pt x="170" y="253"/>
                </a:cubicBezTo>
                <a:cubicBezTo>
                  <a:pt x="172" y="250"/>
                  <a:pt x="177" y="247"/>
                  <a:pt x="179" y="244"/>
                </a:cubicBezTo>
                <a:cubicBezTo>
                  <a:pt x="181" y="242"/>
                  <a:pt x="183" y="236"/>
                  <a:pt x="185" y="234"/>
                </a:cubicBezTo>
                <a:cubicBezTo>
                  <a:pt x="187" y="232"/>
                  <a:pt x="192" y="231"/>
                  <a:pt x="194" y="229"/>
                </a:cubicBezTo>
                <a:cubicBezTo>
                  <a:pt x="196" y="228"/>
                  <a:pt x="199" y="223"/>
                  <a:pt x="202" y="221"/>
                </a:cubicBezTo>
                <a:cubicBezTo>
                  <a:pt x="204" y="220"/>
                  <a:pt x="211" y="218"/>
                  <a:pt x="214" y="218"/>
                </a:cubicBezTo>
                <a:cubicBezTo>
                  <a:pt x="217" y="217"/>
                  <a:pt x="222" y="219"/>
                  <a:pt x="225" y="219"/>
                </a:cubicBezTo>
                <a:cubicBezTo>
                  <a:pt x="229" y="218"/>
                  <a:pt x="235" y="213"/>
                  <a:pt x="238" y="211"/>
                </a:cubicBezTo>
                <a:cubicBezTo>
                  <a:pt x="240" y="209"/>
                  <a:pt x="243" y="206"/>
                  <a:pt x="245" y="205"/>
                </a:cubicBezTo>
                <a:cubicBezTo>
                  <a:pt x="247" y="204"/>
                  <a:pt x="253" y="206"/>
                  <a:pt x="256" y="205"/>
                </a:cubicBezTo>
                <a:cubicBezTo>
                  <a:pt x="259" y="204"/>
                  <a:pt x="264" y="201"/>
                  <a:pt x="266" y="200"/>
                </a:cubicBezTo>
                <a:cubicBezTo>
                  <a:pt x="268" y="198"/>
                  <a:pt x="272" y="194"/>
                  <a:pt x="274" y="192"/>
                </a:cubicBezTo>
                <a:cubicBezTo>
                  <a:pt x="276" y="190"/>
                  <a:pt x="277" y="185"/>
                  <a:pt x="278" y="184"/>
                </a:cubicBezTo>
                <a:cubicBezTo>
                  <a:pt x="279" y="183"/>
                  <a:pt x="282" y="181"/>
                  <a:pt x="283" y="180"/>
                </a:cubicBezTo>
                <a:cubicBezTo>
                  <a:pt x="283" y="180"/>
                  <a:pt x="283" y="180"/>
                  <a:pt x="283" y="180"/>
                </a:cubicBezTo>
                <a:cubicBezTo>
                  <a:pt x="281" y="176"/>
                  <a:pt x="278" y="168"/>
                  <a:pt x="276" y="164"/>
                </a:cubicBezTo>
                <a:cubicBezTo>
                  <a:pt x="274" y="160"/>
                  <a:pt x="272" y="154"/>
                  <a:pt x="271" y="150"/>
                </a:cubicBezTo>
                <a:cubicBezTo>
                  <a:pt x="270" y="147"/>
                  <a:pt x="269" y="141"/>
                  <a:pt x="269" y="138"/>
                </a:cubicBezTo>
                <a:cubicBezTo>
                  <a:pt x="269" y="135"/>
                  <a:pt x="270" y="130"/>
                  <a:pt x="270" y="128"/>
                </a:cubicBezTo>
                <a:cubicBezTo>
                  <a:pt x="271" y="125"/>
                  <a:pt x="274" y="120"/>
                  <a:pt x="276" y="118"/>
                </a:cubicBezTo>
                <a:cubicBezTo>
                  <a:pt x="276" y="116"/>
                  <a:pt x="277" y="112"/>
                  <a:pt x="278" y="110"/>
                </a:cubicBezTo>
                <a:cubicBezTo>
                  <a:pt x="279" y="108"/>
                  <a:pt x="281" y="104"/>
                  <a:pt x="282" y="102"/>
                </a:cubicBezTo>
                <a:cubicBezTo>
                  <a:pt x="283" y="99"/>
                  <a:pt x="285" y="94"/>
                  <a:pt x="286" y="92"/>
                </a:cubicBezTo>
                <a:cubicBezTo>
                  <a:pt x="288" y="90"/>
                  <a:pt x="292" y="87"/>
                  <a:pt x="294" y="85"/>
                </a:cubicBezTo>
                <a:cubicBezTo>
                  <a:pt x="296" y="84"/>
                  <a:pt x="299" y="82"/>
                  <a:pt x="300" y="80"/>
                </a:cubicBezTo>
                <a:cubicBezTo>
                  <a:pt x="301" y="77"/>
                  <a:pt x="299" y="72"/>
                  <a:pt x="300" y="69"/>
                </a:cubicBezTo>
                <a:cubicBezTo>
                  <a:pt x="300" y="68"/>
                  <a:pt x="302" y="66"/>
                  <a:pt x="302" y="65"/>
                </a:cubicBezTo>
                <a:close/>
                <a:moveTo>
                  <a:pt x="132" y="103"/>
                </a:moveTo>
                <a:cubicBezTo>
                  <a:pt x="131" y="104"/>
                  <a:pt x="128" y="105"/>
                  <a:pt x="127" y="106"/>
                </a:cubicBezTo>
                <a:cubicBezTo>
                  <a:pt x="126" y="108"/>
                  <a:pt x="125" y="110"/>
                  <a:pt x="124" y="112"/>
                </a:cubicBezTo>
                <a:cubicBezTo>
                  <a:pt x="123" y="113"/>
                  <a:pt x="123" y="116"/>
                  <a:pt x="122" y="118"/>
                </a:cubicBezTo>
                <a:cubicBezTo>
                  <a:pt x="121" y="119"/>
                  <a:pt x="118" y="120"/>
                  <a:pt x="117" y="121"/>
                </a:cubicBezTo>
                <a:cubicBezTo>
                  <a:pt x="115" y="122"/>
                  <a:pt x="112" y="123"/>
                  <a:pt x="110" y="122"/>
                </a:cubicBezTo>
                <a:cubicBezTo>
                  <a:pt x="108" y="122"/>
                  <a:pt x="106" y="120"/>
                  <a:pt x="104" y="119"/>
                </a:cubicBezTo>
                <a:cubicBezTo>
                  <a:pt x="103" y="118"/>
                  <a:pt x="99" y="118"/>
                  <a:pt x="98" y="116"/>
                </a:cubicBezTo>
                <a:cubicBezTo>
                  <a:pt x="97" y="115"/>
                  <a:pt x="96" y="112"/>
                  <a:pt x="96" y="111"/>
                </a:cubicBezTo>
                <a:cubicBezTo>
                  <a:pt x="96" y="109"/>
                  <a:pt x="98" y="107"/>
                  <a:pt x="99" y="106"/>
                </a:cubicBezTo>
                <a:cubicBezTo>
                  <a:pt x="100" y="104"/>
                  <a:pt x="105" y="103"/>
                  <a:pt x="106" y="102"/>
                </a:cubicBezTo>
                <a:cubicBezTo>
                  <a:pt x="107" y="100"/>
                  <a:pt x="108" y="96"/>
                  <a:pt x="107" y="94"/>
                </a:cubicBezTo>
                <a:cubicBezTo>
                  <a:pt x="106" y="93"/>
                  <a:pt x="103" y="92"/>
                  <a:pt x="102" y="92"/>
                </a:cubicBezTo>
                <a:cubicBezTo>
                  <a:pt x="101" y="92"/>
                  <a:pt x="99" y="92"/>
                  <a:pt x="98" y="92"/>
                </a:cubicBezTo>
                <a:cubicBezTo>
                  <a:pt x="97" y="93"/>
                  <a:pt x="97" y="95"/>
                  <a:pt x="96" y="96"/>
                </a:cubicBezTo>
                <a:cubicBezTo>
                  <a:pt x="94" y="97"/>
                  <a:pt x="91" y="99"/>
                  <a:pt x="90" y="98"/>
                </a:cubicBezTo>
                <a:cubicBezTo>
                  <a:pt x="88" y="98"/>
                  <a:pt x="87" y="95"/>
                  <a:pt x="87" y="94"/>
                </a:cubicBezTo>
                <a:cubicBezTo>
                  <a:pt x="86" y="91"/>
                  <a:pt x="87" y="86"/>
                  <a:pt x="88" y="83"/>
                </a:cubicBezTo>
                <a:cubicBezTo>
                  <a:pt x="89" y="82"/>
                  <a:pt x="92" y="81"/>
                  <a:pt x="93" y="80"/>
                </a:cubicBezTo>
                <a:cubicBezTo>
                  <a:pt x="94" y="79"/>
                  <a:pt x="95" y="76"/>
                  <a:pt x="97" y="75"/>
                </a:cubicBezTo>
                <a:cubicBezTo>
                  <a:pt x="98" y="74"/>
                  <a:pt x="101" y="73"/>
                  <a:pt x="103" y="73"/>
                </a:cubicBezTo>
                <a:cubicBezTo>
                  <a:pt x="104" y="72"/>
                  <a:pt x="106" y="73"/>
                  <a:pt x="107" y="74"/>
                </a:cubicBezTo>
                <a:cubicBezTo>
                  <a:pt x="108" y="75"/>
                  <a:pt x="109" y="78"/>
                  <a:pt x="110" y="79"/>
                </a:cubicBezTo>
                <a:cubicBezTo>
                  <a:pt x="111" y="80"/>
                  <a:pt x="114" y="81"/>
                  <a:pt x="116" y="82"/>
                </a:cubicBezTo>
                <a:cubicBezTo>
                  <a:pt x="117" y="83"/>
                  <a:pt x="118" y="87"/>
                  <a:pt x="120" y="88"/>
                </a:cubicBezTo>
                <a:cubicBezTo>
                  <a:pt x="121" y="89"/>
                  <a:pt x="125" y="89"/>
                  <a:pt x="127" y="90"/>
                </a:cubicBezTo>
                <a:cubicBezTo>
                  <a:pt x="128" y="91"/>
                  <a:pt x="129" y="95"/>
                  <a:pt x="130" y="96"/>
                </a:cubicBezTo>
                <a:cubicBezTo>
                  <a:pt x="130" y="97"/>
                  <a:pt x="133" y="98"/>
                  <a:pt x="133" y="99"/>
                </a:cubicBezTo>
                <a:cubicBezTo>
                  <a:pt x="133" y="100"/>
                  <a:pt x="132" y="102"/>
                  <a:pt x="132"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12">
            <a:extLst>
              <a:ext uri="{FF2B5EF4-FFF2-40B4-BE49-F238E27FC236}">
                <a16:creationId xmlns:a16="http://schemas.microsoft.com/office/drawing/2014/main" id="{8BCAD946-42C3-4D34-91F8-A1F592D7625A}"/>
              </a:ext>
            </a:extLst>
          </p:cNvPr>
          <p:cNvSpPr>
            <a:spLocks/>
          </p:cNvSpPr>
          <p:nvPr/>
        </p:nvSpPr>
        <p:spPr bwMode="auto">
          <a:xfrm>
            <a:off x="6465076" y="2302421"/>
            <a:ext cx="58600" cy="84970"/>
          </a:xfrm>
          <a:custGeom>
            <a:avLst/>
            <a:gdLst/>
            <a:ahLst/>
            <a:cxnLst>
              <a:cxn ang="0">
                <a:pos x="15" y="29"/>
              </a:cxn>
              <a:cxn ang="0">
                <a:pos x="13" y="25"/>
              </a:cxn>
              <a:cxn ang="0">
                <a:pos x="8" y="20"/>
              </a:cxn>
              <a:cxn ang="0">
                <a:pos x="5" y="15"/>
              </a:cxn>
              <a:cxn ang="0">
                <a:pos x="1" y="12"/>
              </a:cxn>
              <a:cxn ang="0">
                <a:pos x="0" y="8"/>
              </a:cxn>
              <a:cxn ang="0">
                <a:pos x="1" y="1"/>
              </a:cxn>
              <a:cxn ang="0">
                <a:pos x="5" y="0"/>
              </a:cxn>
              <a:cxn ang="0">
                <a:pos x="9" y="3"/>
              </a:cxn>
              <a:cxn ang="0">
                <a:pos x="12" y="4"/>
              </a:cxn>
              <a:cxn ang="0">
                <a:pos x="14" y="1"/>
              </a:cxn>
              <a:cxn ang="0">
                <a:pos x="18" y="1"/>
              </a:cxn>
              <a:cxn ang="0">
                <a:pos x="20" y="4"/>
              </a:cxn>
              <a:cxn ang="0">
                <a:pos x="19" y="7"/>
              </a:cxn>
              <a:cxn ang="0">
                <a:pos x="16" y="9"/>
              </a:cxn>
              <a:cxn ang="0">
                <a:pos x="15" y="13"/>
              </a:cxn>
              <a:cxn ang="0">
                <a:pos x="16" y="16"/>
              </a:cxn>
              <a:cxn ang="0">
                <a:pos x="19" y="20"/>
              </a:cxn>
              <a:cxn ang="0">
                <a:pos x="19" y="24"/>
              </a:cxn>
              <a:cxn ang="0">
                <a:pos x="19" y="28"/>
              </a:cxn>
              <a:cxn ang="0">
                <a:pos x="15" y="29"/>
              </a:cxn>
            </a:cxnLst>
            <a:rect l="0" t="0" r="r" b="b"/>
            <a:pathLst>
              <a:path w="20" h="29">
                <a:moveTo>
                  <a:pt x="15" y="29"/>
                </a:moveTo>
                <a:cubicBezTo>
                  <a:pt x="14" y="28"/>
                  <a:pt x="14" y="25"/>
                  <a:pt x="13" y="25"/>
                </a:cubicBezTo>
                <a:cubicBezTo>
                  <a:pt x="12" y="23"/>
                  <a:pt x="9" y="21"/>
                  <a:pt x="8" y="20"/>
                </a:cubicBezTo>
                <a:cubicBezTo>
                  <a:pt x="7" y="18"/>
                  <a:pt x="6" y="16"/>
                  <a:pt x="5" y="15"/>
                </a:cubicBezTo>
                <a:cubicBezTo>
                  <a:pt x="5" y="14"/>
                  <a:pt x="2" y="13"/>
                  <a:pt x="1" y="12"/>
                </a:cubicBezTo>
                <a:cubicBezTo>
                  <a:pt x="1" y="11"/>
                  <a:pt x="0" y="9"/>
                  <a:pt x="0" y="8"/>
                </a:cubicBezTo>
                <a:cubicBezTo>
                  <a:pt x="0" y="6"/>
                  <a:pt x="0" y="2"/>
                  <a:pt x="1" y="1"/>
                </a:cubicBezTo>
                <a:cubicBezTo>
                  <a:pt x="1" y="0"/>
                  <a:pt x="4" y="0"/>
                  <a:pt x="5" y="0"/>
                </a:cubicBezTo>
                <a:cubicBezTo>
                  <a:pt x="6" y="0"/>
                  <a:pt x="7" y="2"/>
                  <a:pt x="9" y="3"/>
                </a:cubicBezTo>
                <a:cubicBezTo>
                  <a:pt x="9" y="3"/>
                  <a:pt x="11" y="4"/>
                  <a:pt x="12" y="4"/>
                </a:cubicBezTo>
                <a:cubicBezTo>
                  <a:pt x="13" y="3"/>
                  <a:pt x="13" y="2"/>
                  <a:pt x="14" y="1"/>
                </a:cubicBezTo>
                <a:cubicBezTo>
                  <a:pt x="15" y="1"/>
                  <a:pt x="17" y="1"/>
                  <a:pt x="18" y="1"/>
                </a:cubicBezTo>
                <a:cubicBezTo>
                  <a:pt x="19" y="1"/>
                  <a:pt x="20" y="3"/>
                  <a:pt x="20" y="4"/>
                </a:cubicBezTo>
                <a:cubicBezTo>
                  <a:pt x="20" y="5"/>
                  <a:pt x="20" y="6"/>
                  <a:pt x="19" y="7"/>
                </a:cubicBezTo>
                <a:cubicBezTo>
                  <a:pt x="19" y="7"/>
                  <a:pt x="17" y="8"/>
                  <a:pt x="16" y="9"/>
                </a:cubicBezTo>
                <a:cubicBezTo>
                  <a:pt x="16" y="10"/>
                  <a:pt x="15" y="12"/>
                  <a:pt x="15" y="13"/>
                </a:cubicBezTo>
                <a:cubicBezTo>
                  <a:pt x="15" y="14"/>
                  <a:pt x="16" y="15"/>
                  <a:pt x="16" y="16"/>
                </a:cubicBezTo>
                <a:cubicBezTo>
                  <a:pt x="17" y="17"/>
                  <a:pt x="19" y="19"/>
                  <a:pt x="19" y="20"/>
                </a:cubicBezTo>
                <a:cubicBezTo>
                  <a:pt x="20" y="21"/>
                  <a:pt x="19" y="23"/>
                  <a:pt x="19" y="24"/>
                </a:cubicBezTo>
                <a:cubicBezTo>
                  <a:pt x="19" y="25"/>
                  <a:pt x="20" y="27"/>
                  <a:pt x="19" y="28"/>
                </a:cubicBezTo>
                <a:cubicBezTo>
                  <a:pt x="19" y="29"/>
                  <a:pt x="16" y="29"/>
                  <a:pt x="15" y="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13">
            <a:extLst>
              <a:ext uri="{FF2B5EF4-FFF2-40B4-BE49-F238E27FC236}">
                <a16:creationId xmlns:a16="http://schemas.microsoft.com/office/drawing/2014/main" id="{5ACF0251-8BE9-4147-A7A3-D10382ECD451}"/>
              </a:ext>
            </a:extLst>
          </p:cNvPr>
          <p:cNvSpPr>
            <a:spLocks/>
          </p:cNvSpPr>
          <p:nvPr/>
        </p:nvSpPr>
        <p:spPr bwMode="auto">
          <a:xfrm>
            <a:off x="6479727" y="2451849"/>
            <a:ext cx="64460" cy="152359"/>
          </a:xfrm>
          <a:custGeom>
            <a:avLst/>
            <a:gdLst/>
            <a:ahLst/>
            <a:cxnLst>
              <a:cxn ang="0">
                <a:pos x="4" y="52"/>
              </a:cxn>
              <a:cxn ang="0">
                <a:pos x="4" y="49"/>
              </a:cxn>
              <a:cxn ang="0">
                <a:pos x="7" y="47"/>
              </a:cxn>
              <a:cxn ang="0">
                <a:pos x="10" y="44"/>
              </a:cxn>
              <a:cxn ang="0">
                <a:pos x="12" y="38"/>
              </a:cxn>
              <a:cxn ang="0">
                <a:pos x="12" y="33"/>
              </a:cxn>
              <a:cxn ang="0">
                <a:pos x="10" y="25"/>
              </a:cxn>
              <a:cxn ang="0">
                <a:pos x="14" y="20"/>
              </a:cxn>
              <a:cxn ang="0">
                <a:pos x="18" y="16"/>
              </a:cxn>
              <a:cxn ang="0">
                <a:pos x="16" y="13"/>
              </a:cxn>
              <a:cxn ang="0">
                <a:pos x="14" y="9"/>
              </a:cxn>
              <a:cxn ang="0">
                <a:pos x="15" y="7"/>
              </a:cxn>
              <a:cxn ang="0">
                <a:pos x="21" y="6"/>
              </a:cxn>
              <a:cxn ang="0">
                <a:pos x="21" y="3"/>
              </a:cxn>
              <a:cxn ang="0">
                <a:pos x="17" y="0"/>
              </a:cxn>
              <a:cxn ang="0">
                <a:pos x="14" y="1"/>
              </a:cxn>
              <a:cxn ang="0">
                <a:pos x="11" y="5"/>
              </a:cxn>
              <a:cxn ang="0">
                <a:pos x="9" y="8"/>
              </a:cxn>
              <a:cxn ang="0">
                <a:pos x="5" y="14"/>
              </a:cxn>
              <a:cxn ang="0">
                <a:pos x="3" y="18"/>
              </a:cxn>
              <a:cxn ang="0">
                <a:pos x="3" y="24"/>
              </a:cxn>
              <a:cxn ang="0">
                <a:pos x="3" y="29"/>
              </a:cxn>
              <a:cxn ang="0">
                <a:pos x="1" y="35"/>
              </a:cxn>
              <a:cxn ang="0">
                <a:pos x="3" y="41"/>
              </a:cxn>
              <a:cxn ang="0">
                <a:pos x="3" y="46"/>
              </a:cxn>
              <a:cxn ang="0">
                <a:pos x="0" y="49"/>
              </a:cxn>
              <a:cxn ang="0">
                <a:pos x="1" y="52"/>
              </a:cxn>
              <a:cxn ang="0">
                <a:pos x="4" y="52"/>
              </a:cxn>
            </a:cxnLst>
            <a:rect l="0" t="0" r="r" b="b"/>
            <a:pathLst>
              <a:path w="22" h="53">
                <a:moveTo>
                  <a:pt x="4" y="52"/>
                </a:moveTo>
                <a:cubicBezTo>
                  <a:pt x="4" y="52"/>
                  <a:pt x="3" y="50"/>
                  <a:pt x="4" y="49"/>
                </a:cubicBezTo>
                <a:cubicBezTo>
                  <a:pt x="4" y="48"/>
                  <a:pt x="6" y="48"/>
                  <a:pt x="7" y="47"/>
                </a:cubicBezTo>
                <a:cubicBezTo>
                  <a:pt x="8" y="47"/>
                  <a:pt x="9" y="45"/>
                  <a:pt x="10" y="44"/>
                </a:cubicBezTo>
                <a:cubicBezTo>
                  <a:pt x="11" y="43"/>
                  <a:pt x="12" y="40"/>
                  <a:pt x="12" y="38"/>
                </a:cubicBezTo>
                <a:cubicBezTo>
                  <a:pt x="12" y="37"/>
                  <a:pt x="12" y="34"/>
                  <a:pt x="12" y="33"/>
                </a:cubicBezTo>
                <a:cubicBezTo>
                  <a:pt x="12" y="31"/>
                  <a:pt x="9" y="27"/>
                  <a:pt x="10" y="25"/>
                </a:cubicBezTo>
                <a:cubicBezTo>
                  <a:pt x="10" y="23"/>
                  <a:pt x="13" y="21"/>
                  <a:pt x="14" y="20"/>
                </a:cubicBezTo>
                <a:cubicBezTo>
                  <a:pt x="15" y="19"/>
                  <a:pt x="18" y="18"/>
                  <a:pt x="18" y="16"/>
                </a:cubicBezTo>
                <a:cubicBezTo>
                  <a:pt x="18" y="15"/>
                  <a:pt x="17" y="14"/>
                  <a:pt x="16" y="13"/>
                </a:cubicBezTo>
                <a:cubicBezTo>
                  <a:pt x="16" y="12"/>
                  <a:pt x="14" y="10"/>
                  <a:pt x="14" y="9"/>
                </a:cubicBezTo>
                <a:cubicBezTo>
                  <a:pt x="14" y="9"/>
                  <a:pt x="15" y="7"/>
                  <a:pt x="15" y="7"/>
                </a:cubicBezTo>
                <a:cubicBezTo>
                  <a:pt x="16" y="6"/>
                  <a:pt x="20" y="7"/>
                  <a:pt x="21" y="6"/>
                </a:cubicBezTo>
                <a:cubicBezTo>
                  <a:pt x="22" y="5"/>
                  <a:pt x="22" y="4"/>
                  <a:pt x="21" y="3"/>
                </a:cubicBezTo>
                <a:cubicBezTo>
                  <a:pt x="21" y="2"/>
                  <a:pt x="19" y="0"/>
                  <a:pt x="17" y="0"/>
                </a:cubicBezTo>
                <a:cubicBezTo>
                  <a:pt x="16" y="0"/>
                  <a:pt x="14" y="0"/>
                  <a:pt x="14" y="1"/>
                </a:cubicBezTo>
                <a:cubicBezTo>
                  <a:pt x="13" y="1"/>
                  <a:pt x="12" y="4"/>
                  <a:pt x="11" y="5"/>
                </a:cubicBezTo>
                <a:cubicBezTo>
                  <a:pt x="11" y="6"/>
                  <a:pt x="9" y="7"/>
                  <a:pt x="9" y="8"/>
                </a:cubicBezTo>
                <a:cubicBezTo>
                  <a:pt x="8" y="9"/>
                  <a:pt x="6" y="13"/>
                  <a:pt x="5" y="14"/>
                </a:cubicBezTo>
                <a:cubicBezTo>
                  <a:pt x="4" y="15"/>
                  <a:pt x="3" y="17"/>
                  <a:pt x="3" y="18"/>
                </a:cubicBezTo>
                <a:cubicBezTo>
                  <a:pt x="3" y="19"/>
                  <a:pt x="3" y="22"/>
                  <a:pt x="3" y="24"/>
                </a:cubicBezTo>
                <a:cubicBezTo>
                  <a:pt x="4" y="25"/>
                  <a:pt x="4" y="28"/>
                  <a:pt x="3" y="29"/>
                </a:cubicBezTo>
                <a:cubicBezTo>
                  <a:pt x="3" y="31"/>
                  <a:pt x="1" y="33"/>
                  <a:pt x="1" y="35"/>
                </a:cubicBezTo>
                <a:cubicBezTo>
                  <a:pt x="1" y="37"/>
                  <a:pt x="3" y="39"/>
                  <a:pt x="3" y="41"/>
                </a:cubicBezTo>
                <a:cubicBezTo>
                  <a:pt x="3" y="42"/>
                  <a:pt x="3" y="45"/>
                  <a:pt x="3" y="46"/>
                </a:cubicBezTo>
                <a:cubicBezTo>
                  <a:pt x="3" y="47"/>
                  <a:pt x="1" y="48"/>
                  <a:pt x="0" y="49"/>
                </a:cubicBezTo>
                <a:cubicBezTo>
                  <a:pt x="0" y="50"/>
                  <a:pt x="0" y="52"/>
                  <a:pt x="1" y="52"/>
                </a:cubicBezTo>
                <a:cubicBezTo>
                  <a:pt x="2" y="53"/>
                  <a:pt x="3" y="53"/>
                  <a:pt x="4" y="5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14">
            <a:extLst>
              <a:ext uri="{FF2B5EF4-FFF2-40B4-BE49-F238E27FC236}">
                <a16:creationId xmlns:a16="http://schemas.microsoft.com/office/drawing/2014/main" id="{1834E2D6-D0F3-48D0-8ABB-5D725A454E13}"/>
              </a:ext>
            </a:extLst>
          </p:cNvPr>
          <p:cNvSpPr>
            <a:spLocks/>
          </p:cNvSpPr>
          <p:nvPr/>
        </p:nvSpPr>
        <p:spPr bwMode="auto">
          <a:xfrm>
            <a:off x="6248258" y="2246750"/>
            <a:ext cx="219749" cy="222679"/>
          </a:xfrm>
          <a:custGeom>
            <a:avLst/>
            <a:gdLst/>
            <a:ahLst/>
            <a:cxnLst>
              <a:cxn ang="0">
                <a:pos x="75" y="46"/>
              </a:cxn>
              <a:cxn ang="0">
                <a:pos x="75" y="53"/>
              </a:cxn>
              <a:cxn ang="0">
                <a:pos x="72" y="56"/>
              </a:cxn>
              <a:cxn ang="0">
                <a:pos x="65" y="56"/>
              </a:cxn>
              <a:cxn ang="0">
                <a:pos x="59" y="56"/>
              </a:cxn>
              <a:cxn ang="0">
                <a:pos x="53" y="60"/>
              </a:cxn>
              <a:cxn ang="0">
                <a:pos x="51" y="64"/>
              </a:cxn>
              <a:cxn ang="0">
                <a:pos x="53" y="68"/>
              </a:cxn>
              <a:cxn ang="0">
                <a:pos x="57" y="70"/>
              </a:cxn>
              <a:cxn ang="0">
                <a:pos x="58" y="74"/>
              </a:cxn>
              <a:cxn ang="0">
                <a:pos x="56" y="76"/>
              </a:cxn>
              <a:cxn ang="0">
                <a:pos x="52" y="75"/>
              </a:cxn>
              <a:cxn ang="0">
                <a:pos x="48" y="73"/>
              </a:cxn>
              <a:cxn ang="0">
                <a:pos x="45" y="71"/>
              </a:cxn>
              <a:cxn ang="0">
                <a:pos x="40" y="67"/>
              </a:cxn>
              <a:cxn ang="0">
                <a:pos x="39" y="62"/>
              </a:cxn>
              <a:cxn ang="0">
                <a:pos x="39" y="57"/>
              </a:cxn>
              <a:cxn ang="0">
                <a:pos x="39" y="52"/>
              </a:cxn>
              <a:cxn ang="0">
                <a:pos x="34" y="49"/>
              </a:cxn>
              <a:cxn ang="0">
                <a:pos x="33" y="45"/>
              </a:cxn>
              <a:cxn ang="0">
                <a:pos x="34" y="41"/>
              </a:cxn>
              <a:cxn ang="0">
                <a:pos x="24" y="31"/>
              </a:cxn>
              <a:cxn ang="0">
                <a:pos x="15" y="20"/>
              </a:cxn>
              <a:cxn ang="0">
                <a:pos x="1" y="11"/>
              </a:cxn>
              <a:cxn ang="0">
                <a:pos x="0" y="11"/>
              </a:cxn>
              <a:cxn ang="0">
                <a:pos x="2" y="8"/>
              </a:cxn>
              <a:cxn ang="0">
                <a:pos x="5" y="4"/>
              </a:cxn>
              <a:cxn ang="0">
                <a:pos x="10" y="2"/>
              </a:cxn>
              <a:cxn ang="0">
                <a:pos x="13" y="0"/>
              </a:cxn>
              <a:cxn ang="0">
                <a:pos x="13" y="4"/>
              </a:cxn>
              <a:cxn ang="0">
                <a:pos x="17" y="7"/>
              </a:cxn>
              <a:cxn ang="0">
                <a:pos x="20" y="5"/>
              </a:cxn>
              <a:cxn ang="0">
                <a:pos x="24" y="4"/>
              </a:cxn>
              <a:cxn ang="0">
                <a:pos x="28" y="4"/>
              </a:cxn>
              <a:cxn ang="0">
                <a:pos x="32" y="7"/>
              </a:cxn>
              <a:cxn ang="0">
                <a:pos x="34" y="11"/>
              </a:cxn>
              <a:cxn ang="0">
                <a:pos x="37" y="14"/>
              </a:cxn>
              <a:cxn ang="0">
                <a:pos x="43" y="15"/>
              </a:cxn>
              <a:cxn ang="0">
                <a:pos x="48" y="12"/>
              </a:cxn>
              <a:cxn ang="0">
                <a:pos x="52" y="7"/>
              </a:cxn>
              <a:cxn ang="0">
                <a:pos x="56" y="3"/>
              </a:cxn>
              <a:cxn ang="0">
                <a:pos x="59" y="2"/>
              </a:cxn>
              <a:cxn ang="0">
                <a:pos x="65" y="2"/>
              </a:cxn>
              <a:cxn ang="0">
                <a:pos x="71" y="1"/>
              </a:cxn>
              <a:cxn ang="0">
                <a:pos x="73" y="7"/>
              </a:cxn>
              <a:cxn ang="0">
                <a:pos x="69" y="14"/>
              </a:cxn>
              <a:cxn ang="0">
                <a:pos x="67" y="24"/>
              </a:cxn>
              <a:cxn ang="0">
                <a:pos x="68" y="31"/>
              </a:cxn>
              <a:cxn ang="0">
                <a:pos x="72" y="38"/>
              </a:cxn>
              <a:cxn ang="0">
                <a:pos x="75" y="46"/>
              </a:cxn>
            </a:cxnLst>
            <a:rect l="0" t="0" r="r" b="b"/>
            <a:pathLst>
              <a:path w="76" h="77">
                <a:moveTo>
                  <a:pt x="75" y="46"/>
                </a:moveTo>
                <a:cubicBezTo>
                  <a:pt x="76" y="48"/>
                  <a:pt x="75" y="51"/>
                  <a:pt x="75" y="53"/>
                </a:cubicBezTo>
                <a:cubicBezTo>
                  <a:pt x="74" y="54"/>
                  <a:pt x="73" y="56"/>
                  <a:pt x="72" y="56"/>
                </a:cubicBezTo>
                <a:cubicBezTo>
                  <a:pt x="70" y="57"/>
                  <a:pt x="67" y="56"/>
                  <a:pt x="65" y="56"/>
                </a:cubicBezTo>
                <a:cubicBezTo>
                  <a:pt x="64" y="56"/>
                  <a:pt x="60" y="55"/>
                  <a:pt x="59" y="56"/>
                </a:cubicBezTo>
                <a:cubicBezTo>
                  <a:pt x="57" y="56"/>
                  <a:pt x="54" y="58"/>
                  <a:pt x="53" y="60"/>
                </a:cubicBezTo>
                <a:cubicBezTo>
                  <a:pt x="52" y="61"/>
                  <a:pt x="51" y="63"/>
                  <a:pt x="51" y="64"/>
                </a:cubicBezTo>
                <a:cubicBezTo>
                  <a:pt x="52" y="65"/>
                  <a:pt x="53" y="67"/>
                  <a:pt x="53" y="68"/>
                </a:cubicBezTo>
                <a:cubicBezTo>
                  <a:pt x="54" y="68"/>
                  <a:pt x="56" y="69"/>
                  <a:pt x="57" y="70"/>
                </a:cubicBezTo>
                <a:cubicBezTo>
                  <a:pt x="58" y="71"/>
                  <a:pt x="58" y="73"/>
                  <a:pt x="58" y="74"/>
                </a:cubicBezTo>
                <a:cubicBezTo>
                  <a:pt x="58" y="75"/>
                  <a:pt x="57" y="76"/>
                  <a:pt x="56" y="76"/>
                </a:cubicBezTo>
                <a:cubicBezTo>
                  <a:pt x="55" y="77"/>
                  <a:pt x="53" y="75"/>
                  <a:pt x="52" y="75"/>
                </a:cubicBezTo>
                <a:cubicBezTo>
                  <a:pt x="51" y="75"/>
                  <a:pt x="49" y="73"/>
                  <a:pt x="48" y="73"/>
                </a:cubicBezTo>
                <a:cubicBezTo>
                  <a:pt x="48" y="72"/>
                  <a:pt x="46" y="72"/>
                  <a:pt x="45" y="71"/>
                </a:cubicBezTo>
                <a:cubicBezTo>
                  <a:pt x="44" y="70"/>
                  <a:pt x="41" y="68"/>
                  <a:pt x="40" y="67"/>
                </a:cubicBezTo>
                <a:cubicBezTo>
                  <a:pt x="40" y="66"/>
                  <a:pt x="39" y="63"/>
                  <a:pt x="39" y="62"/>
                </a:cubicBezTo>
                <a:cubicBezTo>
                  <a:pt x="39" y="60"/>
                  <a:pt x="39" y="58"/>
                  <a:pt x="39" y="57"/>
                </a:cubicBezTo>
                <a:cubicBezTo>
                  <a:pt x="39" y="55"/>
                  <a:pt x="39" y="53"/>
                  <a:pt x="39" y="52"/>
                </a:cubicBezTo>
                <a:cubicBezTo>
                  <a:pt x="38" y="51"/>
                  <a:pt x="35" y="50"/>
                  <a:pt x="34" y="49"/>
                </a:cubicBezTo>
                <a:cubicBezTo>
                  <a:pt x="33" y="48"/>
                  <a:pt x="33" y="46"/>
                  <a:pt x="33" y="45"/>
                </a:cubicBezTo>
                <a:cubicBezTo>
                  <a:pt x="33" y="44"/>
                  <a:pt x="34" y="42"/>
                  <a:pt x="34" y="41"/>
                </a:cubicBezTo>
                <a:cubicBezTo>
                  <a:pt x="33" y="37"/>
                  <a:pt x="26" y="33"/>
                  <a:pt x="24" y="31"/>
                </a:cubicBezTo>
                <a:cubicBezTo>
                  <a:pt x="22" y="28"/>
                  <a:pt x="17" y="23"/>
                  <a:pt x="15" y="20"/>
                </a:cubicBezTo>
                <a:cubicBezTo>
                  <a:pt x="12" y="18"/>
                  <a:pt x="5" y="13"/>
                  <a:pt x="1" y="11"/>
                </a:cubicBezTo>
                <a:cubicBezTo>
                  <a:pt x="1" y="11"/>
                  <a:pt x="0" y="11"/>
                  <a:pt x="0" y="11"/>
                </a:cubicBezTo>
                <a:cubicBezTo>
                  <a:pt x="1" y="10"/>
                  <a:pt x="2" y="9"/>
                  <a:pt x="2" y="8"/>
                </a:cubicBezTo>
                <a:cubicBezTo>
                  <a:pt x="3" y="7"/>
                  <a:pt x="4" y="5"/>
                  <a:pt x="5" y="4"/>
                </a:cubicBezTo>
                <a:cubicBezTo>
                  <a:pt x="6" y="3"/>
                  <a:pt x="9" y="2"/>
                  <a:pt x="10" y="2"/>
                </a:cubicBezTo>
                <a:cubicBezTo>
                  <a:pt x="10" y="1"/>
                  <a:pt x="12" y="0"/>
                  <a:pt x="13" y="0"/>
                </a:cubicBezTo>
                <a:cubicBezTo>
                  <a:pt x="13" y="1"/>
                  <a:pt x="13" y="3"/>
                  <a:pt x="13" y="4"/>
                </a:cubicBezTo>
                <a:cubicBezTo>
                  <a:pt x="14" y="5"/>
                  <a:pt x="16" y="7"/>
                  <a:pt x="17" y="7"/>
                </a:cubicBezTo>
                <a:cubicBezTo>
                  <a:pt x="18" y="7"/>
                  <a:pt x="20" y="5"/>
                  <a:pt x="20" y="5"/>
                </a:cubicBezTo>
                <a:cubicBezTo>
                  <a:pt x="21" y="5"/>
                  <a:pt x="23" y="4"/>
                  <a:pt x="24" y="4"/>
                </a:cubicBezTo>
                <a:cubicBezTo>
                  <a:pt x="25" y="3"/>
                  <a:pt x="27" y="3"/>
                  <a:pt x="28" y="4"/>
                </a:cubicBezTo>
                <a:cubicBezTo>
                  <a:pt x="29" y="4"/>
                  <a:pt x="31" y="6"/>
                  <a:pt x="32" y="7"/>
                </a:cubicBezTo>
                <a:cubicBezTo>
                  <a:pt x="33" y="8"/>
                  <a:pt x="33" y="10"/>
                  <a:pt x="34" y="11"/>
                </a:cubicBezTo>
                <a:cubicBezTo>
                  <a:pt x="34" y="12"/>
                  <a:pt x="36" y="14"/>
                  <a:pt x="37" y="14"/>
                </a:cubicBezTo>
                <a:cubicBezTo>
                  <a:pt x="38" y="15"/>
                  <a:pt x="41" y="16"/>
                  <a:pt x="43" y="15"/>
                </a:cubicBezTo>
                <a:cubicBezTo>
                  <a:pt x="44" y="15"/>
                  <a:pt x="47" y="13"/>
                  <a:pt x="48" y="12"/>
                </a:cubicBezTo>
                <a:cubicBezTo>
                  <a:pt x="49" y="11"/>
                  <a:pt x="51" y="8"/>
                  <a:pt x="52" y="7"/>
                </a:cubicBezTo>
                <a:cubicBezTo>
                  <a:pt x="53" y="6"/>
                  <a:pt x="55" y="4"/>
                  <a:pt x="56" y="3"/>
                </a:cubicBezTo>
                <a:cubicBezTo>
                  <a:pt x="57" y="3"/>
                  <a:pt x="58" y="2"/>
                  <a:pt x="59" y="2"/>
                </a:cubicBezTo>
                <a:cubicBezTo>
                  <a:pt x="61" y="1"/>
                  <a:pt x="64" y="2"/>
                  <a:pt x="65" y="2"/>
                </a:cubicBezTo>
                <a:cubicBezTo>
                  <a:pt x="67" y="2"/>
                  <a:pt x="69" y="1"/>
                  <a:pt x="71" y="1"/>
                </a:cubicBezTo>
                <a:cubicBezTo>
                  <a:pt x="72" y="2"/>
                  <a:pt x="73" y="5"/>
                  <a:pt x="73" y="7"/>
                </a:cubicBezTo>
                <a:cubicBezTo>
                  <a:pt x="73" y="9"/>
                  <a:pt x="70" y="12"/>
                  <a:pt x="69" y="14"/>
                </a:cubicBezTo>
                <a:cubicBezTo>
                  <a:pt x="68" y="17"/>
                  <a:pt x="67" y="22"/>
                  <a:pt x="67" y="24"/>
                </a:cubicBezTo>
                <a:cubicBezTo>
                  <a:pt x="67" y="26"/>
                  <a:pt x="67" y="30"/>
                  <a:pt x="68" y="31"/>
                </a:cubicBezTo>
                <a:cubicBezTo>
                  <a:pt x="69" y="33"/>
                  <a:pt x="71" y="36"/>
                  <a:pt x="72" y="38"/>
                </a:cubicBezTo>
                <a:cubicBezTo>
                  <a:pt x="73" y="40"/>
                  <a:pt x="75" y="44"/>
                  <a:pt x="75" y="4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15">
            <a:extLst>
              <a:ext uri="{FF2B5EF4-FFF2-40B4-BE49-F238E27FC236}">
                <a16:creationId xmlns:a16="http://schemas.microsoft.com/office/drawing/2014/main" id="{03F5C780-89AE-4F39-B3C8-852CEC790ED0}"/>
              </a:ext>
            </a:extLst>
          </p:cNvPr>
          <p:cNvSpPr>
            <a:spLocks/>
          </p:cNvSpPr>
          <p:nvPr/>
        </p:nvSpPr>
        <p:spPr bwMode="auto">
          <a:xfrm>
            <a:off x="5966979" y="2920647"/>
            <a:ext cx="17580" cy="14651"/>
          </a:xfrm>
          <a:custGeom>
            <a:avLst/>
            <a:gdLst/>
            <a:ahLst/>
            <a:cxnLst>
              <a:cxn ang="0">
                <a:pos x="3" y="0"/>
              </a:cxn>
              <a:cxn ang="0">
                <a:pos x="1" y="1"/>
              </a:cxn>
              <a:cxn ang="0">
                <a:pos x="1" y="4"/>
              </a:cxn>
              <a:cxn ang="0">
                <a:pos x="3" y="5"/>
              </a:cxn>
              <a:cxn ang="0">
                <a:pos x="5" y="5"/>
              </a:cxn>
              <a:cxn ang="0">
                <a:pos x="6" y="3"/>
              </a:cxn>
              <a:cxn ang="0">
                <a:pos x="6" y="1"/>
              </a:cxn>
              <a:cxn ang="0">
                <a:pos x="3" y="0"/>
              </a:cxn>
            </a:cxnLst>
            <a:rect l="0" t="0" r="r" b="b"/>
            <a:pathLst>
              <a:path w="6" h="5">
                <a:moveTo>
                  <a:pt x="3" y="0"/>
                </a:moveTo>
                <a:cubicBezTo>
                  <a:pt x="3" y="0"/>
                  <a:pt x="1" y="1"/>
                  <a:pt x="1" y="1"/>
                </a:cubicBezTo>
                <a:cubicBezTo>
                  <a:pt x="1" y="2"/>
                  <a:pt x="0" y="3"/>
                  <a:pt x="1" y="4"/>
                </a:cubicBezTo>
                <a:cubicBezTo>
                  <a:pt x="1" y="5"/>
                  <a:pt x="2" y="5"/>
                  <a:pt x="3" y="5"/>
                </a:cubicBezTo>
                <a:cubicBezTo>
                  <a:pt x="4" y="5"/>
                  <a:pt x="4" y="5"/>
                  <a:pt x="5" y="5"/>
                </a:cubicBezTo>
                <a:cubicBezTo>
                  <a:pt x="5" y="4"/>
                  <a:pt x="5" y="3"/>
                  <a:pt x="6" y="3"/>
                </a:cubicBezTo>
                <a:cubicBezTo>
                  <a:pt x="6" y="2"/>
                  <a:pt x="6" y="1"/>
                  <a:pt x="6" y="1"/>
                </a:cubicBezTo>
                <a:cubicBezTo>
                  <a:pt x="6" y="0"/>
                  <a:pt x="4" y="0"/>
                  <a:pt x="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16">
            <a:extLst>
              <a:ext uri="{FF2B5EF4-FFF2-40B4-BE49-F238E27FC236}">
                <a16:creationId xmlns:a16="http://schemas.microsoft.com/office/drawing/2014/main" id="{94DC298B-CDF1-45DB-B851-FBDCD9FC2EBA}"/>
              </a:ext>
            </a:extLst>
          </p:cNvPr>
          <p:cNvSpPr>
            <a:spLocks noEditPoints="1"/>
          </p:cNvSpPr>
          <p:nvPr/>
        </p:nvSpPr>
        <p:spPr bwMode="auto">
          <a:xfrm>
            <a:off x="5802899" y="2173501"/>
            <a:ext cx="1532384" cy="2074431"/>
          </a:xfrm>
          <a:custGeom>
            <a:avLst/>
            <a:gdLst/>
            <a:ahLst/>
            <a:cxnLst>
              <a:cxn ang="0">
                <a:pos x="478" y="397"/>
              </a:cxn>
              <a:cxn ang="0">
                <a:pos x="436" y="356"/>
              </a:cxn>
              <a:cxn ang="0">
                <a:pos x="414" y="311"/>
              </a:cxn>
              <a:cxn ang="0">
                <a:pos x="387" y="237"/>
              </a:cxn>
              <a:cxn ang="0">
                <a:pos x="329" y="185"/>
              </a:cxn>
              <a:cxn ang="0">
                <a:pos x="284" y="128"/>
              </a:cxn>
              <a:cxn ang="0">
                <a:pos x="283" y="168"/>
              </a:cxn>
              <a:cxn ang="0">
                <a:pos x="236" y="174"/>
              </a:cxn>
              <a:cxn ang="0">
                <a:pos x="222" y="160"/>
              </a:cxn>
              <a:cxn ang="0">
                <a:pos x="202" y="164"/>
              </a:cxn>
              <a:cxn ang="0">
                <a:pos x="230" y="143"/>
              </a:cxn>
              <a:cxn ang="0">
                <a:pos x="219" y="102"/>
              </a:cxn>
              <a:cxn ang="0">
                <a:pos x="183" y="118"/>
              </a:cxn>
              <a:cxn ang="0">
                <a:pos x="134" y="100"/>
              </a:cxn>
              <a:cxn ang="0">
                <a:pos x="117" y="128"/>
              </a:cxn>
              <a:cxn ang="0">
                <a:pos x="111" y="95"/>
              </a:cxn>
              <a:cxn ang="0">
                <a:pos x="91" y="79"/>
              </a:cxn>
              <a:cxn ang="0">
                <a:pos x="67" y="53"/>
              </a:cxn>
              <a:cxn ang="0">
                <a:pos x="76" y="38"/>
              </a:cxn>
              <a:cxn ang="0">
                <a:pos x="85" y="0"/>
              </a:cxn>
              <a:cxn ang="0">
                <a:pos x="43" y="107"/>
              </a:cxn>
              <a:cxn ang="0">
                <a:pos x="40" y="231"/>
              </a:cxn>
              <a:cxn ang="0">
                <a:pos x="45" y="203"/>
              </a:cxn>
              <a:cxn ang="0">
                <a:pos x="62" y="198"/>
              </a:cxn>
              <a:cxn ang="0">
                <a:pos x="72" y="239"/>
              </a:cxn>
              <a:cxn ang="0">
                <a:pos x="65" y="270"/>
              </a:cxn>
              <a:cxn ang="0">
                <a:pos x="46" y="260"/>
              </a:cxn>
              <a:cxn ang="0">
                <a:pos x="39" y="236"/>
              </a:cxn>
              <a:cxn ang="0">
                <a:pos x="39" y="311"/>
              </a:cxn>
              <a:cxn ang="0">
                <a:pos x="11" y="447"/>
              </a:cxn>
              <a:cxn ang="0">
                <a:pos x="5" y="557"/>
              </a:cxn>
              <a:cxn ang="0">
                <a:pos x="11" y="519"/>
              </a:cxn>
              <a:cxn ang="0">
                <a:pos x="15" y="468"/>
              </a:cxn>
              <a:cxn ang="0">
                <a:pos x="20" y="468"/>
              </a:cxn>
              <a:cxn ang="0">
                <a:pos x="54" y="494"/>
              </a:cxn>
              <a:cxn ang="0">
                <a:pos x="77" y="542"/>
              </a:cxn>
              <a:cxn ang="0">
                <a:pos x="104" y="591"/>
              </a:cxn>
              <a:cxn ang="0">
                <a:pos x="123" y="613"/>
              </a:cxn>
              <a:cxn ang="0">
                <a:pos x="107" y="617"/>
              </a:cxn>
              <a:cxn ang="0">
                <a:pos x="52" y="659"/>
              </a:cxn>
              <a:cxn ang="0">
                <a:pos x="48" y="648"/>
              </a:cxn>
              <a:cxn ang="0">
                <a:pos x="40" y="624"/>
              </a:cxn>
              <a:cxn ang="0">
                <a:pos x="35" y="634"/>
              </a:cxn>
              <a:cxn ang="0">
                <a:pos x="30" y="659"/>
              </a:cxn>
              <a:cxn ang="0">
                <a:pos x="21" y="656"/>
              </a:cxn>
              <a:cxn ang="0">
                <a:pos x="24" y="617"/>
              </a:cxn>
              <a:cxn ang="0">
                <a:pos x="12" y="555"/>
              </a:cxn>
              <a:cxn ang="0">
                <a:pos x="14" y="603"/>
              </a:cxn>
              <a:cxn ang="0">
                <a:pos x="16" y="699"/>
              </a:cxn>
              <a:cxn ang="0">
                <a:pos x="95" y="686"/>
              </a:cxn>
              <a:cxn ang="0">
                <a:pos x="171" y="711"/>
              </a:cxn>
              <a:cxn ang="0">
                <a:pos x="186" y="662"/>
              </a:cxn>
              <a:cxn ang="0">
                <a:pos x="253" y="697"/>
              </a:cxn>
              <a:cxn ang="0">
                <a:pos x="309" y="631"/>
              </a:cxn>
              <a:cxn ang="0">
                <a:pos x="373" y="666"/>
              </a:cxn>
              <a:cxn ang="0">
                <a:pos x="397" y="626"/>
              </a:cxn>
              <a:cxn ang="0">
                <a:pos x="441" y="562"/>
              </a:cxn>
              <a:cxn ang="0">
                <a:pos x="425" y="510"/>
              </a:cxn>
              <a:cxn ang="0">
                <a:pos x="479" y="484"/>
              </a:cxn>
              <a:cxn ang="0">
                <a:pos x="525" y="455"/>
              </a:cxn>
              <a:cxn ang="0">
                <a:pos x="45" y="445"/>
              </a:cxn>
              <a:cxn ang="0">
                <a:pos x="51" y="411"/>
              </a:cxn>
            </a:cxnLst>
            <a:rect l="0" t="0" r="r" b="b"/>
            <a:pathLst>
              <a:path w="529" h="715">
                <a:moveTo>
                  <a:pt x="525" y="433"/>
                </a:moveTo>
                <a:cubicBezTo>
                  <a:pt x="524" y="431"/>
                  <a:pt x="521" y="427"/>
                  <a:pt x="519" y="425"/>
                </a:cubicBezTo>
                <a:cubicBezTo>
                  <a:pt x="517" y="423"/>
                  <a:pt x="512" y="420"/>
                  <a:pt x="509" y="420"/>
                </a:cubicBezTo>
                <a:cubicBezTo>
                  <a:pt x="507" y="419"/>
                  <a:pt x="502" y="420"/>
                  <a:pt x="500" y="419"/>
                </a:cubicBezTo>
                <a:cubicBezTo>
                  <a:pt x="497" y="418"/>
                  <a:pt x="493" y="416"/>
                  <a:pt x="491" y="414"/>
                </a:cubicBezTo>
                <a:cubicBezTo>
                  <a:pt x="489" y="413"/>
                  <a:pt x="488" y="407"/>
                  <a:pt x="487" y="405"/>
                </a:cubicBezTo>
                <a:cubicBezTo>
                  <a:pt x="486" y="404"/>
                  <a:pt x="484" y="401"/>
                  <a:pt x="483" y="400"/>
                </a:cubicBezTo>
                <a:cubicBezTo>
                  <a:pt x="482" y="399"/>
                  <a:pt x="479" y="398"/>
                  <a:pt x="478" y="397"/>
                </a:cubicBezTo>
                <a:cubicBezTo>
                  <a:pt x="477" y="396"/>
                  <a:pt x="474" y="394"/>
                  <a:pt x="473" y="392"/>
                </a:cubicBezTo>
                <a:cubicBezTo>
                  <a:pt x="472" y="390"/>
                  <a:pt x="473" y="387"/>
                  <a:pt x="472" y="385"/>
                </a:cubicBezTo>
                <a:cubicBezTo>
                  <a:pt x="471" y="382"/>
                  <a:pt x="467" y="378"/>
                  <a:pt x="465" y="375"/>
                </a:cubicBezTo>
                <a:cubicBezTo>
                  <a:pt x="464" y="374"/>
                  <a:pt x="462" y="372"/>
                  <a:pt x="461" y="371"/>
                </a:cubicBezTo>
                <a:cubicBezTo>
                  <a:pt x="460" y="369"/>
                  <a:pt x="459" y="365"/>
                  <a:pt x="458" y="364"/>
                </a:cubicBezTo>
                <a:cubicBezTo>
                  <a:pt x="457" y="363"/>
                  <a:pt x="455" y="361"/>
                  <a:pt x="453" y="360"/>
                </a:cubicBezTo>
                <a:cubicBezTo>
                  <a:pt x="451" y="360"/>
                  <a:pt x="448" y="360"/>
                  <a:pt x="446" y="360"/>
                </a:cubicBezTo>
                <a:cubicBezTo>
                  <a:pt x="443" y="359"/>
                  <a:pt x="438" y="358"/>
                  <a:pt x="436" y="356"/>
                </a:cubicBezTo>
                <a:cubicBezTo>
                  <a:pt x="435" y="355"/>
                  <a:pt x="436" y="352"/>
                  <a:pt x="435" y="350"/>
                </a:cubicBezTo>
                <a:cubicBezTo>
                  <a:pt x="434" y="349"/>
                  <a:pt x="431" y="347"/>
                  <a:pt x="431" y="345"/>
                </a:cubicBezTo>
                <a:cubicBezTo>
                  <a:pt x="430" y="344"/>
                  <a:pt x="431" y="340"/>
                  <a:pt x="430" y="338"/>
                </a:cubicBezTo>
                <a:cubicBezTo>
                  <a:pt x="430" y="336"/>
                  <a:pt x="428" y="333"/>
                  <a:pt x="427" y="332"/>
                </a:cubicBezTo>
                <a:cubicBezTo>
                  <a:pt x="425" y="331"/>
                  <a:pt x="421" y="330"/>
                  <a:pt x="419" y="329"/>
                </a:cubicBezTo>
                <a:cubicBezTo>
                  <a:pt x="418" y="328"/>
                  <a:pt x="415" y="327"/>
                  <a:pt x="414" y="326"/>
                </a:cubicBezTo>
                <a:cubicBezTo>
                  <a:pt x="413" y="324"/>
                  <a:pt x="412" y="320"/>
                  <a:pt x="412" y="318"/>
                </a:cubicBezTo>
                <a:cubicBezTo>
                  <a:pt x="412" y="317"/>
                  <a:pt x="414" y="313"/>
                  <a:pt x="414" y="311"/>
                </a:cubicBezTo>
                <a:cubicBezTo>
                  <a:pt x="416" y="310"/>
                  <a:pt x="419" y="307"/>
                  <a:pt x="420" y="305"/>
                </a:cubicBezTo>
                <a:cubicBezTo>
                  <a:pt x="421" y="303"/>
                  <a:pt x="422" y="297"/>
                  <a:pt x="423" y="295"/>
                </a:cubicBezTo>
                <a:cubicBezTo>
                  <a:pt x="423" y="292"/>
                  <a:pt x="424" y="285"/>
                  <a:pt x="422" y="283"/>
                </a:cubicBezTo>
                <a:cubicBezTo>
                  <a:pt x="421" y="281"/>
                  <a:pt x="416" y="280"/>
                  <a:pt x="414" y="279"/>
                </a:cubicBezTo>
                <a:cubicBezTo>
                  <a:pt x="413" y="277"/>
                  <a:pt x="410" y="273"/>
                  <a:pt x="409" y="271"/>
                </a:cubicBezTo>
                <a:cubicBezTo>
                  <a:pt x="409" y="269"/>
                  <a:pt x="409" y="265"/>
                  <a:pt x="408" y="263"/>
                </a:cubicBezTo>
                <a:cubicBezTo>
                  <a:pt x="407" y="259"/>
                  <a:pt x="402" y="251"/>
                  <a:pt x="399" y="248"/>
                </a:cubicBezTo>
                <a:cubicBezTo>
                  <a:pt x="397" y="245"/>
                  <a:pt x="389" y="241"/>
                  <a:pt x="387" y="237"/>
                </a:cubicBezTo>
                <a:cubicBezTo>
                  <a:pt x="383" y="232"/>
                  <a:pt x="378" y="220"/>
                  <a:pt x="376" y="214"/>
                </a:cubicBezTo>
                <a:cubicBezTo>
                  <a:pt x="375" y="212"/>
                  <a:pt x="374" y="208"/>
                  <a:pt x="374" y="206"/>
                </a:cubicBezTo>
                <a:cubicBezTo>
                  <a:pt x="374" y="203"/>
                  <a:pt x="375" y="198"/>
                  <a:pt x="374" y="196"/>
                </a:cubicBezTo>
                <a:cubicBezTo>
                  <a:pt x="373" y="194"/>
                  <a:pt x="371" y="190"/>
                  <a:pt x="369" y="189"/>
                </a:cubicBezTo>
                <a:cubicBezTo>
                  <a:pt x="368" y="188"/>
                  <a:pt x="365" y="185"/>
                  <a:pt x="363" y="185"/>
                </a:cubicBezTo>
                <a:cubicBezTo>
                  <a:pt x="361" y="184"/>
                  <a:pt x="356" y="184"/>
                  <a:pt x="353" y="185"/>
                </a:cubicBezTo>
                <a:cubicBezTo>
                  <a:pt x="350" y="185"/>
                  <a:pt x="344" y="186"/>
                  <a:pt x="341" y="186"/>
                </a:cubicBezTo>
                <a:cubicBezTo>
                  <a:pt x="338" y="186"/>
                  <a:pt x="332" y="186"/>
                  <a:pt x="329" y="185"/>
                </a:cubicBezTo>
                <a:cubicBezTo>
                  <a:pt x="327" y="185"/>
                  <a:pt x="322" y="182"/>
                  <a:pt x="320" y="180"/>
                </a:cubicBezTo>
                <a:cubicBezTo>
                  <a:pt x="319" y="179"/>
                  <a:pt x="316" y="176"/>
                  <a:pt x="316" y="174"/>
                </a:cubicBezTo>
                <a:cubicBezTo>
                  <a:pt x="315" y="172"/>
                  <a:pt x="315" y="168"/>
                  <a:pt x="314" y="166"/>
                </a:cubicBezTo>
                <a:cubicBezTo>
                  <a:pt x="314" y="164"/>
                  <a:pt x="311" y="161"/>
                  <a:pt x="310" y="159"/>
                </a:cubicBezTo>
                <a:cubicBezTo>
                  <a:pt x="309" y="157"/>
                  <a:pt x="307" y="152"/>
                  <a:pt x="306" y="149"/>
                </a:cubicBezTo>
                <a:cubicBezTo>
                  <a:pt x="304" y="147"/>
                  <a:pt x="301" y="142"/>
                  <a:pt x="299" y="140"/>
                </a:cubicBezTo>
                <a:cubicBezTo>
                  <a:pt x="297" y="138"/>
                  <a:pt x="291" y="135"/>
                  <a:pt x="288" y="133"/>
                </a:cubicBezTo>
                <a:cubicBezTo>
                  <a:pt x="287" y="132"/>
                  <a:pt x="286" y="130"/>
                  <a:pt x="284" y="128"/>
                </a:cubicBezTo>
                <a:cubicBezTo>
                  <a:pt x="283" y="129"/>
                  <a:pt x="282" y="131"/>
                  <a:pt x="281" y="131"/>
                </a:cubicBezTo>
                <a:cubicBezTo>
                  <a:pt x="280" y="133"/>
                  <a:pt x="279" y="136"/>
                  <a:pt x="278" y="137"/>
                </a:cubicBezTo>
                <a:cubicBezTo>
                  <a:pt x="278" y="138"/>
                  <a:pt x="279" y="140"/>
                  <a:pt x="279" y="141"/>
                </a:cubicBezTo>
                <a:cubicBezTo>
                  <a:pt x="280" y="142"/>
                  <a:pt x="282" y="142"/>
                  <a:pt x="282" y="143"/>
                </a:cubicBezTo>
                <a:cubicBezTo>
                  <a:pt x="282" y="144"/>
                  <a:pt x="280" y="144"/>
                  <a:pt x="280" y="145"/>
                </a:cubicBezTo>
                <a:cubicBezTo>
                  <a:pt x="279" y="147"/>
                  <a:pt x="280" y="150"/>
                  <a:pt x="280" y="151"/>
                </a:cubicBezTo>
                <a:cubicBezTo>
                  <a:pt x="281" y="152"/>
                  <a:pt x="283" y="155"/>
                  <a:pt x="283" y="157"/>
                </a:cubicBezTo>
                <a:cubicBezTo>
                  <a:pt x="284" y="159"/>
                  <a:pt x="284" y="165"/>
                  <a:pt x="283" y="168"/>
                </a:cubicBezTo>
                <a:cubicBezTo>
                  <a:pt x="283" y="169"/>
                  <a:pt x="282" y="172"/>
                  <a:pt x="281" y="173"/>
                </a:cubicBezTo>
                <a:cubicBezTo>
                  <a:pt x="280" y="174"/>
                  <a:pt x="276" y="174"/>
                  <a:pt x="275" y="174"/>
                </a:cubicBezTo>
                <a:cubicBezTo>
                  <a:pt x="273" y="175"/>
                  <a:pt x="269" y="174"/>
                  <a:pt x="267" y="174"/>
                </a:cubicBezTo>
                <a:cubicBezTo>
                  <a:pt x="265" y="174"/>
                  <a:pt x="260" y="175"/>
                  <a:pt x="258" y="175"/>
                </a:cubicBezTo>
                <a:cubicBezTo>
                  <a:pt x="256" y="175"/>
                  <a:pt x="252" y="175"/>
                  <a:pt x="250" y="176"/>
                </a:cubicBezTo>
                <a:cubicBezTo>
                  <a:pt x="249" y="176"/>
                  <a:pt x="245" y="178"/>
                  <a:pt x="244" y="178"/>
                </a:cubicBezTo>
                <a:cubicBezTo>
                  <a:pt x="242" y="178"/>
                  <a:pt x="240" y="177"/>
                  <a:pt x="239" y="177"/>
                </a:cubicBezTo>
                <a:cubicBezTo>
                  <a:pt x="238" y="176"/>
                  <a:pt x="237" y="175"/>
                  <a:pt x="236" y="174"/>
                </a:cubicBezTo>
                <a:cubicBezTo>
                  <a:pt x="236" y="173"/>
                  <a:pt x="235" y="172"/>
                  <a:pt x="235" y="171"/>
                </a:cubicBezTo>
                <a:cubicBezTo>
                  <a:pt x="235" y="170"/>
                  <a:pt x="234" y="169"/>
                  <a:pt x="234" y="168"/>
                </a:cubicBezTo>
                <a:cubicBezTo>
                  <a:pt x="234" y="167"/>
                  <a:pt x="234" y="165"/>
                  <a:pt x="234" y="164"/>
                </a:cubicBezTo>
                <a:cubicBezTo>
                  <a:pt x="234" y="163"/>
                  <a:pt x="234" y="160"/>
                  <a:pt x="234" y="160"/>
                </a:cubicBezTo>
                <a:cubicBezTo>
                  <a:pt x="233" y="159"/>
                  <a:pt x="232" y="159"/>
                  <a:pt x="231" y="159"/>
                </a:cubicBezTo>
                <a:cubicBezTo>
                  <a:pt x="231" y="160"/>
                  <a:pt x="230" y="161"/>
                  <a:pt x="229" y="161"/>
                </a:cubicBezTo>
                <a:cubicBezTo>
                  <a:pt x="229" y="162"/>
                  <a:pt x="226" y="161"/>
                  <a:pt x="225" y="161"/>
                </a:cubicBezTo>
                <a:cubicBezTo>
                  <a:pt x="225" y="161"/>
                  <a:pt x="223" y="160"/>
                  <a:pt x="222" y="160"/>
                </a:cubicBezTo>
                <a:cubicBezTo>
                  <a:pt x="221" y="160"/>
                  <a:pt x="217" y="161"/>
                  <a:pt x="216" y="161"/>
                </a:cubicBezTo>
                <a:cubicBezTo>
                  <a:pt x="214" y="162"/>
                  <a:pt x="213" y="164"/>
                  <a:pt x="212" y="165"/>
                </a:cubicBezTo>
                <a:cubicBezTo>
                  <a:pt x="211" y="166"/>
                  <a:pt x="210" y="168"/>
                  <a:pt x="209" y="169"/>
                </a:cubicBezTo>
                <a:cubicBezTo>
                  <a:pt x="208" y="170"/>
                  <a:pt x="207" y="171"/>
                  <a:pt x="206" y="171"/>
                </a:cubicBezTo>
                <a:cubicBezTo>
                  <a:pt x="204" y="171"/>
                  <a:pt x="202" y="170"/>
                  <a:pt x="200" y="169"/>
                </a:cubicBezTo>
                <a:cubicBezTo>
                  <a:pt x="200" y="169"/>
                  <a:pt x="199" y="167"/>
                  <a:pt x="199" y="167"/>
                </a:cubicBezTo>
                <a:cubicBezTo>
                  <a:pt x="199" y="166"/>
                  <a:pt x="199" y="165"/>
                  <a:pt x="200" y="164"/>
                </a:cubicBezTo>
                <a:cubicBezTo>
                  <a:pt x="200" y="164"/>
                  <a:pt x="201" y="164"/>
                  <a:pt x="202" y="164"/>
                </a:cubicBezTo>
                <a:cubicBezTo>
                  <a:pt x="203" y="164"/>
                  <a:pt x="205" y="165"/>
                  <a:pt x="206" y="165"/>
                </a:cubicBezTo>
                <a:cubicBezTo>
                  <a:pt x="206" y="164"/>
                  <a:pt x="207" y="162"/>
                  <a:pt x="208" y="162"/>
                </a:cubicBezTo>
                <a:cubicBezTo>
                  <a:pt x="208" y="161"/>
                  <a:pt x="210" y="159"/>
                  <a:pt x="210" y="158"/>
                </a:cubicBezTo>
                <a:cubicBezTo>
                  <a:pt x="211" y="158"/>
                  <a:pt x="213" y="156"/>
                  <a:pt x="214" y="156"/>
                </a:cubicBezTo>
                <a:cubicBezTo>
                  <a:pt x="215" y="155"/>
                  <a:pt x="217" y="155"/>
                  <a:pt x="218" y="155"/>
                </a:cubicBezTo>
                <a:cubicBezTo>
                  <a:pt x="219" y="155"/>
                  <a:pt x="221" y="155"/>
                  <a:pt x="222" y="155"/>
                </a:cubicBezTo>
                <a:cubicBezTo>
                  <a:pt x="224" y="154"/>
                  <a:pt x="225" y="151"/>
                  <a:pt x="226" y="150"/>
                </a:cubicBezTo>
                <a:cubicBezTo>
                  <a:pt x="227" y="148"/>
                  <a:pt x="230" y="145"/>
                  <a:pt x="230" y="143"/>
                </a:cubicBezTo>
                <a:cubicBezTo>
                  <a:pt x="231" y="142"/>
                  <a:pt x="231" y="140"/>
                  <a:pt x="230" y="139"/>
                </a:cubicBezTo>
                <a:cubicBezTo>
                  <a:pt x="230" y="137"/>
                  <a:pt x="228" y="135"/>
                  <a:pt x="227" y="134"/>
                </a:cubicBezTo>
                <a:cubicBezTo>
                  <a:pt x="226" y="132"/>
                  <a:pt x="224" y="130"/>
                  <a:pt x="223" y="128"/>
                </a:cubicBezTo>
                <a:cubicBezTo>
                  <a:pt x="222" y="127"/>
                  <a:pt x="221" y="122"/>
                  <a:pt x="221" y="121"/>
                </a:cubicBezTo>
                <a:cubicBezTo>
                  <a:pt x="220" y="119"/>
                  <a:pt x="219" y="117"/>
                  <a:pt x="218" y="116"/>
                </a:cubicBezTo>
                <a:cubicBezTo>
                  <a:pt x="218" y="115"/>
                  <a:pt x="218" y="112"/>
                  <a:pt x="218" y="111"/>
                </a:cubicBezTo>
                <a:cubicBezTo>
                  <a:pt x="218" y="110"/>
                  <a:pt x="219" y="108"/>
                  <a:pt x="220" y="107"/>
                </a:cubicBezTo>
                <a:cubicBezTo>
                  <a:pt x="220" y="106"/>
                  <a:pt x="220" y="103"/>
                  <a:pt x="219" y="102"/>
                </a:cubicBezTo>
                <a:cubicBezTo>
                  <a:pt x="219" y="101"/>
                  <a:pt x="219" y="100"/>
                  <a:pt x="218" y="100"/>
                </a:cubicBezTo>
                <a:cubicBezTo>
                  <a:pt x="217" y="100"/>
                  <a:pt x="216" y="102"/>
                  <a:pt x="215" y="103"/>
                </a:cubicBezTo>
                <a:cubicBezTo>
                  <a:pt x="214" y="105"/>
                  <a:pt x="212" y="109"/>
                  <a:pt x="211" y="110"/>
                </a:cubicBezTo>
                <a:cubicBezTo>
                  <a:pt x="210" y="112"/>
                  <a:pt x="206" y="115"/>
                  <a:pt x="204" y="117"/>
                </a:cubicBezTo>
                <a:cubicBezTo>
                  <a:pt x="204" y="118"/>
                  <a:pt x="203" y="121"/>
                  <a:pt x="202" y="121"/>
                </a:cubicBezTo>
                <a:cubicBezTo>
                  <a:pt x="200" y="122"/>
                  <a:pt x="197" y="122"/>
                  <a:pt x="195" y="122"/>
                </a:cubicBezTo>
                <a:cubicBezTo>
                  <a:pt x="193" y="122"/>
                  <a:pt x="191" y="121"/>
                  <a:pt x="189" y="120"/>
                </a:cubicBezTo>
                <a:cubicBezTo>
                  <a:pt x="188" y="120"/>
                  <a:pt x="185" y="118"/>
                  <a:pt x="183" y="118"/>
                </a:cubicBezTo>
                <a:cubicBezTo>
                  <a:pt x="181" y="117"/>
                  <a:pt x="176" y="117"/>
                  <a:pt x="173" y="117"/>
                </a:cubicBezTo>
                <a:cubicBezTo>
                  <a:pt x="172" y="116"/>
                  <a:pt x="171" y="116"/>
                  <a:pt x="170" y="115"/>
                </a:cubicBezTo>
                <a:cubicBezTo>
                  <a:pt x="169" y="114"/>
                  <a:pt x="168" y="112"/>
                  <a:pt x="168" y="111"/>
                </a:cubicBezTo>
                <a:cubicBezTo>
                  <a:pt x="166" y="110"/>
                  <a:pt x="163" y="108"/>
                  <a:pt x="162" y="107"/>
                </a:cubicBezTo>
                <a:cubicBezTo>
                  <a:pt x="160" y="105"/>
                  <a:pt x="156" y="102"/>
                  <a:pt x="154" y="101"/>
                </a:cubicBezTo>
                <a:cubicBezTo>
                  <a:pt x="152" y="100"/>
                  <a:pt x="149" y="99"/>
                  <a:pt x="147" y="99"/>
                </a:cubicBezTo>
                <a:cubicBezTo>
                  <a:pt x="145" y="98"/>
                  <a:pt x="141" y="99"/>
                  <a:pt x="139" y="99"/>
                </a:cubicBezTo>
                <a:cubicBezTo>
                  <a:pt x="137" y="99"/>
                  <a:pt x="135" y="100"/>
                  <a:pt x="134" y="100"/>
                </a:cubicBezTo>
                <a:cubicBezTo>
                  <a:pt x="132" y="101"/>
                  <a:pt x="130" y="100"/>
                  <a:pt x="128" y="100"/>
                </a:cubicBezTo>
                <a:cubicBezTo>
                  <a:pt x="126" y="100"/>
                  <a:pt x="123" y="99"/>
                  <a:pt x="121" y="99"/>
                </a:cubicBezTo>
                <a:cubicBezTo>
                  <a:pt x="120" y="100"/>
                  <a:pt x="116" y="100"/>
                  <a:pt x="115" y="101"/>
                </a:cubicBezTo>
                <a:cubicBezTo>
                  <a:pt x="114" y="103"/>
                  <a:pt x="114" y="106"/>
                  <a:pt x="114" y="108"/>
                </a:cubicBezTo>
                <a:cubicBezTo>
                  <a:pt x="114" y="110"/>
                  <a:pt x="114" y="113"/>
                  <a:pt x="115" y="114"/>
                </a:cubicBezTo>
                <a:cubicBezTo>
                  <a:pt x="116" y="115"/>
                  <a:pt x="117" y="117"/>
                  <a:pt x="118" y="118"/>
                </a:cubicBezTo>
                <a:cubicBezTo>
                  <a:pt x="118" y="120"/>
                  <a:pt x="120" y="123"/>
                  <a:pt x="120" y="124"/>
                </a:cubicBezTo>
                <a:cubicBezTo>
                  <a:pt x="119" y="126"/>
                  <a:pt x="118" y="128"/>
                  <a:pt x="117" y="128"/>
                </a:cubicBezTo>
                <a:cubicBezTo>
                  <a:pt x="116" y="128"/>
                  <a:pt x="115" y="126"/>
                  <a:pt x="115" y="125"/>
                </a:cubicBezTo>
                <a:cubicBezTo>
                  <a:pt x="114" y="123"/>
                  <a:pt x="112" y="120"/>
                  <a:pt x="111" y="119"/>
                </a:cubicBezTo>
                <a:cubicBezTo>
                  <a:pt x="110" y="118"/>
                  <a:pt x="109" y="116"/>
                  <a:pt x="109" y="115"/>
                </a:cubicBezTo>
                <a:cubicBezTo>
                  <a:pt x="108" y="114"/>
                  <a:pt x="107" y="112"/>
                  <a:pt x="107" y="111"/>
                </a:cubicBezTo>
                <a:cubicBezTo>
                  <a:pt x="107" y="110"/>
                  <a:pt x="107" y="108"/>
                  <a:pt x="107" y="107"/>
                </a:cubicBezTo>
                <a:cubicBezTo>
                  <a:pt x="107" y="106"/>
                  <a:pt x="107" y="104"/>
                  <a:pt x="107" y="102"/>
                </a:cubicBezTo>
                <a:cubicBezTo>
                  <a:pt x="107" y="101"/>
                  <a:pt x="107" y="98"/>
                  <a:pt x="108" y="97"/>
                </a:cubicBezTo>
                <a:cubicBezTo>
                  <a:pt x="109" y="96"/>
                  <a:pt x="111" y="96"/>
                  <a:pt x="111" y="95"/>
                </a:cubicBezTo>
                <a:cubicBezTo>
                  <a:pt x="112" y="95"/>
                  <a:pt x="114" y="93"/>
                  <a:pt x="114" y="92"/>
                </a:cubicBezTo>
                <a:cubicBezTo>
                  <a:pt x="114" y="92"/>
                  <a:pt x="115" y="90"/>
                  <a:pt x="115" y="90"/>
                </a:cubicBezTo>
                <a:cubicBezTo>
                  <a:pt x="115" y="89"/>
                  <a:pt x="114" y="88"/>
                  <a:pt x="113" y="87"/>
                </a:cubicBezTo>
                <a:cubicBezTo>
                  <a:pt x="112" y="87"/>
                  <a:pt x="110" y="86"/>
                  <a:pt x="110" y="86"/>
                </a:cubicBezTo>
                <a:cubicBezTo>
                  <a:pt x="108" y="86"/>
                  <a:pt x="106" y="86"/>
                  <a:pt x="104" y="86"/>
                </a:cubicBezTo>
                <a:cubicBezTo>
                  <a:pt x="103" y="86"/>
                  <a:pt x="100" y="87"/>
                  <a:pt x="98" y="86"/>
                </a:cubicBezTo>
                <a:cubicBezTo>
                  <a:pt x="97" y="86"/>
                  <a:pt x="95" y="85"/>
                  <a:pt x="94" y="84"/>
                </a:cubicBezTo>
                <a:cubicBezTo>
                  <a:pt x="93" y="83"/>
                  <a:pt x="92" y="80"/>
                  <a:pt x="91" y="79"/>
                </a:cubicBezTo>
                <a:cubicBezTo>
                  <a:pt x="90" y="78"/>
                  <a:pt x="90" y="75"/>
                  <a:pt x="90" y="74"/>
                </a:cubicBezTo>
                <a:cubicBezTo>
                  <a:pt x="89" y="72"/>
                  <a:pt x="88" y="70"/>
                  <a:pt x="87" y="68"/>
                </a:cubicBezTo>
                <a:cubicBezTo>
                  <a:pt x="86" y="67"/>
                  <a:pt x="84" y="64"/>
                  <a:pt x="83" y="64"/>
                </a:cubicBezTo>
                <a:cubicBezTo>
                  <a:pt x="82" y="63"/>
                  <a:pt x="80" y="63"/>
                  <a:pt x="79" y="62"/>
                </a:cubicBezTo>
                <a:cubicBezTo>
                  <a:pt x="77" y="62"/>
                  <a:pt x="72" y="62"/>
                  <a:pt x="71" y="61"/>
                </a:cubicBezTo>
                <a:cubicBezTo>
                  <a:pt x="70" y="61"/>
                  <a:pt x="68" y="60"/>
                  <a:pt x="67" y="60"/>
                </a:cubicBezTo>
                <a:cubicBezTo>
                  <a:pt x="67" y="59"/>
                  <a:pt x="66" y="57"/>
                  <a:pt x="66" y="56"/>
                </a:cubicBezTo>
                <a:cubicBezTo>
                  <a:pt x="66" y="55"/>
                  <a:pt x="67" y="53"/>
                  <a:pt x="67" y="53"/>
                </a:cubicBezTo>
                <a:cubicBezTo>
                  <a:pt x="68" y="53"/>
                  <a:pt x="70" y="53"/>
                  <a:pt x="71" y="53"/>
                </a:cubicBezTo>
                <a:cubicBezTo>
                  <a:pt x="72" y="53"/>
                  <a:pt x="74" y="52"/>
                  <a:pt x="74" y="52"/>
                </a:cubicBezTo>
                <a:cubicBezTo>
                  <a:pt x="75" y="51"/>
                  <a:pt x="75" y="48"/>
                  <a:pt x="76" y="48"/>
                </a:cubicBezTo>
                <a:cubicBezTo>
                  <a:pt x="77" y="47"/>
                  <a:pt x="80" y="48"/>
                  <a:pt x="81" y="48"/>
                </a:cubicBezTo>
                <a:cubicBezTo>
                  <a:pt x="82" y="48"/>
                  <a:pt x="84" y="48"/>
                  <a:pt x="85" y="47"/>
                </a:cubicBezTo>
                <a:cubicBezTo>
                  <a:pt x="86" y="46"/>
                  <a:pt x="86" y="42"/>
                  <a:pt x="85" y="41"/>
                </a:cubicBezTo>
                <a:cubicBezTo>
                  <a:pt x="84" y="40"/>
                  <a:pt x="82" y="39"/>
                  <a:pt x="80" y="39"/>
                </a:cubicBezTo>
                <a:cubicBezTo>
                  <a:pt x="79" y="38"/>
                  <a:pt x="77" y="39"/>
                  <a:pt x="76" y="38"/>
                </a:cubicBezTo>
                <a:cubicBezTo>
                  <a:pt x="74" y="37"/>
                  <a:pt x="74" y="33"/>
                  <a:pt x="73" y="31"/>
                </a:cubicBezTo>
                <a:cubicBezTo>
                  <a:pt x="73" y="29"/>
                  <a:pt x="72" y="26"/>
                  <a:pt x="73" y="24"/>
                </a:cubicBezTo>
                <a:cubicBezTo>
                  <a:pt x="73" y="23"/>
                  <a:pt x="74" y="21"/>
                  <a:pt x="75" y="20"/>
                </a:cubicBezTo>
                <a:cubicBezTo>
                  <a:pt x="77" y="18"/>
                  <a:pt x="81" y="17"/>
                  <a:pt x="82" y="16"/>
                </a:cubicBezTo>
                <a:cubicBezTo>
                  <a:pt x="84" y="14"/>
                  <a:pt x="88" y="11"/>
                  <a:pt x="89" y="9"/>
                </a:cubicBezTo>
                <a:cubicBezTo>
                  <a:pt x="90" y="7"/>
                  <a:pt x="92" y="5"/>
                  <a:pt x="92" y="3"/>
                </a:cubicBezTo>
                <a:cubicBezTo>
                  <a:pt x="92" y="3"/>
                  <a:pt x="91" y="1"/>
                  <a:pt x="90" y="0"/>
                </a:cubicBezTo>
                <a:cubicBezTo>
                  <a:pt x="89" y="0"/>
                  <a:pt x="86" y="0"/>
                  <a:pt x="85" y="0"/>
                </a:cubicBezTo>
                <a:cubicBezTo>
                  <a:pt x="83" y="1"/>
                  <a:pt x="79" y="4"/>
                  <a:pt x="77" y="5"/>
                </a:cubicBezTo>
                <a:cubicBezTo>
                  <a:pt x="74" y="7"/>
                  <a:pt x="70" y="12"/>
                  <a:pt x="68" y="14"/>
                </a:cubicBezTo>
                <a:cubicBezTo>
                  <a:pt x="67" y="17"/>
                  <a:pt x="63" y="22"/>
                  <a:pt x="63" y="25"/>
                </a:cubicBezTo>
                <a:cubicBezTo>
                  <a:pt x="62" y="28"/>
                  <a:pt x="63" y="33"/>
                  <a:pt x="62" y="36"/>
                </a:cubicBezTo>
                <a:cubicBezTo>
                  <a:pt x="62" y="39"/>
                  <a:pt x="60" y="45"/>
                  <a:pt x="59" y="49"/>
                </a:cubicBezTo>
                <a:cubicBezTo>
                  <a:pt x="58" y="52"/>
                  <a:pt x="56" y="60"/>
                  <a:pt x="56" y="64"/>
                </a:cubicBezTo>
                <a:cubicBezTo>
                  <a:pt x="54" y="70"/>
                  <a:pt x="50" y="81"/>
                  <a:pt x="48" y="87"/>
                </a:cubicBezTo>
                <a:cubicBezTo>
                  <a:pt x="47" y="92"/>
                  <a:pt x="45" y="102"/>
                  <a:pt x="43" y="107"/>
                </a:cubicBezTo>
                <a:cubicBezTo>
                  <a:pt x="42" y="111"/>
                  <a:pt x="40" y="118"/>
                  <a:pt x="39" y="122"/>
                </a:cubicBezTo>
                <a:cubicBezTo>
                  <a:pt x="38" y="129"/>
                  <a:pt x="37" y="143"/>
                  <a:pt x="37" y="150"/>
                </a:cubicBezTo>
                <a:cubicBezTo>
                  <a:pt x="37" y="157"/>
                  <a:pt x="37" y="171"/>
                  <a:pt x="37" y="178"/>
                </a:cubicBezTo>
                <a:cubicBezTo>
                  <a:pt x="37" y="182"/>
                  <a:pt x="37" y="191"/>
                  <a:pt x="37" y="195"/>
                </a:cubicBezTo>
                <a:cubicBezTo>
                  <a:pt x="37" y="198"/>
                  <a:pt x="38" y="204"/>
                  <a:pt x="38" y="207"/>
                </a:cubicBezTo>
                <a:cubicBezTo>
                  <a:pt x="38" y="210"/>
                  <a:pt x="38" y="217"/>
                  <a:pt x="39" y="221"/>
                </a:cubicBezTo>
                <a:cubicBezTo>
                  <a:pt x="39" y="222"/>
                  <a:pt x="40" y="225"/>
                  <a:pt x="40" y="227"/>
                </a:cubicBezTo>
                <a:cubicBezTo>
                  <a:pt x="40" y="228"/>
                  <a:pt x="39" y="230"/>
                  <a:pt x="40" y="231"/>
                </a:cubicBezTo>
                <a:cubicBezTo>
                  <a:pt x="41" y="232"/>
                  <a:pt x="43" y="233"/>
                  <a:pt x="43" y="232"/>
                </a:cubicBezTo>
                <a:cubicBezTo>
                  <a:pt x="44" y="232"/>
                  <a:pt x="45" y="231"/>
                  <a:pt x="45" y="230"/>
                </a:cubicBezTo>
                <a:cubicBezTo>
                  <a:pt x="46" y="230"/>
                  <a:pt x="46" y="228"/>
                  <a:pt x="46" y="228"/>
                </a:cubicBezTo>
                <a:cubicBezTo>
                  <a:pt x="47" y="227"/>
                  <a:pt x="46" y="224"/>
                  <a:pt x="46" y="223"/>
                </a:cubicBezTo>
                <a:cubicBezTo>
                  <a:pt x="46" y="222"/>
                  <a:pt x="46" y="219"/>
                  <a:pt x="46" y="217"/>
                </a:cubicBezTo>
                <a:cubicBezTo>
                  <a:pt x="46" y="216"/>
                  <a:pt x="46" y="214"/>
                  <a:pt x="46" y="213"/>
                </a:cubicBezTo>
                <a:cubicBezTo>
                  <a:pt x="45" y="212"/>
                  <a:pt x="46" y="209"/>
                  <a:pt x="46" y="208"/>
                </a:cubicBezTo>
                <a:cubicBezTo>
                  <a:pt x="46" y="207"/>
                  <a:pt x="45" y="204"/>
                  <a:pt x="45" y="203"/>
                </a:cubicBezTo>
                <a:cubicBezTo>
                  <a:pt x="45" y="202"/>
                  <a:pt x="45" y="200"/>
                  <a:pt x="45" y="199"/>
                </a:cubicBezTo>
                <a:cubicBezTo>
                  <a:pt x="45" y="199"/>
                  <a:pt x="46" y="197"/>
                  <a:pt x="46" y="197"/>
                </a:cubicBezTo>
                <a:cubicBezTo>
                  <a:pt x="47" y="196"/>
                  <a:pt x="47" y="193"/>
                  <a:pt x="48" y="193"/>
                </a:cubicBezTo>
                <a:cubicBezTo>
                  <a:pt x="48" y="192"/>
                  <a:pt x="50" y="191"/>
                  <a:pt x="50" y="192"/>
                </a:cubicBezTo>
                <a:cubicBezTo>
                  <a:pt x="51" y="192"/>
                  <a:pt x="51" y="194"/>
                  <a:pt x="51" y="195"/>
                </a:cubicBezTo>
                <a:cubicBezTo>
                  <a:pt x="52" y="196"/>
                  <a:pt x="55" y="197"/>
                  <a:pt x="56" y="198"/>
                </a:cubicBezTo>
                <a:cubicBezTo>
                  <a:pt x="56" y="198"/>
                  <a:pt x="58" y="199"/>
                  <a:pt x="59" y="199"/>
                </a:cubicBezTo>
                <a:cubicBezTo>
                  <a:pt x="59" y="199"/>
                  <a:pt x="61" y="198"/>
                  <a:pt x="62" y="198"/>
                </a:cubicBezTo>
                <a:cubicBezTo>
                  <a:pt x="62" y="198"/>
                  <a:pt x="64" y="200"/>
                  <a:pt x="64" y="201"/>
                </a:cubicBezTo>
                <a:cubicBezTo>
                  <a:pt x="64" y="202"/>
                  <a:pt x="63" y="204"/>
                  <a:pt x="63" y="205"/>
                </a:cubicBezTo>
                <a:cubicBezTo>
                  <a:pt x="62" y="206"/>
                  <a:pt x="61" y="208"/>
                  <a:pt x="61" y="209"/>
                </a:cubicBezTo>
                <a:cubicBezTo>
                  <a:pt x="60" y="210"/>
                  <a:pt x="60" y="212"/>
                  <a:pt x="60" y="213"/>
                </a:cubicBezTo>
                <a:cubicBezTo>
                  <a:pt x="59" y="214"/>
                  <a:pt x="59" y="218"/>
                  <a:pt x="59" y="220"/>
                </a:cubicBezTo>
                <a:cubicBezTo>
                  <a:pt x="59" y="221"/>
                  <a:pt x="60" y="224"/>
                  <a:pt x="61" y="226"/>
                </a:cubicBezTo>
                <a:cubicBezTo>
                  <a:pt x="61" y="228"/>
                  <a:pt x="64" y="231"/>
                  <a:pt x="66" y="232"/>
                </a:cubicBezTo>
                <a:cubicBezTo>
                  <a:pt x="67" y="234"/>
                  <a:pt x="70" y="238"/>
                  <a:pt x="72" y="239"/>
                </a:cubicBezTo>
                <a:cubicBezTo>
                  <a:pt x="73" y="241"/>
                  <a:pt x="78" y="242"/>
                  <a:pt x="80" y="243"/>
                </a:cubicBezTo>
                <a:cubicBezTo>
                  <a:pt x="81" y="245"/>
                  <a:pt x="83" y="248"/>
                  <a:pt x="85" y="249"/>
                </a:cubicBezTo>
                <a:cubicBezTo>
                  <a:pt x="86" y="251"/>
                  <a:pt x="90" y="255"/>
                  <a:pt x="91" y="258"/>
                </a:cubicBezTo>
                <a:cubicBezTo>
                  <a:pt x="92" y="259"/>
                  <a:pt x="93" y="264"/>
                  <a:pt x="92" y="265"/>
                </a:cubicBezTo>
                <a:cubicBezTo>
                  <a:pt x="92" y="267"/>
                  <a:pt x="89" y="269"/>
                  <a:pt x="87" y="269"/>
                </a:cubicBezTo>
                <a:cubicBezTo>
                  <a:pt x="86" y="270"/>
                  <a:pt x="83" y="271"/>
                  <a:pt x="81" y="271"/>
                </a:cubicBezTo>
                <a:cubicBezTo>
                  <a:pt x="79" y="271"/>
                  <a:pt x="73" y="271"/>
                  <a:pt x="71" y="271"/>
                </a:cubicBezTo>
                <a:cubicBezTo>
                  <a:pt x="69" y="271"/>
                  <a:pt x="66" y="270"/>
                  <a:pt x="65" y="270"/>
                </a:cubicBezTo>
                <a:cubicBezTo>
                  <a:pt x="64" y="270"/>
                  <a:pt x="61" y="270"/>
                  <a:pt x="60" y="269"/>
                </a:cubicBezTo>
                <a:cubicBezTo>
                  <a:pt x="60" y="269"/>
                  <a:pt x="59" y="268"/>
                  <a:pt x="59" y="267"/>
                </a:cubicBezTo>
                <a:cubicBezTo>
                  <a:pt x="59" y="266"/>
                  <a:pt x="60" y="266"/>
                  <a:pt x="59" y="265"/>
                </a:cubicBezTo>
                <a:cubicBezTo>
                  <a:pt x="59" y="264"/>
                  <a:pt x="56" y="263"/>
                  <a:pt x="55" y="264"/>
                </a:cubicBezTo>
                <a:cubicBezTo>
                  <a:pt x="54" y="264"/>
                  <a:pt x="52" y="265"/>
                  <a:pt x="52" y="266"/>
                </a:cubicBezTo>
                <a:cubicBezTo>
                  <a:pt x="51" y="266"/>
                  <a:pt x="51" y="268"/>
                  <a:pt x="50" y="268"/>
                </a:cubicBezTo>
                <a:cubicBezTo>
                  <a:pt x="49" y="268"/>
                  <a:pt x="48" y="266"/>
                  <a:pt x="47" y="265"/>
                </a:cubicBezTo>
                <a:cubicBezTo>
                  <a:pt x="46" y="264"/>
                  <a:pt x="46" y="261"/>
                  <a:pt x="46" y="260"/>
                </a:cubicBezTo>
                <a:cubicBezTo>
                  <a:pt x="45" y="258"/>
                  <a:pt x="45" y="255"/>
                  <a:pt x="45" y="254"/>
                </a:cubicBezTo>
                <a:cubicBezTo>
                  <a:pt x="45" y="252"/>
                  <a:pt x="44" y="249"/>
                  <a:pt x="44" y="248"/>
                </a:cubicBezTo>
                <a:cubicBezTo>
                  <a:pt x="44" y="247"/>
                  <a:pt x="44" y="244"/>
                  <a:pt x="45" y="243"/>
                </a:cubicBezTo>
                <a:cubicBezTo>
                  <a:pt x="45" y="242"/>
                  <a:pt x="45" y="240"/>
                  <a:pt x="45" y="239"/>
                </a:cubicBezTo>
                <a:cubicBezTo>
                  <a:pt x="45" y="239"/>
                  <a:pt x="45" y="237"/>
                  <a:pt x="45" y="237"/>
                </a:cubicBezTo>
                <a:cubicBezTo>
                  <a:pt x="45" y="236"/>
                  <a:pt x="43" y="236"/>
                  <a:pt x="43" y="236"/>
                </a:cubicBezTo>
                <a:cubicBezTo>
                  <a:pt x="42" y="235"/>
                  <a:pt x="41" y="235"/>
                  <a:pt x="40" y="236"/>
                </a:cubicBezTo>
                <a:cubicBezTo>
                  <a:pt x="40" y="236"/>
                  <a:pt x="39" y="236"/>
                  <a:pt x="39" y="236"/>
                </a:cubicBezTo>
                <a:cubicBezTo>
                  <a:pt x="39" y="237"/>
                  <a:pt x="39" y="239"/>
                  <a:pt x="39" y="239"/>
                </a:cubicBezTo>
                <a:cubicBezTo>
                  <a:pt x="39" y="240"/>
                  <a:pt x="38" y="243"/>
                  <a:pt x="38" y="244"/>
                </a:cubicBezTo>
                <a:cubicBezTo>
                  <a:pt x="38" y="245"/>
                  <a:pt x="38" y="248"/>
                  <a:pt x="38" y="249"/>
                </a:cubicBezTo>
                <a:cubicBezTo>
                  <a:pt x="38" y="251"/>
                  <a:pt x="37" y="254"/>
                  <a:pt x="37" y="255"/>
                </a:cubicBezTo>
                <a:cubicBezTo>
                  <a:pt x="37" y="257"/>
                  <a:pt x="38" y="260"/>
                  <a:pt x="38" y="262"/>
                </a:cubicBezTo>
                <a:cubicBezTo>
                  <a:pt x="38" y="266"/>
                  <a:pt x="36" y="274"/>
                  <a:pt x="36" y="279"/>
                </a:cubicBezTo>
                <a:cubicBezTo>
                  <a:pt x="37" y="283"/>
                  <a:pt x="40" y="290"/>
                  <a:pt x="40" y="294"/>
                </a:cubicBezTo>
                <a:cubicBezTo>
                  <a:pt x="40" y="298"/>
                  <a:pt x="39" y="307"/>
                  <a:pt x="39" y="311"/>
                </a:cubicBezTo>
                <a:cubicBezTo>
                  <a:pt x="38" y="316"/>
                  <a:pt x="37" y="325"/>
                  <a:pt x="36" y="329"/>
                </a:cubicBezTo>
                <a:cubicBezTo>
                  <a:pt x="35" y="333"/>
                  <a:pt x="33" y="339"/>
                  <a:pt x="33" y="343"/>
                </a:cubicBezTo>
                <a:cubicBezTo>
                  <a:pt x="31" y="348"/>
                  <a:pt x="27" y="359"/>
                  <a:pt x="26" y="365"/>
                </a:cubicBezTo>
                <a:cubicBezTo>
                  <a:pt x="25" y="369"/>
                  <a:pt x="22" y="377"/>
                  <a:pt x="21" y="381"/>
                </a:cubicBezTo>
                <a:cubicBezTo>
                  <a:pt x="21" y="384"/>
                  <a:pt x="21" y="390"/>
                  <a:pt x="21" y="393"/>
                </a:cubicBezTo>
                <a:cubicBezTo>
                  <a:pt x="20" y="398"/>
                  <a:pt x="20" y="409"/>
                  <a:pt x="19" y="415"/>
                </a:cubicBezTo>
                <a:cubicBezTo>
                  <a:pt x="19" y="419"/>
                  <a:pt x="16" y="428"/>
                  <a:pt x="15" y="432"/>
                </a:cubicBezTo>
                <a:cubicBezTo>
                  <a:pt x="14" y="436"/>
                  <a:pt x="11" y="443"/>
                  <a:pt x="11" y="447"/>
                </a:cubicBezTo>
                <a:cubicBezTo>
                  <a:pt x="10" y="450"/>
                  <a:pt x="9" y="455"/>
                  <a:pt x="9" y="457"/>
                </a:cubicBezTo>
                <a:cubicBezTo>
                  <a:pt x="8" y="461"/>
                  <a:pt x="7" y="468"/>
                  <a:pt x="7" y="471"/>
                </a:cubicBezTo>
                <a:cubicBezTo>
                  <a:pt x="6" y="476"/>
                  <a:pt x="4" y="485"/>
                  <a:pt x="4" y="490"/>
                </a:cubicBezTo>
                <a:cubicBezTo>
                  <a:pt x="3" y="496"/>
                  <a:pt x="1" y="509"/>
                  <a:pt x="1" y="515"/>
                </a:cubicBezTo>
                <a:cubicBezTo>
                  <a:pt x="0" y="520"/>
                  <a:pt x="0" y="529"/>
                  <a:pt x="0" y="534"/>
                </a:cubicBezTo>
                <a:cubicBezTo>
                  <a:pt x="0" y="537"/>
                  <a:pt x="1" y="542"/>
                  <a:pt x="2" y="545"/>
                </a:cubicBezTo>
                <a:cubicBezTo>
                  <a:pt x="2" y="547"/>
                  <a:pt x="1" y="552"/>
                  <a:pt x="2" y="554"/>
                </a:cubicBezTo>
                <a:cubicBezTo>
                  <a:pt x="3" y="555"/>
                  <a:pt x="4" y="557"/>
                  <a:pt x="5" y="557"/>
                </a:cubicBezTo>
                <a:cubicBezTo>
                  <a:pt x="5" y="557"/>
                  <a:pt x="6" y="556"/>
                  <a:pt x="6" y="555"/>
                </a:cubicBezTo>
                <a:cubicBezTo>
                  <a:pt x="6" y="555"/>
                  <a:pt x="7" y="554"/>
                  <a:pt x="8" y="554"/>
                </a:cubicBezTo>
                <a:cubicBezTo>
                  <a:pt x="8" y="553"/>
                  <a:pt x="9" y="553"/>
                  <a:pt x="10" y="552"/>
                </a:cubicBezTo>
                <a:cubicBezTo>
                  <a:pt x="10" y="552"/>
                  <a:pt x="10" y="551"/>
                  <a:pt x="10" y="551"/>
                </a:cubicBezTo>
                <a:cubicBezTo>
                  <a:pt x="11" y="550"/>
                  <a:pt x="10" y="549"/>
                  <a:pt x="10" y="548"/>
                </a:cubicBezTo>
                <a:cubicBezTo>
                  <a:pt x="9" y="546"/>
                  <a:pt x="9" y="542"/>
                  <a:pt x="9" y="540"/>
                </a:cubicBezTo>
                <a:cubicBezTo>
                  <a:pt x="10" y="538"/>
                  <a:pt x="11" y="533"/>
                  <a:pt x="11" y="530"/>
                </a:cubicBezTo>
                <a:cubicBezTo>
                  <a:pt x="11" y="527"/>
                  <a:pt x="11" y="522"/>
                  <a:pt x="11" y="519"/>
                </a:cubicBezTo>
                <a:cubicBezTo>
                  <a:pt x="11" y="516"/>
                  <a:pt x="12" y="512"/>
                  <a:pt x="13" y="509"/>
                </a:cubicBezTo>
                <a:cubicBezTo>
                  <a:pt x="14" y="507"/>
                  <a:pt x="15" y="504"/>
                  <a:pt x="16" y="502"/>
                </a:cubicBezTo>
                <a:cubicBezTo>
                  <a:pt x="16" y="501"/>
                  <a:pt x="18" y="498"/>
                  <a:pt x="18" y="497"/>
                </a:cubicBezTo>
                <a:cubicBezTo>
                  <a:pt x="19" y="495"/>
                  <a:pt x="19" y="490"/>
                  <a:pt x="19" y="488"/>
                </a:cubicBezTo>
                <a:cubicBezTo>
                  <a:pt x="19" y="486"/>
                  <a:pt x="19" y="483"/>
                  <a:pt x="19" y="481"/>
                </a:cubicBezTo>
                <a:cubicBezTo>
                  <a:pt x="19" y="480"/>
                  <a:pt x="19" y="477"/>
                  <a:pt x="19" y="476"/>
                </a:cubicBezTo>
                <a:cubicBezTo>
                  <a:pt x="19" y="475"/>
                  <a:pt x="19" y="473"/>
                  <a:pt x="18" y="473"/>
                </a:cubicBezTo>
                <a:cubicBezTo>
                  <a:pt x="18" y="471"/>
                  <a:pt x="16" y="469"/>
                  <a:pt x="15" y="468"/>
                </a:cubicBezTo>
                <a:cubicBezTo>
                  <a:pt x="15" y="467"/>
                  <a:pt x="15" y="464"/>
                  <a:pt x="15" y="463"/>
                </a:cubicBezTo>
                <a:cubicBezTo>
                  <a:pt x="15" y="461"/>
                  <a:pt x="16" y="458"/>
                  <a:pt x="17" y="456"/>
                </a:cubicBezTo>
                <a:cubicBezTo>
                  <a:pt x="17" y="455"/>
                  <a:pt x="18" y="453"/>
                  <a:pt x="19" y="453"/>
                </a:cubicBezTo>
                <a:cubicBezTo>
                  <a:pt x="20" y="452"/>
                  <a:pt x="22" y="453"/>
                  <a:pt x="23" y="453"/>
                </a:cubicBezTo>
                <a:cubicBezTo>
                  <a:pt x="24" y="454"/>
                  <a:pt x="23" y="456"/>
                  <a:pt x="23" y="458"/>
                </a:cubicBezTo>
                <a:cubicBezTo>
                  <a:pt x="23" y="458"/>
                  <a:pt x="22" y="459"/>
                  <a:pt x="22" y="460"/>
                </a:cubicBezTo>
                <a:cubicBezTo>
                  <a:pt x="22" y="461"/>
                  <a:pt x="22" y="463"/>
                  <a:pt x="22" y="465"/>
                </a:cubicBezTo>
                <a:cubicBezTo>
                  <a:pt x="21" y="466"/>
                  <a:pt x="20" y="467"/>
                  <a:pt x="20" y="468"/>
                </a:cubicBezTo>
                <a:cubicBezTo>
                  <a:pt x="20" y="469"/>
                  <a:pt x="22" y="471"/>
                  <a:pt x="22" y="471"/>
                </a:cubicBezTo>
                <a:cubicBezTo>
                  <a:pt x="23" y="472"/>
                  <a:pt x="24" y="475"/>
                  <a:pt x="25" y="475"/>
                </a:cubicBezTo>
                <a:cubicBezTo>
                  <a:pt x="26" y="476"/>
                  <a:pt x="28" y="477"/>
                  <a:pt x="29" y="478"/>
                </a:cubicBezTo>
                <a:cubicBezTo>
                  <a:pt x="31" y="479"/>
                  <a:pt x="33" y="481"/>
                  <a:pt x="35" y="482"/>
                </a:cubicBezTo>
                <a:cubicBezTo>
                  <a:pt x="36" y="483"/>
                  <a:pt x="39" y="484"/>
                  <a:pt x="40" y="485"/>
                </a:cubicBezTo>
                <a:cubicBezTo>
                  <a:pt x="41" y="486"/>
                  <a:pt x="43" y="488"/>
                  <a:pt x="44" y="489"/>
                </a:cubicBezTo>
                <a:cubicBezTo>
                  <a:pt x="46" y="489"/>
                  <a:pt x="49" y="490"/>
                  <a:pt x="50" y="491"/>
                </a:cubicBezTo>
                <a:cubicBezTo>
                  <a:pt x="51" y="492"/>
                  <a:pt x="53" y="493"/>
                  <a:pt x="54" y="494"/>
                </a:cubicBezTo>
                <a:cubicBezTo>
                  <a:pt x="55" y="495"/>
                  <a:pt x="56" y="497"/>
                  <a:pt x="57" y="497"/>
                </a:cubicBezTo>
                <a:cubicBezTo>
                  <a:pt x="58" y="498"/>
                  <a:pt x="60" y="500"/>
                  <a:pt x="61" y="500"/>
                </a:cubicBezTo>
                <a:cubicBezTo>
                  <a:pt x="62" y="501"/>
                  <a:pt x="65" y="503"/>
                  <a:pt x="66" y="504"/>
                </a:cubicBezTo>
                <a:cubicBezTo>
                  <a:pt x="67" y="505"/>
                  <a:pt x="69" y="507"/>
                  <a:pt x="71" y="508"/>
                </a:cubicBezTo>
                <a:cubicBezTo>
                  <a:pt x="72" y="509"/>
                  <a:pt x="74" y="512"/>
                  <a:pt x="74" y="513"/>
                </a:cubicBezTo>
                <a:cubicBezTo>
                  <a:pt x="75" y="515"/>
                  <a:pt x="76" y="520"/>
                  <a:pt x="76" y="522"/>
                </a:cubicBezTo>
                <a:cubicBezTo>
                  <a:pt x="77" y="525"/>
                  <a:pt x="77" y="531"/>
                  <a:pt x="77" y="534"/>
                </a:cubicBezTo>
                <a:cubicBezTo>
                  <a:pt x="77" y="536"/>
                  <a:pt x="77" y="540"/>
                  <a:pt x="77" y="542"/>
                </a:cubicBezTo>
                <a:cubicBezTo>
                  <a:pt x="77" y="544"/>
                  <a:pt x="76" y="549"/>
                  <a:pt x="77" y="551"/>
                </a:cubicBezTo>
                <a:cubicBezTo>
                  <a:pt x="77" y="553"/>
                  <a:pt x="77" y="557"/>
                  <a:pt x="78" y="559"/>
                </a:cubicBezTo>
                <a:cubicBezTo>
                  <a:pt x="79" y="561"/>
                  <a:pt x="83" y="564"/>
                  <a:pt x="85" y="566"/>
                </a:cubicBezTo>
                <a:cubicBezTo>
                  <a:pt x="86" y="568"/>
                  <a:pt x="89" y="571"/>
                  <a:pt x="91" y="572"/>
                </a:cubicBezTo>
                <a:cubicBezTo>
                  <a:pt x="92" y="574"/>
                  <a:pt x="94" y="578"/>
                  <a:pt x="96" y="580"/>
                </a:cubicBezTo>
                <a:cubicBezTo>
                  <a:pt x="97" y="581"/>
                  <a:pt x="100" y="583"/>
                  <a:pt x="101" y="584"/>
                </a:cubicBezTo>
                <a:cubicBezTo>
                  <a:pt x="101" y="585"/>
                  <a:pt x="102" y="587"/>
                  <a:pt x="102" y="588"/>
                </a:cubicBezTo>
                <a:cubicBezTo>
                  <a:pt x="103" y="588"/>
                  <a:pt x="103" y="590"/>
                  <a:pt x="104" y="591"/>
                </a:cubicBezTo>
                <a:cubicBezTo>
                  <a:pt x="104" y="592"/>
                  <a:pt x="106" y="593"/>
                  <a:pt x="106" y="594"/>
                </a:cubicBezTo>
                <a:cubicBezTo>
                  <a:pt x="107" y="595"/>
                  <a:pt x="108" y="597"/>
                  <a:pt x="109" y="598"/>
                </a:cubicBezTo>
                <a:cubicBezTo>
                  <a:pt x="109" y="600"/>
                  <a:pt x="107" y="605"/>
                  <a:pt x="108" y="607"/>
                </a:cubicBezTo>
                <a:cubicBezTo>
                  <a:pt x="109" y="608"/>
                  <a:pt x="111" y="609"/>
                  <a:pt x="111" y="609"/>
                </a:cubicBezTo>
                <a:cubicBezTo>
                  <a:pt x="112" y="609"/>
                  <a:pt x="113" y="607"/>
                  <a:pt x="114" y="606"/>
                </a:cubicBezTo>
                <a:cubicBezTo>
                  <a:pt x="115" y="606"/>
                  <a:pt x="116" y="607"/>
                  <a:pt x="117" y="608"/>
                </a:cubicBezTo>
                <a:cubicBezTo>
                  <a:pt x="118" y="609"/>
                  <a:pt x="118" y="611"/>
                  <a:pt x="119" y="612"/>
                </a:cubicBezTo>
                <a:cubicBezTo>
                  <a:pt x="120" y="613"/>
                  <a:pt x="122" y="613"/>
                  <a:pt x="123" y="613"/>
                </a:cubicBezTo>
                <a:cubicBezTo>
                  <a:pt x="124" y="613"/>
                  <a:pt x="126" y="612"/>
                  <a:pt x="127" y="612"/>
                </a:cubicBezTo>
                <a:cubicBezTo>
                  <a:pt x="127" y="612"/>
                  <a:pt x="129" y="612"/>
                  <a:pt x="129" y="613"/>
                </a:cubicBezTo>
                <a:cubicBezTo>
                  <a:pt x="130" y="613"/>
                  <a:pt x="130" y="615"/>
                  <a:pt x="130" y="615"/>
                </a:cubicBezTo>
                <a:cubicBezTo>
                  <a:pt x="129" y="616"/>
                  <a:pt x="126" y="615"/>
                  <a:pt x="125" y="616"/>
                </a:cubicBezTo>
                <a:cubicBezTo>
                  <a:pt x="124" y="616"/>
                  <a:pt x="122" y="617"/>
                  <a:pt x="121" y="617"/>
                </a:cubicBezTo>
                <a:cubicBezTo>
                  <a:pt x="119" y="618"/>
                  <a:pt x="116" y="618"/>
                  <a:pt x="115" y="617"/>
                </a:cubicBezTo>
                <a:cubicBezTo>
                  <a:pt x="113" y="617"/>
                  <a:pt x="112" y="614"/>
                  <a:pt x="111" y="614"/>
                </a:cubicBezTo>
                <a:cubicBezTo>
                  <a:pt x="110" y="614"/>
                  <a:pt x="108" y="616"/>
                  <a:pt x="107" y="617"/>
                </a:cubicBezTo>
                <a:cubicBezTo>
                  <a:pt x="106" y="619"/>
                  <a:pt x="103" y="623"/>
                  <a:pt x="102" y="624"/>
                </a:cubicBezTo>
                <a:cubicBezTo>
                  <a:pt x="101" y="625"/>
                  <a:pt x="98" y="625"/>
                  <a:pt x="97" y="626"/>
                </a:cubicBezTo>
                <a:cubicBezTo>
                  <a:pt x="96" y="627"/>
                  <a:pt x="94" y="629"/>
                  <a:pt x="93" y="630"/>
                </a:cubicBezTo>
                <a:cubicBezTo>
                  <a:pt x="89" y="633"/>
                  <a:pt x="83" y="638"/>
                  <a:pt x="80" y="641"/>
                </a:cubicBezTo>
                <a:cubicBezTo>
                  <a:pt x="77" y="644"/>
                  <a:pt x="72" y="650"/>
                  <a:pt x="69" y="653"/>
                </a:cubicBezTo>
                <a:cubicBezTo>
                  <a:pt x="67" y="654"/>
                  <a:pt x="62" y="658"/>
                  <a:pt x="60" y="659"/>
                </a:cubicBezTo>
                <a:cubicBezTo>
                  <a:pt x="59" y="660"/>
                  <a:pt x="58" y="660"/>
                  <a:pt x="57" y="660"/>
                </a:cubicBezTo>
                <a:cubicBezTo>
                  <a:pt x="56" y="660"/>
                  <a:pt x="53" y="659"/>
                  <a:pt x="52" y="659"/>
                </a:cubicBezTo>
                <a:cubicBezTo>
                  <a:pt x="51" y="659"/>
                  <a:pt x="47" y="660"/>
                  <a:pt x="46" y="661"/>
                </a:cubicBezTo>
                <a:cubicBezTo>
                  <a:pt x="45" y="661"/>
                  <a:pt x="43" y="663"/>
                  <a:pt x="42" y="663"/>
                </a:cubicBezTo>
                <a:cubicBezTo>
                  <a:pt x="41" y="663"/>
                  <a:pt x="39" y="662"/>
                  <a:pt x="39" y="661"/>
                </a:cubicBezTo>
                <a:cubicBezTo>
                  <a:pt x="38" y="660"/>
                  <a:pt x="40" y="659"/>
                  <a:pt x="40" y="658"/>
                </a:cubicBezTo>
                <a:cubicBezTo>
                  <a:pt x="41" y="658"/>
                  <a:pt x="42" y="656"/>
                  <a:pt x="43" y="656"/>
                </a:cubicBezTo>
                <a:cubicBezTo>
                  <a:pt x="44" y="655"/>
                  <a:pt x="45" y="655"/>
                  <a:pt x="46" y="654"/>
                </a:cubicBezTo>
                <a:cubicBezTo>
                  <a:pt x="46" y="653"/>
                  <a:pt x="44" y="651"/>
                  <a:pt x="44" y="650"/>
                </a:cubicBezTo>
                <a:cubicBezTo>
                  <a:pt x="45" y="649"/>
                  <a:pt x="47" y="648"/>
                  <a:pt x="48" y="648"/>
                </a:cubicBezTo>
                <a:cubicBezTo>
                  <a:pt x="48" y="648"/>
                  <a:pt x="49" y="649"/>
                  <a:pt x="50" y="649"/>
                </a:cubicBezTo>
                <a:cubicBezTo>
                  <a:pt x="51" y="649"/>
                  <a:pt x="53" y="646"/>
                  <a:pt x="53" y="645"/>
                </a:cubicBezTo>
                <a:cubicBezTo>
                  <a:pt x="54" y="644"/>
                  <a:pt x="55" y="641"/>
                  <a:pt x="54" y="640"/>
                </a:cubicBezTo>
                <a:cubicBezTo>
                  <a:pt x="53" y="639"/>
                  <a:pt x="50" y="641"/>
                  <a:pt x="48" y="640"/>
                </a:cubicBezTo>
                <a:cubicBezTo>
                  <a:pt x="47" y="640"/>
                  <a:pt x="45" y="639"/>
                  <a:pt x="44" y="638"/>
                </a:cubicBezTo>
                <a:cubicBezTo>
                  <a:pt x="44" y="636"/>
                  <a:pt x="44" y="633"/>
                  <a:pt x="44" y="632"/>
                </a:cubicBezTo>
                <a:cubicBezTo>
                  <a:pt x="43" y="631"/>
                  <a:pt x="40" y="630"/>
                  <a:pt x="40" y="629"/>
                </a:cubicBezTo>
                <a:cubicBezTo>
                  <a:pt x="39" y="628"/>
                  <a:pt x="40" y="625"/>
                  <a:pt x="40" y="624"/>
                </a:cubicBezTo>
                <a:cubicBezTo>
                  <a:pt x="40" y="624"/>
                  <a:pt x="40" y="622"/>
                  <a:pt x="40" y="621"/>
                </a:cubicBezTo>
                <a:cubicBezTo>
                  <a:pt x="39" y="621"/>
                  <a:pt x="38" y="620"/>
                  <a:pt x="38" y="619"/>
                </a:cubicBezTo>
                <a:cubicBezTo>
                  <a:pt x="37" y="619"/>
                  <a:pt x="36" y="618"/>
                  <a:pt x="36" y="618"/>
                </a:cubicBezTo>
                <a:cubicBezTo>
                  <a:pt x="34" y="618"/>
                  <a:pt x="32" y="619"/>
                  <a:pt x="32" y="620"/>
                </a:cubicBezTo>
                <a:cubicBezTo>
                  <a:pt x="31" y="621"/>
                  <a:pt x="32" y="623"/>
                  <a:pt x="32" y="624"/>
                </a:cubicBezTo>
                <a:cubicBezTo>
                  <a:pt x="32" y="625"/>
                  <a:pt x="33" y="627"/>
                  <a:pt x="33" y="628"/>
                </a:cubicBezTo>
                <a:cubicBezTo>
                  <a:pt x="34" y="629"/>
                  <a:pt x="35" y="630"/>
                  <a:pt x="35" y="631"/>
                </a:cubicBezTo>
                <a:cubicBezTo>
                  <a:pt x="36" y="632"/>
                  <a:pt x="36" y="633"/>
                  <a:pt x="35" y="634"/>
                </a:cubicBezTo>
                <a:cubicBezTo>
                  <a:pt x="35" y="635"/>
                  <a:pt x="33" y="633"/>
                  <a:pt x="32" y="634"/>
                </a:cubicBezTo>
                <a:cubicBezTo>
                  <a:pt x="32" y="634"/>
                  <a:pt x="32" y="636"/>
                  <a:pt x="32" y="636"/>
                </a:cubicBezTo>
                <a:cubicBezTo>
                  <a:pt x="32" y="637"/>
                  <a:pt x="33" y="639"/>
                  <a:pt x="33" y="639"/>
                </a:cubicBezTo>
                <a:cubicBezTo>
                  <a:pt x="34" y="640"/>
                  <a:pt x="35" y="641"/>
                  <a:pt x="36" y="642"/>
                </a:cubicBezTo>
                <a:cubicBezTo>
                  <a:pt x="36" y="643"/>
                  <a:pt x="37" y="645"/>
                  <a:pt x="37" y="646"/>
                </a:cubicBezTo>
                <a:cubicBezTo>
                  <a:pt x="37" y="647"/>
                  <a:pt x="37" y="651"/>
                  <a:pt x="36" y="652"/>
                </a:cubicBezTo>
                <a:cubicBezTo>
                  <a:pt x="36" y="654"/>
                  <a:pt x="36" y="656"/>
                  <a:pt x="35" y="657"/>
                </a:cubicBezTo>
                <a:cubicBezTo>
                  <a:pt x="34" y="658"/>
                  <a:pt x="31" y="658"/>
                  <a:pt x="30" y="659"/>
                </a:cubicBezTo>
                <a:cubicBezTo>
                  <a:pt x="29" y="660"/>
                  <a:pt x="28" y="661"/>
                  <a:pt x="28" y="662"/>
                </a:cubicBezTo>
                <a:cubicBezTo>
                  <a:pt x="28" y="663"/>
                  <a:pt x="28" y="665"/>
                  <a:pt x="28" y="666"/>
                </a:cubicBezTo>
                <a:cubicBezTo>
                  <a:pt x="28" y="667"/>
                  <a:pt x="28" y="668"/>
                  <a:pt x="28" y="669"/>
                </a:cubicBezTo>
                <a:cubicBezTo>
                  <a:pt x="28" y="670"/>
                  <a:pt x="27" y="673"/>
                  <a:pt x="25" y="673"/>
                </a:cubicBezTo>
                <a:cubicBezTo>
                  <a:pt x="24" y="673"/>
                  <a:pt x="23" y="671"/>
                  <a:pt x="23" y="670"/>
                </a:cubicBezTo>
                <a:cubicBezTo>
                  <a:pt x="22" y="669"/>
                  <a:pt x="23" y="666"/>
                  <a:pt x="22" y="665"/>
                </a:cubicBezTo>
                <a:cubicBezTo>
                  <a:pt x="22" y="664"/>
                  <a:pt x="21" y="662"/>
                  <a:pt x="21" y="661"/>
                </a:cubicBezTo>
                <a:cubicBezTo>
                  <a:pt x="21" y="659"/>
                  <a:pt x="21" y="657"/>
                  <a:pt x="21" y="656"/>
                </a:cubicBezTo>
                <a:cubicBezTo>
                  <a:pt x="21" y="655"/>
                  <a:pt x="21" y="652"/>
                  <a:pt x="22" y="650"/>
                </a:cubicBezTo>
                <a:cubicBezTo>
                  <a:pt x="22" y="649"/>
                  <a:pt x="24" y="647"/>
                  <a:pt x="25" y="646"/>
                </a:cubicBezTo>
                <a:cubicBezTo>
                  <a:pt x="26" y="645"/>
                  <a:pt x="27" y="643"/>
                  <a:pt x="28" y="642"/>
                </a:cubicBezTo>
                <a:cubicBezTo>
                  <a:pt x="28" y="641"/>
                  <a:pt x="28" y="639"/>
                  <a:pt x="27" y="638"/>
                </a:cubicBezTo>
                <a:cubicBezTo>
                  <a:pt x="27" y="637"/>
                  <a:pt x="26" y="635"/>
                  <a:pt x="26" y="634"/>
                </a:cubicBezTo>
                <a:cubicBezTo>
                  <a:pt x="26" y="633"/>
                  <a:pt x="27" y="632"/>
                  <a:pt x="27" y="631"/>
                </a:cubicBezTo>
                <a:cubicBezTo>
                  <a:pt x="28" y="629"/>
                  <a:pt x="27" y="626"/>
                  <a:pt x="27" y="625"/>
                </a:cubicBezTo>
                <a:cubicBezTo>
                  <a:pt x="26" y="623"/>
                  <a:pt x="24" y="619"/>
                  <a:pt x="24" y="617"/>
                </a:cubicBezTo>
                <a:cubicBezTo>
                  <a:pt x="24" y="615"/>
                  <a:pt x="25" y="611"/>
                  <a:pt x="25" y="609"/>
                </a:cubicBezTo>
                <a:cubicBezTo>
                  <a:pt x="25" y="607"/>
                  <a:pt x="25" y="602"/>
                  <a:pt x="25" y="600"/>
                </a:cubicBezTo>
                <a:cubicBezTo>
                  <a:pt x="25" y="597"/>
                  <a:pt x="24" y="592"/>
                  <a:pt x="24" y="589"/>
                </a:cubicBezTo>
                <a:cubicBezTo>
                  <a:pt x="24" y="588"/>
                  <a:pt x="24" y="586"/>
                  <a:pt x="24" y="585"/>
                </a:cubicBezTo>
                <a:cubicBezTo>
                  <a:pt x="23" y="583"/>
                  <a:pt x="21" y="580"/>
                  <a:pt x="21" y="578"/>
                </a:cubicBezTo>
                <a:cubicBezTo>
                  <a:pt x="20" y="576"/>
                  <a:pt x="18" y="571"/>
                  <a:pt x="17" y="569"/>
                </a:cubicBezTo>
                <a:cubicBezTo>
                  <a:pt x="16" y="567"/>
                  <a:pt x="15" y="562"/>
                  <a:pt x="14" y="560"/>
                </a:cubicBezTo>
                <a:cubicBezTo>
                  <a:pt x="14" y="559"/>
                  <a:pt x="13" y="556"/>
                  <a:pt x="12" y="555"/>
                </a:cubicBezTo>
                <a:cubicBezTo>
                  <a:pt x="11" y="555"/>
                  <a:pt x="9" y="555"/>
                  <a:pt x="9" y="556"/>
                </a:cubicBezTo>
                <a:cubicBezTo>
                  <a:pt x="8" y="556"/>
                  <a:pt x="8" y="558"/>
                  <a:pt x="7" y="558"/>
                </a:cubicBezTo>
                <a:cubicBezTo>
                  <a:pt x="7" y="559"/>
                  <a:pt x="6" y="561"/>
                  <a:pt x="5" y="561"/>
                </a:cubicBezTo>
                <a:cubicBezTo>
                  <a:pt x="5" y="562"/>
                  <a:pt x="5" y="565"/>
                  <a:pt x="5" y="566"/>
                </a:cubicBezTo>
                <a:cubicBezTo>
                  <a:pt x="5" y="567"/>
                  <a:pt x="7" y="569"/>
                  <a:pt x="7" y="571"/>
                </a:cubicBezTo>
                <a:cubicBezTo>
                  <a:pt x="8" y="573"/>
                  <a:pt x="8" y="578"/>
                  <a:pt x="8" y="580"/>
                </a:cubicBezTo>
                <a:cubicBezTo>
                  <a:pt x="9" y="583"/>
                  <a:pt x="11" y="588"/>
                  <a:pt x="11" y="591"/>
                </a:cubicBezTo>
                <a:cubicBezTo>
                  <a:pt x="12" y="594"/>
                  <a:pt x="13" y="600"/>
                  <a:pt x="14" y="603"/>
                </a:cubicBezTo>
                <a:cubicBezTo>
                  <a:pt x="14" y="606"/>
                  <a:pt x="14" y="613"/>
                  <a:pt x="14" y="616"/>
                </a:cubicBezTo>
                <a:cubicBezTo>
                  <a:pt x="14" y="621"/>
                  <a:pt x="14" y="631"/>
                  <a:pt x="14" y="636"/>
                </a:cubicBezTo>
                <a:cubicBezTo>
                  <a:pt x="14" y="640"/>
                  <a:pt x="14" y="648"/>
                  <a:pt x="14" y="652"/>
                </a:cubicBezTo>
                <a:cubicBezTo>
                  <a:pt x="14" y="656"/>
                  <a:pt x="15" y="663"/>
                  <a:pt x="16" y="667"/>
                </a:cubicBezTo>
                <a:cubicBezTo>
                  <a:pt x="17" y="668"/>
                  <a:pt x="19" y="671"/>
                  <a:pt x="20" y="673"/>
                </a:cubicBezTo>
                <a:cubicBezTo>
                  <a:pt x="20" y="674"/>
                  <a:pt x="22" y="678"/>
                  <a:pt x="21" y="679"/>
                </a:cubicBezTo>
                <a:cubicBezTo>
                  <a:pt x="21" y="681"/>
                  <a:pt x="19" y="684"/>
                  <a:pt x="19" y="685"/>
                </a:cubicBezTo>
                <a:cubicBezTo>
                  <a:pt x="18" y="688"/>
                  <a:pt x="16" y="695"/>
                  <a:pt x="16" y="699"/>
                </a:cubicBezTo>
                <a:cubicBezTo>
                  <a:pt x="16" y="702"/>
                  <a:pt x="16" y="707"/>
                  <a:pt x="16" y="711"/>
                </a:cubicBezTo>
                <a:cubicBezTo>
                  <a:pt x="19" y="709"/>
                  <a:pt x="23" y="707"/>
                  <a:pt x="25" y="706"/>
                </a:cubicBezTo>
                <a:cubicBezTo>
                  <a:pt x="28" y="703"/>
                  <a:pt x="32" y="695"/>
                  <a:pt x="34" y="691"/>
                </a:cubicBezTo>
                <a:cubicBezTo>
                  <a:pt x="35" y="689"/>
                  <a:pt x="37" y="684"/>
                  <a:pt x="38" y="682"/>
                </a:cubicBezTo>
                <a:cubicBezTo>
                  <a:pt x="40" y="680"/>
                  <a:pt x="46" y="678"/>
                  <a:pt x="49" y="677"/>
                </a:cubicBezTo>
                <a:cubicBezTo>
                  <a:pt x="52" y="676"/>
                  <a:pt x="60" y="676"/>
                  <a:pt x="64" y="677"/>
                </a:cubicBezTo>
                <a:cubicBezTo>
                  <a:pt x="68" y="678"/>
                  <a:pt x="74" y="684"/>
                  <a:pt x="78" y="685"/>
                </a:cubicBezTo>
                <a:cubicBezTo>
                  <a:pt x="82" y="686"/>
                  <a:pt x="90" y="686"/>
                  <a:pt x="95" y="686"/>
                </a:cubicBezTo>
                <a:cubicBezTo>
                  <a:pt x="98" y="686"/>
                  <a:pt x="106" y="687"/>
                  <a:pt x="110" y="688"/>
                </a:cubicBezTo>
                <a:cubicBezTo>
                  <a:pt x="113" y="689"/>
                  <a:pt x="118" y="692"/>
                  <a:pt x="120" y="694"/>
                </a:cubicBezTo>
                <a:cubicBezTo>
                  <a:pt x="123" y="695"/>
                  <a:pt x="127" y="699"/>
                  <a:pt x="130" y="700"/>
                </a:cubicBezTo>
                <a:cubicBezTo>
                  <a:pt x="132" y="702"/>
                  <a:pt x="137" y="705"/>
                  <a:pt x="140" y="706"/>
                </a:cubicBezTo>
                <a:cubicBezTo>
                  <a:pt x="142" y="706"/>
                  <a:pt x="147" y="707"/>
                  <a:pt x="149" y="708"/>
                </a:cubicBezTo>
                <a:cubicBezTo>
                  <a:pt x="151" y="709"/>
                  <a:pt x="154" y="713"/>
                  <a:pt x="156" y="714"/>
                </a:cubicBezTo>
                <a:cubicBezTo>
                  <a:pt x="157" y="715"/>
                  <a:pt x="161" y="715"/>
                  <a:pt x="163" y="715"/>
                </a:cubicBezTo>
                <a:cubicBezTo>
                  <a:pt x="165" y="715"/>
                  <a:pt x="169" y="713"/>
                  <a:pt x="171" y="711"/>
                </a:cubicBezTo>
                <a:cubicBezTo>
                  <a:pt x="172" y="710"/>
                  <a:pt x="172" y="704"/>
                  <a:pt x="173" y="703"/>
                </a:cubicBezTo>
                <a:cubicBezTo>
                  <a:pt x="174" y="701"/>
                  <a:pt x="180" y="699"/>
                  <a:pt x="181" y="697"/>
                </a:cubicBezTo>
                <a:cubicBezTo>
                  <a:pt x="182" y="695"/>
                  <a:pt x="182" y="688"/>
                  <a:pt x="181" y="686"/>
                </a:cubicBezTo>
                <a:cubicBezTo>
                  <a:pt x="180" y="684"/>
                  <a:pt x="177" y="681"/>
                  <a:pt x="175" y="679"/>
                </a:cubicBezTo>
                <a:cubicBezTo>
                  <a:pt x="174" y="677"/>
                  <a:pt x="171" y="674"/>
                  <a:pt x="171" y="672"/>
                </a:cubicBezTo>
                <a:cubicBezTo>
                  <a:pt x="170" y="671"/>
                  <a:pt x="171" y="666"/>
                  <a:pt x="173" y="665"/>
                </a:cubicBezTo>
                <a:cubicBezTo>
                  <a:pt x="175" y="663"/>
                  <a:pt x="180" y="662"/>
                  <a:pt x="183" y="661"/>
                </a:cubicBezTo>
                <a:cubicBezTo>
                  <a:pt x="184" y="661"/>
                  <a:pt x="185" y="662"/>
                  <a:pt x="186" y="662"/>
                </a:cubicBezTo>
                <a:cubicBezTo>
                  <a:pt x="190" y="663"/>
                  <a:pt x="198" y="664"/>
                  <a:pt x="202" y="665"/>
                </a:cubicBezTo>
                <a:cubicBezTo>
                  <a:pt x="205" y="665"/>
                  <a:pt x="211" y="665"/>
                  <a:pt x="213" y="665"/>
                </a:cubicBezTo>
                <a:cubicBezTo>
                  <a:pt x="218" y="665"/>
                  <a:pt x="228" y="665"/>
                  <a:pt x="232" y="667"/>
                </a:cubicBezTo>
                <a:cubicBezTo>
                  <a:pt x="234" y="668"/>
                  <a:pt x="237" y="672"/>
                  <a:pt x="237" y="674"/>
                </a:cubicBezTo>
                <a:cubicBezTo>
                  <a:pt x="237" y="675"/>
                  <a:pt x="234" y="677"/>
                  <a:pt x="234" y="679"/>
                </a:cubicBezTo>
                <a:cubicBezTo>
                  <a:pt x="233" y="681"/>
                  <a:pt x="234" y="686"/>
                  <a:pt x="235" y="688"/>
                </a:cubicBezTo>
                <a:cubicBezTo>
                  <a:pt x="236" y="690"/>
                  <a:pt x="240" y="695"/>
                  <a:pt x="243" y="696"/>
                </a:cubicBezTo>
                <a:cubicBezTo>
                  <a:pt x="245" y="697"/>
                  <a:pt x="250" y="697"/>
                  <a:pt x="253" y="697"/>
                </a:cubicBezTo>
                <a:cubicBezTo>
                  <a:pt x="255" y="696"/>
                  <a:pt x="261" y="695"/>
                  <a:pt x="263" y="693"/>
                </a:cubicBezTo>
                <a:cubicBezTo>
                  <a:pt x="267" y="690"/>
                  <a:pt x="273" y="682"/>
                  <a:pt x="276" y="678"/>
                </a:cubicBezTo>
                <a:cubicBezTo>
                  <a:pt x="278" y="675"/>
                  <a:pt x="281" y="667"/>
                  <a:pt x="283" y="665"/>
                </a:cubicBezTo>
                <a:cubicBezTo>
                  <a:pt x="284" y="663"/>
                  <a:pt x="288" y="662"/>
                  <a:pt x="288" y="660"/>
                </a:cubicBezTo>
                <a:cubicBezTo>
                  <a:pt x="290" y="657"/>
                  <a:pt x="288" y="650"/>
                  <a:pt x="290" y="648"/>
                </a:cubicBezTo>
                <a:cubicBezTo>
                  <a:pt x="291" y="645"/>
                  <a:pt x="296" y="644"/>
                  <a:pt x="297" y="642"/>
                </a:cubicBezTo>
                <a:cubicBezTo>
                  <a:pt x="298" y="641"/>
                  <a:pt x="299" y="637"/>
                  <a:pt x="300" y="636"/>
                </a:cubicBezTo>
                <a:cubicBezTo>
                  <a:pt x="302" y="634"/>
                  <a:pt x="307" y="633"/>
                  <a:pt x="309" y="631"/>
                </a:cubicBezTo>
                <a:cubicBezTo>
                  <a:pt x="311" y="630"/>
                  <a:pt x="313" y="627"/>
                  <a:pt x="314" y="627"/>
                </a:cubicBezTo>
                <a:cubicBezTo>
                  <a:pt x="316" y="626"/>
                  <a:pt x="320" y="626"/>
                  <a:pt x="322" y="627"/>
                </a:cubicBezTo>
                <a:cubicBezTo>
                  <a:pt x="325" y="627"/>
                  <a:pt x="331" y="627"/>
                  <a:pt x="333" y="628"/>
                </a:cubicBezTo>
                <a:cubicBezTo>
                  <a:pt x="336" y="630"/>
                  <a:pt x="338" y="635"/>
                  <a:pt x="338" y="637"/>
                </a:cubicBezTo>
                <a:cubicBezTo>
                  <a:pt x="339" y="640"/>
                  <a:pt x="338" y="646"/>
                  <a:pt x="339" y="649"/>
                </a:cubicBezTo>
                <a:cubicBezTo>
                  <a:pt x="340" y="651"/>
                  <a:pt x="344" y="655"/>
                  <a:pt x="346" y="657"/>
                </a:cubicBezTo>
                <a:cubicBezTo>
                  <a:pt x="349" y="659"/>
                  <a:pt x="355" y="662"/>
                  <a:pt x="359" y="663"/>
                </a:cubicBezTo>
                <a:cubicBezTo>
                  <a:pt x="362" y="664"/>
                  <a:pt x="369" y="667"/>
                  <a:pt x="373" y="666"/>
                </a:cubicBezTo>
                <a:cubicBezTo>
                  <a:pt x="376" y="666"/>
                  <a:pt x="381" y="663"/>
                  <a:pt x="384" y="662"/>
                </a:cubicBezTo>
                <a:cubicBezTo>
                  <a:pt x="384" y="662"/>
                  <a:pt x="385" y="662"/>
                  <a:pt x="386" y="662"/>
                </a:cubicBezTo>
                <a:cubicBezTo>
                  <a:pt x="387" y="660"/>
                  <a:pt x="389" y="657"/>
                  <a:pt x="389" y="655"/>
                </a:cubicBezTo>
                <a:cubicBezTo>
                  <a:pt x="389" y="653"/>
                  <a:pt x="389" y="650"/>
                  <a:pt x="389" y="649"/>
                </a:cubicBezTo>
                <a:cubicBezTo>
                  <a:pt x="388" y="647"/>
                  <a:pt x="388" y="642"/>
                  <a:pt x="388" y="640"/>
                </a:cubicBezTo>
                <a:cubicBezTo>
                  <a:pt x="388" y="639"/>
                  <a:pt x="388" y="637"/>
                  <a:pt x="389" y="637"/>
                </a:cubicBezTo>
                <a:cubicBezTo>
                  <a:pt x="390" y="635"/>
                  <a:pt x="394" y="633"/>
                  <a:pt x="395" y="631"/>
                </a:cubicBezTo>
                <a:cubicBezTo>
                  <a:pt x="396" y="630"/>
                  <a:pt x="396" y="627"/>
                  <a:pt x="397" y="626"/>
                </a:cubicBezTo>
                <a:cubicBezTo>
                  <a:pt x="399" y="624"/>
                  <a:pt x="404" y="621"/>
                  <a:pt x="407" y="619"/>
                </a:cubicBezTo>
                <a:cubicBezTo>
                  <a:pt x="409" y="617"/>
                  <a:pt x="413" y="615"/>
                  <a:pt x="415" y="614"/>
                </a:cubicBezTo>
                <a:cubicBezTo>
                  <a:pt x="416" y="612"/>
                  <a:pt x="418" y="609"/>
                  <a:pt x="419" y="607"/>
                </a:cubicBezTo>
                <a:cubicBezTo>
                  <a:pt x="420" y="604"/>
                  <a:pt x="422" y="598"/>
                  <a:pt x="424" y="595"/>
                </a:cubicBezTo>
                <a:cubicBezTo>
                  <a:pt x="425" y="592"/>
                  <a:pt x="429" y="586"/>
                  <a:pt x="430" y="583"/>
                </a:cubicBezTo>
                <a:cubicBezTo>
                  <a:pt x="431" y="581"/>
                  <a:pt x="432" y="576"/>
                  <a:pt x="433" y="574"/>
                </a:cubicBezTo>
                <a:cubicBezTo>
                  <a:pt x="434" y="572"/>
                  <a:pt x="439" y="571"/>
                  <a:pt x="440" y="569"/>
                </a:cubicBezTo>
                <a:cubicBezTo>
                  <a:pt x="441" y="567"/>
                  <a:pt x="441" y="564"/>
                  <a:pt x="441" y="562"/>
                </a:cubicBezTo>
                <a:cubicBezTo>
                  <a:pt x="441" y="560"/>
                  <a:pt x="439" y="557"/>
                  <a:pt x="438" y="555"/>
                </a:cubicBezTo>
                <a:cubicBezTo>
                  <a:pt x="438" y="554"/>
                  <a:pt x="438" y="550"/>
                  <a:pt x="437" y="549"/>
                </a:cubicBezTo>
                <a:cubicBezTo>
                  <a:pt x="436" y="548"/>
                  <a:pt x="433" y="546"/>
                  <a:pt x="432" y="545"/>
                </a:cubicBezTo>
                <a:cubicBezTo>
                  <a:pt x="430" y="544"/>
                  <a:pt x="427" y="542"/>
                  <a:pt x="425" y="541"/>
                </a:cubicBezTo>
                <a:cubicBezTo>
                  <a:pt x="423" y="540"/>
                  <a:pt x="420" y="537"/>
                  <a:pt x="419" y="535"/>
                </a:cubicBezTo>
                <a:cubicBezTo>
                  <a:pt x="418" y="533"/>
                  <a:pt x="416" y="529"/>
                  <a:pt x="416" y="526"/>
                </a:cubicBezTo>
                <a:cubicBezTo>
                  <a:pt x="416" y="524"/>
                  <a:pt x="417" y="520"/>
                  <a:pt x="418" y="518"/>
                </a:cubicBezTo>
                <a:cubicBezTo>
                  <a:pt x="419" y="515"/>
                  <a:pt x="423" y="511"/>
                  <a:pt x="425" y="510"/>
                </a:cubicBezTo>
                <a:cubicBezTo>
                  <a:pt x="426" y="509"/>
                  <a:pt x="429" y="510"/>
                  <a:pt x="430" y="509"/>
                </a:cubicBezTo>
                <a:cubicBezTo>
                  <a:pt x="432" y="509"/>
                  <a:pt x="434" y="507"/>
                  <a:pt x="435" y="506"/>
                </a:cubicBezTo>
                <a:cubicBezTo>
                  <a:pt x="437" y="504"/>
                  <a:pt x="440" y="500"/>
                  <a:pt x="441" y="498"/>
                </a:cubicBezTo>
                <a:cubicBezTo>
                  <a:pt x="442" y="497"/>
                  <a:pt x="444" y="495"/>
                  <a:pt x="445" y="494"/>
                </a:cubicBezTo>
                <a:cubicBezTo>
                  <a:pt x="447" y="492"/>
                  <a:pt x="452" y="490"/>
                  <a:pt x="454" y="489"/>
                </a:cubicBezTo>
                <a:cubicBezTo>
                  <a:pt x="457" y="488"/>
                  <a:pt x="464" y="488"/>
                  <a:pt x="468" y="487"/>
                </a:cubicBezTo>
                <a:cubicBezTo>
                  <a:pt x="468" y="487"/>
                  <a:pt x="469" y="487"/>
                  <a:pt x="470" y="487"/>
                </a:cubicBezTo>
                <a:cubicBezTo>
                  <a:pt x="472" y="487"/>
                  <a:pt x="477" y="486"/>
                  <a:pt x="479" y="484"/>
                </a:cubicBezTo>
                <a:cubicBezTo>
                  <a:pt x="481" y="483"/>
                  <a:pt x="483" y="480"/>
                  <a:pt x="485" y="479"/>
                </a:cubicBezTo>
                <a:cubicBezTo>
                  <a:pt x="487" y="478"/>
                  <a:pt x="491" y="477"/>
                  <a:pt x="492" y="476"/>
                </a:cubicBezTo>
                <a:cubicBezTo>
                  <a:pt x="494" y="475"/>
                  <a:pt x="496" y="472"/>
                  <a:pt x="497" y="472"/>
                </a:cubicBezTo>
                <a:cubicBezTo>
                  <a:pt x="499" y="471"/>
                  <a:pt x="503" y="472"/>
                  <a:pt x="506" y="472"/>
                </a:cubicBezTo>
                <a:cubicBezTo>
                  <a:pt x="508" y="472"/>
                  <a:pt x="512" y="473"/>
                  <a:pt x="514" y="472"/>
                </a:cubicBezTo>
                <a:cubicBezTo>
                  <a:pt x="515" y="472"/>
                  <a:pt x="518" y="470"/>
                  <a:pt x="519" y="469"/>
                </a:cubicBezTo>
                <a:cubicBezTo>
                  <a:pt x="520" y="467"/>
                  <a:pt x="522" y="464"/>
                  <a:pt x="522" y="463"/>
                </a:cubicBezTo>
                <a:cubicBezTo>
                  <a:pt x="523" y="461"/>
                  <a:pt x="524" y="457"/>
                  <a:pt x="525" y="455"/>
                </a:cubicBezTo>
                <a:cubicBezTo>
                  <a:pt x="525" y="452"/>
                  <a:pt x="529" y="448"/>
                  <a:pt x="529" y="445"/>
                </a:cubicBezTo>
                <a:cubicBezTo>
                  <a:pt x="529" y="442"/>
                  <a:pt x="526" y="436"/>
                  <a:pt x="525" y="433"/>
                </a:cubicBezTo>
                <a:close/>
                <a:moveTo>
                  <a:pt x="64" y="429"/>
                </a:moveTo>
                <a:cubicBezTo>
                  <a:pt x="63" y="430"/>
                  <a:pt x="63" y="434"/>
                  <a:pt x="62" y="435"/>
                </a:cubicBezTo>
                <a:cubicBezTo>
                  <a:pt x="61" y="436"/>
                  <a:pt x="58" y="437"/>
                  <a:pt x="57" y="438"/>
                </a:cubicBezTo>
                <a:cubicBezTo>
                  <a:pt x="57" y="439"/>
                  <a:pt x="57" y="441"/>
                  <a:pt x="56" y="442"/>
                </a:cubicBezTo>
                <a:cubicBezTo>
                  <a:pt x="55" y="443"/>
                  <a:pt x="53" y="445"/>
                  <a:pt x="52" y="445"/>
                </a:cubicBezTo>
                <a:cubicBezTo>
                  <a:pt x="50" y="446"/>
                  <a:pt x="46" y="446"/>
                  <a:pt x="45" y="445"/>
                </a:cubicBezTo>
                <a:cubicBezTo>
                  <a:pt x="44" y="444"/>
                  <a:pt x="44" y="441"/>
                  <a:pt x="43" y="441"/>
                </a:cubicBezTo>
                <a:cubicBezTo>
                  <a:pt x="42" y="439"/>
                  <a:pt x="38" y="439"/>
                  <a:pt x="36" y="438"/>
                </a:cubicBezTo>
                <a:cubicBezTo>
                  <a:pt x="35" y="437"/>
                  <a:pt x="34" y="435"/>
                  <a:pt x="33" y="434"/>
                </a:cubicBezTo>
                <a:cubicBezTo>
                  <a:pt x="33" y="432"/>
                  <a:pt x="33" y="428"/>
                  <a:pt x="34" y="427"/>
                </a:cubicBezTo>
                <a:cubicBezTo>
                  <a:pt x="35" y="425"/>
                  <a:pt x="40" y="425"/>
                  <a:pt x="42" y="423"/>
                </a:cubicBezTo>
                <a:cubicBezTo>
                  <a:pt x="43" y="422"/>
                  <a:pt x="44" y="419"/>
                  <a:pt x="45" y="418"/>
                </a:cubicBezTo>
                <a:cubicBezTo>
                  <a:pt x="45" y="417"/>
                  <a:pt x="46" y="414"/>
                  <a:pt x="47" y="413"/>
                </a:cubicBezTo>
                <a:cubicBezTo>
                  <a:pt x="48" y="412"/>
                  <a:pt x="50" y="411"/>
                  <a:pt x="51" y="411"/>
                </a:cubicBezTo>
                <a:cubicBezTo>
                  <a:pt x="53" y="411"/>
                  <a:pt x="58" y="412"/>
                  <a:pt x="59" y="414"/>
                </a:cubicBezTo>
                <a:cubicBezTo>
                  <a:pt x="60" y="415"/>
                  <a:pt x="60" y="417"/>
                  <a:pt x="60" y="418"/>
                </a:cubicBezTo>
                <a:cubicBezTo>
                  <a:pt x="61" y="420"/>
                  <a:pt x="64" y="422"/>
                  <a:pt x="64" y="423"/>
                </a:cubicBezTo>
                <a:cubicBezTo>
                  <a:pt x="65" y="424"/>
                  <a:pt x="64" y="427"/>
                  <a:pt x="64" y="429"/>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148" name="Group 147">
            <a:extLst>
              <a:ext uri="{FF2B5EF4-FFF2-40B4-BE49-F238E27FC236}">
                <a16:creationId xmlns:a16="http://schemas.microsoft.com/office/drawing/2014/main" id="{C1DFD0DF-6379-4D51-87BB-CC6009E928F2}"/>
              </a:ext>
            </a:extLst>
          </p:cNvPr>
          <p:cNvGrpSpPr/>
          <p:nvPr/>
        </p:nvGrpSpPr>
        <p:grpSpPr>
          <a:xfrm>
            <a:off x="5782836" y="1999367"/>
            <a:ext cx="1188682" cy="1360784"/>
            <a:chOff x="5826787" y="1956080"/>
            <a:chExt cx="1188682" cy="1360784"/>
          </a:xfrm>
          <a:effectLst>
            <a:outerShdw blurRad="88900" dist="88900" dir="2700000" algn="tl" rotWithShape="0">
              <a:prstClr val="black">
                <a:alpha val="40000"/>
              </a:prstClr>
            </a:outerShdw>
          </a:effectLst>
        </p:grpSpPr>
        <p:sp>
          <p:nvSpPr>
            <p:cNvPr id="142" name="Oval 141">
              <a:extLst>
                <a:ext uri="{FF2B5EF4-FFF2-40B4-BE49-F238E27FC236}">
                  <a16:creationId xmlns:a16="http://schemas.microsoft.com/office/drawing/2014/main" id="{496EA6E5-ED7A-49AD-8FBF-B659D3F534B2}"/>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01</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46" name="Freeform: Shape 145">
              <a:extLst>
                <a:ext uri="{FF2B5EF4-FFF2-40B4-BE49-F238E27FC236}">
                  <a16:creationId xmlns:a16="http://schemas.microsoft.com/office/drawing/2014/main" id="{53577FF5-0ACE-490C-B0BC-6CB42C6B0077}"/>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CE8E40"/>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47" name="Block Arc 146">
              <a:extLst>
                <a:ext uri="{FF2B5EF4-FFF2-40B4-BE49-F238E27FC236}">
                  <a16:creationId xmlns:a16="http://schemas.microsoft.com/office/drawing/2014/main" id="{BE0D8DFE-94AC-4541-8630-F91CDCEB8426}"/>
                </a:ext>
              </a:extLst>
            </p:cNvPr>
            <p:cNvSpPr>
              <a:spLocks noChangeAspect="1"/>
            </p:cNvSpPr>
            <p:nvPr/>
          </p:nvSpPr>
          <p:spPr>
            <a:xfrm rot="16200000" flipH="1">
              <a:off x="5826768" y="1956099"/>
              <a:ext cx="1188720" cy="1188682"/>
            </a:xfrm>
            <a:prstGeom prst="blockArc">
              <a:avLst>
                <a:gd name="adj1" fmla="val 14423919"/>
                <a:gd name="adj2" fmla="val 10822413"/>
                <a:gd name="adj3" fmla="val 14427"/>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grpSp>
        <p:nvGrpSpPr>
          <p:cNvPr id="149" name="Group 148">
            <a:extLst>
              <a:ext uri="{FF2B5EF4-FFF2-40B4-BE49-F238E27FC236}">
                <a16:creationId xmlns:a16="http://schemas.microsoft.com/office/drawing/2014/main" id="{1086F956-3C02-4068-B8F0-86F9316634B7}"/>
              </a:ext>
            </a:extLst>
          </p:cNvPr>
          <p:cNvGrpSpPr/>
          <p:nvPr/>
        </p:nvGrpSpPr>
        <p:grpSpPr>
          <a:xfrm>
            <a:off x="10091953" y="3001245"/>
            <a:ext cx="1188682" cy="1360784"/>
            <a:chOff x="5826787" y="1956080"/>
            <a:chExt cx="1188682" cy="1360784"/>
          </a:xfrm>
          <a:effectLst>
            <a:outerShdw blurRad="88900" dist="88900" dir="2700000" algn="tl" rotWithShape="0">
              <a:prstClr val="black">
                <a:alpha val="40000"/>
              </a:prstClr>
            </a:outerShdw>
          </a:effectLst>
        </p:grpSpPr>
        <p:sp>
          <p:nvSpPr>
            <p:cNvPr id="150" name="Oval 149">
              <a:extLst>
                <a:ext uri="{FF2B5EF4-FFF2-40B4-BE49-F238E27FC236}">
                  <a16:creationId xmlns:a16="http://schemas.microsoft.com/office/drawing/2014/main" id="{1958DE67-D33D-4656-8FEF-4E317984DD04}"/>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02</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1" name="Freeform: Shape 150">
              <a:extLst>
                <a:ext uri="{FF2B5EF4-FFF2-40B4-BE49-F238E27FC236}">
                  <a16:creationId xmlns:a16="http://schemas.microsoft.com/office/drawing/2014/main" id="{4FC86D05-6743-40C5-9D2E-AFFED037B51A}"/>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76C0F"/>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2" name="Block Arc 151">
              <a:extLst>
                <a:ext uri="{FF2B5EF4-FFF2-40B4-BE49-F238E27FC236}">
                  <a16:creationId xmlns:a16="http://schemas.microsoft.com/office/drawing/2014/main" id="{47E3E286-4EE6-42CD-AA5E-5DA5DBA18304}"/>
                </a:ext>
              </a:extLst>
            </p:cNvPr>
            <p:cNvSpPr>
              <a:spLocks noChangeAspect="1"/>
            </p:cNvSpPr>
            <p:nvPr/>
          </p:nvSpPr>
          <p:spPr>
            <a:xfrm rot="16200000" flipH="1">
              <a:off x="5826768" y="1956099"/>
              <a:ext cx="1188720" cy="1188682"/>
            </a:xfrm>
            <a:prstGeom prst="blockArc">
              <a:avLst>
                <a:gd name="adj1" fmla="val 17136757"/>
                <a:gd name="adj2" fmla="val 10822413"/>
                <a:gd name="adj3" fmla="val 14427"/>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accent4"/>
                </a:solidFill>
              </a:endParaRPr>
            </a:p>
          </p:txBody>
        </p:sp>
      </p:grpSp>
      <p:grpSp>
        <p:nvGrpSpPr>
          <p:cNvPr id="153" name="Group 152">
            <a:extLst>
              <a:ext uri="{FF2B5EF4-FFF2-40B4-BE49-F238E27FC236}">
                <a16:creationId xmlns:a16="http://schemas.microsoft.com/office/drawing/2014/main" id="{31859519-6A82-4FC9-8F63-BD6FF522C6BE}"/>
              </a:ext>
            </a:extLst>
          </p:cNvPr>
          <p:cNvGrpSpPr/>
          <p:nvPr/>
        </p:nvGrpSpPr>
        <p:grpSpPr>
          <a:xfrm>
            <a:off x="9450733" y="4762974"/>
            <a:ext cx="1188682" cy="1360784"/>
            <a:chOff x="5826787" y="1956080"/>
            <a:chExt cx="1188682" cy="1360784"/>
          </a:xfrm>
          <a:effectLst>
            <a:outerShdw blurRad="88900" dist="88900" dir="2700000" algn="tl" rotWithShape="0">
              <a:prstClr val="black">
                <a:alpha val="40000"/>
              </a:prstClr>
            </a:outerShdw>
          </a:effectLst>
        </p:grpSpPr>
        <p:sp>
          <p:nvSpPr>
            <p:cNvPr id="154" name="Oval 153">
              <a:extLst>
                <a:ext uri="{FF2B5EF4-FFF2-40B4-BE49-F238E27FC236}">
                  <a16:creationId xmlns:a16="http://schemas.microsoft.com/office/drawing/2014/main" id="{03A03806-DCCF-47BE-9A5C-07362884124F}"/>
                </a:ext>
              </a:extLst>
            </p:cNvPr>
            <p:cNvSpPr>
              <a:spLocks noChangeAspect="1"/>
            </p:cNvSpPr>
            <p:nvPr/>
          </p:nvSpPr>
          <p:spPr>
            <a:xfrm>
              <a:off x="5960907" y="2093089"/>
              <a:ext cx="914370" cy="914400"/>
            </a:xfrm>
            <a:prstGeom prst="ellipse">
              <a:avLst/>
            </a:prstGeom>
            <a:solidFill>
              <a:schemeClr val="tx1">
                <a:alpha val="6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solidFill>
                    <a:schemeClr val="bg1"/>
                  </a:solidFill>
                  <a:latin typeface="Bernard MT Condensed" panose="02050806060905020404" pitchFamily="18" charset="0"/>
                </a:rPr>
                <a:t>03</a:t>
              </a:r>
              <a:br>
                <a:rPr lang="en-US" sz="1200" b="1" dirty="0">
                  <a:solidFill>
                    <a:schemeClr val="bg1"/>
                  </a:solidFill>
                  <a:latin typeface="Candara" panose="020E0502030303020204" pitchFamily="34" charset="0"/>
                </a:rPr>
              </a:br>
              <a:r>
                <a:rPr lang="en-US" sz="1100" b="1" dirty="0">
                  <a:solidFill>
                    <a:schemeClr val="bg1"/>
                  </a:solidFill>
                  <a:latin typeface="Candara" panose="020E0502030303020204" pitchFamily="34" charset="0"/>
                </a:rPr>
                <a:t>Lorem Ipsum</a:t>
              </a:r>
            </a:p>
          </p:txBody>
        </p:sp>
        <p:sp>
          <p:nvSpPr>
            <p:cNvPr id="155" name="Freeform: Shape 154">
              <a:extLst>
                <a:ext uri="{FF2B5EF4-FFF2-40B4-BE49-F238E27FC236}">
                  <a16:creationId xmlns:a16="http://schemas.microsoft.com/office/drawing/2014/main" id="{7AFE8016-A13B-49C8-8684-4B82EB011C38}"/>
                </a:ext>
              </a:extLst>
            </p:cNvPr>
            <p:cNvSpPr/>
            <p:nvPr/>
          </p:nvSpPr>
          <p:spPr bwMode="auto">
            <a:xfrm flipV="1">
              <a:off x="6359837" y="3118104"/>
              <a:ext cx="192900" cy="198760"/>
            </a:xfrm>
            <a:custGeom>
              <a:avLst/>
              <a:gdLst>
                <a:gd name="connsiteX0" fmla="*/ 192900 w 192900"/>
                <a:gd name="connsiteY0" fmla="*/ 198760 h 198760"/>
                <a:gd name="connsiteX1" fmla="*/ 93520 w 192900"/>
                <a:gd name="connsiteY1" fmla="*/ 0 h 198760"/>
                <a:gd name="connsiteX2" fmla="*/ 0 w 192900"/>
                <a:gd name="connsiteY2" fmla="*/ 187040 h 198760"/>
                <a:gd name="connsiteX3" fmla="*/ 83268 w 192900"/>
                <a:gd name="connsiteY3" fmla="*/ 183393 h 198760"/>
                <a:gd name="connsiteX4" fmla="*/ 178779 w 192900"/>
                <a:gd name="connsiteY4" fmla="*/ 194683 h 198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2900" h="198760">
                  <a:moveTo>
                    <a:pt x="192900" y="198760"/>
                  </a:moveTo>
                  <a:lnTo>
                    <a:pt x="93520" y="0"/>
                  </a:lnTo>
                  <a:lnTo>
                    <a:pt x="0" y="187040"/>
                  </a:lnTo>
                  <a:lnTo>
                    <a:pt x="83268" y="183393"/>
                  </a:lnTo>
                  <a:cubicBezTo>
                    <a:pt x="115219" y="184564"/>
                    <a:pt x="147164" y="188314"/>
                    <a:pt x="178779" y="194683"/>
                  </a:cubicBezTo>
                  <a:close/>
                </a:path>
              </a:pathLst>
            </a:custGeom>
            <a:solidFill>
              <a:srgbClr val="E04621"/>
            </a:solidFill>
            <a:ln w="19050">
              <a:noFill/>
              <a:round/>
              <a:headEnd/>
              <a:tailEnd/>
            </a:ln>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accent4"/>
                </a:solidFill>
              </a:endParaRPr>
            </a:p>
          </p:txBody>
        </p:sp>
        <p:sp>
          <p:nvSpPr>
            <p:cNvPr id="156" name="Block Arc 155">
              <a:extLst>
                <a:ext uri="{FF2B5EF4-FFF2-40B4-BE49-F238E27FC236}">
                  <a16:creationId xmlns:a16="http://schemas.microsoft.com/office/drawing/2014/main" id="{DEEDFE9F-8D4F-4642-ACC4-6B846E872537}"/>
                </a:ext>
              </a:extLst>
            </p:cNvPr>
            <p:cNvSpPr>
              <a:spLocks noChangeAspect="1"/>
            </p:cNvSpPr>
            <p:nvPr/>
          </p:nvSpPr>
          <p:spPr>
            <a:xfrm rot="16200000" flipH="1">
              <a:off x="5826768" y="1956099"/>
              <a:ext cx="1188720" cy="1188682"/>
            </a:xfrm>
            <a:prstGeom prst="blockArc">
              <a:avLst>
                <a:gd name="adj1" fmla="val 20315067"/>
                <a:gd name="adj2" fmla="val 10822413"/>
                <a:gd name="adj3" fmla="val 14427"/>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grpSp>
    </p:spTree>
    <p:extLst>
      <p:ext uri="{BB962C8B-B14F-4D97-AF65-F5344CB8AC3E}">
        <p14:creationId xmlns:p14="http://schemas.microsoft.com/office/powerpoint/2010/main" val="3328682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tgtEl>
                                          <p:spTgt spid="8">
                                            <p:txEl>
                                              <p:pRg st="0" end="0"/>
                                            </p:txEl>
                                          </p:spTgt>
                                        </p:tgtEl>
                                      </p:cBhvr>
                                    </p:animEffect>
                                    <p:anim calcmode="lin" valueType="num">
                                      <p:cBhvr>
                                        <p:cTn id="12" dur="1000" fill="hold"/>
                                        <p:tgtEl>
                                          <p:spTgt spid="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42" presetClass="entr" presetSubtype="0" fill="hold" grpId="0" nodeType="after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fade">
                                      <p:cBhvr>
                                        <p:cTn id="17" dur="1000"/>
                                        <p:tgtEl>
                                          <p:spTgt spid="8">
                                            <p:txEl>
                                              <p:pRg st="2" end="2"/>
                                            </p:txEl>
                                          </p:spTgt>
                                        </p:tgtEl>
                                      </p:cBhvr>
                                    </p:animEffect>
                                    <p:anim calcmode="lin" valueType="num">
                                      <p:cBhvr>
                                        <p:cTn id="1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8">
                                            <p:txEl>
                                              <p:pRg st="3" end="3"/>
                                            </p:txEl>
                                          </p:spTgt>
                                        </p:tgtEl>
                                        <p:attrNameLst>
                                          <p:attrName>style.visibility</p:attrName>
                                        </p:attrNameLst>
                                      </p:cBhvr>
                                      <p:to>
                                        <p:strVal val="visible"/>
                                      </p:to>
                                    </p:set>
                                    <p:animEffect transition="in" filter="fade">
                                      <p:cBhvr>
                                        <p:cTn id="23" dur="1000"/>
                                        <p:tgtEl>
                                          <p:spTgt spid="8">
                                            <p:txEl>
                                              <p:pRg st="3" end="3"/>
                                            </p:txEl>
                                          </p:spTgt>
                                        </p:tgtEl>
                                      </p:cBhvr>
                                    </p:animEffect>
                                    <p:anim calcmode="lin" valueType="num">
                                      <p:cBhvr>
                                        <p:cTn id="24" dur="1000" fill="hold"/>
                                        <p:tgtEl>
                                          <p:spTgt spid="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750"/>
                            </p:stCondLst>
                            <p:childTnLst>
                              <p:par>
                                <p:cTn id="27" presetID="42" presetClass="entr" presetSubtype="0" fill="hold" grpId="0" nodeType="after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animEffect transition="in" filter="fade">
                                      <p:cBhvr>
                                        <p:cTn id="29" dur="1000"/>
                                        <p:tgtEl>
                                          <p:spTgt spid="8">
                                            <p:txEl>
                                              <p:pRg st="5" end="5"/>
                                            </p:txEl>
                                          </p:spTgt>
                                        </p:tgtEl>
                                      </p:cBhvr>
                                    </p:animEffect>
                                    <p:anim calcmode="lin" valueType="num">
                                      <p:cBhvr>
                                        <p:cTn id="30" dur="1000" fill="hold"/>
                                        <p:tgtEl>
                                          <p:spTgt spid="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750"/>
                            </p:stCondLst>
                            <p:childTnLst>
                              <p:par>
                                <p:cTn id="33" presetID="42" presetClass="entr" presetSubtype="0" fill="hold" grpId="0" nodeType="afterEffect">
                                  <p:stCondLst>
                                    <p:cond delay="0"/>
                                  </p:stCondLst>
                                  <p:childTnLst>
                                    <p:set>
                                      <p:cBhvr>
                                        <p:cTn id="34" dur="1" fill="hold">
                                          <p:stCondLst>
                                            <p:cond delay="0"/>
                                          </p:stCondLst>
                                        </p:cTn>
                                        <p:tgtEl>
                                          <p:spTgt spid="8">
                                            <p:txEl>
                                              <p:pRg st="6" end="6"/>
                                            </p:txEl>
                                          </p:spTgt>
                                        </p:tgtEl>
                                        <p:attrNameLst>
                                          <p:attrName>style.visibility</p:attrName>
                                        </p:attrNameLst>
                                      </p:cBhvr>
                                      <p:to>
                                        <p:strVal val="visible"/>
                                      </p:to>
                                    </p:set>
                                    <p:animEffect transition="in" filter="fade">
                                      <p:cBhvr>
                                        <p:cTn id="35" dur="1000"/>
                                        <p:tgtEl>
                                          <p:spTgt spid="8">
                                            <p:txEl>
                                              <p:pRg st="6" end="6"/>
                                            </p:txEl>
                                          </p:spTgt>
                                        </p:tgtEl>
                                      </p:cBhvr>
                                    </p:animEffect>
                                    <p:anim calcmode="lin" valueType="num">
                                      <p:cBhvr>
                                        <p:cTn id="36"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par>
                          <p:cTn id="38" fill="hold">
                            <p:stCondLst>
                              <p:cond delay="5750"/>
                            </p:stCondLst>
                            <p:childTnLst>
                              <p:par>
                                <p:cTn id="39" presetID="42" presetClass="entr" presetSubtype="0" fill="hold" grpId="0" nodeType="afterEffect">
                                  <p:stCondLst>
                                    <p:cond delay="0"/>
                                  </p:stCondLst>
                                  <p:childTnLst>
                                    <p:set>
                                      <p:cBhvr>
                                        <p:cTn id="40" dur="1" fill="hold">
                                          <p:stCondLst>
                                            <p:cond delay="0"/>
                                          </p:stCondLst>
                                        </p:cTn>
                                        <p:tgtEl>
                                          <p:spTgt spid="8">
                                            <p:txEl>
                                              <p:pRg st="7" end="7"/>
                                            </p:txEl>
                                          </p:spTgt>
                                        </p:tgtEl>
                                        <p:attrNameLst>
                                          <p:attrName>style.visibility</p:attrName>
                                        </p:attrNameLst>
                                      </p:cBhvr>
                                      <p:to>
                                        <p:strVal val="visible"/>
                                      </p:to>
                                    </p:set>
                                    <p:animEffect transition="in" filter="fade">
                                      <p:cBhvr>
                                        <p:cTn id="41" dur="1000"/>
                                        <p:tgtEl>
                                          <p:spTgt spid="8">
                                            <p:txEl>
                                              <p:pRg st="7" end="7"/>
                                            </p:txEl>
                                          </p:spTgt>
                                        </p:tgtEl>
                                      </p:cBhvr>
                                    </p:animEffect>
                                    <p:anim calcmode="lin" valueType="num">
                                      <p:cBhvr>
                                        <p:cTn id="42" dur="1000" fill="hold"/>
                                        <p:tgtEl>
                                          <p:spTgt spid="8">
                                            <p:txEl>
                                              <p:pRg st="7" end="7"/>
                                            </p:txEl>
                                          </p:spTgt>
                                        </p:tgtEl>
                                        <p:attrNameLst>
                                          <p:attrName>ppt_x</p:attrName>
                                        </p:attrNameLst>
                                      </p:cBhvr>
                                      <p:tavLst>
                                        <p:tav tm="0">
                                          <p:val>
                                            <p:strVal val="#ppt_x"/>
                                          </p:val>
                                        </p:tav>
                                        <p:tav tm="100000">
                                          <p:val>
                                            <p:strVal val="#ppt_x"/>
                                          </p:val>
                                        </p:tav>
                                      </p:tavLst>
                                    </p:anim>
                                    <p:anim calcmode="lin" valueType="num">
                                      <p:cBhvr>
                                        <p:cTn id="43" dur="1000" fill="hold"/>
                                        <p:tgtEl>
                                          <p:spTgt spid="8">
                                            <p:txEl>
                                              <p:pRg st="7" end="7"/>
                                            </p:txEl>
                                          </p:spTgt>
                                        </p:tgtEl>
                                        <p:attrNameLst>
                                          <p:attrName>ppt_y</p:attrName>
                                        </p:attrNameLst>
                                      </p:cBhvr>
                                      <p:tavLst>
                                        <p:tav tm="0">
                                          <p:val>
                                            <p:strVal val="#ppt_y+.1"/>
                                          </p:val>
                                        </p:tav>
                                        <p:tav tm="100000">
                                          <p:val>
                                            <p:strVal val="#ppt_y"/>
                                          </p:val>
                                        </p:tav>
                                      </p:tavLst>
                                    </p:anim>
                                  </p:childTnLst>
                                </p:cTn>
                              </p:par>
                            </p:childTnLst>
                          </p:cTn>
                        </p:par>
                        <p:par>
                          <p:cTn id="44" fill="hold">
                            <p:stCondLst>
                              <p:cond delay="6750"/>
                            </p:stCondLst>
                            <p:childTnLst>
                              <p:par>
                                <p:cTn id="45" presetID="2" presetClass="entr" presetSubtype="4" fill="hold" grpId="0" nodeType="afterEffect">
                                  <p:stCondLst>
                                    <p:cond delay="0"/>
                                  </p:stCondLst>
                                  <p:childTnLst>
                                    <p:set>
                                      <p:cBhvr>
                                        <p:cTn id="46" dur="1" fill="hold">
                                          <p:stCondLst>
                                            <p:cond delay="0"/>
                                          </p:stCondLst>
                                        </p:cTn>
                                        <p:tgtEl>
                                          <p:spTgt spid="30"/>
                                        </p:tgtEl>
                                        <p:attrNameLst>
                                          <p:attrName>style.visibility</p:attrName>
                                        </p:attrNameLst>
                                      </p:cBhvr>
                                      <p:to>
                                        <p:strVal val="visible"/>
                                      </p:to>
                                    </p:set>
                                    <p:anim calcmode="lin" valueType="num">
                                      <p:cBhvr additive="base">
                                        <p:cTn id="47" dur="1500" fill="hold"/>
                                        <p:tgtEl>
                                          <p:spTgt spid="30"/>
                                        </p:tgtEl>
                                        <p:attrNameLst>
                                          <p:attrName>ppt_x</p:attrName>
                                        </p:attrNameLst>
                                      </p:cBhvr>
                                      <p:tavLst>
                                        <p:tav tm="0">
                                          <p:val>
                                            <p:strVal val="#ppt_x"/>
                                          </p:val>
                                        </p:tav>
                                        <p:tav tm="100000">
                                          <p:val>
                                            <p:strVal val="#ppt_x"/>
                                          </p:val>
                                        </p:tav>
                                      </p:tavLst>
                                    </p:anim>
                                    <p:anim calcmode="lin" valueType="num">
                                      <p:cBhvr additive="base">
                                        <p:cTn id="48" dur="1500" fill="hold"/>
                                        <p:tgtEl>
                                          <p:spTgt spid="30"/>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500" fill="hold"/>
                                        <p:tgtEl>
                                          <p:spTgt spid="31"/>
                                        </p:tgtEl>
                                        <p:attrNameLst>
                                          <p:attrName>ppt_x</p:attrName>
                                        </p:attrNameLst>
                                      </p:cBhvr>
                                      <p:tavLst>
                                        <p:tav tm="0">
                                          <p:val>
                                            <p:strVal val="#ppt_x"/>
                                          </p:val>
                                        </p:tav>
                                        <p:tav tm="100000">
                                          <p:val>
                                            <p:strVal val="#ppt_x"/>
                                          </p:val>
                                        </p:tav>
                                      </p:tavLst>
                                    </p:anim>
                                    <p:anim calcmode="lin" valueType="num">
                                      <p:cBhvr additive="base">
                                        <p:cTn id="52" dur="1500" fill="hold"/>
                                        <p:tgtEl>
                                          <p:spTgt spid="31"/>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additive="base">
                                        <p:cTn id="55" dur="1500" fill="hold"/>
                                        <p:tgtEl>
                                          <p:spTgt spid="32"/>
                                        </p:tgtEl>
                                        <p:attrNameLst>
                                          <p:attrName>ppt_x</p:attrName>
                                        </p:attrNameLst>
                                      </p:cBhvr>
                                      <p:tavLst>
                                        <p:tav tm="0">
                                          <p:val>
                                            <p:strVal val="#ppt_x"/>
                                          </p:val>
                                        </p:tav>
                                        <p:tav tm="100000">
                                          <p:val>
                                            <p:strVal val="#ppt_x"/>
                                          </p:val>
                                        </p:tav>
                                      </p:tavLst>
                                    </p:anim>
                                    <p:anim calcmode="lin" valueType="num">
                                      <p:cBhvr additive="base">
                                        <p:cTn id="56" dur="1500" fill="hold"/>
                                        <p:tgtEl>
                                          <p:spTgt spid="32"/>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additive="base">
                                        <p:cTn id="59" dur="1500" fill="hold"/>
                                        <p:tgtEl>
                                          <p:spTgt spid="33"/>
                                        </p:tgtEl>
                                        <p:attrNameLst>
                                          <p:attrName>ppt_x</p:attrName>
                                        </p:attrNameLst>
                                      </p:cBhvr>
                                      <p:tavLst>
                                        <p:tav tm="0">
                                          <p:val>
                                            <p:strVal val="#ppt_x"/>
                                          </p:val>
                                        </p:tav>
                                        <p:tav tm="100000">
                                          <p:val>
                                            <p:strVal val="#ppt_x"/>
                                          </p:val>
                                        </p:tav>
                                      </p:tavLst>
                                    </p:anim>
                                    <p:anim calcmode="lin" valueType="num">
                                      <p:cBhvr additive="base">
                                        <p:cTn id="60" dur="1500" fill="hold"/>
                                        <p:tgtEl>
                                          <p:spTgt spid="33"/>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34"/>
                                        </p:tgtEl>
                                        <p:attrNameLst>
                                          <p:attrName>style.visibility</p:attrName>
                                        </p:attrNameLst>
                                      </p:cBhvr>
                                      <p:to>
                                        <p:strVal val="visible"/>
                                      </p:to>
                                    </p:set>
                                    <p:anim calcmode="lin" valueType="num">
                                      <p:cBhvr additive="base">
                                        <p:cTn id="63" dur="1500" fill="hold"/>
                                        <p:tgtEl>
                                          <p:spTgt spid="34"/>
                                        </p:tgtEl>
                                        <p:attrNameLst>
                                          <p:attrName>ppt_x</p:attrName>
                                        </p:attrNameLst>
                                      </p:cBhvr>
                                      <p:tavLst>
                                        <p:tav tm="0">
                                          <p:val>
                                            <p:strVal val="#ppt_x"/>
                                          </p:val>
                                        </p:tav>
                                        <p:tav tm="100000">
                                          <p:val>
                                            <p:strVal val="#ppt_x"/>
                                          </p:val>
                                        </p:tav>
                                      </p:tavLst>
                                    </p:anim>
                                    <p:anim calcmode="lin" valueType="num">
                                      <p:cBhvr additive="base">
                                        <p:cTn id="64" dur="1500" fill="hold"/>
                                        <p:tgtEl>
                                          <p:spTgt spid="34"/>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35"/>
                                        </p:tgtEl>
                                        <p:attrNameLst>
                                          <p:attrName>style.visibility</p:attrName>
                                        </p:attrNameLst>
                                      </p:cBhvr>
                                      <p:to>
                                        <p:strVal val="visible"/>
                                      </p:to>
                                    </p:set>
                                    <p:anim calcmode="lin" valueType="num">
                                      <p:cBhvr additive="base">
                                        <p:cTn id="67" dur="1500" fill="hold"/>
                                        <p:tgtEl>
                                          <p:spTgt spid="35"/>
                                        </p:tgtEl>
                                        <p:attrNameLst>
                                          <p:attrName>ppt_x</p:attrName>
                                        </p:attrNameLst>
                                      </p:cBhvr>
                                      <p:tavLst>
                                        <p:tav tm="0">
                                          <p:val>
                                            <p:strVal val="#ppt_x"/>
                                          </p:val>
                                        </p:tav>
                                        <p:tav tm="100000">
                                          <p:val>
                                            <p:strVal val="#ppt_x"/>
                                          </p:val>
                                        </p:tav>
                                      </p:tavLst>
                                    </p:anim>
                                    <p:anim calcmode="lin" valueType="num">
                                      <p:cBhvr additive="base">
                                        <p:cTn id="68" dur="1500" fill="hold"/>
                                        <p:tgtEl>
                                          <p:spTgt spid="35"/>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36"/>
                                        </p:tgtEl>
                                        <p:attrNameLst>
                                          <p:attrName>style.visibility</p:attrName>
                                        </p:attrNameLst>
                                      </p:cBhvr>
                                      <p:to>
                                        <p:strVal val="visible"/>
                                      </p:to>
                                    </p:set>
                                    <p:anim calcmode="lin" valueType="num">
                                      <p:cBhvr additive="base">
                                        <p:cTn id="71" dur="1500" fill="hold"/>
                                        <p:tgtEl>
                                          <p:spTgt spid="36"/>
                                        </p:tgtEl>
                                        <p:attrNameLst>
                                          <p:attrName>ppt_x</p:attrName>
                                        </p:attrNameLst>
                                      </p:cBhvr>
                                      <p:tavLst>
                                        <p:tav tm="0">
                                          <p:val>
                                            <p:strVal val="#ppt_x"/>
                                          </p:val>
                                        </p:tav>
                                        <p:tav tm="100000">
                                          <p:val>
                                            <p:strVal val="#ppt_x"/>
                                          </p:val>
                                        </p:tav>
                                      </p:tavLst>
                                    </p:anim>
                                    <p:anim calcmode="lin" valueType="num">
                                      <p:cBhvr additive="base">
                                        <p:cTn id="72" dur="1500" fill="hold"/>
                                        <p:tgtEl>
                                          <p:spTgt spid="36"/>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additive="base">
                                        <p:cTn id="75" dur="1500" fill="hold"/>
                                        <p:tgtEl>
                                          <p:spTgt spid="37"/>
                                        </p:tgtEl>
                                        <p:attrNameLst>
                                          <p:attrName>ppt_x</p:attrName>
                                        </p:attrNameLst>
                                      </p:cBhvr>
                                      <p:tavLst>
                                        <p:tav tm="0">
                                          <p:val>
                                            <p:strVal val="#ppt_x"/>
                                          </p:val>
                                        </p:tav>
                                        <p:tav tm="100000">
                                          <p:val>
                                            <p:strVal val="#ppt_x"/>
                                          </p:val>
                                        </p:tav>
                                      </p:tavLst>
                                    </p:anim>
                                    <p:anim calcmode="lin" valueType="num">
                                      <p:cBhvr additive="base">
                                        <p:cTn id="76" dur="1500" fill="hold"/>
                                        <p:tgtEl>
                                          <p:spTgt spid="37"/>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8"/>
                                        </p:tgtEl>
                                        <p:attrNameLst>
                                          <p:attrName>style.visibility</p:attrName>
                                        </p:attrNameLst>
                                      </p:cBhvr>
                                      <p:to>
                                        <p:strVal val="visible"/>
                                      </p:to>
                                    </p:set>
                                    <p:anim calcmode="lin" valueType="num">
                                      <p:cBhvr additive="base">
                                        <p:cTn id="79" dur="1500" fill="hold"/>
                                        <p:tgtEl>
                                          <p:spTgt spid="38"/>
                                        </p:tgtEl>
                                        <p:attrNameLst>
                                          <p:attrName>ppt_x</p:attrName>
                                        </p:attrNameLst>
                                      </p:cBhvr>
                                      <p:tavLst>
                                        <p:tav tm="0">
                                          <p:val>
                                            <p:strVal val="#ppt_x"/>
                                          </p:val>
                                        </p:tav>
                                        <p:tav tm="100000">
                                          <p:val>
                                            <p:strVal val="#ppt_x"/>
                                          </p:val>
                                        </p:tav>
                                      </p:tavLst>
                                    </p:anim>
                                    <p:anim calcmode="lin" valueType="num">
                                      <p:cBhvr additive="base">
                                        <p:cTn id="80" dur="1500" fill="hold"/>
                                        <p:tgtEl>
                                          <p:spTgt spid="38"/>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9"/>
                                        </p:tgtEl>
                                        <p:attrNameLst>
                                          <p:attrName>style.visibility</p:attrName>
                                        </p:attrNameLst>
                                      </p:cBhvr>
                                      <p:to>
                                        <p:strVal val="visible"/>
                                      </p:to>
                                    </p:set>
                                    <p:anim calcmode="lin" valueType="num">
                                      <p:cBhvr additive="base">
                                        <p:cTn id="83" dur="1500" fill="hold"/>
                                        <p:tgtEl>
                                          <p:spTgt spid="39"/>
                                        </p:tgtEl>
                                        <p:attrNameLst>
                                          <p:attrName>ppt_x</p:attrName>
                                        </p:attrNameLst>
                                      </p:cBhvr>
                                      <p:tavLst>
                                        <p:tav tm="0">
                                          <p:val>
                                            <p:strVal val="#ppt_x"/>
                                          </p:val>
                                        </p:tav>
                                        <p:tav tm="100000">
                                          <p:val>
                                            <p:strVal val="#ppt_x"/>
                                          </p:val>
                                        </p:tav>
                                      </p:tavLst>
                                    </p:anim>
                                    <p:anim calcmode="lin" valueType="num">
                                      <p:cBhvr additive="base">
                                        <p:cTn id="84" dur="1500" fill="hold"/>
                                        <p:tgtEl>
                                          <p:spTgt spid="3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40"/>
                                        </p:tgtEl>
                                        <p:attrNameLst>
                                          <p:attrName>style.visibility</p:attrName>
                                        </p:attrNameLst>
                                      </p:cBhvr>
                                      <p:to>
                                        <p:strVal val="visible"/>
                                      </p:to>
                                    </p:set>
                                    <p:anim calcmode="lin" valueType="num">
                                      <p:cBhvr additive="base">
                                        <p:cTn id="87" dur="1500" fill="hold"/>
                                        <p:tgtEl>
                                          <p:spTgt spid="40"/>
                                        </p:tgtEl>
                                        <p:attrNameLst>
                                          <p:attrName>ppt_x</p:attrName>
                                        </p:attrNameLst>
                                      </p:cBhvr>
                                      <p:tavLst>
                                        <p:tav tm="0">
                                          <p:val>
                                            <p:strVal val="#ppt_x"/>
                                          </p:val>
                                        </p:tav>
                                        <p:tav tm="100000">
                                          <p:val>
                                            <p:strVal val="#ppt_x"/>
                                          </p:val>
                                        </p:tav>
                                      </p:tavLst>
                                    </p:anim>
                                    <p:anim calcmode="lin" valueType="num">
                                      <p:cBhvr additive="base">
                                        <p:cTn id="88" dur="1500" fill="hold"/>
                                        <p:tgtEl>
                                          <p:spTgt spid="40"/>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41"/>
                                        </p:tgtEl>
                                        <p:attrNameLst>
                                          <p:attrName>style.visibility</p:attrName>
                                        </p:attrNameLst>
                                      </p:cBhvr>
                                      <p:to>
                                        <p:strVal val="visible"/>
                                      </p:to>
                                    </p:set>
                                    <p:anim calcmode="lin" valueType="num">
                                      <p:cBhvr additive="base">
                                        <p:cTn id="91" dur="1500" fill="hold"/>
                                        <p:tgtEl>
                                          <p:spTgt spid="41"/>
                                        </p:tgtEl>
                                        <p:attrNameLst>
                                          <p:attrName>ppt_x</p:attrName>
                                        </p:attrNameLst>
                                      </p:cBhvr>
                                      <p:tavLst>
                                        <p:tav tm="0">
                                          <p:val>
                                            <p:strVal val="#ppt_x"/>
                                          </p:val>
                                        </p:tav>
                                        <p:tav tm="100000">
                                          <p:val>
                                            <p:strVal val="#ppt_x"/>
                                          </p:val>
                                        </p:tav>
                                      </p:tavLst>
                                    </p:anim>
                                    <p:anim calcmode="lin" valueType="num">
                                      <p:cBhvr additive="base">
                                        <p:cTn id="92" dur="1500" fill="hold"/>
                                        <p:tgtEl>
                                          <p:spTgt spid="41"/>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500" fill="hold"/>
                                        <p:tgtEl>
                                          <p:spTgt spid="42"/>
                                        </p:tgtEl>
                                        <p:attrNameLst>
                                          <p:attrName>ppt_x</p:attrName>
                                        </p:attrNameLst>
                                      </p:cBhvr>
                                      <p:tavLst>
                                        <p:tav tm="0">
                                          <p:val>
                                            <p:strVal val="#ppt_x"/>
                                          </p:val>
                                        </p:tav>
                                        <p:tav tm="100000">
                                          <p:val>
                                            <p:strVal val="#ppt_x"/>
                                          </p:val>
                                        </p:tav>
                                      </p:tavLst>
                                    </p:anim>
                                    <p:anim calcmode="lin" valueType="num">
                                      <p:cBhvr additive="base">
                                        <p:cTn id="96" dur="1500" fill="hold"/>
                                        <p:tgtEl>
                                          <p:spTgt spid="42"/>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43"/>
                                        </p:tgtEl>
                                        <p:attrNameLst>
                                          <p:attrName>style.visibility</p:attrName>
                                        </p:attrNameLst>
                                      </p:cBhvr>
                                      <p:to>
                                        <p:strVal val="visible"/>
                                      </p:to>
                                    </p:set>
                                    <p:anim calcmode="lin" valueType="num">
                                      <p:cBhvr additive="base">
                                        <p:cTn id="99" dur="1500" fill="hold"/>
                                        <p:tgtEl>
                                          <p:spTgt spid="43"/>
                                        </p:tgtEl>
                                        <p:attrNameLst>
                                          <p:attrName>ppt_x</p:attrName>
                                        </p:attrNameLst>
                                      </p:cBhvr>
                                      <p:tavLst>
                                        <p:tav tm="0">
                                          <p:val>
                                            <p:strVal val="#ppt_x"/>
                                          </p:val>
                                        </p:tav>
                                        <p:tav tm="100000">
                                          <p:val>
                                            <p:strVal val="#ppt_x"/>
                                          </p:val>
                                        </p:tav>
                                      </p:tavLst>
                                    </p:anim>
                                    <p:anim calcmode="lin" valueType="num">
                                      <p:cBhvr additive="base">
                                        <p:cTn id="100" dur="1500" fill="hold"/>
                                        <p:tgtEl>
                                          <p:spTgt spid="43"/>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additive="base">
                                        <p:cTn id="103" dur="1500" fill="hold"/>
                                        <p:tgtEl>
                                          <p:spTgt spid="44"/>
                                        </p:tgtEl>
                                        <p:attrNameLst>
                                          <p:attrName>ppt_x</p:attrName>
                                        </p:attrNameLst>
                                      </p:cBhvr>
                                      <p:tavLst>
                                        <p:tav tm="0">
                                          <p:val>
                                            <p:strVal val="#ppt_x"/>
                                          </p:val>
                                        </p:tav>
                                        <p:tav tm="100000">
                                          <p:val>
                                            <p:strVal val="#ppt_x"/>
                                          </p:val>
                                        </p:tav>
                                      </p:tavLst>
                                    </p:anim>
                                    <p:anim calcmode="lin" valueType="num">
                                      <p:cBhvr additive="base">
                                        <p:cTn id="104" dur="1500" fill="hold"/>
                                        <p:tgtEl>
                                          <p:spTgt spid="44"/>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additive="base">
                                        <p:cTn id="107" dur="1500" fill="hold"/>
                                        <p:tgtEl>
                                          <p:spTgt spid="45"/>
                                        </p:tgtEl>
                                        <p:attrNameLst>
                                          <p:attrName>ppt_x</p:attrName>
                                        </p:attrNameLst>
                                      </p:cBhvr>
                                      <p:tavLst>
                                        <p:tav tm="0">
                                          <p:val>
                                            <p:strVal val="#ppt_x"/>
                                          </p:val>
                                        </p:tav>
                                        <p:tav tm="100000">
                                          <p:val>
                                            <p:strVal val="#ppt_x"/>
                                          </p:val>
                                        </p:tav>
                                      </p:tavLst>
                                    </p:anim>
                                    <p:anim calcmode="lin" valueType="num">
                                      <p:cBhvr additive="base">
                                        <p:cTn id="108" dur="1500" fill="hold"/>
                                        <p:tgtEl>
                                          <p:spTgt spid="45"/>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additive="base">
                                        <p:cTn id="111" dur="1500" fill="hold"/>
                                        <p:tgtEl>
                                          <p:spTgt spid="46"/>
                                        </p:tgtEl>
                                        <p:attrNameLst>
                                          <p:attrName>ppt_x</p:attrName>
                                        </p:attrNameLst>
                                      </p:cBhvr>
                                      <p:tavLst>
                                        <p:tav tm="0">
                                          <p:val>
                                            <p:strVal val="#ppt_x"/>
                                          </p:val>
                                        </p:tav>
                                        <p:tav tm="100000">
                                          <p:val>
                                            <p:strVal val="#ppt_x"/>
                                          </p:val>
                                        </p:tav>
                                      </p:tavLst>
                                    </p:anim>
                                    <p:anim calcmode="lin" valueType="num">
                                      <p:cBhvr additive="base">
                                        <p:cTn id="112" dur="1500" fill="hold"/>
                                        <p:tgtEl>
                                          <p:spTgt spid="46"/>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7"/>
                                        </p:tgtEl>
                                        <p:attrNameLst>
                                          <p:attrName>style.visibility</p:attrName>
                                        </p:attrNameLst>
                                      </p:cBhvr>
                                      <p:to>
                                        <p:strVal val="visible"/>
                                      </p:to>
                                    </p:set>
                                    <p:anim calcmode="lin" valueType="num">
                                      <p:cBhvr additive="base">
                                        <p:cTn id="115" dur="1500" fill="hold"/>
                                        <p:tgtEl>
                                          <p:spTgt spid="47"/>
                                        </p:tgtEl>
                                        <p:attrNameLst>
                                          <p:attrName>ppt_x</p:attrName>
                                        </p:attrNameLst>
                                      </p:cBhvr>
                                      <p:tavLst>
                                        <p:tav tm="0">
                                          <p:val>
                                            <p:strVal val="#ppt_x"/>
                                          </p:val>
                                        </p:tav>
                                        <p:tav tm="100000">
                                          <p:val>
                                            <p:strVal val="#ppt_x"/>
                                          </p:val>
                                        </p:tav>
                                      </p:tavLst>
                                    </p:anim>
                                    <p:anim calcmode="lin" valueType="num">
                                      <p:cBhvr additive="base">
                                        <p:cTn id="116" dur="1500" fill="hold"/>
                                        <p:tgtEl>
                                          <p:spTgt spid="47"/>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8"/>
                                        </p:tgtEl>
                                        <p:attrNameLst>
                                          <p:attrName>style.visibility</p:attrName>
                                        </p:attrNameLst>
                                      </p:cBhvr>
                                      <p:to>
                                        <p:strVal val="visible"/>
                                      </p:to>
                                    </p:set>
                                    <p:anim calcmode="lin" valueType="num">
                                      <p:cBhvr additive="base">
                                        <p:cTn id="119" dur="1500" fill="hold"/>
                                        <p:tgtEl>
                                          <p:spTgt spid="48"/>
                                        </p:tgtEl>
                                        <p:attrNameLst>
                                          <p:attrName>ppt_x</p:attrName>
                                        </p:attrNameLst>
                                      </p:cBhvr>
                                      <p:tavLst>
                                        <p:tav tm="0">
                                          <p:val>
                                            <p:strVal val="#ppt_x"/>
                                          </p:val>
                                        </p:tav>
                                        <p:tav tm="100000">
                                          <p:val>
                                            <p:strVal val="#ppt_x"/>
                                          </p:val>
                                        </p:tav>
                                      </p:tavLst>
                                    </p:anim>
                                    <p:anim calcmode="lin" valueType="num">
                                      <p:cBhvr additive="base">
                                        <p:cTn id="120" dur="1500" fill="hold"/>
                                        <p:tgtEl>
                                          <p:spTgt spid="48"/>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9"/>
                                        </p:tgtEl>
                                        <p:attrNameLst>
                                          <p:attrName>style.visibility</p:attrName>
                                        </p:attrNameLst>
                                      </p:cBhvr>
                                      <p:to>
                                        <p:strVal val="visible"/>
                                      </p:to>
                                    </p:set>
                                    <p:anim calcmode="lin" valueType="num">
                                      <p:cBhvr additive="base">
                                        <p:cTn id="123" dur="1500" fill="hold"/>
                                        <p:tgtEl>
                                          <p:spTgt spid="49"/>
                                        </p:tgtEl>
                                        <p:attrNameLst>
                                          <p:attrName>ppt_x</p:attrName>
                                        </p:attrNameLst>
                                      </p:cBhvr>
                                      <p:tavLst>
                                        <p:tav tm="0">
                                          <p:val>
                                            <p:strVal val="#ppt_x"/>
                                          </p:val>
                                        </p:tav>
                                        <p:tav tm="100000">
                                          <p:val>
                                            <p:strVal val="#ppt_x"/>
                                          </p:val>
                                        </p:tav>
                                      </p:tavLst>
                                    </p:anim>
                                    <p:anim calcmode="lin" valueType="num">
                                      <p:cBhvr additive="base">
                                        <p:cTn id="124" dur="1500" fill="hold"/>
                                        <p:tgtEl>
                                          <p:spTgt spid="49"/>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50"/>
                                        </p:tgtEl>
                                        <p:attrNameLst>
                                          <p:attrName>style.visibility</p:attrName>
                                        </p:attrNameLst>
                                      </p:cBhvr>
                                      <p:to>
                                        <p:strVal val="visible"/>
                                      </p:to>
                                    </p:set>
                                    <p:anim calcmode="lin" valueType="num">
                                      <p:cBhvr additive="base">
                                        <p:cTn id="127" dur="1500" fill="hold"/>
                                        <p:tgtEl>
                                          <p:spTgt spid="50"/>
                                        </p:tgtEl>
                                        <p:attrNameLst>
                                          <p:attrName>ppt_x</p:attrName>
                                        </p:attrNameLst>
                                      </p:cBhvr>
                                      <p:tavLst>
                                        <p:tav tm="0">
                                          <p:val>
                                            <p:strVal val="#ppt_x"/>
                                          </p:val>
                                        </p:tav>
                                        <p:tav tm="100000">
                                          <p:val>
                                            <p:strVal val="#ppt_x"/>
                                          </p:val>
                                        </p:tav>
                                      </p:tavLst>
                                    </p:anim>
                                    <p:anim calcmode="lin" valueType="num">
                                      <p:cBhvr additive="base">
                                        <p:cTn id="128" dur="1500" fill="hold"/>
                                        <p:tgtEl>
                                          <p:spTgt spid="50"/>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51"/>
                                        </p:tgtEl>
                                        <p:attrNameLst>
                                          <p:attrName>style.visibility</p:attrName>
                                        </p:attrNameLst>
                                      </p:cBhvr>
                                      <p:to>
                                        <p:strVal val="visible"/>
                                      </p:to>
                                    </p:set>
                                    <p:anim calcmode="lin" valueType="num">
                                      <p:cBhvr additive="base">
                                        <p:cTn id="131" dur="1500" fill="hold"/>
                                        <p:tgtEl>
                                          <p:spTgt spid="51"/>
                                        </p:tgtEl>
                                        <p:attrNameLst>
                                          <p:attrName>ppt_x</p:attrName>
                                        </p:attrNameLst>
                                      </p:cBhvr>
                                      <p:tavLst>
                                        <p:tav tm="0">
                                          <p:val>
                                            <p:strVal val="#ppt_x"/>
                                          </p:val>
                                        </p:tav>
                                        <p:tav tm="100000">
                                          <p:val>
                                            <p:strVal val="#ppt_x"/>
                                          </p:val>
                                        </p:tav>
                                      </p:tavLst>
                                    </p:anim>
                                    <p:anim calcmode="lin" valueType="num">
                                      <p:cBhvr additive="base">
                                        <p:cTn id="132" dur="1500" fill="hold"/>
                                        <p:tgtEl>
                                          <p:spTgt spid="51"/>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52"/>
                                        </p:tgtEl>
                                        <p:attrNameLst>
                                          <p:attrName>style.visibility</p:attrName>
                                        </p:attrNameLst>
                                      </p:cBhvr>
                                      <p:to>
                                        <p:strVal val="visible"/>
                                      </p:to>
                                    </p:set>
                                    <p:anim calcmode="lin" valueType="num">
                                      <p:cBhvr additive="base">
                                        <p:cTn id="135" dur="1500" fill="hold"/>
                                        <p:tgtEl>
                                          <p:spTgt spid="52"/>
                                        </p:tgtEl>
                                        <p:attrNameLst>
                                          <p:attrName>ppt_x</p:attrName>
                                        </p:attrNameLst>
                                      </p:cBhvr>
                                      <p:tavLst>
                                        <p:tav tm="0">
                                          <p:val>
                                            <p:strVal val="#ppt_x"/>
                                          </p:val>
                                        </p:tav>
                                        <p:tav tm="100000">
                                          <p:val>
                                            <p:strVal val="#ppt_x"/>
                                          </p:val>
                                        </p:tav>
                                      </p:tavLst>
                                    </p:anim>
                                    <p:anim calcmode="lin" valueType="num">
                                      <p:cBhvr additive="base">
                                        <p:cTn id="136" dur="1500" fill="hold"/>
                                        <p:tgtEl>
                                          <p:spTgt spid="52"/>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53"/>
                                        </p:tgtEl>
                                        <p:attrNameLst>
                                          <p:attrName>style.visibility</p:attrName>
                                        </p:attrNameLst>
                                      </p:cBhvr>
                                      <p:to>
                                        <p:strVal val="visible"/>
                                      </p:to>
                                    </p:set>
                                    <p:anim calcmode="lin" valueType="num">
                                      <p:cBhvr additive="base">
                                        <p:cTn id="139" dur="1500" fill="hold"/>
                                        <p:tgtEl>
                                          <p:spTgt spid="53"/>
                                        </p:tgtEl>
                                        <p:attrNameLst>
                                          <p:attrName>ppt_x</p:attrName>
                                        </p:attrNameLst>
                                      </p:cBhvr>
                                      <p:tavLst>
                                        <p:tav tm="0">
                                          <p:val>
                                            <p:strVal val="#ppt_x"/>
                                          </p:val>
                                        </p:tav>
                                        <p:tav tm="100000">
                                          <p:val>
                                            <p:strVal val="#ppt_x"/>
                                          </p:val>
                                        </p:tav>
                                      </p:tavLst>
                                    </p:anim>
                                    <p:anim calcmode="lin" valueType="num">
                                      <p:cBhvr additive="base">
                                        <p:cTn id="140" dur="1500" fill="hold"/>
                                        <p:tgtEl>
                                          <p:spTgt spid="53"/>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54"/>
                                        </p:tgtEl>
                                        <p:attrNameLst>
                                          <p:attrName>style.visibility</p:attrName>
                                        </p:attrNameLst>
                                      </p:cBhvr>
                                      <p:to>
                                        <p:strVal val="visible"/>
                                      </p:to>
                                    </p:set>
                                    <p:anim calcmode="lin" valueType="num">
                                      <p:cBhvr additive="base">
                                        <p:cTn id="143" dur="1500" fill="hold"/>
                                        <p:tgtEl>
                                          <p:spTgt spid="54"/>
                                        </p:tgtEl>
                                        <p:attrNameLst>
                                          <p:attrName>ppt_x</p:attrName>
                                        </p:attrNameLst>
                                      </p:cBhvr>
                                      <p:tavLst>
                                        <p:tav tm="0">
                                          <p:val>
                                            <p:strVal val="#ppt_x"/>
                                          </p:val>
                                        </p:tav>
                                        <p:tav tm="100000">
                                          <p:val>
                                            <p:strVal val="#ppt_x"/>
                                          </p:val>
                                        </p:tav>
                                      </p:tavLst>
                                    </p:anim>
                                    <p:anim calcmode="lin" valueType="num">
                                      <p:cBhvr additive="base">
                                        <p:cTn id="144" dur="1500" fill="hold"/>
                                        <p:tgtEl>
                                          <p:spTgt spid="54"/>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55"/>
                                        </p:tgtEl>
                                        <p:attrNameLst>
                                          <p:attrName>style.visibility</p:attrName>
                                        </p:attrNameLst>
                                      </p:cBhvr>
                                      <p:to>
                                        <p:strVal val="visible"/>
                                      </p:to>
                                    </p:set>
                                    <p:anim calcmode="lin" valueType="num">
                                      <p:cBhvr additive="base">
                                        <p:cTn id="147" dur="1500" fill="hold"/>
                                        <p:tgtEl>
                                          <p:spTgt spid="55"/>
                                        </p:tgtEl>
                                        <p:attrNameLst>
                                          <p:attrName>ppt_x</p:attrName>
                                        </p:attrNameLst>
                                      </p:cBhvr>
                                      <p:tavLst>
                                        <p:tav tm="0">
                                          <p:val>
                                            <p:strVal val="#ppt_x"/>
                                          </p:val>
                                        </p:tav>
                                        <p:tav tm="100000">
                                          <p:val>
                                            <p:strVal val="#ppt_x"/>
                                          </p:val>
                                        </p:tav>
                                      </p:tavLst>
                                    </p:anim>
                                    <p:anim calcmode="lin" valueType="num">
                                      <p:cBhvr additive="base">
                                        <p:cTn id="148" dur="1500" fill="hold"/>
                                        <p:tgtEl>
                                          <p:spTgt spid="55"/>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6"/>
                                        </p:tgtEl>
                                        <p:attrNameLst>
                                          <p:attrName>style.visibility</p:attrName>
                                        </p:attrNameLst>
                                      </p:cBhvr>
                                      <p:to>
                                        <p:strVal val="visible"/>
                                      </p:to>
                                    </p:set>
                                    <p:anim calcmode="lin" valueType="num">
                                      <p:cBhvr additive="base">
                                        <p:cTn id="151" dur="1500" fill="hold"/>
                                        <p:tgtEl>
                                          <p:spTgt spid="56"/>
                                        </p:tgtEl>
                                        <p:attrNameLst>
                                          <p:attrName>ppt_x</p:attrName>
                                        </p:attrNameLst>
                                      </p:cBhvr>
                                      <p:tavLst>
                                        <p:tav tm="0">
                                          <p:val>
                                            <p:strVal val="#ppt_x"/>
                                          </p:val>
                                        </p:tav>
                                        <p:tav tm="100000">
                                          <p:val>
                                            <p:strVal val="#ppt_x"/>
                                          </p:val>
                                        </p:tav>
                                      </p:tavLst>
                                    </p:anim>
                                    <p:anim calcmode="lin" valueType="num">
                                      <p:cBhvr additive="base">
                                        <p:cTn id="152" dur="1500" fill="hold"/>
                                        <p:tgtEl>
                                          <p:spTgt spid="56"/>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7"/>
                                        </p:tgtEl>
                                        <p:attrNameLst>
                                          <p:attrName>style.visibility</p:attrName>
                                        </p:attrNameLst>
                                      </p:cBhvr>
                                      <p:to>
                                        <p:strVal val="visible"/>
                                      </p:to>
                                    </p:set>
                                    <p:anim calcmode="lin" valueType="num">
                                      <p:cBhvr additive="base">
                                        <p:cTn id="155" dur="1500" fill="hold"/>
                                        <p:tgtEl>
                                          <p:spTgt spid="57"/>
                                        </p:tgtEl>
                                        <p:attrNameLst>
                                          <p:attrName>ppt_x</p:attrName>
                                        </p:attrNameLst>
                                      </p:cBhvr>
                                      <p:tavLst>
                                        <p:tav tm="0">
                                          <p:val>
                                            <p:strVal val="#ppt_x"/>
                                          </p:val>
                                        </p:tav>
                                        <p:tav tm="100000">
                                          <p:val>
                                            <p:strVal val="#ppt_x"/>
                                          </p:val>
                                        </p:tav>
                                      </p:tavLst>
                                    </p:anim>
                                    <p:anim calcmode="lin" valueType="num">
                                      <p:cBhvr additive="base">
                                        <p:cTn id="156" dur="1500" fill="hold"/>
                                        <p:tgtEl>
                                          <p:spTgt spid="57"/>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8"/>
                                        </p:tgtEl>
                                        <p:attrNameLst>
                                          <p:attrName>style.visibility</p:attrName>
                                        </p:attrNameLst>
                                      </p:cBhvr>
                                      <p:to>
                                        <p:strVal val="visible"/>
                                      </p:to>
                                    </p:set>
                                    <p:anim calcmode="lin" valueType="num">
                                      <p:cBhvr additive="base">
                                        <p:cTn id="159" dur="1500" fill="hold"/>
                                        <p:tgtEl>
                                          <p:spTgt spid="58"/>
                                        </p:tgtEl>
                                        <p:attrNameLst>
                                          <p:attrName>ppt_x</p:attrName>
                                        </p:attrNameLst>
                                      </p:cBhvr>
                                      <p:tavLst>
                                        <p:tav tm="0">
                                          <p:val>
                                            <p:strVal val="#ppt_x"/>
                                          </p:val>
                                        </p:tav>
                                        <p:tav tm="100000">
                                          <p:val>
                                            <p:strVal val="#ppt_x"/>
                                          </p:val>
                                        </p:tav>
                                      </p:tavLst>
                                    </p:anim>
                                    <p:anim calcmode="lin" valueType="num">
                                      <p:cBhvr additive="base">
                                        <p:cTn id="160" dur="1500" fill="hold"/>
                                        <p:tgtEl>
                                          <p:spTgt spid="58"/>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9"/>
                                        </p:tgtEl>
                                        <p:attrNameLst>
                                          <p:attrName>style.visibility</p:attrName>
                                        </p:attrNameLst>
                                      </p:cBhvr>
                                      <p:to>
                                        <p:strVal val="visible"/>
                                      </p:to>
                                    </p:set>
                                    <p:anim calcmode="lin" valueType="num">
                                      <p:cBhvr additive="base">
                                        <p:cTn id="163" dur="1500" fill="hold"/>
                                        <p:tgtEl>
                                          <p:spTgt spid="59"/>
                                        </p:tgtEl>
                                        <p:attrNameLst>
                                          <p:attrName>ppt_x</p:attrName>
                                        </p:attrNameLst>
                                      </p:cBhvr>
                                      <p:tavLst>
                                        <p:tav tm="0">
                                          <p:val>
                                            <p:strVal val="#ppt_x"/>
                                          </p:val>
                                        </p:tav>
                                        <p:tav tm="100000">
                                          <p:val>
                                            <p:strVal val="#ppt_x"/>
                                          </p:val>
                                        </p:tav>
                                      </p:tavLst>
                                    </p:anim>
                                    <p:anim calcmode="lin" valueType="num">
                                      <p:cBhvr additive="base">
                                        <p:cTn id="164" dur="1500" fill="hold"/>
                                        <p:tgtEl>
                                          <p:spTgt spid="59"/>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60"/>
                                        </p:tgtEl>
                                        <p:attrNameLst>
                                          <p:attrName>style.visibility</p:attrName>
                                        </p:attrNameLst>
                                      </p:cBhvr>
                                      <p:to>
                                        <p:strVal val="visible"/>
                                      </p:to>
                                    </p:set>
                                    <p:anim calcmode="lin" valueType="num">
                                      <p:cBhvr additive="base">
                                        <p:cTn id="167" dur="1500" fill="hold"/>
                                        <p:tgtEl>
                                          <p:spTgt spid="60"/>
                                        </p:tgtEl>
                                        <p:attrNameLst>
                                          <p:attrName>ppt_x</p:attrName>
                                        </p:attrNameLst>
                                      </p:cBhvr>
                                      <p:tavLst>
                                        <p:tav tm="0">
                                          <p:val>
                                            <p:strVal val="#ppt_x"/>
                                          </p:val>
                                        </p:tav>
                                        <p:tav tm="100000">
                                          <p:val>
                                            <p:strVal val="#ppt_x"/>
                                          </p:val>
                                        </p:tav>
                                      </p:tavLst>
                                    </p:anim>
                                    <p:anim calcmode="lin" valueType="num">
                                      <p:cBhvr additive="base">
                                        <p:cTn id="168" dur="1500" fill="hold"/>
                                        <p:tgtEl>
                                          <p:spTgt spid="60"/>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61"/>
                                        </p:tgtEl>
                                        <p:attrNameLst>
                                          <p:attrName>style.visibility</p:attrName>
                                        </p:attrNameLst>
                                      </p:cBhvr>
                                      <p:to>
                                        <p:strVal val="visible"/>
                                      </p:to>
                                    </p:set>
                                    <p:anim calcmode="lin" valueType="num">
                                      <p:cBhvr additive="base">
                                        <p:cTn id="171" dur="1500" fill="hold"/>
                                        <p:tgtEl>
                                          <p:spTgt spid="61"/>
                                        </p:tgtEl>
                                        <p:attrNameLst>
                                          <p:attrName>ppt_x</p:attrName>
                                        </p:attrNameLst>
                                      </p:cBhvr>
                                      <p:tavLst>
                                        <p:tav tm="0">
                                          <p:val>
                                            <p:strVal val="#ppt_x"/>
                                          </p:val>
                                        </p:tav>
                                        <p:tav tm="100000">
                                          <p:val>
                                            <p:strVal val="#ppt_x"/>
                                          </p:val>
                                        </p:tav>
                                      </p:tavLst>
                                    </p:anim>
                                    <p:anim calcmode="lin" valueType="num">
                                      <p:cBhvr additive="base">
                                        <p:cTn id="172" dur="1500" fill="hold"/>
                                        <p:tgtEl>
                                          <p:spTgt spid="6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62"/>
                                        </p:tgtEl>
                                        <p:attrNameLst>
                                          <p:attrName>style.visibility</p:attrName>
                                        </p:attrNameLst>
                                      </p:cBhvr>
                                      <p:to>
                                        <p:strVal val="visible"/>
                                      </p:to>
                                    </p:set>
                                    <p:anim calcmode="lin" valueType="num">
                                      <p:cBhvr additive="base">
                                        <p:cTn id="175" dur="1500" fill="hold"/>
                                        <p:tgtEl>
                                          <p:spTgt spid="62"/>
                                        </p:tgtEl>
                                        <p:attrNameLst>
                                          <p:attrName>ppt_x</p:attrName>
                                        </p:attrNameLst>
                                      </p:cBhvr>
                                      <p:tavLst>
                                        <p:tav tm="0">
                                          <p:val>
                                            <p:strVal val="#ppt_x"/>
                                          </p:val>
                                        </p:tav>
                                        <p:tav tm="100000">
                                          <p:val>
                                            <p:strVal val="#ppt_x"/>
                                          </p:val>
                                        </p:tav>
                                      </p:tavLst>
                                    </p:anim>
                                    <p:anim calcmode="lin" valueType="num">
                                      <p:cBhvr additive="base">
                                        <p:cTn id="176" dur="1500" fill="hold"/>
                                        <p:tgtEl>
                                          <p:spTgt spid="6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63"/>
                                        </p:tgtEl>
                                        <p:attrNameLst>
                                          <p:attrName>style.visibility</p:attrName>
                                        </p:attrNameLst>
                                      </p:cBhvr>
                                      <p:to>
                                        <p:strVal val="visible"/>
                                      </p:to>
                                    </p:set>
                                    <p:anim calcmode="lin" valueType="num">
                                      <p:cBhvr additive="base">
                                        <p:cTn id="179" dur="1500" fill="hold"/>
                                        <p:tgtEl>
                                          <p:spTgt spid="63"/>
                                        </p:tgtEl>
                                        <p:attrNameLst>
                                          <p:attrName>ppt_x</p:attrName>
                                        </p:attrNameLst>
                                      </p:cBhvr>
                                      <p:tavLst>
                                        <p:tav tm="0">
                                          <p:val>
                                            <p:strVal val="#ppt_x"/>
                                          </p:val>
                                        </p:tav>
                                        <p:tav tm="100000">
                                          <p:val>
                                            <p:strVal val="#ppt_x"/>
                                          </p:val>
                                        </p:tav>
                                      </p:tavLst>
                                    </p:anim>
                                    <p:anim calcmode="lin" valueType="num">
                                      <p:cBhvr additive="base">
                                        <p:cTn id="180" dur="1500" fill="hold"/>
                                        <p:tgtEl>
                                          <p:spTgt spid="6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additive="base">
                                        <p:cTn id="183" dur="1500" fill="hold"/>
                                        <p:tgtEl>
                                          <p:spTgt spid="64"/>
                                        </p:tgtEl>
                                        <p:attrNameLst>
                                          <p:attrName>ppt_x</p:attrName>
                                        </p:attrNameLst>
                                      </p:cBhvr>
                                      <p:tavLst>
                                        <p:tav tm="0">
                                          <p:val>
                                            <p:strVal val="#ppt_x"/>
                                          </p:val>
                                        </p:tav>
                                        <p:tav tm="100000">
                                          <p:val>
                                            <p:strVal val="#ppt_x"/>
                                          </p:val>
                                        </p:tav>
                                      </p:tavLst>
                                    </p:anim>
                                    <p:anim calcmode="lin" valueType="num">
                                      <p:cBhvr additive="base">
                                        <p:cTn id="184" dur="1500" fill="hold"/>
                                        <p:tgtEl>
                                          <p:spTgt spid="6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65"/>
                                        </p:tgtEl>
                                        <p:attrNameLst>
                                          <p:attrName>style.visibility</p:attrName>
                                        </p:attrNameLst>
                                      </p:cBhvr>
                                      <p:to>
                                        <p:strVal val="visible"/>
                                      </p:to>
                                    </p:set>
                                    <p:anim calcmode="lin" valueType="num">
                                      <p:cBhvr additive="base">
                                        <p:cTn id="187" dur="1500" fill="hold"/>
                                        <p:tgtEl>
                                          <p:spTgt spid="65"/>
                                        </p:tgtEl>
                                        <p:attrNameLst>
                                          <p:attrName>ppt_x</p:attrName>
                                        </p:attrNameLst>
                                      </p:cBhvr>
                                      <p:tavLst>
                                        <p:tav tm="0">
                                          <p:val>
                                            <p:strVal val="#ppt_x"/>
                                          </p:val>
                                        </p:tav>
                                        <p:tav tm="100000">
                                          <p:val>
                                            <p:strVal val="#ppt_x"/>
                                          </p:val>
                                        </p:tav>
                                      </p:tavLst>
                                    </p:anim>
                                    <p:anim calcmode="lin" valueType="num">
                                      <p:cBhvr additive="base">
                                        <p:cTn id="188" dur="1500" fill="hold"/>
                                        <p:tgtEl>
                                          <p:spTgt spid="6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6"/>
                                        </p:tgtEl>
                                        <p:attrNameLst>
                                          <p:attrName>style.visibility</p:attrName>
                                        </p:attrNameLst>
                                      </p:cBhvr>
                                      <p:to>
                                        <p:strVal val="visible"/>
                                      </p:to>
                                    </p:set>
                                    <p:anim calcmode="lin" valueType="num">
                                      <p:cBhvr additive="base">
                                        <p:cTn id="191" dur="1500" fill="hold"/>
                                        <p:tgtEl>
                                          <p:spTgt spid="66"/>
                                        </p:tgtEl>
                                        <p:attrNameLst>
                                          <p:attrName>ppt_x</p:attrName>
                                        </p:attrNameLst>
                                      </p:cBhvr>
                                      <p:tavLst>
                                        <p:tav tm="0">
                                          <p:val>
                                            <p:strVal val="#ppt_x"/>
                                          </p:val>
                                        </p:tav>
                                        <p:tav tm="100000">
                                          <p:val>
                                            <p:strVal val="#ppt_x"/>
                                          </p:val>
                                        </p:tav>
                                      </p:tavLst>
                                    </p:anim>
                                    <p:anim calcmode="lin" valueType="num">
                                      <p:cBhvr additive="base">
                                        <p:cTn id="192" dur="1500" fill="hold"/>
                                        <p:tgtEl>
                                          <p:spTgt spid="6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7"/>
                                        </p:tgtEl>
                                        <p:attrNameLst>
                                          <p:attrName>style.visibility</p:attrName>
                                        </p:attrNameLst>
                                      </p:cBhvr>
                                      <p:to>
                                        <p:strVal val="visible"/>
                                      </p:to>
                                    </p:set>
                                    <p:anim calcmode="lin" valueType="num">
                                      <p:cBhvr additive="base">
                                        <p:cTn id="195" dur="1500" fill="hold"/>
                                        <p:tgtEl>
                                          <p:spTgt spid="67"/>
                                        </p:tgtEl>
                                        <p:attrNameLst>
                                          <p:attrName>ppt_x</p:attrName>
                                        </p:attrNameLst>
                                      </p:cBhvr>
                                      <p:tavLst>
                                        <p:tav tm="0">
                                          <p:val>
                                            <p:strVal val="#ppt_x"/>
                                          </p:val>
                                        </p:tav>
                                        <p:tav tm="100000">
                                          <p:val>
                                            <p:strVal val="#ppt_x"/>
                                          </p:val>
                                        </p:tav>
                                      </p:tavLst>
                                    </p:anim>
                                    <p:anim calcmode="lin" valueType="num">
                                      <p:cBhvr additive="base">
                                        <p:cTn id="196" dur="1500" fill="hold"/>
                                        <p:tgtEl>
                                          <p:spTgt spid="6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8"/>
                                        </p:tgtEl>
                                        <p:attrNameLst>
                                          <p:attrName>style.visibility</p:attrName>
                                        </p:attrNameLst>
                                      </p:cBhvr>
                                      <p:to>
                                        <p:strVal val="visible"/>
                                      </p:to>
                                    </p:set>
                                    <p:anim calcmode="lin" valueType="num">
                                      <p:cBhvr additive="base">
                                        <p:cTn id="199" dur="1500" fill="hold"/>
                                        <p:tgtEl>
                                          <p:spTgt spid="68"/>
                                        </p:tgtEl>
                                        <p:attrNameLst>
                                          <p:attrName>ppt_x</p:attrName>
                                        </p:attrNameLst>
                                      </p:cBhvr>
                                      <p:tavLst>
                                        <p:tav tm="0">
                                          <p:val>
                                            <p:strVal val="#ppt_x"/>
                                          </p:val>
                                        </p:tav>
                                        <p:tav tm="100000">
                                          <p:val>
                                            <p:strVal val="#ppt_x"/>
                                          </p:val>
                                        </p:tav>
                                      </p:tavLst>
                                    </p:anim>
                                    <p:anim calcmode="lin" valueType="num">
                                      <p:cBhvr additive="base">
                                        <p:cTn id="200" dur="1500" fill="hold"/>
                                        <p:tgtEl>
                                          <p:spTgt spid="6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 calcmode="lin" valueType="num">
                                      <p:cBhvr additive="base">
                                        <p:cTn id="203" dur="1500" fill="hold"/>
                                        <p:tgtEl>
                                          <p:spTgt spid="69"/>
                                        </p:tgtEl>
                                        <p:attrNameLst>
                                          <p:attrName>ppt_x</p:attrName>
                                        </p:attrNameLst>
                                      </p:cBhvr>
                                      <p:tavLst>
                                        <p:tav tm="0">
                                          <p:val>
                                            <p:strVal val="#ppt_x"/>
                                          </p:val>
                                        </p:tav>
                                        <p:tav tm="100000">
                                          <p:val>
                                            <p:strVal val="#ppt_x"/>
                                          </p:val>
                                        </p:tav>
                                      </p:tavLst>
                                    </p:anim>
                                    <p:anim calcmode="lin" valueType="num">
                                      <p:cBhvr additive="base">
                                        <p:cTn id="204" dur="1500" fill="hold"/>
                                        <p:tgtEl>
                                          <p:spTgt spid="69"/>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70"/>
                                        </p:tgtEl>
                                        <p:attrNameLst>
                                          <p:attrName>style.visibility</p:attrName>
                                        </p:attrNameLst>
                                      </p:cBhvr>
                                      <p:to>
                                        <p:strVal val="visible"/>
                                      </p:to>
                                    </p:set>
                                    <p:anim calcmode="lin" valueType="num">
                                      <p:cBhvr additive="base">
                                        <p:cTn id="207" dur="1500" fill="hold"/>
                                        <p:tgtEl>
                                          <p:spTgt spid="70"/>
                                        </p:tgtEl>
                                        <p:attrNameLst>
                                          <p:attrName>ppt_x</p:attrName>
                                        </p:attrNameLst>
                                      </p:cBhvr>
                                      <p:tavLst>
                                        <p:tav tm="0">
                                          <p:val>
                                            <p:strVal val="#ppt_x"/>
                                          </p:val>
                                        </p:tav>
                                        <p:tav tm="100000">
                                          <p:val>
                                            <p:strVal val="#ppt_x"/>
                                          </p:val>
                                        </p:tav>
                                      </p:tavLst>
                                    </p:anim>
                                    <p:anim calcmode="lin" valueType="num">
                                      <p:cBhvr additive="base">
                                        <p:cTn id="208" dur="1500" fill="hold"/>
                                        <p:tgtEl>
                                          <p:spTgt spid="70"/>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71"/>
                                        </p:tgtEl>
                                        <p:attrNameLst>
                                          <p:attrName>style.visibility</p:attrName>
                                        </p:attrNameLst>
                                      </p:cBhvr>
                                      <p:to>
                                        <p:strVal val="visible"/>
                                      </p:to>
                                    </p:set>
                                    <p:anim calcmode="lin" valueType="num">
                                      <p:cBhvr additive="base">
                                        <p:cTn id="211" dur="1500" fill="hold"/>
                                        <p:tgtEl>
                                          <p:spTgt spid="71"/>
                                        </p:tgtEl>
                                        <p:attrNameLst>
                                          <p:attrName>ppt_x</p:attrName>
                                        </p:attrNameLst>
                                      </p:cBhvr>
                                      <p:tavLst>
                                        <p:tav tm="0">
                                          <p:val>
                                            <p:strVal val="#ppt_x"/>
                                          </p:val>
                                        </p:tav>
                                        <p:tav tm="100000">
                                          <p:val>
                                            <p:strVal val="#ppt_x"/>
                                          </p:val>
                                        </p:tav>
                                      </p:tavLst>
                                    </p:anim>
                                    <p:anim calcmode="lin" valueType="num">
                                      <p:cBhvr additive="base">
                                        <p:cTn id="212" dur="1500" fill="hold"/>
                                        <p:tgtEl>
                                          <p:spTgt spid="71"/>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additive="base">
                                        <p:cTn id="215" dur="1500" fill="hold"/>
                                        <p:tgtEl>
                                          <p:spTgt spid="72"/>
                                        </p:tgtEl>
                                        <p:attrNameLst>
                                          <p:attrName>ppt_x</p:attrName>
                                        </p:attrNameLst>
                                      </p:cBhvr>
                                      <p:tavLst>
                                        <p:tav tm="0">
                                          <p:val>
                                            <p:strVal val="#ppt_x"/>
                                          </p:val>
                                        </p:tav>
                                        <p:tav tm="100000">
                                          <p:val>
                                            <p:strVal val="#ppt_x"/>
                                          </p:val>
                                        </p:tav>
                                      </p:tavLst>
                                    </p:anim>
                                    <p:anim calcmode="lin" valueType="num">
                                      <p:cBhvr additive="base">
                                        <p:cTn id="216" dur="1500" fill="hold"/>
                                        <p:tgtEl>
                                          <p:spTgt spid="72"/>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73"/>
                                        </p:tgtEl>
                                        <p:attrNameLst>
                                          <p:attrName>style.visibility</p:attrName>
                                        </p:attrNameLst>
                                      </p:cBhvr>
                                      <p:to>
                                        <p:strVal val="visible"/>
                                      </p:to>
                                    </p:set>
                                    <p:anim calcmode="lin" valueType="num">
                                      <p:cBhvr additive="base">
                                        <p:cTn id="219" dur="1500" fill="hold"/>
                                        <p:tgtEl>
                                          <p:spTgt spid="73"/>
                                        </p:tgtEl>
                                        <p:attrNameLst>
                                          <p:attrName>ppt_x</p:attrName>
                                        </p:attrNameLst>
                                      </p:cBhvr>
                                      <p:tavLst>
                                        <p:tav tm="0">
                                          <p:val>
                                            <p:strVal val="#ppt_x"/>
                                          </p:val>
                                        </p:tav>
                                        <p:tav tm="100000">
                                          <p:val>
                                            <p:strVal val="#ppt_x"/>
                                          </p:val>
                                        </p:tav>
                                      </p:tavLst>
                                    </p:anim>
                                    <p:anim calcmode="lin" valueType="num">
                                      <p:cBhvr additive="base">
                                        <p:cTn id="220" dur="1500" fill="hold"/>
                                        <p:tgtEl>
                                          <p:spTgt spid="73"/>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74"/>
                                        </p:tgtEl>
                                        <p:attrNameLst>
                                          <p:attrName>style.visibility</p:attrName>
                                        </p:attrNameLst>
                                      </p:cBhvr>
                                      <p:to>
                                        <p:strVal val="visible"/>
                                      </p:to>
                                    </p:set>
                                    <p:anim calcmode="lin" valueType="num">
                                      <p:cBhvr additive="base">
                                        <p:cTn id="223" dur="1500" fill="hold"/>
                                        <p:tgtEl>
                                          <p:spTgt spid="74"/>
                                        </p:tgtEl>
                                        <p:attrNameLst>
                                          <p:attrName>ppt_x</p:attrName>
                                        </p:attrNameLst>
                                      </p:cBhvr>
                                      <p:tavLst>
                                        <p:tav tm="0">
                                          <p:val>
                                            <p:strVal val="#ppt_x"/>
                                          </p:val>
                                        </p:tav>
                                        <p:tav tm="100000">
                                          <p:val>
                                            <p:strVal val="#ppt_x"/>
                                          </p:val>
                                        </p:tav>
                                      </p:tavLst>
                                    </p:anim>
                                    <p:anim calcmode="lin" valueType="num">
                                      <p:cBhvr additive="base">
                                        <p:cTn id="224" dur="1500" fill="hold"/>
                                        <p:tgtEl>
                                          <p:spTgt spid="74"/>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75"/>
                                        </p:tgtEl>
                                        <p:attrNameLst>
                                          <p:attrName>style.visibility</p:attrName>
                                        </p:attrNameLst>
                                      </p:cBhvr>
                                      <p:to>
                                        <p:strVal val="visible"/>
                                      </p:to>
                                    </p:set>
                                    <p:anim calcmode="lin" valueType="num">
                                      <p:cBhvr additive="base">
                                        <p:cTn id="227" dur="1500" fill="hold"/>
                                        <p:tgtEl>
                                          <p:spTgt spid="75"/>
                                        </p:tgtEl>
                                        <p:attrNameLst>
                                          <p:attrName>ppt_x</p:attrName>
                                        </p:attrNameLst>
                                      </p:cBhvr>
                                      <p:tavLst>
                                        <p:tav tm="0">
                                          <p:val>
                                            <p:strVal val="#ppt_x"/>
                                          </p:val>
                                        </p:tav>
                                        <p:tav tm="100000">
                                          <p:val>
                                            <p:strVal val="#ppt_x"/>
                                          </p:val>
                                        </p:tav>
                                      </p:tavLst>
                                    </p:anim>
                                    <p:anim calcmode="lin" valueType="num">
                                      <p:cBhvr additive="base">
                                        <p:cTn id="228" dur="1500" fill="hold"/>
                                        <p:tgtEl>
                                          <p:spTgt spid="75"/>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76"/>
                                        </p:tgtEl>
                                        <p:attrNameLst>
                                          <p:attrName>style.visibility</p:attrName>
                                        </p:attrNameLst>
                                      </p:cBhvr>
                                      <p:to>
                                        <p:strVal val="visible"/>
                                      </p:to>
                                    </p:set>
                                    <p:anim calcmode="lin" valueType="num">
                                      <p:cBhvr additive="base">
                                        <p:cTn id="231" dur="1500" fill="hold"/>
                                        <p:tgtEl>
                                          <p:spTgt spid="76"/>
                                        </p:tgtEl>
                                        <p:attrNameLst>
                                          <p:attrName>ppt_x</p:attrName>
                                        </p:attrNameLst>
                                      </p:cBhvr>
                                      <p:tavLst>
                                        <p:tav tm="0">
                                          <p:val>
                                            <p:strVal val="#ppt_x"/>
                                          </p:val>
                                        </p:tav>
                                        <p:tav tm="100000">
                                          <p:val>
                                            <p:strVal val="#ppt_x"/>
                                          </p:val>
                                        </p:tav>
                                      </p:tavLst>
                                    </p:anim>
                                    <p:anim calcmode="lin" valueType="num">
                                      <p:cBhvr additive="base">
                                        <p:cTn id="232" dur="1500" fill="hold"/>
                                        <p:tgtEl>
                                          <p:spTgt spid="76"/>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77"/>
                                        </p:tgtEl>
                                        <p:attrNameLst>
                                          <p:attrName>style.visibility</p:attrName>
                                        </p:attrNameLst>
                                      </p:cBhvr>
                                      <p:to>
                                        <p:strVal val="visible"/>
                                      </p:to>
                                    </p:set>
                                    <p:anim calcmode="lin" valueType="num">
                                      <p:cBhvr additive="base">
                                        <p:cTn id="235" dur="1500" fill="hold"/>
                                        <p:tgtEl>
                                          <p:spTgt spid="77"/>
                                        </p:tgtEl>
                                        <p:attrNameLst>
                                          <p:attrName>ppt_x</p:attrName>
                                        </p:attrNameLst>
                                      </p:cBhvr>
                                      <p:tavLst>
                                        <p:tav tm="0">
                                          <p:val>
                                            <p:strVal val="#ppt_x"/>
                                          </p:val>
                                        </p:tav>
                                        <p:tav tm="100000">
                                          <p:val>
                                            <p:strVal val="#ppt_x"/>
                                          </p:val>
                                        </p:tav>
                                      </p:tavLst>
                                    </p:anim>
                                    <p:anim calcmode="lin" valueType="num">
                                      <p:cBhvr additive="base">
                                        <p:cTn id="236" dur="1500" fill="hold"/>
                                        <p:tgtEl>
                                          <p:spTgt spid="77"/>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78"/>
                                        </p:tgtEl>
                                        <p:attrNameLst>
                                          <p:attrName>style.visibility</p:attrName>
                                        </p:attrNameLst>
                                      </p:cBhvr>
                                      <p:to>
                                        <p:strVal val="visible"/>
                                      </p:to>
                                    </p:set>
                                    <p:anim calcmode="lin" valueType="num">
                                      <p:cBhvr additive="base">
                                        <p:cTn id="239" dur="1500" fill="hold"/>
                                        <p:tgtEl>
                                          <p:spTgt spid="78"/>
                                        </p:tgtEl>
                                        <p:attrNameLst>
                                          <p:attrName>ppt_x</p:attrName>
                                        </p:attrNameLst>
                                      </p:cBhvr>
                                      <p:tavLst>
                                        <p:tav tm="0">
                                          <p:val>
                                            <p:strVal val="#ppt_x"/>
                                          </p:val>
                                        </p:tav>
                                        <p:tav tm="100000">
                                          <p:val>
                                            <p:strVal val="#ppt_x"/>
                                          </p:val>
                                        </p:tav>
                                      </p:tavLst>
                                    </p:anim>
                                    <p:anim calcmode="lin" valueType="num">
                                      <p:cBhvr additive="base">
                                        <p:cTn id="240" dur="1500" fill="hold"/>
                                        <p:tgtEl>
                                          <p:spTgt spid="78"/>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9"/>
                                        </p:tgtEl>
                                        <p:attrNameLst>
                                          <p:attrName>style.visibility</p:attrName>
                                        </p:attrNameLst>
                                      </p:cBhvr>
                                      <p:to>
                                        <p:strVal val="visible"/>
                                      </p:to>
                                    </p:set>
                                    <p:anim calcmode="lin" valueType="num">
                                      <p:cBhvr additive="base">
                                        <p:cTn id="243" dur="1500" fill="hold"/>
                                        <p:tgtEl>
                                          <p:spTgt spid="79"/>
                                        </p:tgtEl>
                                        <p:attrNameLst>
                                          <p:attrName>ppt_x</p:attrName>
                                        </p:attrNameLst>
                                      </p:cBhvr>
                                      <p:tavLst>
                                        <p:tav tm="0">
                                          <p:val>
                                            <p:strVal val="#ppt_x"/>
                                          </p:val>
                                        </p:tav>
                                        <p:tav tm="100000">
                                          <p:val>
                                            <p:strVal val="#ppt_x"/>
                                          </p:val>
                                        </p:tav>
                                      </p:tavLst>
                                    </p:anim>
                                    <p:anim calcmode="lin" valueType="num">
                                      <p:cBhvr additive="base">
                                        <p:cTn id="244" dur="1500" fill="hold"/>
                                        <p:tgtEl>
                                          <p:spTgt spid="79"/>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80"/>
                                        </p:tgtEl>
                                        <p:attrNameLst>
                                          <p:attrName>style.visibility</p:attrName>
                                        </p:attrNameLst>
                                      </p:cBhvr>
                                      <p:to>
                                        <p:strVal val="visible"/>
                                      </p:to>
                                    </p:set>
                                    <p:anim calcmode="lin" valueType="num">
                                      <p:cBhvr additive="base">
                                        <p:cTn id="247" dur="1500" fill="hold"/>
                                        <p:tgtEl>
                                          <p:spTgt spid="80"/>
                                        </p:tgtEl>
                                        <p:attrNameLst>
                                          <p:attrName>ppt_x</p:attrName>
                                        </p:attrNameLst>
                                      </p:cBhvr>
                                      <p:tavLst>
                                        <p:tav tm="0">
                                          <p:val>
                                            <p:strVal val="#ppt_x"/>
                                          </p:val>
                                        </p:tav>
                                        <p:tav tm="100000">
                                          <p:val>
                                            <p:strVal val="#ppt_x"/>
                                          </p:val>
                                        </p:tav>
                                      </p:tavLst>
                                    </p:anim>
                                    <p:anim calcmode="lin" valueType="num">
                                      <p:cBhvr additive="base">
                                        <p:cTn id="248" dur="1500" fill="hold"/>
                                        <p:tgtEl>
                                          <p:spTgt spid="80"/>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81"/>
                                        </p:tgtEl>
                                        <p:attrNameLst>
                                          <p:attrName>style.visibility</p:attrName>
                                        </p:attrNameLst>
                                      </p:cBhvr>
                                      <p:to>
                                        <p:strVal val="visible"/>
                                      </p:to>
                                    </p:set>
                                    <p:anim calcmode="lin" valueType="num">
                                      <p:cBhvr additive="base">
                                        <p:cTn id="251" dur="1500" fill="hold"/>
                                        <p:tgtEl>
                                          <p:spTgt spid="81"/>
                                        </p:tgtEl>
                                        <p:attrNameLst>
                                          <p:attrName>ppt_x</p:attrName>
                                        </p:attrNameLst>
                                      </p:cBhvr>
                                      <p:tavLst>
                                        <p:tav tm="0">
                                          <p:val>
                                            <p:strVal val="#ppt_x"/>
                                          </p:val>
                                        </p:tav>
                                        <p:tav tm="100000">
                                          <p:val>
                                            <p:strVal val="#ppt_x"/>
                                          </p:val>
                                        </p:tav>
                                      </p:tavLst>
                                    </p:anim>
                                    <p:anim calcmode="lin" valueType="num">
                                      <p:cBhvr additive="base">
                                        <p:cTn id="252" dur="1500" fill="hold"/>
                                        <p:tgtEl>
                                          <p:spTgt spid="81"/>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82"/>
                                        </p:tgtEl>
                                        <p:attrNameLst>
                                          <p:attrName>style.visibility</p:attrName>
                                        </p:attrNameLst>
                                      </p:cBhvr>
                                      <p:to>
                                        <p:strVal val="visible"/>
                                      </p:to>
                                    </p:set>
                                    <p:anim calcmode="lin" valueType="num">
                                      <p:cBhvr additive="base">
                                        <p:cTn id="255" dur="1500" fill="hold"/>
                                        <p:tgtEl>
                                          <p:spTgt spid="82"/>
                                        </p:tgtEl>
                                        <p:attrNameLst>
                                          <p:attrName>ppt_x</p:attrName>
                                        </p:attrNameLst>
                                      </p:cBhvr>
                                      <p:tavLst>
                                        <p:tav tm="0">
                                          <p:val>
                                            <p:strVal val="#ppt_x"/>
                                          </p:val>
                                        </p:tav>
                                        <p:tav tm="100000">
                                          <p:val>
                                            <p:strVal val="#ppt_x"/>
                                          </p:val>
                                        </p:tav>
                                      </p:tavLst>
                                    </p:anim>
                                    <p:anim calcmode="lin" valueType="num">
                                      <p:cBhvr additive="base">
                                        <p:cTn id="256" dur="1500" fill="hold"/>
                                        <p:tgtEl>
                                          <p:spTgt spid="82"/>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83"/>
                                        </p:tgtEl>
                                        <p:attrNameLst>
                                          <p:attrName>style.visibility</p:attrName>
                                        </p:attrNameLst>
                                      </p:cBhvr>
                                      <p:to>
                                        <p:strVal val="visible"/>
                                      </p:to>
                                    </p:set>
                                    <p:anim calcmode="lin" valueType="num">
                                      <p:cBhvr additive="base">
                                        <p:cTn id="259" dur="1500" fill="hold"/>
                                        <p:tgtEl>
                                          <p:spTgt spid="83"/>
                                        </p:tgtEl>
                                        <p:attrNameLst>
                                          <p:attrName>ppt_x</p:attrName>
                                        </p:attrNameLst>
                                      </p:cBhvr>
                                      <p:tavLst>
                                        <p:tav tm="0">
                                          <p:val>
                                            <p:strVal val="#ppt_x"/>
                                          </p:val>
                                        </p:tav>
                                        <p:tav tm="100000">
                                          <p:val>
                                            <p:strVal val="#ppt_x"/>
                                          </p:val>
                                        </p:tav>
                                      </p:tavLst>
                                    </p:anim>
                                    <p:anim calcmode="lin" valueType="num">
                                      <p:cBhvr additive="base">
                                        <p:cTn id="260" dur="1500" fill="hold"/>
                                        <p:tgtEl>
                                          <p:spTgt spid="83"/>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84"/>
                                        </p:tgtEl>
                                        <p:attrNameLst>
                                          <p:attrName>style.visibility</p:attrName>
                                        </p:attrNameLst>
                                      </p:cBhvr>
                                      <p:to>
                                        <p:strVal val="visible"/>
                                      </p:to>
                                    </p:set>
                                    <p:anim calcmode="lin" valueType="num">
                                      <p:cBhvr additive="base">
                                        <p:cTn id="263" dur="1500" fill="hold"/>
                                        <p:tgtEl>
                                          <p:spTgt spid="84"/>
                                        </p:tgtEl>
                                        <p:attrNameLst>
                                          <p:attrName>ppt_x</p:attrName>
                                        </p:attrNameLst>
                                      </p:cBhvr>
                                      <p:tavLst>
                                        <p:tav tm="0">
                                          <p:val>
                                            <p:strVal val="#ppt_x"/>
                                          </p:val>
                                        </p:tav>
                                        <p:tav tm="100000">
                                          <p:val>
                                            <p:strVal val="#ppt_x"/>
                                          </p:val>
                                        </p:tav>
                                      </p:tavLst>
                                    </p:anim>
                                    <p:anim calcmode="lin" valueType="num">
                                      <p:cBhvr additive="base">
                                        <p:cTn id="264" dur="1500" fill="hold"/>
                                        <p:tgtEl>
                                          <p:spTgt spid="84"/>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85"/>
                                        </p:tgtEl>
                                        <p:attrNameLst>
                                          <p:attrName>style.visibility</p:attrName>
                                        </p:attrNameLst>
                                      </p:cBhvr>
                                      <p:to>
                                        <p:strVal val="visible"/>
                                      </p:to>
                                    </p:set>
                                    <p:anim calcmode="lin" valueType="num">
                                      <p:cBhvr additive="base">
                                        <p:cTn id="267" dur="1500" fill="hold"/>
                                        <p:tgtEl>
                                          <p:spTgt spid="85"/>
                                        </p:tgtEl>
                                        <p:attrNameLst>
                                          <p:attrName>ppt_x</p:attrName>
                                        </p:attrNameLst>
                                      </p:cBhvr>
                                      <p:tavLst>
                                        <p:tav tm="0">
                                          <p:val>
                                            <p:strVal val="#ppt_x"/>
                                          </p:val>
                                        </p:tav>
                                        <p:tav tm="100000">
                                          <p:val>
                                            <p:strVal val="#ppt_x"/>
                                          </p:val>
                                        </p:tav>
                                      </p:tavLst>
                                    </p:anim>
                                    <p:anim calcmode="lin" valueType="num">
                                      <p:cBhvr additive="base">
                                        <p:cTn id="268" dur="1500" fill="hold"/>
                                        <p:tgtEl>
                                          <p:spTgt spid="85"/>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86"/>
                                        </p:tgtEl>
                                        <p:attrNameLst>
                                          <p:attrName>style.visibility</p:attrName>
                                        </p:attrNameLst>
                                      </p:cBhvr>
                                      <p:to>
                                        <p:strVal val="visible"/>
                                      </p:to>
                                    </p:set>
                                    <p:anim calcmode="lin" valueType="num">
                                      <p:cBhvr additive="base">
                                        <p:cTn id="271" dur="1500" fill="hold"/>
                                        <p:tgtEl>
                                          <p:spTgt spid="86"/>
                                        </p:tgtEl>
                                        <p:attrNameLst>
                                          <p:attrName>ppt_x</p:attrName>
                                        </p:attrNameLst>
                                      </p:cBhvr>
                                      <p:tavLst>
                                        <p:tav tm="0">
                                          <p:val>
                                            <p:strVal val="#ppt_x"/>
                                          </p:val>
                                        </p:tav>
                                        <p:tav tm="100000">
                                          <p:val>
                                            <p:strVal val="#ppt_x"/>
                                          </p:val>
                                        </p:tav>
                                      </p:tavLst>
                                    </p:anim>
                                    <p:anim calcmode="lin" valueType="num">
                                      <p:cBhvr additive="base">
                                        <p:cTn id="272" dur="1500" fill="hold"/>
                                        <p:tgtEl>
                                          <p:spTgt spid="86"/>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87"/>
                                        </p:tgtEl>
                                        <p:attrNameLst>
                                          <p:attrName>style.visibility</p:attrName>
                                        </p:attrNameLst>
                                      </p:cBhvr>
                                      <p:to>
                                        <p:strVal val="visible"/>
                                      </p:to>
                                    </p:set>
                                    <p:anim calcmode="lin" valueType="num">
                                      <p:cBhvr additive="base">
                                        <p:cTn id="275" dur="1500" fill="hold"/>
                                        <p:tgtEl>
                                          <p:spTgt spid="87"/>
                                        </p:tgtEl>
                                        <p:attrNameLst>
                                          <p:attrName>ppt_x</p:attrName>
                                        </p:attrNameLst>
                                      </p:cBhvr>
                                      <p:tavLst>
                                        <p:tav tm="0">
                                          <p:val>
                                            <p:strVal val="#ppt_x"/>
                                          </p:val>
                                        </p:tav>
                                        <p:tav tm="100000">
                                          <p:val>
                                            <p:strVal val="#ppt_x"/>
                                          </p:val>
                                        </p:tav>
                                      </p:tavLst>
                                    </p:anim>
                                    <p:anim calcmode="lin" valueType="num">
                                      <p:cBhvr additive="base">
                                        <p:cTn id="276" dur="1500" fill="hold"/>
                                        <p:tgtEl>
                                          <p:spTgt spid="87"/>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88"/>
                                        </p:tgtEl>
                                        <p:attrNameLst>
                                          <p:attrName>style.visibility</p:attrName>
                                        </p:attrNameLst>
                                      </p:cBhvr>
                                      <p:to>
                                        <p:strVal val="visible"/>
                                      </p:to>
                                    </p:set>
                                    <p:anim calcmode="lin" valueType="num">
                                      <p:cBhvr additive="base">
                                        <p:cTn id="279" dur="1500" fill="hold"/>
                                        <p:tgtEl>
                                          <p:spTgt spid="88"/>
                                        </p:tgtEl>
                                        <p:attrNameLst>
                                          <p:attrName>ppt_x</p:attrName>
                                        </p:attrNameLst>
                                      </p:cBhvr>
                                      <p:tavLst>
                                        <p:tav tm="0">
                                          <p:val>
                                            <p:strVal val="#ppt_x"/>
                                          </p:val>
                                        </p:tav>
                                        <p:tav tm="100000">
                                          <p:val>
                                            <p:strVal val="#ppt_x"/>
                                          </p:val>
                                        </p:tav>
                                      </p:tavLst>
                                    </p:anim>
                                    <p:anim calcmode="lin" valueType="num">
                                      <p:cBhvr additive="base">
                                        <p:cTn id="280" dur="1500" fill="hold"/>
                                        <p:tgtEl>
                                          <p:spTgt spid="88"/>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9"/>
                                        </p:tgtEl>
                                        <p:attrNameLst>
                                          <p:attrName>style.visibility</p:attrName>
                                        </p:attrNameLst>
                                      </p:cBhvr>
                                      <p:to>
                                        <p:strVal val="visible"/>
                                      </p:to>
                                    </p:set>
                                    <p:anim calcmode="lin" valueType="num">
                                      <p:cBhvr additive="base">
                                        <p:cTn id="283" dur="1500" fill="hold"/>
                                        <p:tgtEl>
                                          <p:spTgt spid="89"/>
                                        </p:tgtEl>
                                        <p:attrNameLst>
                                          <p:attrName>ppt_x</p:attrName>
                                        </p:attrNameLst>
                                      </p:cBhvr>
                                      <p:tavLst>
                                        <p:tav tm="0">
                                          <p:val>
                                            <p:strVal val="#ppt_x"/>
                                          </p:val>
                                        </p:tav>
                                        <p:tav tm="100000">
                                          <p:val>
                                            <p:strVal val="#ppt_x"/>
                                          </p:val>
                                        </p:tav>
                                      </p:tavLst>
                                    </p:anim>
                                    <p:anim calcmode="lin" valueType="num">
                                      <p:cBhvr additive="base">
                                        <p:cTn id="284" dur="1500" fill="hold"/>
                                        <p:tgtEl>
                                          <p:spTgt spid="89"/>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90"/>
                                        </p:tgtEl>
                                        <p:attrNameLst>
                                          <p:attrName>style.visibility</p:attrName>
                                        </p:attrNameLst>
                                      </p:cBhvr>
                                      <p:to>
                                        <p:strVal val="visible"/>
                                      </p:to>
                                    </p:set>
                                    <p:anim calcmode="lin" valueType="num">
                                      <p:cBhvr additive="base">
                                        <p:cTn id="287" dur="1500" fill="hold"/>
                                        <p:tgtEl>
                                          <p:spTgt spid="90"/>
                                        </p:tgtEl>
                                        <p:attrNameLst>
                                          <p:attrName>ppt_x</p:attrName>
                                        </p:attrNameLst>
                                      </p:cBhvr>
                                      <p:tavLst>
                                        <p:tav tm="0">
                                          <p:val>
                                            <p:strVal val="#ppt_x"/>
                                          </p:val>
                                        </p:tav>
                                        <p:tav tm="100000">
                                          <p:val>
                                            <p:strVal val="#ppt_x"/>
                                          </p:val>
                                        </p:tav>
                                      </p:tavLst>
                                    </p:anim>
                                    <p:anim calcmode="lin" valueType="num">
                                      <p:cBhvr additive="base">
                                        <p:cTn id="288" dur="1500" fill="hold"/>
                                        <p:tgtEl>
                                          <p:spTgt spid="90"/>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91"/>
                                        </p:tgtEl>
                                        <p:attrNameLst>
                                          <p:attrName>style.visibility</p:attrName>
                                        </p:attrNameLst>
                                      </p:cBhvr>
                                      <p:to>
                                        <p:strVal val="visible"/>
                                      </p:to>
                                    </p:set>
                                    <p:anim calcmode="lin" valueType="num">
                                      <p:cBhvr additive="base">
                                        <p:cTn id="291" dur="1500" fill="hold"/>
                                        <p:tgtEl>
                                          <p:spTgt spid="91"/>
                                        </p:tgtEl>
                                        <p:attrNameLst>
                                          <p:attrName>ppt_x</p:attrName>
                                        </p:attrNameLst>
                                      </p:cBhvr>
                                      <p:tavLst>
                                        <p:tav tm="0">
                                          <p:val>
                                            <p:strVal val="#ppt_x"/>
                                          </p:val>
                                        </p:tav>
                                        <p:tav tm="100000">
                                          <p:val>
                                            <p:strVal val="#ppt_x"/>
                                          </p:val>
                                        </p:tav>
                                      </p:tavLst>
                                    </p:anim>
                                    <p:anim calcmode="lin" valueType="num">
                                      <p:cBhvr additive="base">
                                        <p:cTn id="292" dur="1500" fill="hold"/>
                                        <p:tgtEl>
                                          <p:spTgt spid="91"/>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92"/>
                                        </p:tgtEl>
                                        <p:attrNameLst>
                                          <p:attrName>style.visibility</p:attrName>
                                        </p:attrNameLst>
                                      </p:cBhvr>
                                      <p:to>
                                        <p:strVal val="visible"/>
                                      </p:to>
                                    </p:set>
                                    <p:anim calcmode="lin" valueType="num">
                                      <p:cBhvr additive="base">
                                        <p:cTn id="295" dur="1500" fill="hold"/>
                                        <p:tgtEl>
                                          <p:spTgt spid="92"/>
                                        </p:tgtEl>
                                        <p:attrNameLst>
                                          <p:attrName>ppt_x</p:attrName>
                                        </p:attrNameLst>
                                      </p:cBhvr>
                                      <p:tavLst>
                                        <p:tav tm="0">
                                          <p:val>
                                            <p:strVal val="#ppt_x"/>
                                          </p:val>
                                        </p:tav>
                                        <p:tav tm="100000">
                                          <p:val>
                                            <p:strVal val="#ppt_x"/>
                                          </p:val>
                                        </p:tav>
                                      </p:tavLst>
                                    </p:anim>
                                    <p:anim calcmode="lin" valueType="num">
                                      <p:cBhvr additive="base">
                                        <p:cTn id="296" dur="1500" fill="hold"/>
                                        <p:tgtEl>
                                          <p:spTgt spid="92"/>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93"/>
                                        </p:tgtEl>
                                        <p:attrNameLst>
                                          <p:attrName>style.visibility</p:attrName>
                                        </p:attrNameLst>
                                      </p:cBhvr>
                                      <p:to>
                                        <p:strVal val="visible"/>
                                      </p:to>
                                    </p:set>
                                    <p:anim calcmode="lin" valueType="num">
                                      <p:cBhvr additive="base">
                                        <p:cTn id="299" dur="1500" fill="hold"/>
                                        <p:tgtEl>
                                          <p:spTgt spid="93"/>
                                        </p:tgtEl>
                                        <p:attrNameLst>
                                          <p:attrName>ppt_x</p:attrName>
                                        </p:attrNameLst>
                                      </p:cBhvr>
                                      <p:tavLst>
                                        <p:tav tm="0">
                                          <p:val>
                                            <p:strVal val="#ppt_x"/>
                                          </p:val>
                                        </p:tav>
                                        <p:tav tm="100000">
                                          <p:val>
                                            <p:strVal val="#ppt_x"/>
                                          </p:val>
                                        </p:tav>
                                      </p:tavLst>
                                    </p:anim>
                                    <p:anim calcmode="lin" valueType="num">
                                      <p:cBhvr additive="base">
                                        <p:cTn id="300" dur="1500" fill="hold"/>
                                        <p:tgtEl>
                                          <p:spTgt spid="93"/>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94"/>
                                        </p:tgtEl>
                                        <p:attrNameLst>
                                          <p:attrName>style.visibility</p:attrName>
                                        </p:attrNameLst>
                                      </p:cBhvr>
                                      <p:to>
                                        <p:strVal val="visible"/>
                                      </p:to>
                                    </p:set>
                                    <p:anim calcmode="lin" valueType="num">
                                      <p:cBhvr additive="base">
                                        <p:cTn id="303" dur="1500" fill="hold"/>
                                        <p:tgtEl>
                                          <p:spTgt spid="94"/>
                                        </p:tgtEl>
                                        <p:attrNameLst>
                                          <p:attrName>ppt_x</p:attrName>
                                        </p:attrNameLst>
                                      </p:cBhvr>
                                      <p:tavLst>
                                        <p:tav tm="0">
                                          <p:val>
                                            <p:strVal val="#ppt_x"/>
                                          </p:val>
                                        </p:tav>
                                        <p:tav tm="100000">
                                          <p:val>
                                            <p:strVal val="#ppt_x"/>
                                          </p:val>
                                        </p:tav>
                                      </p:tavLst>
                                    </p:anim>
                                    <p:anim calcmode="lin" valueType="num">
                                      <p:cBhvr additive="base">
                                        <p:cTn id="304" dur="1500" fill="hold"/>
                                        <p:tgtEl>
                                          <p:spTgt spid="94"/>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95"/>
                                        </p:tgtEl>
                                        <p:attrNameLst>
                                          <p:attrName>style.visibility</p:attrName>
                                        </p:attrNameLst>
                                      </p:cBhvr>
                                      <p:to>
                                        <p:strVal val="visible"/>
                                      </p:to>
                                    </p:set>
                                    <p:anim calcmode="lin" valueType="num">
                                      <p:cBhvr additive="base">
                                        <p:cTn id="307" dur="1500" fill="hold"/>
                                        <p:tgtEl>
                                          <p:spTgt spid="95"/>
                                        </p:tgtEl>
                                        <p:attrNameLst>
                                          <p:attrName>ppt_x</p:attrName>
                                        </p:attrNameLst>
                                      </p:cBhvr>
                                      <p:tavLst>
                                        <p:tav tm="0">
                                          <p:val>
                                            <p:strVal val="#ppt_x"/>
                                          </p:val>
                                        </p:tav>
                                        <p:tav tm="100000">
                                          <p:val>
                                            <p:strVal val="#ppt_x"/>
                                          </p:val>
                                        </p:tav>
                                      </p:tavLst>
                                    </p:anim>
                                    <p:anim calcmode="lin" valueType="num">
                                      <p:cBhvr additive="base">
                                        <p:cTn id="308" dur="1500" fill="hold"/>
                                        <p:tgtEl>
                                          <p:spTgt spid="95"/>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96"/>
                                        </p:tgtEl>
                                        <p:attrNameLst>
                                          <p:attrName>style.visibility</p:attrName>
                                        </p:attrNameLst>
                                      </p:cBhvr>
                                      <p:to>
                                        <p:strVal val="visible"/>
                                      </p:to>
                                    </p:set>
                                    <p:anim calcmode="lin" valueType="num">
                                      <p:cBhvr additive="base">
                                        <p:cTn id="311" dur="1500" fill="hold"/>
                                        <p:tgtEl>
                                          <p:spTgt spid="96"/>
                                        </p:tgtEl>
                                        <p:attrNameLst>
                                          <p:attrName>ppt_x</p:attrName>
                                        </p:attrNameLst>
                                      </p:cBhvr>
                                      <p:tavLst>
                                        <p:tav tm="0">
                                          <p:val>
                                            <p:strVal val="#ppt_x"/>
                                          </p:val>
                                        </p:tav>
                                        <p:tav tm="100000">
                                          <p:val>
                                            <p:strVal val="#ppt_x"/>
                                          </p:val>
                                        </p:tav>
                                      </p:tavLst>
                                    </p:anim>
                                    <p:anim calcmode="lin" valueType="num">
                                      <p:cBhvr additive="base">
                                        <p:cTn id="312" dur="1500" fill="hold"/>
                                        <p:tgtEl>
                                          <p:spTgt spid="96"/>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97"/>
                                        </p:tgtEl>
                                        <p:attrNameLst>
                                          <p:attrName>style.visibility</p:attrName>
                                        </p:attrNameLst>
                                      </p:cBhvr>
                                      <p:to>
                                        <p:strVal val="visible"/>
                                      </p:to>
                                    </p:set>
                                    <p:anim calcmode="lin" valueType="num">
                                      <p:cBhvr additive="base">
                                        <p:cTn id="315" dur="1500" fill="hold"/>
                                        <p:tgtEl>
                                          <p:spTgt spid="97"/>
                                        </p:tgtEl>
                                        <p:attrNameLst>
                                          <p:attrName>ppt_x</p:attrName>
                                        </p:attrNameLst>
                                      </p:cBhvr>
                                      <p:tavLst>
                                        <p:tav tm="0">
                                          <p:val>
                                            <p:strVal val="#ppt_x"/>
                                          </p:val>
                                        </p:tav>
                                        <p:tav tm="100000">
                                          <p:val>
                                            <p:strVal val="#ppt_x"/>
                                          </p:val>
                                        </p:tav>
                                      </p:tavLst>
                                    </p:anim>
                                    <p:anim calcmode="lin" valueType="num">
                                      <p:cBhvr additive="base">
                                        <p:cTn id="316" dur="1500" fill="hold"/>
                                        <p:tgtEl>
                                          <p:spTgt spid="97"/>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98"/>
                                        </p:tgtEl>
                                        <p:attrNameLst>
                                          <p:attrName>style.visibility</p:attrName>
                                        </p:attrNameLst>
                                      </p:cBhvr>
                                      <p:to>
                                        <p:strVal val="visible"/>
                                      </p:to>
                                    </p:set>
                                    <p:anim calcmode="lin" valueType="num">
                                      <p:cBhvr additive="base">
                                        <p:cTn id="319" dur="1500" fill="hold"/>
                                        <p:tgtEl>
                                          <p:spTgt spid="98"/>
                                        </p:tgtEl>
                                        <p:attrNameLst>
                                          <p:attrName>ppt_x</p:attrName>
                                        </p:attrNameLst>
                                      </p:cBhvr>
                                      <p:tavLst>
                                        <p:tav tm="0">
                                          <p:val>
                                            <p:strVal val="#ppt_x"/>
                                          </p:val>
                                        </p:tav>
                                        <p:tav tm="100000">
                                          <p:val>
                                            <p:strVal val="#ppt_x"/>
                                          </p:val>
                                        </p:tav>
                                      </p:tavLst>
                                    </p:anim>
                                    <p:anim calcmode="lin" valueType="num">
                                      <p:cBhvr additive="base">
                                        <p:cTn id="320" dur="1500" fill="hold"/>
                                        <p:tgtEl>
                                          <p:spTgt spid="98"/>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99"/>
                                        </p:tgtEl>
                                        <p:attrNameLst>
                                          <p:attrName>style.visibility</p:attrName>
                                        </p:attrNameLst>
                                      </p:cBhvr>
                                      <p:to>
                                        <p:strVal val="visible"/>
                                      </p:to>
                                    </p:set>
                                    <p:anim calcmode="lin" valueType="num">
                                      <p:cBhvr additive="base">
                                        <p:cTn id="323" dur="1500" fill="hold"/>
                                        <p:tgtEl>
                                          <p:spTgt spid="99"/>
                                        </p:tgtEl>
                                        <p:attrNameLst>
                                          <p:attrName>ppt_x</p:attrName>
                                        </p:attrNameLst>
                                      </p:cBhvr>
                                      <p:tavLst>
                                        <p:tav tm="0">
                                          <p:val>
                                            <p:strVal val="#ppt_x"/>
                                          </p:val>
                                        </p:tav>
                                        <p:tav tm="100000">
                                          <p:val>
                                            <p:strVal val="#ppt_x"/>
                                          </p:val>
                                        </p:tav>
                                      </p:tavLst>
                                    </p:anim>
                                    <p:anim calcmode="lin" valueType="num">
                                      <p:cBhvr additive="base">
                                        <p:cTn id="324" dur="1500" fill="hold"/>
                                        <p:tgtEl>
                                          <p:spTgt spid="99"/>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100"/>
                                        </p:tgtEl>
                                        <p:attrNameLst>
                                          <p:attrName>style.visibility</p:attrName>
                                        </p:attrNameLst>
                                      </p:cBhvr>
                                      <p:to>
                                        <p:strVal val="visible"/>
                                      </p:to>
                                    </p:set>
                                    <p:anim calcmode="lin" valueType="num">
                                      <p:cBhvr additive="base">
                                        <p:cTn id="327" dur="1500" fill="hold"/>
                                        <p:tgtEl>
                                          <p:spTgt spid="100"/>
                                        </p:tgtEl>
                                        <p:attrNameLst>
                                          <p:attrName>ppt_x</p:attrName>
                                        </p:attrNameLst>
                                      </p:cBhvr>
                                      <p:tavLst>
                                        <p:tav tm="0">
                                          <p:val>
                                            <p:strVal val="#ppt_x"/>
                                          </p:val>
                                        </p:tav>
                                        <p:tav tm="100000">
                                          <p:val>
                                            <p:strVal val="#ppt_x"/>
                                          </p:val>
                                        </p:tav>
                                      </p:tavLst>
                                    </p:anim>
                                    <p:anim calcmode="lin" valueType="num">
                                      <p:cBhvr additive="base">
                                        <p:cTn id="328" dur="1500" fill="hold"/>
                                        <p:tgtEl>
                                          <p:spTgt spid="100"/>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101"/>
                                        </p:tgtEl>
                                        <p:attrNameLst>
                                          <p:attrName>style.visibility</p:attrName>
                                        </p:attrNameLst>
                                      </p:cBhvr>
                                      <p:to>
                                        <p:strVal val="visible"/>
                                      </p:to>
                                    </p:set>
                                    <p:anim calcmode="lin" valueType="num">
                                      <p:cBhvr additive="base">
                                        <p:cTn id="331" dur="1500" fill="hold"/>
                                        <p:tgtEl>
                                          <p:spTgt spid="101"/>
                                        </p:tgtEl>
                                        <p:attrNameLst>
                                          <p:attrName>ppt_x</p:attrName>
                                        </p:attrNameLst>
                                      </p:cBhvr>
                                      <p:tavLst>
                                        <p:tav tm="0">
                                          <p:val>
                                            <p:strVal val="#ppt_x"/>
                                          </p:val>
                                        </p:tav>
                                        <p:tav tm="100000">
                                          <p:val>
                                            <p:strVal val="#ppt_x"/>
                                          </p:val>
                                        </p:tav>
                                      </p:tavLst>
                                    </p:anim>
                                    <p:anim calcmode="lin" valueType="num">
                                      <p:cBhvr additive="base">
                                        <p:cTn id="332" dur="1500" fill="hold"/>
                                        <p:tgtEl>
                                          <p:spTgt spid="101"/>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102"/>
                                        </p:tgtEl>
                                        <p:attrNameLst>
                                          <p:attrName>style.visibility</p:attrName>
                                        </p:attrNameLst>
                                      </p:cBhvr>
                                      <p:to>
                                        <p:strVal val="visible"/>
                                      </p:to>
                                    </p:set>
                                    <p:anim calcmode="lin" valueType="num">
                                      <p:cBhvr additive="base">
                                        <p:cTn id="335" dur="1500" fill="hold"/>
                                        <p:tgtEl>
                                          <p:spTgt spid="102"/>
                                        </p:tgtEl>
                                        <p:attrNameLst>
                                          <p:attrName>ppt_x</p:attrName>
                                        </p:attrNameLst>
                                      </p:cBhvr>
                                      <p:tavLst>
                                        <p:tav tm="0">
                                          <p:val>
                                            <p:strVal val="#ppt_x"/>
                                          </p:val>
                                        </p:tav>
                                        <p:tav tm="100000">
                                          <p:val>
                                            <p:strVal val="#ppt_x"/>
                                          </p:val>
                                        </p:tav>
                                      </p:tavLst>
                                    </p:anim>
                                    <p:anim calcmode="lin" valueType="num">
                                      <p:cBhvr additive="base">
                                        <p:cTn id="336" dur="1500" fill="hold"/>
                                        <p:tgtEl>
                                          <p:spTgt spid="102"/>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103"/>
                                        </p:tgtEl>
                                        <p:attrNameLst>
                                          <p:attrName>style.visibility</p:attrName>
                                        </p:attrNameLst>
                                      </p:cBhvr>
                                      <p:to>
                                        <p:strVal val="visible"/>
                                      </p:to>
                                    </p:set>
                                    <p:anim calcmode="lin" valueType="num">
                                      <p:cBhvr additive="base">
                                        <p:cTn id="339" dur="1500" fill="hold"/>
                                        <p:tgtEl>
                                          <p:spTgt spid="103"/>
                                        </p:tgtEl>
                                        <p:attrNameLst>
                                          <p:attrName>ppt_x</p:attrName>
                                        </p:attrNameLst>
                                      </p:cBhvr>
                                      <p:tavLst>
                                        <p:tav tm="0">
                                          <p:val>
                                            <p:strVal val="#ppt_x"/>
                                          </p:val>
                                        </p:tav>
                                        <p:tav tm="100000">
                                          <p:val>
                                            <p:strVal val="#ppt_x"/>
                                          </p:val>
                                        </p:tav>
                                      </p:tavLst>
                                    </p:anim>
                                    <p:anim calcmode="lin" valueType="num">
                                      <p:cBhvr additive="base">
                                        <p:cTn id="340" dur="1500" fill="hold"/>
                                        <p:tgtEl>
                                          <p:spTgt spid="103"/>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104"/>
                                        </p:tgtEl>
                                        <p:attrNameLst>
                                          <p:attrName>style.visibility</p:attrName>
                                        </p:attrNameLst>
                                      </p:cBhvr>
                                      <p:to>
                                        <p:strVal val="visible"/>
                                      </p:to>
                                    </p:set>
                                    <p:anim calcmode="lin" valueType="num">
                                      <p:cBhvr additive="base">
                                        <p:cTn id="343" dur="1500" fill="hold"/>
                                        <p:tgtEl>
                                          <p:spTgt spid="104"/>
                                        </p:tgtEl>
                                        <p:attrNameLst>
                                          <p:attrName>ppt_x</p:attrName>
                                        </p:attrNameLst>
                                      </p:cBhvr>
                                      <p:tavLst>
                                        <p:tav tm="0">
                                          <p:val>
                                            <p:strVal val="#ppt_x"/>
                                          </p:val>
                                        </p:tav>
                                        <p:tav tm="100000">
                                          <p:val>
                                            <p:strVal val="#ppt_x"/>
                                          </p:val>
                                        </p:tav>
                                      </p:tavLst>
                                    </p:anim>
                                    <p:anim calcmode="lin" valueType="num">
                                      <p:cBhvr additive="base">
                                        <p:cTn id="344" dur="1500" fill="hold"/>
                                        <p:tgtEl>
                                          <p:spTgt spid="104"/>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105"/>
                                        </p:tgtEl>
                                        <p:attrNameLst>
                                          <p:attrName>style.visibility</p:attrName>
                                        </p:attrNameLst>
                                      </p:cBhvr>
                                      <p:to>
                                        <p:strVal val="visible"/>
                                      </p:to>
                                    </p:set>
                                    <p:anim calcmode="lin" valueType="num">
                                      <p:cBhvr additive="base">
                                        <p:cTn id="347" dur="1500" fill="hold"/>
                                        <p:tgtEl>
                                          <p:spTgt spid="105"/>
                                        </p:tgtEl>
                                        <p:attrNameLst>
                                          <p:attrName>ppt_x</p:attrName>
                                        </p:attrNameLst>
                                      </p:cBhvr>
                                      <p:tavLst>
                                        <p:tav tm="0">
                                          <p:val>
                                            <p:strVal val="#ppt_x"/>
                                          </p:val>
                                        </p:tav>
                                        <p:tav tm="100000">
                                          <p:val>
                                            <p:strVal val="#ppt_x"/>
                                          </p:val>
                                        </p:tav>
                                      </p:tavLst>
                                    </p:anim>
                                    <p:anim calcmode="lin" valueType="num">
                                      <p:cBhvr additive="base">
                                        <p:cTn id="348" dur="1500" fill="hold"/>
                                        <p:tgtEl>
                                          <p:spTgt spid="105"/>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106"/>
                                        </p:tgtEl>
                                        <p:attrNameLst>
                                          <p:attrName>style.visibility</p:attrName>
                                        </p:attrNameLst>
                                      </p:cBhvr>
                                      <p:to>
                                        <p:strVal val="visible"/>
                                      </p:to>
                                    </p:set>
                                    <p:anim calcmode="lin" valueType="num">
                                      <p:cBhvr additive="base">
                                        <p:cTn id="351" dur="1500" fill="hold"/>
                                        <p:tgtEl>
                                          <p:spTgt spid="106"/>
                                        </p:tgtEl>
                                        <p:attrNameLst>
                                          <p:attrName>ppt_x</p:attrName>
                                        </p:attrNameLst>
                                      </p:cBhvr>
                                      <p:tavLst>
                                        <p:tav tm="0">
                                          <p:val>
                                            <p:strVal val="#ppt_x"/>
                                          </p:val>
                                        </p:tav>
                                        <p:tav tm="100000">
                                          <p:val>
                                            <p:strVal val="#ppt_x"/>
                                          </p:val>
                                        </p:tav>
                                      </p:tavLst>
                                    </p:anim>
                                    <p:anim calcmode="lin" valueType="num">
                                      <p:cBhvr additive="base">
                                        <p:cTn id="352" dur="1500" fill="hold"/>
                                        <p:tgtEl>
                                          <p:spTgt spid="106"/>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107"/>
                                        </p:tgtEl>
                                        <p:attrNameLst>
                                          <p:attrName>style.visibility</p:attrName>
                                        </p:attrNameLst>
                                      </p:cBhvr>
                                      <p:to>
                                        <p:strVal val="visible"/>
                                      </p:to>
                                    </p:set>
                                    <p:anim calcmode="lin" valueType="num">
                                      <p:cBhvr additive="base">
                                        <p:cTn id="355" dur="1500" fill="hold"/>
                                        <p:tgtEl>
                                          <p:spTgt spid="107"/>
                                        </p:tgtEl>
                                        <p:attrNameLst>
                                          <p:attrName>ppt_x</p:attrName>
                                        </p:attrNameLst>
                                      </p:cBhvr>
                                      <p:tavLst>
                                        <p:tav tm="0">
                                          <p:val>
                                            <p:strVal val="#ppt_x"/>
                                          </p:val>
                                        </p:tav>
                                        <p:tav tm="100000">
                                          <p:val>
                                            <p:strVal val="#ppt_x"/>
                                          </p:val>
                                        </p:tav>
                                      </p:tavLst>
                                    </p:anim>
                                    <p:anim calcmode="lin" valueType="num">
                                      <p:cBhvr additive="base">
                                        <p:cTn id="356" dur="1500" fill="hold"/>
                                        <p:tgtEl>
                                          <p:spTgt spid="107"/>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108"/>
                                        </p:tgtEl>
                                        <p:attrNameLst>
                                          <p:attrName>style.visibility</p:attrName>
                                        </p:attrNameLst>
                                      </p:cBhvr>
                                      <p:to>
                                        <p:strVal val="visible"/>
                                      </p:to>
                                    </p:set>
                                    <p:anim calcmode="lin" valueType="num">
                                      <p:cBhvr additive="base">
                                        <p:cTn id="359" dur="1500" fill="hold"/>
                                        <p:tgtEl>
                                          <p:spTgt spid="108"/>
                                        </p:tgtEl>
                                        <p:attrNameLst>
                                          <p:attrName>ppt_x</p:attrName>
                                        </p:attrNameLst>
                                      </p:cBhvr>
                                      <p:tavLst>
                                        <p:tav tm="0">
                                          <p:val>
                                            <p:strVal val="#ppt_x"/>
                                          </p:val>
                                        </p:tav>
                                        <p:tav tm="100000">
                                          <p:val>
                                            <p:strVal val="#ppt_x"/>
                                          </p:val>
                                        </p:tav>
                                      </p:tavLst>
                                    </p:anim>
                                    <p:anim calcmode="lin" valueType="num">
                                      <p:cBhvr additive="base">
                                        <p:cTn id="360" dur="1500" fill="hold"/>
                                        <p:tgtEl>
                                          <p:spTgt spid="108"/>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109"/>
                                        </p:tgtEl>
                                        <p:attrNameLst>
                                          <p:attrName>style.visibility</p:attrName>
                                        </p:attrNameLst>
                                      </p:cBhvr>
                                      <p:to>
                                        <p:strVal val="visible"/>
                                      </p:to>
                                    </p:set>
                                    <p:anim calcmode="lin" valueType="num">
                                      <p:cBhvr additive="base">
                                        <p:cTn id="363" dur="1500" fill="hold"/>
                                        <p:tgtEl>
                                          <p:spTgt spid="109"/>
                                        </p:tgtEl>
                                        <p:attrNameLst>
                                          <p:attrName>ppt_x</p:attrName>
                                        </p:attrNameLst>
                                      </p:cBhvr>
                                      <p:tavLst>
                                        <p:tav tm="0">
                                          <p:val>
                                            <p:strVal val="#ppt_x"/>
                                          </p:val>
                                        </p:tav>
                                        <p:tav tm="100000">
                                          <p:val>
                                            <p:strVal val="#ppt_x"/>
                                          </p:val>
                                        </p:tav>
                                      </p:tavLst>
                                    </p:anim>
                                    <p:anim calcmode="lin" valueType="num">
                                      <p:cBhvr additive="base">
                                        <p:cTn id="364" dur="1500" fill="hold"/>
                                        <p:tgtEl>
                                          <p:spTgt spid="109"/>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110"/>
                                        </p:tgtEl>
                                        <p:attrNameLst>
                                          <p:attrName>style.visibility</p:attrName>
                                        </p:attrNameLst>
                                      </p:cBhvr>
                                      <p:to>
                                        <p:strVal val="visible"/>
                                      </p:to>
                                    </p:set>
                                    <p:anim calcmode="lin" valueType="num">
                                      <p:cBhvr additive="base">
                                        <p:cTn id="367" dur="1500" fill="hold"/>
                                        <p:tgtEl>
                                          <p:spTgt spid="110"/>
                                        </p:tgtEl>
                                        <p:attrNameLst>
                                          <p:attrName>ppt_x</p:attrName>
                                        </p:attrNameLst>
                                      </p:cBhvr>
                                      <p:tavLst>
                                        <p:tav tm="0">
                                          <p:val>
                                            <p:strVal val="#ppt_x"/>
                                          </p:val>
                                        </p:tav>
                                        <p:tav tm="100000">
                                          <p:val>
                                            <p:strVal val="#ppt_x"/>
                                          </p:val>
                                        </p:tav>
                                      </p:tavLst>
                                    </p:anim>
                                    <p:anim calcmode="lin" valueType="num">
                                      <p:cBhvr additive="base">
                                        <p:cTn id="368" dur="1500" fill="hold"/>
                                        <p:tgtEl>
                                          <p:spTgt spid="110"/>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111"/>
                                        </p:tgtEl>
                                        <p:attrNameLst>
                                          <p:attrName>style.visibility</p:attrName>
                                        </p:attrNameLst>
                                      </p:cBhvr>
                                      <p:to>
                                        <p:strVal val="visible"/>
                                      </p:to>
                                    </p:set>
                                    <p:anim calcmode="lin" valueType="num">
                                      <p:cBhvr additive="base">
                                        <p:cTn id="371" dur="1500" fill="hold"/>
                                        <p:tgtEl>
                                          <p:spTgt spid="111"/>
                                        </p:tgtEl>
                                        <p:attrNameLst>
                                          <p:attrName>ppt_x</p:attrName>
                                        </p:attrNameLst>
                                      </p:cBhvr>
                                      <p:tavLst>
                                        <p:tav tm="0">
                                          <p:val>
                                            <p:strVal val="#ppt_x"/>
                                          </p:val>
                                        </p:tav>
                                        <p:tav tm="100000">
                                          <p:val>
                                            <p:strVal val="#ppt_x"/>
                                          </p:val>
                                        </p:tav>
                                      </p:tavLst>
                                    </p:anim>
                                    <p:anim calcmode="lin" valueType="num">
                                      <p:cBhvr additive="base">
                                        <p:cTn id="372" dur="1500" fill="hold"/>
                                        <p:tgtEl>
                                          <p:spTgt spid="111"/>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112"/>
                                        </p:tgtEl>
                                        <p:attrNameLst>
                                          <p:attrName>style.visibility</p:attrName>
                                        </p:attrNameLst>
                                      </p:cBhvr>
                                      <p:to>
                                        <p:strVal val="visible"/>
                                      </p:to>
                                    </p:set>
                                    <p:anim calcmode="lin" valueType="num">
                                      <p:cBhvr additive="base">
                                        <p:cTn id="375" dur="1500" fill="hold"/>
                                        <p:tgtEl>
                                          <p:spTgt spid="112"/>
                                        </p:tgtEl>
                                        <p:attrNameLst>
                                          <p:attrName>ppt_x</p:attrName>
                                        </p:attrNameLst>
                                      </p:cBhvr>
                                      <p:tavLst>
                                        <p:tav tm="0">
                                          <p:val>
                                            <p:strVal val="#ppt_x"/>
                                          </p:val>
                                        </p:tav>
                                        <p:tav tm="100000">
                                          <p:val>
                                            <p:strVal val="#ppt_x"/>
                                          </p:val>
                                        </p:tav>
                                      </p:tavLst>
                                    </p:anim>
                                    <p:anim calcmode="lin" valueType="num">
                                      <p:cBhvr additive="base">
                                        <p:cTn id="376" dur="1500" fill="hold"/>
                                        <p:tgtEl>
                                          <p:spTgt spid="112"/>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113"/>
                                        </p:tgtEl>
                                        <p:attrNameLst>
                                          <p:attrName>style.visibility</p:attrName>
                                        </p:attrNameLst>
                                      </p:cBhvr>
                                      <p:to>
                                        <p:strVal val="visible"/>
                                      </p:to>
                                    </p:set>
                                    <p:anim calcmode="lin" valueType="num">
                                      <p:cBhvr additive="base">
                                        <p:cTn id="379" dur="1500" fill="hold"/>
                                        <p:tgtEl>
                                          <p:spTgt spid="113"/>
                                        </p:tgtEl>
                                        <p:attrNameLst>
                                          <p:attrName>ppt_x</p:attrName>
                                        </p:attrNameLst>
                                      </p:cBhvr>
                                      <p:tavLst>
                                        <p:tav tm="0">
                                          <p:val>
                                            <p:strVal val="#ppt_x"/>
                                          </p:val>
                                        </p:tav>
                                        <p:tav tm="100000">
                                          <p:val>
                                            <p:strVal val="#ppt_x"/>
                                          </p:val>
                                        </p:tav>
                                      </p:tavLst>
                                    </p:anim>
                                    <p:anim calcmode="lin" valueType="num">
                                      <p:cBhvr additive="base">
                                        <p:cTn id="380" dur="1500" fill="hold"/>
                                        <p:tgtEl>
                                          <p:spTgt spid="113"/>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114"/>
                                        </p:tgtEl>
                                        <p:attrNameLst>
                                          <p:attrName>style.visibility</p:attrName>
                                        </p:attrNameLst>
                                      </p:cBhvr>
                                      <p:to>
                                        <p:strVal val="visible"/>
                                      </p:to>
                                    </p:set>
                                    <p:anim calcmode="lin" valueType="num">
                                      <p:cBhvr additive="base">
                                        <p:cTn id="383" dur="1500" fill="hold"/>
                                        <p:tgtEl>
                                          <p:spTgt spid="114"/>
                                        </p:tgtEl>
                                        <p:attrNameLst>
                                          <p:attrName>ppt_x</p:attrName>
                                        </p:attrNameLst>
                                      </p:cBhvr>
                                      <p:tavLst>
                                        <p:tav tm="0">
                                          <p:val>
                                            <p:strVal val="#ppt_x"/>
                                          </p:val>
                                        </p:tav>
                                        <p:tav tm="100000">
                                          <p:val>
                                            <p:strVal val="#ppt_x"/>
                                          </p:val>
                                        </p:tav>
                                      </p:tavLst>
                                    </p:anim>
                                    <p:anim calcmode="lin" valueType="num">
                                      <p:cBhvr additive="base">
                                        <p:cTn id="384" dur="1500" fill="hold"/>
                                        <p:tgtEl>
                                          <p:spTgt spid="114"/>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115"/>
                                        </p:tgtEl>
                                        <p:attrNameLst>
                                          <p:attrName>style.visibility</p:attrName>
                                        </p:attrNameLst>
                                      </p:cBhvr>
                                      <p:to>
                                        <p:strVal val="visible"/>
                                      </p:to>
                                    </p:set>
                                    <p:anim calcmode="lin" valueType="num">
                                      <p:cBhvr additive="base">
                                        <p:cTn id="387" dur="1500" fill="hold"/>
                                        <p:tgtEl>
                                          <p:spTgt spid="115"/>
                                        </p:tgtEl>
                                        <p:attrNameLst>
                                          <p:attrName>ppt_x</p:attrName>
                                        </p:attrNameLst>
                                      </p:cBhvr>
                                      <p:tavLst>
                                        <p:tav tm="0">
                                          <p:val>
                                            <p:strVal val="#ppt_x"/>
                                          </p:val>
                                        </p:tav>
                                        <p:tav tm="100000">
                                          <p:val>
                                            <p:strVal val="#ppt_x"/>
                                          </p:val>
                                        </p:tav>
                                      </p:tavLst>
                                    </p:anim>
                                    <p:anim calcmode="lin" valueType="num">
                                      <p:cBhvr additive="base">
                                        <p:cTn id="388" dur="1500" fill="hold"/>
                                        <p:tgtEl>
                                          <p:spTgt spid="115"/>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116"/>
                                        </p:tgtEl>
                                        <p:attrNameLst>
                                          <p:attrName>style.visibility</p:attrName>
                                        </p:attrNameLst>
                                      </p:cBhvr>
                                      <p:to>
                                        <p:strVal val="visible"/>
                                      </p:to>
                                    </p:set>
                                    <p:anim calcmode="lin" valueType="num">
                                      <p:cBhvr additive="base">
                                        <p:cTn id="391" dur="1500" fill="hold"/>
                                        <p:tgtEl>
                                          <p:spTgt spid="116"/>
                                        </p:tgtEl>
                                        <p:attrNameLst>
                                          <p:attrName>ppt_x</p:attrName>
                                        </p:attrNameLst>
                                      </p:cBhvr>
                                      <p:tavLst>
                                        <p:tav tm="0">
                                          <p:val>
                                            <p:strVal val="#ppt_x"/>
                                          </p:val>
                                        </p:tav>
                                        <p:tav tm="100000">
                                          <p:val>
                                            <p:strVal val="#ppt_x"/>
                                          </p:val>
                                        </p:tav>
                                      </p:tavLst>
                                    </p:anim>
                                    <p:anim calcmode="lin" valueType="num">
                                      <p:cBhvr additive="base">
                                        <p:cTn id="392" dur="1500" fill="hold"/>
                                        <p:tgtEl>
                                          <p:spTgt spid="116"/>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117"/>
                                        </p:tgtEl>
                                        <p:attrNameLst>
                                          <p:attrName>style.visibility</p:attrName>
                                        </p:attrNameLst>
                                      </p:cBhvr>
                                      <p:to>
                                        <p:strVal val="visible"/>
                                      </p:to>
                                    </p:set>
                                    <p:anim calcmode="lin" valueType="num">
                                      <p:cBhvr additive="base">
                                        <p:cTn id="395" dur="1500" fill="hold"/>
                                        <p:tgtEl>
                                          <p:spTgt spid="117"/>
                                        </p:tgtEl>
                                        <p:attrNameLst>
                                          <p:attrName>ppt_x</p:attrName>
                                        </p:attrNameLst>
                                      </p:cBhvr>
                                      <p:tavLst>
                                        <p:tav tm="0">
                                          <p:val>
                                            <p:strVal val="#ppt_x"/>
                                          </p:val>
                                        </p:tav>
                                        <p:tav tm="100000">
                                          <p:val>
                                            <p:strVal val="#ppt_x"/>
                                          </p:val>
                                        </p:tav>
                                      </p:tavLst>
                                    </p:anim>
                                    <p:anim calcmode="lin" valueType="num">
                                      <p:cBhvr additive="base">
                                        <p:cTn id="396" dur="1500" fill="hold"/>
                                        <p:tgtEl>
                                          <p:spTgt spid="117"/>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118"/>
                                        </p:tgtEl>
                                        <p:attrNameLst>
                                          <p:attrName>style.visibility</p:attrName>
                                        </p:attrNameLst>
                                      </p:cBhvr>
                                      <p:to>
                                        <p:strVal val="visible"/>
                                      </p:to>
                                    </p:set>
                                    <p:anim calcmode="lin" valueType="num">
                                      <p:cBhvr additive="base">
                                        <p:cTn id="399" dur="1500" fill="hold"/>
                                        <p:tgtEl>
                                          <p:spTgt spid="118"/>
                                        </p:tgtEl>
                                        <p:attrNameLst>
                                          <p:attrName>ppt_x</p:attrName>
                                        </p:attrNameLst>
                                      </p:cBhvr>
                                      <p:tavLst>
                                        <p:tav tm="0">
                                          <p:val>
                                            <p:strVal val="#ppt_x"/>
                                          </p:val>
                                        </p:tav>
                                        <p:tav tm="100000">
                                          <p:val>
                                            <p:strVal val="#ppt_x"/>
                                          </p:val>
                                        </p:tav>
                                      </p:tavLst>
                                    </p:anim>
                                    <p:anim calcmode="lin" valueType="num">
                                      <p:cBhvr additive="base">
                                        <p:cTn id="400" dur="1500" fill="hold"/>
                                        <p:tgtEl>
                                          <p:spTgt spid="118"/>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119"/>
                                        </p:tgtEl>
                                        <p:attrNameLst>
                                          <p:attrName>style.visibility</p:attrName>
                                        </p:attrNameLst>
                                      </p:cBhvr>
                                      <p:to>
                                        <p:strVal val="visible"/>
                                      </p:to>
                                    </p:set>
                                    <p:anim calcmode="lin" valueType="num">
                                      <p:cBhvr additive="base">
                                        <p:cTn id="403" dur="1500" fill="hold"/>
                                        <p:tgtEl>
                                          <p:spTgt spid="119"/>
                                        </p:tgtEl>
                                        <p:attrNameLst>
                                          <p:attrName>ppt_x</p:attrName>
                                        </p:attrNameLst>
                                      </p:cBhvr>
                                      <p:tavLst>
                                        <p:tav tm="0">
                                          <p:val>
                                            <p:strVal val="#ppt_x"/>
                                          </p:val>
                                        </p:tav>
                                        <p:tav tm="100000">
                                          <p:val>
                                            <p:strVal val="#ppt_x"/>
                                          </p:val>
                                        </p:tav>
                                      </p:tavLst>
                                    </p:anim>
                                    <p:anim calcmode="lin" valueType="num">
                                      <p:cBhvr additive="base">
                                        <p:cTn id="404" dur="1500" fill="hold"/>
                                        <p:tgtEl>
                                          <p:spTgt spid="119"/>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120"/>
                                        </p:tgtEl>
                                        <p:attrNameLst>
                                          <p:attrName>style.visibility</p:attrName>
                                        </p:attrNameLst>
                                      </p:cBhvr>
                                      <p:to>
                                        <p:strVal val="visible"/>
                                      </p:to>
                                    </p:set>
                                    <p:anim calcmode="lin" valueType="num">
                                      <p:cBhvr additive="base">
                                        <p:cTn id="407" dur="1500" fill="hold"/>
                                        <p:tgtEl>
                                          <p:spTgt spid="120"/>
                                        </p:tgtEl>
                                        <p:attrNameLst>
                                          <p:attrName>ppt_x</p:attrName>
                                        </p:attrNameLst>
                                      </p:cBhvr>
                                      <p:tavLst>
                                        <p:tav tm="0">
                                          <p:val>
                                            <p:strVal val="#ppt_x"/>
                                          </p:val>
                                        </p:tav>
                                        <p:tav tm="100000">
                                          <p:val>
                                            <p:strVal val="#ppt_x"/>
                                          </p:val>
                                        </p:tav>
                                      </p:tavLst>
                                    </p:anim>
                                    <p:anim calcmode="lin" valueType="num">
                                      <p:cBhvr additive="base">
                                        <p:cTn id="408" dur="1500" fill="hold"/>
                                        <p:tgtEl>
                                          <p:spTgt spid="120"/>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121"/>
                                        </p:tgtEl>
                                        <p:attrNameLst>
                                          <p:attrName>style.visibility</p:attrName>
                                        </p:attrNameLst>
                                      </p:cBhvr>
                                      <p:to>
                                        <p:strVal val="visible"/>
                                      </p:to>
                                    </p:set>
                                    <p:anim calcmode="lin" valueType="num">
                                      <p:cBhvr additive="base">
                                        <p:cTn id="411" dur="1500" fill="hold"/>
                                        <p:tgtEl>
                                          <p:spTgt spid="121"/>
                                        </p:tgtEl>
                                        <p:attrNameLst>
                                          <p:attrName>ppt_x</p:attrName>
                                        </p:attrNameLst>
                                      </p:cBhvr>
                                      <p:tavLst>
                                        <p:tav tm="0">
                                          <p:val>
                                            <p:strVal val="#ppt_x"/>
                                          </p:val>
                                        </p:tav>
                                        <p:tav tm="100000">
                                          <p:val>
                                            <p:strVal val="#ppt_x"/>
                                          </p:val>
                                        </p:tav>
                                      </p:tavLst>
                                    </p:anim>
                                    <p:anim calcmode="lin" valueType="num">
                                      <p:cBhvr additive="base">
                                        <p:cTn id="412" dur="1500" fill="hold"/>
                                        <p:tgtEl>
                                          <p:spTgt spid="121"/>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122"/>
                                        </p:tgtEl>
                                        <p:attrNameLst>
                                          <p:attrName>style.visibility</p:attrName>
                                        </p:attrNameLst>
                                      </p:cBhvr>
                                      <p:to>
                                        <p:strVal val="visible"/>
                                      </p:to>
                                    </p:set>
                                    <p:anim calcmode="lin" valueType="num">
                                      <p:cBhvr additive="base">
                                        <p:cTn id="415" dur="1500" fill="hold"/>
                                        <p:tgtEl>
                                          <p:spTgt spid="122"/>
                                        </p:tgtEl>
                                        <p:attrNameLst>
                                          <p:attrName>ppt_x</p:attrName>
                                        </p:attrNameLst>
                                      </p:cBhvr>
                                      <p:tavLst>
                                        <p:tav tm="0">
                                          <p:val>
                                            <p:strVal val="#ppt_x"/>
                                          </p:val>
                                        </p:tav>
                                        <p:tav tm="100000">
                                          <p:val>
                                            <p:strVal val="#ppt_x"/>
                                          </p:val>
                                        </p:tav>
                                      </p:tavLst>
                                    </p:anim>
                                    <p:anim calcmode="lin" valueType="num">
                                      <p:cBhvr additive="base">
                                        <p:cTn id="416" dur="1500" fill="hold"/>
                                        <p:tgtEl>
                                          <p:spTgt spid="122"/>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123"/>
                                        </p:tgtEl>
                                        <p:attrNameLst>
                                          <p:attrName>style.visibility</p:attrName>
                                        </p:attrNameLst>
                                      </p:cBhvr>
                                      <p:to>
                                        <p:strVal val="visible"/>
                                      </p:to>
                                    </p:set>
                                    <p:anim calcmode="lin" valueType="num">
                                      <p:cBhvr additive="base">
                                        <p:cTn id="419" dur="1500" fill="hold"/>
                                        <p:tgtEl>
                                          <p:spTgt spid="123"/>
                                        </p:tgtEl>
                                        <p:attrNameLst>
                                          <p:attrName>ppt_x</p:attrName>
                                        </p:attrNameLst>
                                      </p:cBhvr>
                                      <p:tavLst>
                                        <p:tav tm="0">
                                          <p:val>
                                            <p:strVal val="#ppt_x"/>
                                          </p:val>
                                        </p:tav>
                                        <p:tav tm="100000">
                                          <p:val>
                                            <p:strVal val="#ppt_x"/>
                                          </p:val>
                                        </p:tav>
                                      </p:tavLst>
                                    </p:anim>
                                    <p:anim calcmode="lin" valueType="num">
                                      <p:cBhvr additive="base">
                                        <p:cTn id="420" dur="1500" fill="hold"/>
                                        <p:tgtEl>
                                          <p:spTgt spid="123"/>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124"/>
                                        </p:tgtEl>
                                        <p:attrNameLst>
                                          <p:attrName>style.visibility</p:attrName>
                                        </p:attrNameLst>
                                      </p:cBhvr>
                                      <p:to>
                                        <p:strVal val="visible"/>
                                      </p:to>
                                    </p:set>
                                    <p:anim calcmode="lin" valueType="num">
                                      <p:cBhvr additive="base">
                                        <p:cTn id="423" dur="1500" fill="hold"/>
                                        <p:tgtEl>
                                          <p:spTgt spid="124"/>
                                        </p:tgtEl>
                                        <p:attrNameLst>
                                          <p:attrName>ppt_x</p:attrName>
                                        </p:attrNameLst>
                                      </p:cBhvr>
                                      <p:tavLst>
                                        <p:tav tm="0">
                                          <p:val>
                                            <p:strVal val="#ppt_x"/>
                                          </p:val>
                                        </p:tav>
                                        <p:tav tm="100000">
                                          <p:val>
                                            <p:strVal val="#ppt_x"/>
                                          </p:val>
                                        </p:tav>
                                      </p:tavLst>
                                    </p:anim>
                                    <p:anim calcmode="lin" valueType="num">
                                      <p:cBhvr additive="base">
                                        <p:cTn id="424" dur="1500" fill="hold"/>
                                        <p:tgtEl>
                                          <p:spTgt spid="124"/>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125"/>
                                        </p:tgtEl>
                                        <p:attrNameLst>
                                          <p:attrName>style.visibility</p:attrName>
                                        </p:attrNameLst>
                                      </p:cBhvr>
                                      <p:to>
                                        <p:strVal val="visible"/>
                                      </p:to>
                                    </p:set>
                                    <p:anim calcmode="lin" valueType="num">
                                      <p:cBhvr additive="base">
                                        <p:cTn id="427" dur="1500" fill="hold"/>
                                        <p:tgtEl>
                                          <p:spTgt spid="125"/>
                                        </p:tgtEl>
                                        <p:attrNameLst>
                                          <p:attrName>ppt_x</p:attrName>
                                        </p:attrNameLst>
                                      </p:cBhvr>
                                      <p:tavLst>
                                        <p:tav tm="0">
                                          <p:val>
                                            <p:strVal val="#ppt_x"/>
                                          </p:val>
                                        </p:tav>
                                        <p:tav tm="100000">
                                          <p:val>
                                            <p:strVal val="#ppt_x"/>
                                          </p:val>
                                        </p:tav>
                                      </p:tavLst>
                                    </p:anim>
                                    <p:anim calcmode="lin" valueType="num">
                                      <p:cBhvr additive="base">
                                        <p:cTn id="428" dur="1500" fill="hold"/>
                                        <p:tgtEl>
                                          <p:spTgt spid="125"/>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126"/>
                                        </p:tgtEl>
                                        <p:attrNameLst>
                                          <p:attrName>style.visibility</p:attrName>
                                        </p:attrNameLst>
                                      </p:cBhvr>
                                      <p:to>
                                        <p:strVal val="visible"/>
                                      </p:to>
                                    </p:set>
                                    <p:anim calcmode="lin" valueType="num">
                                      <p:cBhvr additive="base">
                                        <p:cTn id="431" dur="1500" fill="hold"/>
                                        <p:tgtEl>
                                          <p:spTgt spid="126"/>
                                        </p:tgtEl>
                                        <p:attrNameLst>
                                          <p:attrName>ppt_x</p:attrName>
                                        </p:attrNameLst>
                                      </p:cBhvr>
                                      <p:tavLst>
                                        <p:tav tm="0">
                                          <p:val>
                                            <p:strVal val="#ppt_x"/>
                                          </p:val>
                                        </p:tav>
                                        <p:tav tm="100000">
                                          <p:val>
                                            <p:strVal val="#ppt_x"/>
                                          </p:val>
                                        </p:tav>
                                      </p:tavLst>
                                    </p:anim>
                                    <p:anim calcmode="lin" valueType="num">
                                      <p:cBhvr additive="base">
                                        <p:cTn id="432" dur="1500" fill="hold"/>
                                        <p:tgtEl>
                                          <p:spTgt spid="126"/>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127"/>
                                        </p:tgtEl>
                                        <p:attrNameLst>
                                          <p:attrName>style.visibility</p:attrName>
                                        </p:attrNameLst>
                                      </p:cBhvr>
                                      <p:to>
                                        <p:strVal val="visible"/>
                                      </p:to>
                                    </p:set>
                                    <p:anim calcmode="lin" valueType="num">
                                      <p:cBhvr additive="base">
                                        <p:cTn id="435" dur="1500" fill="hold"/>
                                        <p:tgtEl>
                                          <p:spTgt spid="127"/>
                                        </p:tgtEl>
                                        <p:attrNameLst>
                                          <p:attrName>ppt_x</p:attrName>
                                        </p:attrNameLst>
                                      </p:cBhvr>
                                      <p:tavLst>
                                        <p:tav tm="0">
                                          <p:val>
                                            <p:strVal val="#ppt_x"/>
                                          </p:val>
                                        </p:tav>
                                        <p:tav tm="100000">
                                          <p:val>
                                            <p:strVal val="#ppt_x"/>
                                          </p:val>
                                        </p:tav>
                                      </p:tavLst>
                                    </p:anim>
                                    <p:anim calcmode="lin" valueType="num">
                                      <p:cBhvr additive="base">
                                        <p:cTn id="436" dur="1500" fill="hold"/>
                                        <p:tgtEl>
                                          <p:spTgt spid="127"/>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128"/>
                                        </p:tgtEl>
                                        <p:attrNameLst>
                                          <p:attrName>style.visibility</p:attrName>
                                        </p:attrNameLst>
                                      </p:cBhvr>
                                      <p:to>
                                        <p:strVal val="visible"/>
                                      </p:to>
                                    </p:set>
                                    <p:anim calcmode="lin" valueType="num">
                                      <p:cBhvr additive="base">
                                        <p:cTn id="439" dur="1500" fill="hold"/>
                                        <p:tgtEl>
                                          <p:spTgt spid="128"/>
                                        </p:tgtEl>
                                        <p:attrNameLst>
                                          <p:attrName>ppt_x</p:attrName>
                                        </p:attrNameLst>
                                      </p:cBhvr>
                                      <p:tavLst>
                                        <p:tav tm="0">
                                          <p:val>
                                            <p:strVal val="#ppt_x"/>
                                          </p:val>
                                        </p:tav>
                                        <p:tav tm="100000">
                                          <p:val>
                                            <p:strVal val="#ppt_x"/>
                                          </p:val>
                                        </p:tav>
                                      </p:tavLst>
                                    </p:anim>
                                    <p:anim calcmode="lin" valueType="num">
                                      <p:cBhvr additive="base">
                                        <p:cTn id="440" dur="1500" fill="hold"/>
                                        <p:tgtEl>
                                          <p:spTgt spid="128"/>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129"/>
                                        </p:tgtEl>
                                        <p:attrNameLst>
                                          <p:attrName>style.visibility</p:attrName>
                                        </p:attrNameLst>
                                      </p:cBhvr>
                                      <p:to>
                                        <p:strVal val="visible"/>
                                      </p:to>
                                    </p:set>
                                    <p:anim calcmode="lin" valueType="num">
                                      <p:cBhvr additive="base">
                                        <p:cTn id="443" dur="1500" fill="hold"/>
                                        <p:tgtEl>
                                          <p:spTgt spid="129"/>
                                        </p:tgtEl>
                                        <p:attrNameLst>
                                          <p:attrName>ppt_x</p:attrName>
                                        </p:attrNameLst>
                                      </p:cBhvr>
                                      <p:tavLst>
                                        <p:tav tm="0">
                                          <p:val>
                                            <p:strVal val="#ppt_x"/>
                                          </p:val>
                                        </p:tav>
                                        <p:tav tm="100000">
                                          <p:val>
                                            <p:strVal val="#ppt_x"/>
                                          </p:val>
                                        </p:tav>
                                      </p:tavLst>
                                    </p:anim>
                                    <p:anim calcmode="lin" valueType="num">
                                      <p:cBhvr additive="base">
                                        <p:cTn id="444" dur="1500" fill="hold"/>
                                        <p:tgtEl>
                                          <p:spTgt spid="129"/>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130"/>
                                        </p:tgtEl>
                                        <p:attrNameLst>
                                          <p:attrName>style.visibility</p:attrName>
                                        </p:attrNameLst>
                                      </p:cBhvr>
                                      <p:to>
                                        <p:strVal val="visible"/>
                                      </p:to>
                                    </p:set>
                                    <p:anim calcmode="lin" valueType="num">
                                      <p:cBhvr additive="base">
                                        <p:cTn id="447" dur="1500" fill="hold"/>
                                        <p:tgtEl>
                                          <p:spTgt spid="130"/>
                                        </p:tgtEl>
                                        <p:attrNameLst>
                                          <p:attrName>ppt_x</p:attrName>
                                        </p:attrNameLst>
                                      </p:cBhvr>
                                      <p:tavLst>
                                        <p:tav tm="0">
                                          <p:val>
                                            <p:strVal val="#ppt_x"/>
                                          </p:val>
                                        </p:tav>
                                        <p:tav tm="100000">
                                          <p:val>
                                            <p:strVal val="#ppt_x"/>
                                          </p:val>
                                        </p:tav>
                                      </p:tavLst>
                                    </p:anim>
                                    <p:anim calcmode="lin" valueType="num">
                                      <p:cBhvr additive="base">
                                        <p:cTn id="448" dur="1500" fill="hold"/>
                                        <p:tgtEl>
                                          <p:spTgt spid="130"/>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131"/>
                                        </p:tgtEl>
                                        <p:attrNameLst>
                                          <p:attrName>style.visibility</p:attrName>
                                        </p:attrNameLst>
                                      </p:cBhvr>
                                      <p:to>
                                        <p:strVal val="visible"/>
                                      </p:to>
                                    </p:set>
                                    <p:anim calcmode="lin" valueType="num">
                                      <p:cBhvr additive="base">
                                        <p:cTn id="451" dur="1500" fill="hold"/>
                                        <p:tgtEl>
                                          <p:spTgt spid="131"/>
                                        </p:tgtEl>
                                        <p:attrNameLst>
                                          <p:attrName>ppt_x</p:attrName>
                                        </p:attrNameLst>
                                      </p:cBhvr>
                                      <p:tavLst>
                                        <p:tav tm="0">
                                          <p:val>
                                            <p:strVal val="#ppt_x"/>
                                          </p:val>
                                        </p:tav>
                                        <p:tav tm="100000">
                                          <p:val>
                                            <p:strVal val="#ppt_x"/>
                                          </p:val>
                                        </p:tav>
                                      </p:tavLst>
                                    </p:anim>
                                    <p:anim calcmode="lin" valueType="num">
                                      <p:cBhvr additive="base">
                                        <p:cTn id="452" dur="1500" fill="hold"/>
                                        <p:tgtEl>
                                          <p:spTgt spid="131"/>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132"/>
                                        </p:tgtEl>
                                        <p:attrNameLst>
                                          <p:attrName>style.visibility</p:attrName>
                                        </p:attrNameLst>
                                      </p:cBhvr>
                                      <p:to>
                                        <p:strVal val="visible"/>
                                      </p:to>
                                    </p:set>
                                    <p:anim calcmode="lin" valueType="num">
                                      <p:cBhvr additive="base">
                                        <p:cTn id="455" dur="1500" fill="hold"/>
                                        <p:tgtEl>
                                          <p:spTgt spid="132"/>
                                        </p:tgtEl>
                                        <p:attrNameLst>
                                          <p:attrName>ppt_x</p:attrName>
                                        </p:attrNameLst>
                                      </p:cBhvr>
                                      <p:tavLst>
                                        <p:tav tm="0">
                                          <p:val>
                                            <p:strVal val="#ppt_x"/>
                                          </p:val>
                                        </p:tav>
                                        <p:tav tm="100000">
                                          <p:val>
                                            <p:strVal val="#ppt_x"/>
                                          </p:val>
                                        </p:tav>
                                      </p:tavLst>
                                    </p:anim>
                                    <p:anim calcmode="lin" valueType="num">
                                      <p:cBhvr additive="base">
                                        <p:cTn id="456" dur="1500" fill="hold"/>
                                        <p:tgtEl>
                                          <p:spTgt spid="132"/>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133"/>
                                        </p:tgtEl>
                                        <p:attrNameLst>
                                          <p:attrName>style.visibility</p:attrName>
                                        </p:attrNameLst>
                                      </p:cBhvr>
                                      <p:to>
                                        <p:strVal val="visible"/>
                                      </p:to>
                                    </p:set>
                                    <p:anim calcmode="lin" valueType="num">
                                      <p:cBhvr additive="base">
                                        <p:cTn id="459" dur="1500" fill="hold"/>
                                        <p:tgtEl>
                                          <p:spTgt spid="133"/>
                                        </p:tgtEl>
                                        <p:attrNameLst>
                                          <p:attrName>ppt_x</p:attrName>
                                        </p:attrNameLst>
                                      </p:cBhvr>
                                      <p:tavLst>
                                        <p:tav tm="0">
                                          <p:val>
                                            <p:strVal val="#ppt_x"/>
                                          </p:val>
                                        </p:tav>
                                        <p:tav tm="100000">
                                          <p:val>
                                            <p:strVal val="#ppt_x"/>
                                          </p:val>
                                        </p:tav>
                                      </p:tavLst>
                                    </p:anim>
                                    <p:anim calcmode="lin" valueType="num">
                                      <p:cBhvr additive="base">
                                        <p:cTn id="460" dur="1500" fill="hold"/>
                                        <p:tgtEl>
                                          <p:spTgt spid="133"/>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134"/>
                                        </p:tgtEl>
                                        <p:attrNameLst>
                                          <p:attrName>style.visibility</p:attrName>
                                        </p:attrNameLst>
                                      </p:cBhvr>
                                      <p:to>
                                        <p:strVal val="visible"/>
                                      </p:to>
                                    </p:set>
                                    <p:anim calcmode="lin" valueType="num">
                                      <p:cBhvr additive="base">
                                        <p:cTn id="463" dur="1500" fill="hold"/>
                                        <p:tgtEl>
                                          <p:spTgt spid="134"/>
                                        </p:tgtEl>
                                        <p:attrNameLst>
                                          <p:attrName>ppt_x</p:attrName>
                                        </p:attrNameLst>
                                      </p:cBhvr>
                                      <p:tavLst>
                                        <p:tav tm="0">
                                          <p:val>
                                            <p:strVal val="#ppt_x"/>
                                          </p:val>
                                        </p:tav>
                                        <p:tav tm="100000">
                                          <p:val>
                                            <p:strVal val="#ppt_x"/>
                                          </p:val>
                                        </p:tav>
                                      </p:tavLst>
                                    </p:anim>
                                    <p:anim calcmode="lin" valueType="num">
                                      <p:cBhvr additive="base">
                                        <p:cTn id="464" dur="1500" fill="hold"/>
                                        <p:tgtEl>
                                          <p:spTgt spid="134"/>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135"/>
                                        </p:tgtEl>
                                        <p:attrNameLst>
                                          <p:attrName>style.visibility</p:attrName>
                                        </p:attrNameLst>
                                      </p:cBhvr>
                                      <p:to>
                                        <p:strVal val="visible"/>
                                      </p:to>
                                    </p:set>
                                    <p:anim calcmode="lin" valueType="num">
                                      <p:cBhvr additive="base">
                                        <p:cTn id="467" dur="1500" fill="hold"/>
                                        <p:tgtEl>
                                          <p:spTgt spid="135"/>
                                        </p:tgtEl>
                                        <p:attrNameLst>
                                          <p:attrName>ppt_x</p:attrName>
                                        </p:attrNameLst>
                                      </p:cBhvr>
                                      <p:tavLst>
                                        <p:tav tm="0">
                                          <p:val>
                                            <p:strVal val="#ppt_x"/>
                                          </p:val>
                                        </p:tav>
                                        <p:tav tm="100000">
                                          <p:val>
                                            <p:strVal val="#ppt_x"/>
                                          </p:val>
                                        </p:tav>
                                      </p:tavLst>
                                    </p:anim>
                                    <p:anim calcmode="lin" valueType="num">
                                      <p:cBhvr additive="base">
                                        <p:cTn id="468" dur="1500" fill="hold"/>
                                        <p:tgtEl>
                                          <p:spTgt spid="135"/>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136"/>
                                        </p:tgtEl>
                                        <p:attrNameLst>
                                          <p:attrName>style.visibility</p:attrName>
                                        </p:attrNameLst>
                                      </p:cBhvr>
                                      <p:to>
                                        <p:strVal val="visible"/>
                                      </p:to>
                                    </p:set>
                                    <p:anim calcmode="lin" valueType="num">
                                      <p:cBhvr additive="base">
                                        <p:cTn id="471" dur="1500" fill="hold"/>
                                        <p:tgtEl>
                                          <p:spTgt spid="136"/>
                                        </p:tgtEl>
                                        <p:attrNameLst>
                                          <p:attrName>ppt_x</p:attrName>
                                        </p:attrNameLst>
                                      </p:cBhvr>
                                      <p:tavLst>
                                        <p:tav tm="0">
                                          <p:val>
                                            <p:strVal val="#ppt_x"/>
                                          </p:val>
                                        </p:tav>
                                        <p:tav tm="100000">
                                          <p:val>
                                            <p:strVal val="#ppt_x"/>
                                          </p:val>
                                        </p:tav>
                                      </p:tavLst>
                                    </p:anim>
                                    <p:anim calcmode="lin" valueType="num">
                                      <p:cBhvr additive="base">
                                        <p:cTn id="472" dur="1500" fill="hold"/>
                                        <p:tgtEl>
                                          <p:spTgt spid="136"/>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137"/>
                                        </p:tgtEl>
                                        <p:attrNameLst>
                                          <p:attrName>style.visibility</p:attrName>
                                        </p:attrNameLst>
                                      </p:cBhvr>
                                      <p:to>
                                        <p:strVal val="visible"/>
                                      </p:to>
                                    </p:set>
                                    <p:anim calcmode="lin" valueType="num">
                                      <p:cBhvr additive="base">
                                        <p:cTn id="475" dur="1500" fill="hold"/>
                                        <p:tgtEl>
                                          <p:spTgt spid="137"/>
                                        </p:tgtEl>
                                        <p:attrNameLst>
                                          <p:attrName>ppt_x</p:attrName>
                                        </p:attrNameLst>
                                      </p:cBhvr>
                                      <p:tavLst>
                                        <p:tav tm="0">
                                          <p:val>
                                            <p:strVal val="#ppt_x"/>
                                          </p:val>
                                        </p:tav>
                                        <p:tav tm="100000">
                                          <p:val>
                                            <p:strVal val="#ppt_x"/>
                                          </p:val>
                                        </p:tav>
                                      </p:tavLst>
                                    </p:anim>
                                    <p:anim calcmode="lin" valueType="num">
                                      <p:cBhvr additive="base">
                                        <p:cTn id="476" dur="1500" fill="hold"/>
                                        <p:tgtEl>
                                          <p:spTgt spid="137"/>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138"/>
                                        </p:tgtEl>
                                        <p:attrNameLst>
                                          <p:attrName>style.visibility</p:attrName>
                                        </p:attrNameLst>
                                      </p:cBhvr>
                                      <p:to>
                                        <p:strVal val="visible"/>
                                      </p:to>
                                    </p:set>
                                    <p:anim calcmode="lin" valueType="num">
                                      <p:cBhvr additive="base">
                                        <p:cTn id="479" dur="1500" fill="hold"/>
                                        <p:tgtEl>
                                          <p:spTgt spid="138"/>
                                        </p:tgtEl>
                                        <p:attrNameLst>
                                          <p:attrName>ppt_x</p:attrName>
                                        </p:attrNameLst>
                                      </p:cBhvr>
                                      <p:tavLst>
                                        <p:tav tm="0">
                                          <p:val>
                                            <p:strVal val="#ppt_x"/>
                                          </p:val>
                                        </p:tav>
                                        <p:tav tm="100000">
                                          <p:val>
                                            <p:strVal val="#ppt_x"/>
                                          </p:val>
                                        </p:tav>
                                      </p:tavLst>
                                    </p:anim>
                                    <p:anim calcmode="lin" valueType="num">
                                      <p:cBhvr additive="base">
                                        <p:cTn id="480" dur="1500" fill="hold"/>
                                        <p:tgtEl>
                                          <p:spTgt spid="138"/>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139"/>
                                        </p:tgtEl>
                                        <p:attrNameLst>
                                          <p:attrName>style.visibility</p:attrName>
                                        </p:attrNameLst>
                                      </p:cBhvr>
                                      <p:to>
                                        <p:strVal val="visible"/>
                                      </p:to>
                                    </p:set>
                                    <p:anim calcmode="lin" valueType="num">
                                      <p:cBhvr additive="base">
                                        <p:cTn id="483" dur="1500" fill="hold"/>
                                        <p:tgtEl>
                                          <p:spTgt spid="139"/>
                                        </p:tgtEl>
                                        <p:attrNameLst>
                                          <p:attrName>ppt_x</p:attrName>
                                        </p:attrNameLst>
                                      </p:cBhvr>
                                      <p:tavLst>
                                        <p:tav tm="0">
                                          <p:val>
                                            <p:strVal val="#ppt_x"/>
                                          </p:val>
                                        </p:tav>
                                        <p:tav tm="100000">
                                          <p:val>
                                            <p:strVal val="#ppt_x"/>
                                          </p:val>
                                        </p:tav>
                                      </p:tavLst>
                                    </p:anim>
                                    <p:anim calcmode="lin" valueType="num">
                                      <p:cBhvr additive="base">
                                        <p:cTn id="484" dur="1500" fill="hold"/>
                                        <p:tgtEl>
                                          <p:spTgt spid="139"/>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140"/>
                                        </p:tgtEl>
                                        <p:attrNameLst>
                                          <p:attrName>style.visibility</p:attrName>
                                        </p:attrNameLst>
                                      </p:cBhvr>
                                      <p:to>
                                        <p:strVal val="visible"/>
                                      </p:to>
                                    </p:set>
                                    <p:anim calcmode="lin" valueType="num">
                                      <p:cBhvr additive="base">
                                        <p:cTn id="487" dur="1500" fill="hold"/>
                                        <p:tgtEl>
                                          <p:spTgt spid="140"/>
                                        </p:tgtEl>
                                        <p:attrNameLst>
                                          <p:attrName>ppt_x</p:attrName>
                                        </p:attrNameLst>
                                      </p:cBhvr>
                                      <p:tavLst>
                                        <p:tav tm="0">
                                          <p:val>
                                            <p:strVal val="#ppt_x"/>
                                          </p:val>
                                        </p:tav>
                                        <p:tav tm="100000">
                                          <p:val>
                                            <p:strVal val="#ppt_x"/>
                                          </p:val>
                                        </p:tav>
                                      </p:tavLst>
                                    </p:anim>
                                    <p:anim calcmode="lin" valueType="num">
                                      <p:cBhvr additive="base">
                                        <p:cTn id="488" dur="1500" fill="hold"/>
                                        <p:tgtEl>
                                          <p:spTgt spid="140"/>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141"/>
                                        </p:tgtEl>
                                        <p:attrNameLst>
                                          <p:attrName>style.visibility</p:attrName>
                                        </p:attrNameLst>
                                      </p:cBhvr>
                                      <p:to>
                                        <p:strVal val="visible"/>
                                      </p:to>
                                    </p:set>
                                    <p:anim calcmode="lin" valueType="num">
                                      <p:cBhvr additive="base">
                                        <p:cTn id="491" dur="1500" fill="hold"/>
                                        <p:tgtEl>
                                          <p:spTgt spid="141"/>
                                        </p:tgtEl>
                                        <p:attrNameLst>
                                          <p:attrName>ppt_x</p:attrName>
                                        </p:attrNameLst>
                                      </p:cBhvr>
                                      <p:tavLst>
                                        <p:tav tm="0">
                                          <p:val>
                                            <p:strVal val="#ppt_x"/>
                                          </p:val>
                                        </p:tav>
                                        <p:tav tm="100000">
                                          <p:val>
                                            <p:strVal val="#ppt_x"/>
                                          </p:val>
                                        </p:tav>
                                      </p:tavLst>
                                    </p:anim>
                                    <p:anim calcmode="lin" valueType="num">
                                      <p:cBhvr additive="base">
                                        <p:cTn id="492" dur="1500" fill="hold"/>
                                        <p:tgtEl>
                                          <p:spTgt spid="141"/>
                                        </p:tgtEl>
                                        <p:attrNameLst>
                                          <p:attrName>ppt_y</p:attrName>
                                        </p:attrNameLst>
                                      </p:cBhvr>
                                      <p:tavLst>
                                        <p:tav tm="0">
                                          <p:val>
                                            <p:strVal val="1+#ppt_h/2"/>
                                          </p:val>
                                        </p:tav>
                                        <p:tav tm="100000">
                                          <p:val>
                                            <p:strVal val="#ppt_y"/>
                                          </p:val>
                                        </p:tav>
                                      </p:tavLst>
                                    </p:anim>
                                  </p:childTnLst>
                                </p:cTn>
                              </p:par>
                            </p:childTnLst>
                          </p:cTn>
                        </p:par>
                        <p:par>
                          <p:cTn id="493" fill="hold">
                            <p:stCondLst>
                              <p:cond delay="8250"/>
                            </p:stCondLst>
                            <p:childTnLst>
                              <p:par>
                                <p:cTn id="494" presetID="49" presetClass="entr" presetSubtype="0" decel="100000" fill="hold" nodeType="afterEffect">
                                  <p:stCondLst>
                                    <p:cond delay="0"/>
                                  </p:stCondLst>
                                  <p:childTnLst>
                                    <p:set>
                                      <p:cBhvr>
                                        <p:cTn id="495" dur="1" fill="hold">
                                          <p:stCondLst>
                                            <p:cond delay="0"/>
                                          </p:stCondLst>
                                        </p:cTn>
                                        <p:tgtEl>
                                          <p:spTgt spid="148"/>
                                        </p:tgtEl>
                                        <p:attrNameLst>
                                          <p:attrName>style.visibility</p:attrName>
                                        </p:attrNameLst>
                                      </p:cBhvr>
                                      <p:to>
                                        <p:strVal val="visible"/>
                                      </p:to>
                                    </p:set>
                                    <p:anim calcmode="lin" valueType="num">
                                      <p:cBhvr>
                                        <p:cTn id="496" dur="500" fill="hold"/>
                                        <p:tgtEl>
                                          <p:spTgt spid="148"/>
                                        </p:tgtEl>
                                        <p:attrNameLst>
                                          <p:attrName>ppt_w</p:attrName>
                                        </p:attrNameLst>
                                      </p:cBhvr>
                                      <p:tavLst>
                                        <p:tav tm="0">
                                          <p:val>
                                            <p:fltVal val="0"/>
                                          </p:val>
                                        </p:tav>
                                        <p:tav tm="100000">
                                          <p:val>
                                            <p:strVal val="#ppt_w"/>
                                          </p:val>
                                        </p:tav>
                                      </p:tavLst>
                                    </p:anim>
                                    <p:anim calcmode="lin" valueType="num">
                                      <p:cBhvr>
                                        <p:cTn id="497" dur="500" fill="hold"/>
                                        <p:tgtEl>
                                          <p:spTgt spid="148"/>
                                        </p:tgtEl>
                                        <p:attrNameLst>
                                          <p:attrName>ppt_h</p:attrName>
                                        </p:attrNameLst>
                                      </p:cBhvr>
                                      <p:tavLst>
                                        <p:tav tm="0">
                                          <p:val>
                                            <p:fltVal val="0"/>
                                          </p:val>
                                        </p:tav>
                                        <p:tav tm="100000">
                                          <p:val>
                                            <p:strVal val="#ppt_h"/>
                                          </p:val>
                                        </p:tav>
                                      </p:tavLst>
                                    </p:anim>
                                    <p:anim calcmode="lin" valueType="num">
                                      <p:cBhvr>
                                        <p:cTn id="498" dur="500" fill="hold"/>
                                        <p:tgtEl>
                                          <p:spTgt spid="148"/>
                                        </p:tgtEl>
                                        <p:attrNameLst>
                                          <p:attrName>style.rotation</p:attrName>
                                        </p:attrNameLst>
                                      </p:cBhvr>
                                      <p:tavLst>
                                        <p:tav tm="0">
                                          <p:val>
                                            <p:fltVal val="360"/>
                                          </p:val>
                                        </p:tav>
                                        <p:tav tm="100000">
                                          <p:val>
                                            <p:fltVal val="0"/>
                                          </p:val>
                                        </p:tav>
                                      </p:tavLst>
                                    </p:anim>
                                    <p:animEffect transition="in" filter="fade">
                                      <p:cBhvr>
                                        <p:cTn id="499" dur="500"/>
                                        <p:tgtEl>
                                          <p:spTgt spid="148"/>
                                        </p:tgtEl>
                                      </p:cBhvr>
                                    </p:animEffect>
                                  </p:childTnLst>
                                </p:cTn>
                              </p:par>
                            </p:childTnLst>
                          </p:cTn>
                        </p:par>
                        <p:par>
                          <p:cTn id="500" fill="hold">
                            <p:stCondLst>
                              <p:cond delay="8750"/>
                            </p:stCondLst>
                            <p:childTnLst>
                              <p:par>
                                <p:cTn id="501" presetID="49" presetClass="entr" presetSubtype="0" decel="100000" fill="hold" nodeType="afterEffect">
                                  <p:stCondLst>
                                    <p:cond delay="0"/>
                                  </p:stCondLst>
                                  <p:childTnLst>
                                    <p:set>
                                      <p:cBhvr>
                                        <p:cTn id="502" dur="1" fill="hold">
                                          <p:stCondLst>
                                            <p:cond delay="0"/>
                                          </p:stCondLst>
                                        </p:cTn>
                                        <p:tgtEl>
                                          <p:spTgt spid="149"/>
                                        </p:tgtEl>
                                        <p:attrNameLst>
                                          <p:attrName>style.visibility</p:attrName>
                                        </p:attrNameLst>
                                      </p:cBhvr>
                                      <p:to>
                                        <p:strVal val="visible"/>
                                      </p:to>
                                    </p:set>
                                    <p:anim calcmode="lin" valueType="num">
                                      <p:cBhvr>
                                        <p:cTn id="503" dur="500" fill="hold"/>
                                        <p:tgtEl>
                                          <p:spTgt spid="149"/>
                                        </p:tgtEl>
                                        <p:attrNameLst>
                                          <p:attrName>ppt_w</p:attrName>
                                        </p:attrNameLst>
                                      </p:cBhvr>
                                      <p:tavLst>
                                        <p:tav tm="0">
                                          <p:val>
                                            <p:fltVal val="0"/>
                                          </p:val>
                                        </p:tav>
                                        <p:tav tm="100000">
                                          <p:val>
                                            <p:strVal val="#ppt_w"/>
                                          </p:val>
                                        </p:tav>
                                      </p:tavLst>
                                    </p:anim>
                                    <p:anim calcmode="lin" valueType="num">
                                      <p:cBhvr>
                                        <p:cTn id="504" dur="500" fill="hold"/>
                                        <p:tgtEl>
                                          <p:spTgt spid="149"/>
                                        </p:tgtEl>
                                        <p:attrNameLst>
                                          <p:attrName>ppt_h</p:attrName>
                                        </p:attrNameLst>
                                      </p:cBhvr>
                                      <p:tavLst>
                                        <p:tav tm="0">
                                          <p:val>
                                            <p:fltVal val="0"/>
                                          </p:val>
                                        </p:tav>
                                        <p:tav tm="100000">
                                          <p:val>
                                            <p:strVal val="#ppt_h"/>
                                          </p:val>
                                        </p:tav>
                                      </p:tavLst>
                                    </p:anim>
                                    <p:anim calcmode="lin" valueType="num">
                                      <p:cBhvr>
                                        <p:cTn id="505" dur="500" fill="hold"/>
                                        <p:tgtEl>
                                          <p:spTgt spid="149"/>
                                        </p:tgtEl>
                                        <p:attrNameLst>
                                          <p:attrName>style.rotation</p:attrName>
                                        </p:attrNameLst>
                                      </p:cBhvr>
                                      <p:tavLst>
                                        <p:tav tm="0">
                                          <p:val>
                                            <p:fltVal val="360"/>
                                          </p:val>
                                        </p:tav>
                                        <p:tav tm="100000">
                                          <p:val>
                                            <p:fltVal val="0"/>
                                          </p:val>
                                        </p:tav>
                                      </p:tavLst>
                                    </p:anim>
                                    <p:animEffect transition="in" filter="fade">
                                      <p:cBhvr>
                                        <p:cTn id="506" dur="500"/>
                                        <p:tgtEl>
                                          <p:spTgt spid="149"/>
                                        </p:tgtEl>
                                      </p:cBhvr>
                                    </p:animEffect>
                                  </p:childTnLst>
                                </p:cTn>
                              </p:par>
                            </p:childTnLst>
                          </p:cTn>
                        </p:par>
                        <p:par>
                          <p:cTn id="507" fill="hold">
                            <p:stCondLst>
                              <p:cond delay="9250"/>
                            </p:stCondLst>
                            <p:childTnLst>
                              <p:par>
                                <p:cTn id="508" presetID="49" presetClass="entr" presetSubtype="0" decel="100000" fill="hold" nodeType="afterEffect">
                                  <p:stCondLst>
                                    <p:cond delay="0"/>
                                  </p:stCondLst>
                                  <p:childTnLst>
                                    <p:set>
                                      <p:cBhvr>
                                        <p:cTn id="509" dur="1" fill="hold">
                                          <p:stCondLst>
                                            <p:cond delay="0"/>
                                          </p:stCondLst>
                                        </p:cTn>
                                        <p:tgtEl>
                                          <p:spTgt spid="153"/>
                                        </p:tgtEl>
                                        <p:attrNameLst>
                                          <p:attrName>style.visibility</p:attrName>
                                        </p:attrNameLst>
                                      </p:cBhvr>
                                      <p:to>
                                        <p:strVal val="visible"/>
                                      </p:to>
                                    </p:set>
                                    <p:anim calcmode="lin" valueType="num">
                                      <p:cBhvr>
                                        <p:cTn id="510" dur="500" fill="hold"/>
                                        <p:tgtEl>
                                          <p:spTgt spid="153"/>
                                        </p:tgtEl>
                                        <p:attrNameLst>
                                          <p:attrName>ppt_w</p:attrName>
                                        </p:attrNameLst>
                                      </p:cBhvr>
                                      <p:tavLst>
                                        <p:tav tm="0">
                                          <p:val>
                                            <p:fltVal val="0"/>
                                          </p:val>
                                        </p:tav>
                                        <p:tav tm="100000">
                                          <p:val>
                                            <p:strVal val="#ppt_w"/>
                                          </p:val>
                                        </p:tav>
                                      </p:tavLst>
                                    </p:anim>
                                    <p:anim calcmode="lin" valueType="num">
                                      <p:cBhvr>
                                        <p:cTn id="511" dur="500" fill="hold"/>
                                        <p:tgtEl>
                                          <p:spTgt spid="153"/>
                                        </p:tgtEl>
                                        <p:attrNameLst>
                                          <p:attrName>ppt_h</p:attrName>
                                        </p:attrNameLst>
                                      </p:cBhvr>
                                      <p:tavLst>
                                        <p:tav tm="0">
                                          <p:val>
                                            <p:fltVal val="0"/>
                                          </p:val>
                                        </p:tav>
                                        <p:tav tm="100000">
                                          <p:val>
                                            <p:strVal val="#ppt_h"/>
                                          </p:val>
                                        </p:tav>
                                      </p:tavLst>
                                    </p:anim>
                                    <p:anim calcmode="lin" valueType="num">
                                      <p:cBhvr>
                                        <p:cTn id="512" dur="500" fill="hold"/>
                                        <p:tgtEl>
                                          <p:spTgt spid="153"/>
                                        </p:tgtEl>
                                        <p:attrNameLst>
                                          <p:attrName>style.rotation</p:attrName>
                                        </p:attrNameLst>
                                      </p:cBhvr>
                                      <p:tavLst>
                                        <p:tav tm="0">
                                          <p:val>
                                            <p:fltVal val="360"/>
                                          </p:val>
                                        </p:tav>
                                        <p:tav tm="100000">
                                          <p:val>
                                            <p:fltVal val="0"/>
                                          </p:val>
                                        </p:tav>
                                      </p:tavLst>
                                    </p:anim>
                                    <p:animEffect transition="in" filter="fade">
                                      <p:cBhvr>
                                        <p:cTn id="513" dur="500"/>
                                        <p:tgtEl>
                                          <p:spTgt spid="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4" grpId="0"/>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7" name="Freeform 5"/>
          <p:cNvSpPr>
            <a:spLocks/>
          </p:cNvSpPr>
          <p:nvPr/>
        </p:nvSpPr>
        <p:spPr bwMode="auto">
          <a:xfrm>
            <a:off x="7969762" y="2392299"/>
            <a:ext cx="1138267" cy="1427211"/>
          </a:xfrm>
          <a:custGeom>
            <a:avLst/>
            <a:gdLst/>
            <a:ahLst/>
            <a:cxnLst>
              <a:cxn ang="0">
                <a:pos x="5" y="384"/>
              </a:cxn>
              <a:cxn ang="0">
                <a:pos x="27" y="336"/>
              </a:cxn>
              <a:cxn ang="0">
                <a:pos x="53" y="319"/>
              </a:cxn>
              <a:cxn ang="0">
                <a:pos x="87" y="303"/>
              </a:cxn>
              <a:cxn ang="0">
                <a:pos x="111" y="276"/>
              </a:cxn>
              <a:cxn ang="0">
                <a:pos x="129" y="233"/>
              </a:cxn>
              <a:cxn ang="0">
                <a:pos x="132" y="201"/>
              </a:cxn>
              <a:cxn ang="0">
                <a:pos x="132" y="185"/>
              </a:cxn>
              <a:cxn ang="0">
                <a:pos x="126" y="157"/>
              </a:cxn>
              <a:cxn ang="0">
                <a:pos x="143" y="137"/>
              </a:cxn>
              <a:cxn ang="0">
                <a:pos x="145" y="93"/>
              </a:cxn>
              <a:cxn ang="0">
                <a:pos x="130" y="63"/>
              </a:cxn>
              <a:cxn ang="0">
                <a:pos x="169" y="43"/>
              </a:cxn>
              <a:cxn ang="0">
                <a:pos x="211" y="37"/>
              </a:cxn>
              <a:cxn ang="0">
                <a:pos x="227" y="8"/>
              </a:cxn>
              <a:cxn ang="0">
                <a:pos x="246" y="19"/>
              </a:cxn>
              <a:cxn ang="0">
                <a:pos x="249" y="60"/>
              </a:cxn>
              <a:cxn ang="0">
                <a:pos x="267" y="88"/>
              </a:cxn>
              <a:cxn ang="0">
                <a:pos x="286" y="115"/>
              </a:cxn>
              <a:cxn ang="0">
                <a:pos x="308" y="140"/>
              </a:cxn>
              <a:cxn ang="0">
                <a:pos x="319" y="159"/>
              </a:cxn>
              <a:cxn ang="0">
                <a:pos x="340" y="152"/>
              </a:cxn>
              <a:cxn ang="0">
                <a:pos x="363" y="150"/>
              </a:cxn>
              <a:cxn ang="0">
                <a:pos x="384" y="160"/>
              </a:cxn>
              <a:cxn ang="0">
                <a:pos x="389" y="190"/>
              </a:cxn>
              <a:cxn ang="0">
                <a:pos x="415" y="194"/>
              </a:cxn>
              <a:cxn ang="0">
                <a:pos x="445" y="189"/>
              </a:cxn>
              <a:cxn ang="0">
                <a:pos x="463" y="188"/>
              </a:cxn>
              <a:cxn ang="0">
                <a:pos x="481" y="209"/>
              </a:cxn>
              <a:cxn ang="0">
                <a:pos x="483" y="237"/>
              </a:cxn>
              <a:cxn ang="0">
                <a:pos x="475" y="266"/>
              </a:cxn>
              <a:cxn ang="0">
                <a:pos x="457" y="279"/>
              </a:cxn>
              <a:cxn ang="0">
                <a:pos x="461" y="309"/>
              </a:cxn>
              <a:cxn ang="0">
                <a:pos x="456" y="333"/>
              </a:cxn>
              <a:cxn ang="0">
                <a:pos x="462" y="363"/>
              </a:cxn>
              <a:cxn ang="0">
                <a:pos x="466" y="394"/>
              </a:cxn>
              <a:cxn ang="0">
                <a:pos x="476" y="436"/>
              </a:cxn>
              <a:cxn ang="0">
                <a:pos x="484" y="478"/>
              </a:cxn>
              <a:cxn ang="0">
                <a:pos x="479" y="513"/>
              </a:cxn>
              <a:cxn ang="0">
                <a:pos x="453" y="523"/>
              </a:cxn>
              <a:cxn ang="0">
                <a:pos x="427" y="532"/>
              </a:cxn>
              <a:cxn ang="0">
                <a:pos x="407" y="549"/>
              </a:cxn>
              <a:cxn ang="0">
                <a:pos x="409" y="568"/>
              </a:cxn>
              <a:cxn ang="0">
                <a:pos x="376" y="577"/>
              </a:cxn>
              <a:cxn ang="0">
                <a:pos x="344" y="601"/>
              </a:cxn>
              <a:cxn ang="0">
                <a:pos x="292" y="596"/>
              </a:cxn>
              <a:cxn ang="0">
                <a:pos x="270" y="608"/>
              </a:cxn>
              <a:cxn ang="0">
                <a:pos x="248" y="602"/>
              </a:cxn>
              <a:cxn ang="0">
                <a:pos x="219" y="615"/>
              </a:cxn>
              <a:cxn ang="0">
                <a:pos x="196" y="613"/>
              </a:cxn>
              <a:cxn ang="0">
                <a:pos x="182" y="597"/>
              </a:cxn>
              <a:cxn ang="0">
                <a:pos x="164" y="571"/>
              </a:cxn>
              <a:cxn ang="0">
                <a:pos x="133" y="536"/>
              </a:cxn>
              <a:cxn ang="0">
                <a:pos x="105" y="489"/>
              </a:cxn>
              <a:cxn ang="0">
                <a:pos x="78" y="459"/>
              </a:cxn>
              <a:cxn ang="0">
                <a:pos x="59" y="476"/>
              </a:cxn>
              <a:cxn ang="0">
                <a:pos x="34" y="446"/>
              </a:cxn>
              <a:cxn ang="0">
                <a:pos x="5" y="423"/>
              </a:cxn>
            </a:cxnLst>
            <a:rect l="0" t="0" r="r" b="b"/>
            <a:pathLst>
              <a:path w="492" h="618">
                <a:moveTo>
                  <a:pt x="2" y="420"/>
                </a:moveTo>
                <a:cubicBezTo>
                  <a:pt x="2" y="420"/>
                  <a:pt x="2" y="420"/>
                  <a:pt x="2" y="420"/>
                </a:cubicBezTo>
                <a:cubicBezTo>
                  <a:pt x="0" y="416"/>
                  <a:pt x="1" y="407"/>
                  <a:pt x="2" y="403"/>
                </a:cubicBezTo>
                <a:cubicBezTo>
                  <a:pt x="2" y="400"/>
                  <a:pt x="4" y="394"/>
                  <a:pt x="5" y="391"/>
                </a:cubicBezTo>
                <a:cubicBezTo>
                  <a:pt x="5" y="389"/>
                  <a:pt x="4" y="385"/>
                  <a:pt x="5" y="384"/>
                </a:cubicBezTo>
                <a:cubicBezTo>
                  <a:pt x="6" y="382"/>
                  <a:pt x="11" y="380"/>
                  <a:pt x="13" y="379"/>
                </a:cubicBezTo>
                <a:cubicBezTo>
                  <a:pt x="15" y="377"/>
                  <a:pt x="18" y="371"/>
                  <a:pt x="19" y="369"/>
                </a:cubicBezTo>
                <a:cubicBezTo>
                  <a:pt x="20" y="366"/>
                  <a:pt x="19" y="361"/>
                  <a:pt x="19" y="359"/>
                </a:cubicBezTo>
                <a:cubicBezTo>
                  <a:pt x="20" y="355"/>
                  <a:pt x="22" y="348"/>
                  <a:pt x="23" y="345"/>
                </a:cubicBezTo>
                <a:cubicBezTo>
                  <a:pt x="24" y="343"/>
                  <a:pt x="26" y="339"/>
                  <a:pt x="27" y="336"/>
                </a:cubicBezTo>
                <a:cubicBezTo>
                  <a:pt x="28" y="333"/>
                  <a:pt x="26" y="327"/>
                  <a:pt x="27" y="324"/>
                </a:cubicBezTo>
                <a:cubicBezTo>
                  <a:pt x="28" y="322"/>
                  <a:pt x="31" y="318"/>
                  <a:pt x="34" y="317"/>
                </a:cubicBezTo>
                <a:cubicBezTo>
                  <a:pt x="35" y="316"/>
                  <a:pt x="39" y="316"/>
                  <a:pt x="41" y="317"/>
                </a:cubicBezTo>
                <a:cubicBezTo>
                  <a:pt x="43" y="317"/>
                  <a:pt x="46" y="319"/>
                  <a:pt x="48" y="320"/>
                </a:cubicBezTo>
                <a:cubicBezTo>
                  <a:pt x="49" y="320"/>
                  <a:pt x="52" y="320"/>
                  <a:pt x="53" y="319"/>
                </a:cubicBezTo>
                <a:cubicBezTo>
                  <a:pt x="55" y="318"/>
                  <a:pt x="55" y="312"/>
                  <a:pt x="56" y="310"/>
                </a:cubicBezTo>
                <a:cubicBezTo>
                  <a:pt x="58" y="309"/>
                  <a:pt x="63" y="308"/>
                  <a:pt x="65" y="308"/>
                </a:cubicBezTo>
                <a:cubicBezTo>
                  <a:pt x="66" y="308"/>
                  <a:pt x="69" y="308"/>
                  <a:pt x="71" y="308"/>
                </a:cubicBezTo>
                <a:cubicBezTo>
                  <a:pt x="73" y="307"/>
                  <a:pt x="76" y="304"/>
                  <a:pt x="77" y="303"/>
                </a:cubicBezTo>
                <a:cubicBezTo>
                  <a:pt x="80" y="303"/>
                  <a:pt x="84" y="304"/>
                  <a:pt x="87" y="303"/>
                </a:cubicBezTo>
                <a:cubicBezTo>
                  <a:pt x="88" y="303"/>
                  <a:pt x="90" y="300"/>
                  <a:pt x="91" y="298"/>
                </a:cubicBezTo>
                <a:cubicBezTo>
                  <a:pt x="91" y="296"/>
                  <a:pt x="90" y="292"/>
                  <a:pt x="91" y="290"/>
                </a:cubicBezTo>
                <a:cubicBezTo>
                  <a:pt x="91" y="288"/>
                  <a:pt x="93" y="284"/>
                  <a:pt x="95" y="283"/>
                </a:cubicBezTo>
                <a:cubicBezTo>
                  <a:pt x="97" y="282"/>
                  <a:pt x="103" y="283"/>
                  <a:pt x="105" y="282"/>
                </a:cubicBezTo>
                <a:cubicBezTo>
                  <a:pt x="107" y="281"/>
                  <a:pt x="110" y="278"/>
                  <a:pt x="111" y="276"/>
                </a:cubicBezTo>
                <a:cubicBezTo>
                  <a:pt x="113" y="273"/>
                  <a:pt x="113" y="267"/>
                  <a:pt x="114" y="264"/>
                </a:cubicBezTo>
                <a:cubicBezTo>
                  <a:pt x="115" y="262"/>
                  <a:pt x="118" y="259"/>
                  <a:pt x="119" y="257"/>
                </a:cubicBezTo>
                <a:cubicBezTo>
                  <a:pt x="119" y="255"/>
                  <a:pt x="115" y="250"/>
                  <a:pt x="116" y="248"/>
                </a:cubicBezTo>
                <a:cubicBezTo>
                  <a:pt x="118" y="245"/>
                  <a:pt x="124" y="245"/>
                  <a:pt x="126" y="244"/>
                </a:cubicBezTo>
                <a:cubicBezTo>
                  <a:pt x="128" y="242"/>
                  <a:pt x="129" y="236"/>
                  <a:pt x="129" y="233"/>
                </a:cubicBezTo>
                <a:cubicBezTo>
                  <a:pt x="129" y="232"/>
                  <a:pt x="128" y="228"/>
                  <a:pt x="128" y="227"/>
                </a:cubicBezTo>
                <a:cubicBezTo>
                  <a:pt x="128" y="224"/>
                  <a:pt x="132" y="218"/>
                  <a:pt x="131" y="216"/>
                </a:cubicBezTo>
                <a:cubicBezTo>
                  <a:pt x="130" y="214"/>
                  <a:pt x="124" y="213"/>
                  <a:pt x="124" y="212"/>
                </a:cubicBezTo>
                <a:cubicBezTo>
                  <a:pt x="123" y="210"/>
                  <a:pt x="127" y="206"/>
                  <a:pt x="128" y="205"/>
                </a:cubicBezTo>
                <a:cubicBezTo>
                  <a:pt x="129" y="204"/>
                  <a:pt x="132" y="202"/>
                  <a:pt x="132" y="201"/>
                </a:cubicBezTo>
                <a:cubicBezTo>
                  <a:pt x="133" y="199"/>
                  <a:pt x="131" y="196"/>
                  <a:pt x="132" y="194"/>
                </a:cubicBezTo>
                <a:cubicBezTo>
                  <a:pt x="133" y="193"/>
                  <a:pt x="137" y="193"/>
                  <a:pt x="138" y="192"/>
                </a:cubicBezTo>
                <a:cubicBezTo>
                  <a:pt x="139" y="191"/>
                  <a:pt x="140" y="188"/>
                  <a:pt x="139" y="187"/>
                </a:cubicBezTo>
                <a:cubicBezTo>
                  <a:pt x="139" y="186"/>
                  <a:pt x="137" y="185"/>
                  <a:pt x="136" y="185"/>
                </a:cubicBezTo>
                <a:cubicBezTo>
                  <a:pt x="135" y="184"/>
                  <a:pt x="133" y="185"/>
                  <a:pt x="132" y="185"/>
                </a:cubicBezTo>
                <a:cubicBezTo>
                  <a:pt x="130" y="184"/>
                  <a:pt x="129" y="182"/>
                  <a:pt x="128" y="180"/>
                </a:cubicBezTo>
                <a:cubicBezTo>
                  <a:pt x="127" y="179"/>
                  <a:pt x="127" y="179"/>
                  <a:pt x="127" y="179"/>
                </a:cubicBezTo>
                <a:cubicBezTo>
                  <a:pt x="126" y="177"/>
                  <a:pt x="125" y="172"/>
                  <a:pt x="125" y="170"/>
                </a:cubicBezTo>
                <a:cubicBezTo>
                  <a:pt x="125" y="169"/>
                  <a:pt x="128" y="166"/>
                  <a:pt x="128" y="164"/>
                </a:cubicBezTo>
                <a:cubicBezTo>
                  <a:pt x="128" y="162"/>
                  <a:pt x="127" y="159"/>
                  <a:pt x="126" y="157"/>
                </a:cubicBezTo>
                <a:cubicBezTo>
                  <a:pt x="126" y="156"/>
                  <a:pt x="123" y="155"/>
                  <a:pt x="123" y="154"/>
                </a:cubicBezTo>
                <a:cubicBezTo>
                  <a:pt x="121" y="153"/>
                  <a:pt x="119" y="149"/>
                  <a:pt x="119" y="147"/>
                </a:cubicBezTo>
                <a:cubicBezTo>
                  <a:pt x="119" y="145"/>
                  <a:pt x="123" y="141"/>
                  <a:pt x="125" y="140"/>
                </a:cubicBezTo>
                <a:cubicBezTo>
                  <a:pt x="127" y="139"/>
                  <a:pt x="132" y="141"/>
                  <a:pt x="135" y="141"/>
                </a:cubicBezTo>
                <a:cubicBezTo>
                  <a:pt x="137" y="141"/>
                  <a:pt x="141" y="138"/>
                  <a:pt x="143" y="137"/>
                </a:cubicBezTo>
                <a:cubicBezTo>
                  <a:pt x="144" y="135"/>
                  <a:pt x="147" y="131"/>
                  <a:pt x="148" y="129"/>
                </a:cubicBezTo>
                <a:cubicBezTo>
                  <a:pt x="150" y="126"/>
                  <a:pt x="153" y="120"/>
                  <a:pt x="153" y="117"/>
                </a:cubicBezTo>
                <a:cubicBezTo>
                  <a:pt x="154" y="114"/>
                  <a:pt x="154" y="108"/>
                  <a:pt x="152" y="105"/>
                </a:cubicBezTo>
                <a:cubicBezTo>
                  <a:pt x="151" y="104"/>
                  <a:pt x="149" y="103"/>
                  <a:pt x="148" y="102"/>
                </a:cubicBezTo>
                <a:cubicBezTo>
                  <a:pt x="147" y="100"/>
                  <a:pt x="146" y="95"/>
                  <a:pt x="145" y="93"/>
                </a:cubicBezTo>
                <a:cubicBezTo>
                  <a:pt x="144" y="91"/>
                  <a:pt x="143" y="86"/>
                  <a:pt x="141" y="84"/>
                </a:cubicBezTo>
                <a:cubicBezTo>
                  <a:pt x="140" y="83"/>
                  <a:pt x="137" y="84"/>
                  <a:pt x="136" y="83"/>
                </a:cubicBezTo>
                <a:cubicBezTo>
                  <a:pt x="134" y="82"/>
                  <a:pt x="131" y="79"/>
                  <a:pt x="130" y="77"/>
                </a:cubicBezTo>
                <a:cubicBezTo>
                  <a:pt x="129" y="75"/>
                  <a:pt x="128" y="70"/>
                  <a:pt x="128" y="67"/>
                </a:cubicBezTo>
                <a:cubicBezTo>
                  <a:pt x="128" y="66"/>
                  <a:pt x="129" y="64"/>
                  <a:pt x="130" y="63"/>
                </a:cubicBezTo>
                <a:cubicBezTo>
                  <a:pt x="131" y="61"/>
                  <a:pt x="132" y="60"/>
                  <a:pt x="133" y="59"/>
                </a:cubicBezTo>
                <a:cubicBezTo>
                  <a:pt x="134" y="57"/>
                  <a:pt x="138" y="55"/>
                  <a:pt x="141" y="54"/>
                </a:cubicBezTo>
                <a:cubicBezTo>
                  <a:pt x="144" y="53"/>
                  <a:pt x="150" y="54"/>
                  <a:pt x="153" y="53"/>
                </a:cubicBezTo>
                <a:cubicBezTo>
                  <a:pt x="156" y="52"/>
                  <a:pt x="159" y="47"/>
                  <a:pt x="162" y="46"/>
                </a:cubicBezTo>
                <a:cubicBezTo>
                  <a:pt x="163" y="45"/>
                  <a:pt x="167" y="43"/>
                  <a:pt x="169" y="43"/>
                </a:cubicBezTo>
                <a:cubicBezTo>
                  <a:pt x="171" y="42"/>
                  <a:pt x="175" y="42"/>
                  <a:pt x="177" y="42"/>
                </a:cubicBezTo>
                <a:cubicBezTo>
                  <a:pt x="180" y="42"/>
                  <a:pt x="187" y="39"/>
                  <a:pt x="190" y="40"/>
                </a:cubicBezTo>
                <a:cubicBezTo>
                  <a:pt x="192" y="41"/>
                  <a:pt x="193" y="44"/>
                  <a:pt x="195" y="45"/>
                </a:cubicBezTo>
                <a:cubicBezTo>
                  <a:pt x="196" y="45"/>
                  <a:pt x="199" y="44"/>
                  <a:pt x="201" y="43"/>
                </a:cubicBezTo>
                <a:cubicBezTo>
                  <a:pt x="204" y="42"/>
                  <a:pt x="209" y="39"/>
                  <a:pt x="211" y="37"/>
                </a:cubicBezTo>
                <a:cubicBezTo>
                  <a:pt x="212" y="36"/>
                  <a:pt x="213" y="32"/>
                  <a:pt x="214" y="31"/>
                </a:cubicBezTo>
                <a:cubicBezTo>
                  <a:pt x="215" y="29"/>
                  <a:pt x="216" y="24"/>
                  <a:pt x="217" y="22"/>
                </a:cubicBezTo>
                <a:cubicBezTo>
                  <a:pt x="219" y="21"/>
                  <a:pt x="223" y="21"/>
                  <a:pt x="225" y="19"/>
                </a:cubicBezTo>
                <a:cubicBezTo>
                  <a:pt x="226" y="19"/>
                  <a:pt x="229" y="16"/>
                  <a:pt x="229" y="15"/>
                </a:cubicBezTo>
                <a:cubicBezTo>
                  <a:pt x="229" y="13"/>
                  <a:pt x="227" y="10"/>
                  <a:pt x="227" y="8"/>
                </a:cubicBezTo>
                <a:cubicBezTo>
                  <a:pt x="227" y="6"/>
                  <a:pt x="229" y="4"/>
                  <a:pt x="230" y="3"/>
                </a:cubicBezTo>
                <a:cubicBezTo>
                  <a:pt x="231" y="2"/>
                  <a:pt x="234" y="1"/>
                  <a:pt x="236" y="0"/>
                </a:cubicBezTo>
                <a:cubicBezTo>
                  <a:pt x="237" y="2"/>
                  <a:pt x="239" y="4"/>
                  <a:pt x="240" y="5"/>
                </a:cubicBezTo>
                <a:cubicBezTo>
                  <a:pt x="240" y="7"/>
                  <a:pt x="239" y="10"/>
                  <a:pt x="240" y="11"/>
                </a:cubicBezTo>
                <a:cubicBezTo>
                  <a:pt x="240" y="14"/>
                  <a:pt x="245" y="17"/>
                  <a:pt x="246" y="19"/>
                </a:cubicBezTo>
                <a:cubicBezTo>
                  <a:pt x="246" y="21"/>
                  <a:pt x="247" y="24"/>
                  <a:pt x="247" y="25"/>
                </a:cubicBezTo>
                <a:cubicBezTo>
                  <a:pt x="247" y="27"/>
                  <a:pt x="245" y="32"/>
                  <a:pt x="246" y="34"/>
                </a:cubicBezTo>
                <a:cubicBezTo>
                  <a:pt x="246" y="35"/>
                  <a:pt x="248" y="38"/>
                  <a:pt x="249" y="39"/>
                </a:cubicBezTo>
                <a:cubicBezTo>
                  <a:pt x="250" y="42"/>
                  <a:pt x="252" y="46"/>
                  <a:pt x="252" y="49"/>
                </a:cubicBezTo>
                <a:cubicBezTo>
                  <a:pt x="252" y="52"/>
                  <a:pt x="248" y="57"/>
                  <a:pt x="249" y="60"/>
                </a:cubicBezTo>
                <a:cubicBezTo>
                  <a:pt x="249" y="61"/>
                  <a:pt x="253" y="62"/>
                  <a:pt x="254" y="63"/>
                </a:cubicBezTo>
                <a:cubicBezTo>
                  <a:pt x="255" y="65"/>
                  <a:pt x="255" y="70"/>
                  <a:pt x="257" y="72"/>
                </a:cubicBezTo>
                <a:cubicBezTo>
                  <a:pt x="257" y="72"/>
                  <a:pt x="260" y="73"/>
                  <a:pt x="260" y="74"/>
                </a:cubicBezTo>
                <a:cubicBezTo>
                  <a:pt x="262" y="75"/>
                  <a:pt x="265" y="78"/>
                  <a:pt x="266" y="80"/>
                </a:cubicBezTo>
                <a:cubicBezTo>
                  <a:pt x="267" y="81"/>
                  <a:pt x="266" y="86"/>
                  <a:pt x="267" y="88"/>
                </a:cubicBezTo>
                <a:cubicBezTo>
                  <a:pt x="269" y="90"/>
                  <a:pt x="273" y="91"/>
                  <a:pt x="275" y="92"/>
                </a:cubicBezTo>
                <a:cubicBezTo>
                  <a:pt x="276" y="93"/>
                  <a:pt x="279" y="95"/>
                  <a:pt x="279" y="96"/>
                </a:cubicBezTo>
                <a:cubicBezTo>
                  <a:pt x="280" y="98"/>
                  <a:pt x="278" y="103"/>
                  <a:pt x="278" y="105"/>
                </a:cubicBezTo>
                <a:cubicBezTo>
                  <a:pt x="278" y="107"/>
                  <a:pt x="280" y="111"/>
                  <a:pt x="281" y="112"/>
                </a:cubicBezTo>
                <a:cubicBezTo>
                  <a:pt x="282" y="113"/>
                  <a:pt x="285" y="114"/>
                  <a:pt x="286" y="115"/>
                </a:cubicBezTo>
                <a:cubicBezTo>
                  <a:pt x="288" y="115"/>
                  <a:pt x="290" y="114"/>
                  <a:pt x="292" y="115"/>
                </a:cubicBezTo>
                <a:cubicBezTo>
                  <a:pt x="293" y="115"/>
                  <a:pt x="295" y="119"/>
                  <a:pt x="297" y="120"/>
                </a:cubicBezTo>
                <a:cubicBezTo>
                  <a:pt x="299" y="120"/>
                  <a:pt x="302" y="120"/>
                  <a:pt x="303" y="121"/>
                </a:cubicBezTo>
                <a:cubicBezTo>
                  <a:pt x="306" y="123"/>
                  <a:pt x="307" y="129"/>
                  <a:pt x="308" y="131"/>
                </a:cubicBezTo>
                <a:cubicBezTo>
                  <a:pt x="308" y="134"/>
                  <a:pt x="307" y="138"/>
                  <a:pt x="308" y="140"/>
                </a:cubicBezTo>
                <a:cubicBezTo>
                  <a:pt x="308" y="142"/>
                  <a:pt x="312" y="144"/>
                  <a:pt x="313" y="146"/>
                </a:cubicBezTo>
                <a:cubicBezTo>
                  <a:pt x="314" y="147"/>
                  <a:pt x="313" y="150"/>
                  <a:pt x="313" y="152"/>
                </a:cubicBezTo>
                <a:cubicBezTo>
                  <a:pt x="313" y="153"/>
                  <a:pt x="311" y="155"/>
                  <a:pt x="311" y="156"/>
                </a:cubicBezTo>
                <a:cubicBezTo>
                  <a:pt x="311" y="157"/>
                  <a:pt x="312" y="159"/>
                  <a:pt x="312" y="159"/>
                </a:cubicBezTo>
                <a:cubicBezTo>
                  <a:pt x="314" y="160"/>
                  <a:pt x="317" y="160"/>
                  <a:pt x="319" y="159"/>
                </a:cubicBezTo>
                <a:cubicBezTo>
                  <a:pt x="320" y="159"/>
                  <a:pt x="323" y="159"/>
                  <a:pt x="324" y="159"/>
                </a:cubicBezTo>
                <a:cubicBezTo>
                  <a:pt x="324" y="158"/>
                  <a:pt x="324" y="155"/>
                  <a:pt x="325" y="155"/>
                </a:cubicBezTo>
                <a:cubicBezTo>
                  <a:pt x="326" y="154"/>
                  <a:pt x="330" y="155"/>
                  <a:pt x="331" y="155"/>
                </a:cubicBezTo>
                <a:cubicBezTo>
                  <a:pt x="333" y="155"/>
                  <a:pt x="336" y="155"/>
                  <a:pt x="337" y="155"/>
                </a:cubicBezTo>
                <a:cubicBezTo>
                  <a:pt x="338" y="154"/>
                  <a:pt x="340" y="153"/>
                  <a:pt x="340" y="152"/>
                </a:cubicBezTo>
                <a:cubicBezTo>
                  <a:pt x="341" y="151"/>
                  <a:pt x="340" y="148"/>
                  <a:pt x="340" y="147"/>
                </a:cubicBezTo>
                <a:cubicBezTo>
                  <a:pt x="341" y="146"/>
                  <a:pt x="344" y="145"/>
                  <a:pt x="346" y="146"/>
                </a:cubicBezTo>
                <a:cubicBezTo>
                  <a:pt x="347" y="146"/>
                  <a:pt x="350" y="149"/>
                  <a:pt x="352" y="151"/>
                </a:cubicBezTo>
                <a:cubicBezTo>
                  <a:pt x="353" y="152"/>
                  <a:pt x="355" y="155"/>
                  <a:pt x="356" y="155"/>
                </a:cubicBezTo>
                <a:cubicBezTo>
                  <a:pt x="358" y="155"/>
                  <a:pt x="361" y="152"/>
                  <a:pt x="363" y="150"/>
                </a:cubicBezTo>
                <a:cubicBezTo>
                  <a:pt x="363" y="150"/>
                  <a:pt x="363" y="147"/>
                  <a:pt x="364" y="147"/>
                </a:cubicBezTo>
                <a:cubicBezTo>
                  <a:pt x="365" y="146"/>
                  <a:pt x="368" y="146"/>
                  <a:pt x="369" y="147"/>
                </a:cubicBezTo>
                <a:cubicBezTo>
                  <a:pt x="370" y="148"/>
                  <a:pt x="371" y="151"/>
                  <a:pt x="372" y="152"/>
                </a:cubicBezTo>
                <a:cubicBezTo>
                  <a:pt x="374" y="153"/>
                  <a:pt x="379" y="151"/>
                  <a:pt x="381" y="152"/>
                </a:cubicBezTo>
                <a:cubicBezTo>
                  <a:pt x="383" y="153"/>
                  <a:pt x="384" y="158"/>
                  <a:pt x="384" y="160"/>
                </a:cubicBezTo>
                <a:cubicBezTo>
                  <a:pt x="385" y="162"/>
                  <a:pt x="383" y="166"/>
                  <a:pt x="384" y="167"/>
                </a:cubicBezTo>
                <a:cubicBezTo>
                  <a:pt x="385" y="169"/>
                  <a:pt x="390" y="168"/>
                  <a:pt x="391" y="169"/>
                </a:cubicBezTo>
                <a:cubicBezTo>
                  <a:pt x="393" y="171"/>
                  <a:pt x="394" y="177"/>
                  <a:pt x="395" y="179"/>
                </a:cubicBezTo>
                <a:cubicBezTo>
                  <a:pt x="395" y="181"/>
                  <a:pt x="395" y="184"/>
                  <a:pt x="394" y="186"/>
                </a:cubicBezTo>
                <a:cubicBezTo>
                  <a:pt x="394" y="187"/>
                  <a:pt x="390" y="189"/>
                  <a:pt x="389" y="190"/>
                </a:cubicBezTo>
                <a:cubicBezTo>
                  <a:pt x="388" y="191"/>
                  <a:pt x="388" y="194"/>
                  <a:pt x="389" y="196"/>
                </a:cubicBezTo>
                <a:cubicBezTo>
                  <a:pt x="390" y="197"/>
                  <a:pt x="392" y="198"/>
                  <a:pt x="394" y="198"/>
                </a:cubicBezTo>
                <a:cubicBezTo>
                  <a:pt x="395" y="198"/>
                  <a:pt x="398" y="196"/>
                  <a:pt x="400" y="196"/>
                </a:cubicBezTo>
                <a:cubicBezTo>
                  <a:pt x="401" y="195"/>
                  <a:pt x="405" y="193"/>
                  <a:pt x="406" y="193"/>
                </a:cubicBezTo>
                <a:cubicBezTo>
                  <a:pt x="409" y="193"/>
                  <a:pt x="413" y="194"/>
                  <a:pt x="415" y="194"/>
                </a:cubicBezTo>
                <a:cubicBezTo>
                  <a:pt x="417" y="195"/>
                  <a:pt x="421" y="197"/>
                  <a:pt x="423" y="197"/>
                </a:cubicBezTo>
                <a:cubicBezTo>
                  <a:pt x="425" y="197"/>
                  <a:pt x="430" y="195"/>
                  <a:pt x="431" y="194"/>
                </a:cubicBezTo>
                <a:cubicBezTo>
                  <a:pt x="432" y="193"/>
                  <a:pt x="433" y="190"/>
                  <a:pt x="434" y="189"/>
                </a:cubicBezTo>
                <a:cubicBezTo>
                  <a:pt x="435" y="188"/>
                  <a:pt x="438" y="187"/>
                  <a:pt x="440" y="187"/>
                </a:cubicBezTo>
                <a:cubicBezTo>
                  <a:pt x="441" y="187"/>
                  <a:pt x="444" y="188"/>
                  <a:pt x="445" y="189"/>
                </a:cubicBezTo>
                <a:cubicBezTo>
                  <a:pt x="446" y="189"/>
                  <a:pt x="448" y="192"/>
                  <a:pt x="449" y="192"/>
                </a:cubicBezTo>
                <a:cubicBezTo>
                  <a:pt x="451" y="193"/>
                  <a:pt x="454" y="191"/>
                  <a:pt x="455" y="190"/>
                </a:cubicBezTo>
                <a:cubicBezTo>
                  <a:pt x="456" y="189"/>
                  <a:pt x="457" y="186"/>
                  <a:pt x="458" y="185"/>
                </a:cubicBezTo>
                <a:cubicBezTo>
                  <a:pt x="459" y="184"/>
                  <a:pt x="461" y="185"/>
                  <a:pt x="463" y="185"/>
                </a:cubicBezTo>
                <a:cubicBezTo>
                  <a:pt x="463" y="186"/>
                  <a:pt x="463" y="187"/>
                  <a:pt x="463" y="188"/>
                </a:cubicBezTo>
                <a:cubicBezTo>
                  <a:pt x="464" y="189"/>
                  <a:pt x="466" y="190"/>
                  <a:pt x="468" y="191"/>
                </a:cubicBezTo>
                <a:cubicBezTo>
                  <a:pt x="469" y="191"/>
                  <a:pt x="471" y="190"/>
                  <a:pt x="472" y="191"/>
                </a:cubicBezTo>
                <a:cubicBezTo>
                  <a:pt x="474" y="191"/>
                  <a:pt x="476" y="192"/>
                  <a:pt x="477" y="193"/>
                </a:cubicBezTo>
                <a:cubicBezTo>
                  <a:pt x="478" y="195"/>
                  <a:pt x="476" y="200"/>
                  <a:pt x="477" y="202"/>
                </a:cubicBezTo>
                <a:cubicBezTo>
                  <a:pt x="477" y="204"/>
                  <a:pt x="479" y="208"/>
                  <a:pt x="481" y="209"/>
                </a:cubicBezTo>
                <a:cubicBezTo>
                  <a:pt x="482" y="210"/>
                  <a:pt x="486" y="211"/>
                  <a:pt x="487" y="212"/>
                </a:cubicBezTo>
                <a:cubicBezTo>
                  <a:pt x="488" y="212"/>
                  <a:pt x="491" y="213"/>
                  <a:pt x="491" y="214"/>
                </a:cubicBezTo>
                <a:cubicBezTo>
                  <a:pt x="492" y="217"/>
                  <a:pt x="492" y="222"/>
                  <a:pt x="491" y="225"/>
                </a:cubicBezTo>
                <a:cubicBezTo>
                  <a:pt x="491" y="227"/>
                  <a:pt x="489" y="232"/>
                  <a:pt x="488" y="234"/>
                </a:cubicBezTo>
                <a:cubicBezTo>
                  <a:pt x="487" y="235"/>
                  <a:pt x="483" y="236"/>
                  <a:pt x="483" y="237"/>
                </a:cubicBezTo>
                <a:cubicBezTo>
                  <a:pt x="482" y="238"/>
                  <a:pt x="483" y="242"/>
                  <a:pt x="482" y="244"/>
                </a:cubicBezTo>
                <a:cubicBezTo>
                  <a:pt x="480" y="246"/>
                  <a:pt x="474" y="245"/>
                  <a:pt x="473" y="247"/>
                </a:cubicBezTo>
                <a:cubicBezTo>
                  <a:pt x="472" y="248"/>
                  <a:pt x="472" y="252"/>
                  <a:pt x="473" y="254"/>
                </a:cubicBezTo>
                <a:cubicBezTo>
                  <a:pt x="473" y="255"/>
                  <a:pt x="475" y="257"/>
                  <a:pt x="476" y="258"/>
                </a:cubicBezTo>
                <a:cubicBezTo>
                  <a:pt x="476" y="260"/>
                  <a:pt x="475" y="264"/>
                  <a:pt x="475" y="266"/>
                </a:cubicBezTo>
                <a:cubicBezTo>
                  <a:pt x="474" y="267"/>
                  <a:pt x="473" y="270"/>
                  <a:pt x="472" y="271"/>
                </a:cubicBezTo>
                <a:cubicBezTo>
                  <a:pt x="471" y="272"/>
                  <a:pt x="469" y="273"/>
                  <a:pt x="469" y="274"/>
                </a:cubicBezTo>
                <a:cubicBezTo>
                  <a:pt x="468" y="275"/>
                  <a:pt x="468" y="278"/>
                  <a:pt x="467" y="279"/>
                </a:cubicBezTo>
                <a:cubicBezTo>
                  <a:pt x="466" y="280"/>
                  <a:pt x="462" y="280"/>
                  <a:pt x="460" y="280"/>
                </a:cubicBezTo>
                <a:cubicBezTo>
                  <a:pt x="459" y="280"/>
                  <a:pt x="458" y="279"/>
                  <a:pt x="457" y="279"/>
                </a:cubicBezTo>
                <a:cubicBezTo>
                  <a:pt x="455" y="279"/>
                  <a:pt x="451" y="280"/>
                  <a:pt x="450" y="281"/>
                </a:cubicBezTo>
                <a:cubicBezTo>
                  <a:pt x="448" y="282"/>
                  <a:pt x="447" y="286"/>
                  <a:pt x="447" y="287"/>
                </a:cubicBezTo>
                <a:cubicBezTo>
                  <a:pt x="447" y="290"/>
                  <a:pt x="449" y="294"/>
                  <a:pt x="451" y="295"/>
                </a:cubicBezTo>
                <a:cubicBezTo>
                  <a:pt x="452" y="297"/>
                  <a:pt x="457" y="297"/>
                  <a:pt x="459" y="299"/>
                </a:cubicBezTo>
                <a:cubicBezTo>
                  <a:pt x="460" y="301"/>
                  <a:pt x="461" y="306"/>
                  <a:pt x="461" y="309"/>
                </a:cubicBezTo>
                <a:cubicBezTo>
                  <a:pt x="461" y="310"/>
                  <a:pt x="460" y="315"/>
                  <a:pt x="461" y="316"/>
                </a:cubicBezTo>
                <a:cubicBezTo>
                  <a:pt x="462" y="318"/>
                  <a:pt x="464" y="319"/>
                  <a:pt x="465" y="320"/>
                </a:cubicBezTo>
                <a:cubicBezTo>
                  <a:pt x="466" y="321"/>
                  <a:pt x="466" y="324"/>
                  <a:pt x="466" y="326"/>
                </a:cubicBezTo>
                <a:cubicBezTo>
                  <a:pt x="465" y="328"/>
                  <a:pt x="462" y="330"/>
                  <a:pt x="461" y="331"/>
                </a:cubicBezTo>
                <a:cubicBezTo>
                  <a:pt x="460" y="332"/>
                  <a:pt x="456" y="332"/>
                  <a:pt x="456" y="333"/>
                </a:cubicBezTo>
                <a:cubicBezTo>
                  <a:pt x="455" y="334"/>
                  <a:pt x="454" y="337"/>
                  <a:pt x="455" y="338"/>
                </a:cubicBezTo>
                <a:cubicBezTo>
                  <a:pt x="455" y="339"/>
                  <a:pt x="458" y="340"/>
                  <a:pt x="459" y="342"/>
                </a:cubicBezTo>
                <a:cubicBezTo>
                  <a:pt x="459" y="344"/>
                  <a:pt x="458" y="348"/>
                  <a:pt x="459" y="350"/>
                </a:cubicBezTo>
                <a:cubicBezTo>
                  <a:pt x="459" y="352"/>
                  <a:pt x="462" y="354"/>
                  <a:pt x="462" y="355"/>
                </a:cubicBezTo>
                <a:cubicBezTo>
                  <a:pt x="463" y="357"/>
                  <a:pt x="463" y="361"/>
                  <a:pt x="462" y="363"/>
                </a:cubicBezTo>
                <a:cubicBezTo>
                  <a:pt x="462" y="365"/>
                  <a:pt x="460" y="369"/>
                  <a:pt x="459" y="370"/>
                </a:cubicBezTo>
                <a:cubicBezTo>
                  <a:pt x="458" y="371"/>
                  <a:pt x="455" y="373"/>
                  <a:pt x="455" y="374"/>
                </a:cubicBezTo>
                <a:cubicBezTo>
                  <a:pt x="454" y="376"/>
                  <a:pt x="454" y="380"/>
                  <a:pt x="455" y="382"/>
                </a:cubicBezTo>
                <a:cubicBezTo>
                  <a:pt x="455" y="384"/>
                  <a:pt x="457" y="389"/>
                  <a:pt x="459" y="390"/>
                </a:cubicBezTo>
                <a:cubicBezTo>
                  <a:pt x="460" y="392"/>
                  <a:pt x="464" y="392"/>
                  <a:pt x="466" y="394"/>
                </a:cubicBezTo>
                <a:cubicBezTo>
                  <a:pt x="467" y="395"/>
                  <a:pt x="469" y="398"/>
                  <a:pt x="470" y="400"/>
                </a:cubicBezTo>
                <a:cubicBezTo>
                  <a:pt x="471" y="403"/>
                  <a:pt x="471" y="410"/>
                  <a:pt x="472" y="413"/>
                </a:cubicBezTo>
                <a:cubicBezTo>
                  <a:pt x="473" y="414"/>
                  <a:pt x="477" y="415"/>
                  <a:pt x="477" y="417"/>
                </a:cubicBezTo>
                <a:cubicBezTo>
                  <a:pt x="479" y="419"/>
                  <a:pt x="479" y="425"/>
                  <a:pt x="478" y="427"/>
                </a:cubicBezTo>
                <a:cubicBezTo>
                  <a:pt x="478" y="430"/>
                  <a:pt x="477" y="434"/>
                  <a:pt x="476" y="436"/>
                </a:cubicBezTo>
                <a:cubicBezTo>
                  <a:pt x="476" y="438"/>
                  <a:pt x="477" y="443"/>
                  <a:pt x="478" y="445"/>
                </a:cubicBezTo>
                <a:cubicBezTo>
                  <a:pt x="479" y="446"/>
                  <a:pt x="483" y="448"/>
                  <a:pt x="485" y="450"/>
                </a:cubicBezTo>
                <a:cubicBezTo>
                  <a:pt x="486" y="451"/>
                  <a:pt x="488" y="455"/>
                  <a:pt x="489" y="457"/>
                </a:cubicBezTo>
                <a:cubicBezTo>
                  <a:pt x="489" y="460"/>
                  <a:pt x="488" y="467"/>
                  <a:pt x="487" y="470"/>
                </a:cubicBezTo>
                <a:cubicBezTo>
                  <a:pt x="486" y="472"/>
                  <a:pt x="484" y="476"/>
                  <a:pt x="484" y="478"/>
                </a:cubicBezTo>
                <a:cubicBezTo>
                  <a:pt x="483" y="480"/>
                  <a:pt x="484" y="484"/>
                  <a:pt x="484" y="486"/>
                </a:cubicBezTo>
                <a:cubicBezTo>
                  <a:pt x="484" y="488"/>
                  <a:pt x="487" y="491"/>
                  <a:pt x="487" y="493"/>
                </a:cubicBezTo>
                <a:cubicBezTo>
                  <a:pt x="487" y="495"/>
                  <a:pt x="484" y="500"/>
                  <a:pt x="483" y="502"/>
                </a:cubicBezTo>
                <a:cubicBezTo>
                  <a:pt x="482" y="504"/>
                  <a:pt x="479" y="507"/>
                  <a:pt x="479" y="509"/>
                </a:cubicBezTo>
                <a:cubicBezTo>
                  <a:pt x="479" y="510"/>
                  <a:pt x="479" y="511"/>
                  <a:pt x="479" y="513"/>
                </a:cubicBezTo>
                <a:cubicBezTo>
                  <a:pt x="478" y="512"/>
                  <a:pt x="476" y="512"/>
                  <a:pt x="476" y="512"/>
                </a:cubicBezTo>
                <a:cubicBezTo>
                  <a:pt x="474" y="512"/>
                  <a:pt x="470" y="509"/>
                  <a:pt x="468" y="510"/>
                </a:cubicBezTo>
                <a:cubicBezTo>
                  <a:pt x="467" y="510"/>
                  <a:pt x="465" y="513"/>
                  <a:pt x="464" y="514"/>
                </a:cubicBezTo>
                <a:cubicBezTo>
                  <a:pt x="462" y="515"/>
                  <a:pt x="457" y="516"/>
                  <a:pt x="455" y="518"/>
                </a:cubicBezTo>
                <a:cubicBezTo>
                  <a:pt x="454" y="519"/>
                  <a:pt x="454" y="522"/>
                  <a:pt x="453" y="523"/>
                </a:cubicBezTo>
                <a:cubicBezTo>
                  <a:pt x="452" y="525"/>
                  <a:pt x="450" y="527"/>
                  <a:pt x="448" y="527"/>
                </a:cubicBezTo>
                <a:cubicBezTo>
                  <a:pt x="446" y="528"/>
                  <a:pt x="439" y="525"/>
                  <a:pt x="437" y="527"/>
                </a:cubicBezTo>
                <a:cubicBezTo>
                  <a:pt x="437" y="528"/>
                  <a:pt x="440" y="531"/>
                  <a:pt x="439" y="532"/>
                </a:cubicBezTo>
                <a:cubicBezTo>
                  <a:pt x="438" y="533"/>
                  <a:pt x="436" y="532"/>
                  <a:pt x="434" y="532"/>
                </a:cubicBezTo>
                <a:cubicBezTo>
                  <a:pt x="432" y="532"/>
                  <a:pt x="429" y="531"/>
                  <a:pt x="427" y="532"/>
                </a:cubicBezTo>
                <a:cubicBezTo>
                  <a:pt x="425" y="532"/>
                  <a:pt x="423" y="535"/>
                  <a:pt x="421" y="535"/>
                </a:cubicBezTo>
                <a:cubicBezTo>
                  <a:pt x="420" y="536"/>
                  <a:pt x="416" y="534"/>
                  <a:pt x="415" y="535"/>
                </a:cubicBezTo>
                <a:cubicBezTo>
                  <a:pt x="414" y="536"/>
                  <a:pt x="417" y="541"/>
                  <a:pt x="415" y="541"/>
                </a:cubicBezTo>
                <a:cubicBezTo>
                  <a:pt x="414" y="542"/>
                  <a:pt x="410" y="543"/>
                  <a:pt x="409" y="544"/>
                </a:cubicBezTo>
                <a:cubicBezTo>
                  <a:pt x="408" y="545"/>
                  <a:pt x="407" y="548"/>
                  <a:pt x="407" y="549"/>
                </a:cubicBezTo>
                <a:cubicBezTo>
                  <a:pt x="407" y="550"/>
                  <a:pt x="409" y="551"/>
                  <a:pt x="409" y="551"/>
                </a:cubicBezTo>
                <a:cubicBezTo>
                  <a:pt x="409" y="552"/>
                  <a:pt x="407" y="554"/>
                  <a:pt x="407" y="555"/>
                </a:cubicBezTo>
                <a:cubicBezTo>
                  <a:pt x="407" y="556"/>
                  <a:pt x="409" y="558"/>
                  <a:pt x="410" y="559"/>
                </a:cubicBezTo>
                <a:cubicBezTo>
                  <a:pt x="411" y="561"/>
                  <a:pt x="413" y="566"/>
                  <a:pt x="412" y="568"/>
                </a:cubicBezTo>
                <a:cubicBezTo>
                  <a:pt x="412" y="568"/>
                  <a:pt x="410" y="567"/>
                  <a:pt x="409" y="568"/>
                </a:cubicBezTo>
                <a:cubicBezTo>
                  <a:pt x="408" y="568"/>
                  <a:pt x="406" y="572"/>
                  <a:pt x="405" y="573"/>
                </a:cubicBezTo>
                <a:cubicBezTo>
                  <a:pt x="402" y="575"/>
                  <a:pt x="395" y="575"/>
                  <a:pt x="392" y="575"/>
                </a:cubicBezTo>
                <a:cubicBezTo>
                  <a:pt x="390" y="574"/>
                  <a:pt x="387" y="571"/>
                  <a:pt x="386" y="571"/>
                </a:cubicBezTo>
                <a:cubicBezTo>
                  <a:pt x="384" y="571"/>
                  <a:pt x="381" y="574"/>
                  <a:pt x="380" y="575"/>
                </a:cubicBezTo>
                <a:cubicBezTo>
                  <a:pt x="379" y="575"/>
                  <a:pt x="377" y="577"/>
                  <a:pt x="376" y="577"/>
                </a:cubicBezTo>
                <a:cubicBezTo>
                  <a:pt x="373" y="580"/>
                  <a:pt x="364" y="582"/>
                  <a:pt x="362" y="586"/>
                </a:cubicBezTo>
                <a:cubicBezTo>
                  <a:pt x="361" y="587"/>
                  <a:pt x="363" y="591"/>
                  <a:pt x="362" y="592"/>
                </a:cubicBezTo>
                <a:cubicBezTo>
                  <a:pt x="361" y="594"/>
                  <a:pt x="357" y="594"/>
                  <a:pt x="356" y="596"/>
                </a:cubicBezTo>
                <a:cubicBezTo>
                  <a:pt x="353" y="595"/>
                  <a:pt x="350" y="595"/>
                  <a:pt x="348" y="596"/>
                </a:cubicBezTo>
                <a:cubicBezTo>
                  <a:pt x="346" y="597"/>
                  <a:pt x="346" y="600"/>
                  <a:pt x="344" y="601"/>
                </a:cubicBezTo>
                <a:cubicBezTo>
                  <a:pt x="341" y="603"/>
                  <a:pt x="331" y="605"/>
                  <a:pt x="327" y="603"/>
                </a:cubicBezTo>
                <a:cubicBezTo>
                  <a:pt x="325" y="603"/>
                  <a:pt x="324" y="600"/>
                  <a:pt x="323" y="600"/>
                </a:cubicBezTo>
                <a:cubicBezTo>
                  <a:pt x="320" y="599"/>
                  <a:pt x="314" y="600"/>
                  <a:pt x="310" y="600"/>
                </a:cubicBezTo>
                <a:cubicBezTo>
                  <a:pt x="308" y="599"/>
                  <a:pt x="303" y="597"/>
                  <a:pt x="301" y="596"/>
                </a:cubicBezTo>
                <a:cubicBezTo>
                  <a:pt x="299" y="596"/>
                  <a:pt x="294" y="596"/>
                  <a:pt x="292" y="596"/>
                </a:cubicBezTo>
                <a:cubicBezTo>
                  <a:pt x="289" y="597"/>
                  <a:pt x="286" y="600"/>
                  <a:pt x="283" y="600"/>
                </a:cubicBezTo>
                <a:cubicBezTo>
                  <a:pt x="281" y="599"/>
                  <a:pt x="279" y="594"/>
                  <a:pt x="277" y="593"/>
                </a:cubicBezTo>
                <a:cubicBezTo>
                  <a:pt x="275" y="593"/>
                  <a:pt x="271" y="592"/>
                  <a:pt x="270" y="593"/>
                </a:cubicBezTo>
                <a:cubicBezTo>
                  <a:pt x="269" y="595"/>
                  <a:pt x="273" y="601"/>
                  <a:pt x="273" y="603"/>
                </a:cubicBezTo>
                <a:cubicBezTo>
                  <a:pt x="273" y="605"/>
                  <a:pt x="272" y="608"/>
                  <a:pt x="270" y="608"/>
                </a:cubicBezTo>
                <a:cubicBezTo>
                  <a:pt x="268" y="608"/>
                  <a:pt x="267" y="603"/>
                  <a:pt x="265" y="602"/>
                </a:cubicBezTo>
                <a:cubicBezTo>
                  <a:pt x="263" y="602"/>
                  <a:pt x="258" y="603"/>
                  <a:pt x="257" y="605"/>
                </a:cubicBezTo>
                <a:cubicBezTo>
                  <a:pt x="256" y="606"/>
                  <a:pt x="258" y="609"/>
                  <a:pt x="257" y="610"/>
                </a:cubicBezTo>
                <a:cubicBezTo>
                  <a:pt x="255" y="611"/>
                  <a:pt x="250" y="611"/>
                  <a:pt x="248" y="610"/>
                </a:cubicBezTo>
                <a:cubicBezTo>
                  <a:pt x="247" y="609"/>
                  <a:pt x="250" y="603"/>
                  <a:pt x="248" y="602"/>
                </a:cubicBezTo>
                <a:cubicBezTo>
                  <a:pt x="247" y="600"/>
                  <a:pt x="244" y="600"/>
                  <a:pt x="243" y="600"/>
                </a:cubicBezTo>
                <a:cubicBezTo>
                  <a:pt x="240" y="600"/>
                  <a:pt x="236" y="599"/>
                  <a:pt x="234" y="600"/>
                </a:cubicBezTo>
                <a:cubicBezTo>
                  <a:pt x="232" y="601"/>
                  <a:pt x="229" y="603"/>
                  <a:pt x="228" y="605"/>
                </a:cubicBezTo>
                <a:cubicBezTo>
                  <a:pt x="227" y="606"/>
                  <a:pt x="229" y="609"/>
                  <a:pt x="228" y="610"/>
                </a:cubicBezTo>
                <a:cubicBezTo>
                  <a:pt x="227" y="612"/>
                  <a:pt x="221" y="614"/>
                  <a:pt x="219" y="615"/>
                </a:cubicBezTo>
                <a:cubicBezTo>
                  <a:pt x="217" y="615"/>
                  <a:pt x="214" y="618"/>
                  <a:pt x="212" y="617"/>
                </a:cubicBezTo>
                <a:cubicBezTo>
                  <a:pt x="211" y="616"/>
                  <a:pt x="211" y="611"/>
                  <a:pt x="210" y="609"/>
                </a:cubicBezTo>
                <a:cubicBezTo>
                  <a:pt x="208" y="608"/>
                  <a:pt x="205" y="605"/>
                  <a:pt x="202" y="605"/>
                </a:cubicBezTo>
                <a:cubicBezTo>
                  <a:pt x="201" y="605"/>
                  <a:pt x="199" y="607"/>
                  <a:pt x="198" y="608"/>
                </a:cubicBezTo>
                <a:cubicBezTo>
                  <a:pt x="197" y="609"/>
                  <a:pt x="197" y="612"/>
                  <a:pt x="196" y="613"/>
                </a:cubicBezTo>
                <a:cubicBezTo>
                  <a:pt x="194" y="614"/>
                  <a:pt x="189" y="614"/>
                  <a:pt x="186" y="613"/>
                </a:cubicBezTo>
                <a:cubicBezTo>
                  <a:pt x="185" y="613"/>
                  <a:pt x="183" y="610"/>
                  <a:pt x="182" y="609"/>
                </a:cubicBezTo>
                <a:cubicBezTo>
                  <a:pt x="181" y="609"/>
                  <a:pt x="179" y="608"/>
                  <a:pt x="178" y="607"/>
                </a:cubicBezTo>
                <a:cubicBezTo>
                  <a:pt x="178" y="606"/>
                  <a:pt x="177" y="606"/>
                  <a:pt x="177" y="605"/>
                </a:cubicBezTo>
                <a:cubicBezTo>
                  <a:pt x="177" y="603"/>
                  <a:pt x="182" y="600"/>
                  <a:pt x="182" y="597"/>
                </a:cubicBezTo>
                <a:cubicBezTo>
                  <a:pt x="181" y="596"/>
                  <a:pt x="180" y="594"/>
                  <a:pt x="179" y="593"/>
                </a:cubicBezTo>
                <a:cubicBezTo>
                  <a:pt x="177" y="592"/>
                  <a:pt x="172" y="592"/>
                  <a:pt x="171" y="590"/>
                </a:cubicBezTo>
                <a:cubicBezTo>
                  <a:pt x="170" y="587"/>
                  <a:pt x="174" y="582"/>
                  <a:pt x="174" y="580"/>
                </a:cubicBezTo>
                <a:cubicBezTo>
                  <a:pt x="174" y="577"/>
                  <a:pt x="173" y="573"/>
                  <a:pt x="171" y="571"/>
                </a:cubicBezTo>
                <a:cubicBezTo>
                  <a:pt x="170" y="570"/>
                  <a:pt x="165" y="571"/>
                  <a:pt x="164" y="571"/>
                </a:cubicBezTo>
                <a:cubicBezTo>
                  <a:pt x="161" y="572"/>
                  <a:pt x="157" y="575"/>
                  <a:pt x="154" y="574"/>
                </a:cubicBezTo>
                <a:cubicBezTo>
                  <a:pt x="151" y="573"/>
                  <a:pt x="151" y="565"/>
                  <a:pt x="148" y="563"/>
                </a:cubicBezTo>
                <a:cubicBezTo>
                  <a:pt x="146" y="560"/>
                  <a:pt x="140" y="559"/>
                  <a:pt x="137" y="558"/>
                </a:cubicBezTo>
                <a:cubicBezTo>
                  <a:pt x="135" y="555"/>
                  <a:pt x="131" y="549"/>
                  <a:pt x="130" y="546"/>
                </a:cubicBezTo>
                <a:cubicBezTo>
                  <a:pt x="130" y="543"/>
                  <a:pt x="133" y="539"/>
                  <a:pt x="133" y="536"/>
                </a:cubicBezTo>
                <a:cubicBezTo>
                  <a:pt x="133" y="534"/>
                  <a:pt x="134" y="529"/>
                  <a:pt x="133" y="526"/>
                </a:cubicBezTo>
                <a:cubicBezTo>
                  <a:pt x="132" y="524"/>
                  <a:pt x="129" y="519"/>
                  <a:pt x="127" y="517"/>
                </a:cubicBezTo>
                <a:cubicBezTo>
                  <a:pt x="125" y="515"/>
                  <a:pt x="120" y="512"/>
                  <a:pt x="118" y="510"/>
                </a:cubicBezTo>
                <a:cubicBezTo>
                  <a:pt x="116" y="507"/>
                  <a:pt x="117" y="499"/>
                  <a:pt x="115" y="496"/>
                </a:cubicBezTo>
                <a:cubicBezTo>
                  <a:pt x="114" y="493"/>
                  <a:pt x="107" y="491"/>
                  <a:pt x="105" y="489"/>
                </a:cubicBezTo>
                <a:cubicBezTo>
                  <a:pt x="104" y="487"/>
                  <a:pt x="103" y="482"/>
                  <a:pt x="102" y="480"/>
                </a:cubicBezTo>
                <a:cubicBezTo>
                  <a:pt x="101" y="477"/>
                  <a:pt x="99" y="469"/>
                  <a:pt x="96" y="467"/>
                </a:cubicBezTo>
                <a:cubicBezTo>
                  <a:pt x="95" y="466"/>
                  <a:pt x="91" y="465"/>
                  <a:pt x="89" y="464"/>
                </a:cubicBezTo>
                <a:cubicBezTo>
                  <a:pt x="88" y="463"/>
                  <a:pt x="85" y="458"/>
                  <a:pt x="83" y="458"/>
                </a:cubicBezTo>
                <a:cubicBezTo>
                  <a:pt x="82" y="457"/>
                  <a:pt x="79" y="458"/>
                  <a:pt x="78" y="459"/>
                </a:cubicBezTo>
                <a:cubicBezTo>
                  <a:pt x="77" y="461"/>
                  <a:pt x="79" y="466"/>
                  <a:pt x="78" y="468"/>
                </a:cubicBezTo>
                <a:cubicBezTo>
                  <a:pt x="78" y="469"/>
                  <a:pt x="76" y="470"/>
                  <a:pt x="75" y="471"/>
                </a:cubicBezTo>
                <a:cubicBezTo>
                  <a:pt x="73" y="472"/>
                  <a:pt x="68" y="470"/>
                  <a:pt x="66" y="471"/>
                </a:cubicBezTo>
                <a:cubicBezTo>
                  <a:pt x="65" y="472"/>
                  <a:pt x="64" y="475"/>
                  <a:pt x="63" y="476"/>
                </a:cubicBezTo>
                <a:cubicBezTo>
                  <a:pt x="62" y="476"/>
                  <a:pt x="60" y="476"/>
                  <a:pt x="59" y="476"/>
                </a:cubicBezTo>
                <a:cubicBezTo>
                  <a:pt x="56" y="475"/>
                  <a:pt x="50" y="473"/>
                  <a:pt x="47" y="473"/>
                </a:cubicBezTo>
                <a:cubicBezTo>
                  <a:pt x="45" y="473"/>
                  <a:pt x="43" y="475"/>
                  <a:pt x="41" y="474"/>
                </a:cubicBezTo>
                <a:cubicBezTo>
                  <a:pt x="39" y="473"/>
                  <a:pt x="35" y="468"/>
                  <a:pt x="34" y="465"/>
                </a:cubicBezTo>
                <a:cubicBezTo>
                  <a:pt x="34" y="463"/>
                  <a:pt x="36" y="458"/>
                  <a:pt x="36" y="456"/>
                </a:cubicBezTo>
                <a:cubicBezTo>
                  <a:pt x="36" y="454"/>
                  <a:pt x="36" y="448"/>
                  <a:pt x="34" y="446"/>
                </a:cubicBezTo>
                <a:cubicBezTo>
                  <a:pt x="34" y="445"/>
                  <a:pt x="30" y="443"/>
                  <a:pt x="29" y="443"/>
                </a:cubicBezTo>
                <a:cubicBezTo>
                  <a:pt x="27" y="443"/>
                  <a:pt x="25" y="445"/>
                  <a:pt x="23" y="444"/>
                </a:cubicBezTo>
                <a:cubicBezTo>
                  <a:pt x="21" y="443"/>
                  <a:pt x="21" y="438"/>
                  <a:pt x="19" y="437"/>
                </a:cubicBezTo>
                <a:cubicBezTo>
                  <a:pt x="18" y="435"/>
                  <a:pt x="13" y="435"/>
                  <a:pt x="11" y="434"/>
                </a:cubicBezTo>
                <a:cubicBezTo>
                  <a:pt x="9" y="432"/>
                  <a:pt x="6" y="425"/>
                  <a:pt x="5" y="423"/>
                </a:cubicBezTo>
                <a:cubicBezTo>
                  <a:pt x="4" y="422"/>
                  <a:pt x="3" y="421"/>
                  <a:pt x="2" y="4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6"/>
          <p:cNvSpPr>
            <a:spLocks/>
          </p:cNvSpPr>
          <p:nvPr/>
        </p:nvSpPr>
        <p:spPr bwMode="auto">
          <a:xfrm>
            <a:off x="8160202" y="3760408"/>
            <a:ext cx="750819" cy="836188"/>
          </a:xfrm>
          <a:custGeom>
            <a:avLst/>
            <a:gdLst/>
            <a:ahLst/>
            <a:cxnLst>
              <a:cxn ang="0">
                <a:pos x="325" y="115"/>
              </a:cxn>
              <a:cxn ang="0">
                <a:pos x="312" y="136"/>
              </a:cxn>
              <a:cxn ang="0">
                <a:pos x="296" y="143"/>
              </a:cxn>
              <a:cxn ang="0">
                <a:pos x="300" y="160"/>
              </a:cxn>
              <a:cxn ang="0">
                <a:pos x="315" y="181"/>
              </a:cxn>
              <a:cxn ang="0">
                <a:pos x="305" y="205"/>
              </a:cxn>
              <a:cxn ang="0">
                <a:pos x="315" y="234"/>
              </a:cxn>
              <a:cxn ang="0">
                <a:pos x="306" y="255"/>
              </a:cxn>
              <a:cxn ang="0">
                <a:pos x="288" y="244"/>
              </a:cxn>
              <a:cxn ang="0">
                <a:pos x="287" y="265"/>
              </a:cxn>
              <a:cxn ang="0">
                <a:pos x="277" y="277"/>
              </a:cxn>
              <a:cxn ang="0">
                <a:pos x="263" y="290"/>
              </a:cxn>
              <a:cxn ang="0">
                <a:pos x="260" y="301"/>
              </a:cxn>
              <a:cxn ang="0">
                <a:pos x="259" y="313"/>
              </a:cxn>
              <a:cxn ang="0">
                <a:pos x="251" y="327"/>
              </a:cxn>
              <a:cxn ang="0">
                <a:pos x="249" y="341"/>
              </a:cxn>
              <a:cxn ang="0">
                <a:pos x="241" y="351"/>
              </a:cxn>
              <a:cxn ang="0">
                <a:pos x="226" y="354"/>
              </a:cxn>
              <a:cxn ang="0">
                <a:pos x="208" y="353"/>
              </a:cxn>
              <a:cxn ang="0">
                <a:pos x="192" y="360"/>
              </a:cxn>
              <a:cxn ang="0">
                <a:pos x="169" y="346"/>
              </a:cxn>
              <a:cxn ang="0">
                <a:pos x="152" y="338"/>
              </a:cxn>
              <a:cxn ang="0">
                <a:pos x="137" y="339"/>
              </a:cxn>
              <a:cxn ang="0">
                <a:pos x="124" y="322"/>
              </a:cxn>
              <a:cxn ang="0">
                <a:pos x="124" y="310"/>
              </a:cxn>
              <a:cxn ang="0">
                <a:pos x="105" y="303"/>
              </a:cxn>
              <a:cxn ang="0">
                <a:pos x="105" y="280"/>
              </a:cxn>
              <a:cxn ang="0">
                <a:pos x="110" y="265"/>
              </a:cxn>
              <a:cxn ang="0">
                <a:pos x="106" y="254"/>
              </a:cxn>
              <a:cxn ang="0">
                <a:pos x="108" y="238"/>
              </a:cxn>
              <a:cxn ang="0">
                <a:pos x="85" y="228"/>
              </a:cxn>
              <a:cxn ang="0">
                <a:pos x="77" y="216"/>
              </a:cxn>
              <a:cxn ang="0">
                <a:pos x="65" y="198"/>
              </a:cxn>
              <a:cxn ang="0">
                <a:pos x="38" y="196"/>
              </a:cxn>
              <a:cxn ang="0">
                <a:pos x="21" y="196"/>
              </a:cxn>
              <a:cxn ang="0">
                <a:pos x="13" y="177"/>
              </a:cxn>
              <a:cxn ang="0">
                <a:pos x="3" y="172"/>
              </a:cxn>
              <a:cxn ang="0">
                <a:pos x="14" y="154"/>
              </a:cxn>
              <a:cxn ang="0">
                <a:pos x="31" y="149"/>
              </a:cxn>
              <a:cxn ang="0">
                <a:pos x="38" y="125"/>
              </a:cxn>
              <a:cxn ang="0">
                <a:pos x="45" y="101"/>
              </a:cxn>
              <a:cxn ang="0">
                <a:pos x="33" y="86"/>
              </a:cxn>
              <a:cxn ang="0">
                <a:pos x="32" y="59"/>
              </a:cxn>
              <a:cxn ang="0">
                <a:pos x="44" y="42"/>
              </a:cxn>
              <a:cxn ang="0">
                <a:pos x="69" y="30"/>
              </a:cxn>
              <a:cxn ang="0">
                <a:pos x="87" y="21"/>
              </a:cxn>
              <a:cxn ang="0">
                <a:pos x="100" y="17"/>
              </a:cxn>
              <a:cxn ang="0">
                <a:pos x="116" y="16"/>
              </a:cxn>
              <a:cxn ang="0">
                <a:pos x="130" y="25"/>
              </a:cxn>
              <a:cxn ang="0">
                <a:pos x="146" y="13"/>
              </a:cxn>
              <a:cxn ang="0">
                <a:pos x="166" y="10"/>
              </a:cxn>
              <a:cxn ang="0">
                <a:pos x="175" y="13"/>
              </a:cxn>
              <a:cxn ang="0">
                <a:pos x="191" y="11"/>
              </a:cxn>
              <a:cxn ang="0">
                <a:pos x="201" y="8"/>
              </a:cxn>
              <a:cxn ang="0">
                <a:pos x="228" y="8"/>
              </a:cxn>
              <a:cxn ang="0">
                <a:pos x="262" y="9"/>
              </a:cxn>
              <a:cxn ang="0">
                <a:pos x="274" y="4"/>
              </a:cxn>
              <a:cxn ang="0">
                <a:pos x="280" y="25"/>
              </a:cxn>
              <a:cxn ang="0">
                <a:pos x="295" y="40"/>
              </a:cxn>
              <a:cxn ang="0">
                <a:pos x="307" y="53"/>
              </a:cxn>
              <a:cxn ang="0">
                <a:pos x="319" y="79"/>
              </a:cxn>
            </a:cxnLst>
            <a:rect l="0" t="0" r="r" b="b"/>
            <a:pathLst>
              <a:path w="325" h="362">
                <a:moveTo>
                  <a:pt x="325" y="99"/>
                </a:moveTo>
                <a:cubicBezTo>
                  <a:pt x="325" y="101"/>
                  <a:pt x="324" y="106"/>
                  <a:pt x="323" y="108"/>
                </a:cubicBezTo>
                <a:cubicBezTo>
                  <a:pt x="323" y="110"/>
                  <a:pt x="325" y="113"/>
                  <a:pt x="325" y="115"/>
                </a:cubicBezTo>
                <a:cubicBezTo>
                  <a:pt x="324" y="117"/>
                  <a:pt x="323" y="121"/>
                  <a:pt x="322" y="123"/>
                </a:cubicBezTo>
                <a:cubicBezTo>
                  <a:pt x="321" y="126"/>
                  <a:pt x="320" y="132"/>
                  <a:pt x="318" y="134"/>
                </a:cubicBezTo>
                <a:cubicBezTo>
                  <a:pt x="317" y="135"/>
                  <a:pt x="313" y="135"/>
                  <a:pt x="312" y="136"/>
                </a:cubicBezTo>
                <a:cubicBezTo>
                  <a:pt x="310" y="136"/>
                  <a:pt x="307" y="138"/>
                  <a:pt x="306" y="139"/>
                </a:cubicBezTo>
                <a:cubicBezTo>
                  <a:pt x="305" y="139"/>
                  <a:pt x="302" y="138"/>
                  <a:pt x="301" y="139"/>
                </a:cubicBezTo>
                <a:cubicBezTo>
                  <a:pt x="300" y="139"/>
                  <a:pt x="297" y="141"/>
                  <a:pt x="296" y="143"/>
                </a:cubicBezTo>
                <a:cubicBezTo>
                  <a:pt x="294" y="144"/>
                  <a:pt x="293" y="149"/>
                  <a:pt x="292" y="152"/>
                </a:cubicBezTo>
                <a:cubicBezTo>
                  <a:pt x="292" y="154"/>
                  <a:pt x="292" y="158"/>
                  <a:pt x="293" y="159"/>
                </a:cubicBezTo>
                <a:cubicBezTo>
                  <a:pt x="295" y="160"/>
                  <a:pt x="298" y="160"/>
                  <a:pt x="300" y="160"/>
                </a:cubicBezTo>
                <a:cubicBezTo>
                  <a:pt x="302" y="161"/>
                  <a:pt x="306" y="165"/>
                  <a:pt x="308" y="167"/>
                </a:cubicBezTo>
                <a:cubicBezTo>
                  <a:pt x="309" y="169"/>
                  <a:pt x="311" y="173"/>
                  <a:pt x="312" y="175"/>
                </a:cubicBezTo>
                <a:cubicBezTo>
                  <a:pt x="313" y="176"/>
                  <a:pt x="314" y="179"/>
                  <a:pt x="315" y="181"/>
                </a:cubicBezTo>
                <a:cubicBezTo>
                  <a:pt x="315" y="183"/>
                  <a:pt x="316" y="189"/>
                  <a:pt x="314" y="192"/>
                </a:cubicBezTo>
                <a:cubicBezTo>
                  <a:pt x="314" y="193"/>
                  <a:pt x="310" y="194"/>
                  <a:pt x="309" y="196"/>
                </a:cubicBezTo>
                <a:cubicBezTo>
                  <a:pt x="308" y="198"/>
                  <a:pt x="305" y="203"/>
                  <a:pt x="305" y="205"/>
                </a:cubicBezTo>
                <a:cubicBezTo>
                  <a:pt x="305" y="208"/>
                  <a:pt x="306" y="214"/>
                  <a:pt x="308" y="217"/>
                </a:cubicBezTo>
                <a:cubicBezTo>
                  <a:pt x="308" y="219"/>
                  <a:pt x="311" y="221"/>
                  <a:pt x="312" y="223"/>
                </a:cubicBezTo>
                <a:cubicBezTo>
                  <a:pt x="313" y="225"/>
                  <a:pt x="315" y="231"/>
                  <a:pt x="315" y="234"/>
                </a:cubicBezTo>
                <a:cubicBezTo>
                  <a:pt x="315" y="235"/>
                  <a:pt x="312" y="238"/>
                  <a:pt x="312" y="239"/>
                </a:cubicBezTo>
                <a:cubicBezTo>
                  <a:pt x="311" y="242"/>
                  <a:pt x="313" y="248"/>
                  <a:pt x="312" y="250"/>
                </a:cubicBezTo>
                <a:cubicBezTo>
                  <a:pt x="311" y="252"/>
                  <a:pt x="308" y="255"/>
                  <a:pt x="306" y="255"/>
                </a:cubicBezTo>
                <a:cubicBezTo>
                  <a:pt x="303" y="256"/>
                  <a:pt x="297" y="254"/>
                  <a:pt x="295" y="251"/>
                </a:cubicBezTo>
                <a:cubicBezTo>
                  <a:pt x="294" y="250"/>
                  <a:pt x="295" y="247"/>
                  <a:pt x="294" y="246"/>
                </a:cubicBezTo>
                <a:cubicBezTo>
                  <a:pt x="293" y="244"/>
                  <a:pt x="289" y="243"/>
                  <a:pt x="288" y="244"/>
                </a:cubicBezTo>
                <a:cubicBezTo>
                  <a:pt x="287" y="244"/>
                  <a:pt x="286" y="247"/>
                  <a:pt x="286" y="249"/>
                </a:cubicBezTo>
                <a:cubicBezTo>
                  <a:pt x="286" y="250"/>
                  <a:pt x="288" y="254"/>
                  <a:pt x="288" y="256"/>
                </a:cubicBezTo>
                <a:cubicBezTo>
                  <a:pt x="288" y="258"/>
                  <a:pt x="289" y="263"/>
                  <a:pt x="287" y="265"/>
                </a:cubicBezTo>
                <a:cubicBezTo>
                  <a:pt x="287" y="266"/>
                  <a:pt x="285" y="266"/>
                  <a:pt x="284" y="267"/>
                </a:cubicBezTo>
                <a:cubicBezTo>
                  <a:pt x="283" y="268"/>
                  <a:pt x="282" y="272"/>
                  <a:pt x="281" y="273"/>
                </a:cubicBezTo>
                <a:cubicBezTo>
                  <a:pt x="280" y="274"/>
                  <a:pt x="278" y="276"/>
                  <a:pt x="277" y="277"/>
                </a:cubicBezTo>
                <a:cubicBezTo>
                  <a:pt x="275" y="277"/>
                  <a:pt x="272" y="278"/>
                  <a:pt x="270" y="279"/>
                </a:cubicBezTo>
                <a:cubicBezTo>
                  <a:pt x="268" y="280"/>
                  <a:pt x="266" y="284"/>
                  <a:pt x="265" y="286"/>
                </a:cubicBezTo>
                <a:cubicBezTo>
                  <a:pt x="264" y="287"/>
                  <a:pt x="264" y="289"/>
                  <a:pt x="263" y="290"/>
                </a:cubicBezTo>
                <a:cubicBezTo>
                  <a:pt x="262" y="291"/>
                  <a:pt x="260" y="292"/>
                  <a:pt x="259" y="293"/>
                </a:cubicBezTo>
                <a:cubicBezTo>
                  <a:pt x="259" y="294"/>
                  <a:pt x="259" y="296"/>
                  <a:pt x="259" y="297"/>
                </a:cubicBezTo>
                <a:cubicBezTo>
                  <a:pt x="259" y="298"/>
                  <a:pt x="260" y="300"/>
                  <a:pt x="260" y="301"/>
                </a:cubicBezTo>
                <a:cubicBezTo>
                  <a:pt x="261" y="302"/>
                  <a:pt x="264" y="303"/>
                  <a:pt x="264" y="304"/>
                </a:cubicBezTo>
                <a:cubicBezTo>
                  <a:pt x="265" y="306"/>
                  <a:pt x="263" y="312"/>
                  <a:pt x="262" y="313"/>
                </a:cubicBezTo>
                <a:cubicBezTo>
                  <a:pt x="261" y="313"/>
                  <a:pt x="260" y="313"/>
                  <a:pt x="259" y="313"/>
                </a:cubicBezTo>
                <a:cubicBezTo>
                  <a:pt x="258" y="314"/>
                  <a:pt x="260" y="319"/>
                  <a:pt x="259" y="321"/>
                </a:cubicBezTo>
                <a:cubicBezTo>
                  <a:pt x="258" y="322"/>
                  <a:pt x="255" y="325"/>
                  <a:pt x="253" y="326"/>
                </a:cubicBezTo>
                <a:cubicBezTo>
                  <a:pt x="253" y="326"/>
                  <a:pt x="252" y="326"/>
                  <a:pt x="251" y="327"/>
                </a:cubicBezTo>
                <a:cubicBezTo>
                  <a:pt x="250" y="327"/>
                  <a:pt x="247" y="328"/>
                  <a:pt x="246" y="330"/>
                </a:cubicBezTo>
                <a:cubicBezTo>
                  <a:pt x="246" y="331"/>
                  <a:pt x="248" y="334"/>
                  <a:pt x="249" y="335"/>
                </a:cubicBezTo>
                <a:cubicBezTo>
                  <a:pt x="249" y="337"/>
                  <a:pt x="249" y="340"/>
                  <a:pt x="249" y="341"/>
                </a:cubicBezTo>
                <a:cubicBezTo>
                  <a:pt x="248" y="342"/>
                  <a:pt x="246" y="343"/>
                  <a:pt x="245" y="344"/>
                </a:cubicBezTo>
                <a:cubicBezTo>
                  <a:pt x="244" y="346"/>
                  <a:pt x="241" y="348"/>
                  <a:pt x="241" y="350"/>
                </a:cubicBezTo>
                <a:cubicBezTo>
                  <a:pt x="241" y="350"/>
                  <a:pt x="241" y="351"/>
                  <a:pt x="241" y="351"/>
                </a:cubicBezTo>
                <a:cubicBezTo>
                  <a:pt x="239" y="350"/>
                  <a:pt x="238" y="350"/>
                  <a:pt x="237" y="350"/>
                </a:cubicBezTo>
                <a:cubicBezTo>
                  <a:pt x="235" y="349"/>
                  <a:pt x="231" y="349"/>
                  <a:pt x="229" y="350"/>
                </a:cubicBezTo>
                <a:cubicBezTo>
                  <a:pt x="228" y="350"/>
                  <a:pt x="227" y="353"/>
                  <a:pt x="226" y="354"/>
                </a:cubicBezTo>
                <a:cubicBezTo>
                  <a:pt x="225" y="355"/>
                  <a:pt x="222" y="356"/>
                  <a:pt x="221" y="356"/>
                </a:cubicBezTo>
                <a:cubicBezTo>
                  <a:pt x="219" y="356"/>
                  <a:pt x="216" y="353"/>
                  <a:pt x="214" y="353"/>
                </a:cubicBezTo>
                <a:cubicBezTo>
                  <a:pt x="213" y="353"/>
                  <a:pt x="209" y="352"/>
                  <a:pt x="208" y="353"/>
                </a:cubicBezTo>
                <a:cubicBezTo>
                  <a:pt x="207" y="353"/>
                  <a:pt x="207" y="356"/>
                  <a:pt x="206" y="356"/>
                </a:cubicBezTo>
                <a:cubicBezTo>
                  <a:pt x="205" y="358"/>
                  <a:pt x="201" y="362"/>
                  <a:pt x="199" y="362"/>
                </a:cubicBezTo>
                <a:cubicBezTo>
                  <a:pt x="197" y="362"/>
                  <a:pt x="193" y="360"/>
                  <a:pt x="192" y="360"/>
                </a:cubicBezTo>
                <a:cubicBezTo>
                  <a:pt x="190" y="359"/>
                  <a:pt x="185" y="359"/>
                  <a:pt x="184" y="358"/>
                </a:cubicBezTo>
                <a:cubicBezTo>
                  <a:pt x="182" y="356"/>
                  <a:pt x="180" y="351"/>
                  <a:pt x="178" y="350"/>
                </a:cubicBezTo>
                <a:cubicBezTo>
                  <a:pt x="176" y="348"/>
                  <a:pt x="170" y="348"/>
                  <a:pt x="169" y="346"/>
                </a:cubicBezTo>
                <a:cubicBezTo>
                  <a:pt x="168" y="344"/>
                  <a:pt x="170" y="339"/>
                  <a:pt x="169" y="338"/>
                </a:cubicBezTo>
                <a:cubicBezTo>
                  <a:pt x="167" y="336"/>
                  <a:pt x="163" y="336"/>
                  <a:pt x="161" y="336"/>
                </a:cubicBezTo>
                <a:cubicBezTo>
                  <a:pt x="158" y="336"/>
                  <a:pt x="154" y="338"/>
                  <a:pt x="152" y="338"/>
                </a:cubicBezTo>
                <a:cubicBezTo>
                  <a:pt x="150" y="337"/>
                  <a:pt x="148" y="333"/>
                  <a:pt x="146" y="333"/>
                </a:cubicBezTo>
                <a:cubicBezTo>
                  <a:pt x="143" y="333"/>
                  <a:pt x="141" y="337"/>
                  <a:pt x="139" y="338"/>
                </a:cubicBezTo>
                <a:cubicBezTo>
                  <a:pt x="138" y="338"/>
                  <a:pt x="138" y="339"/>
                  <a:pt x="137" y="339"/>
                </a:cubicBezTo>
                <a:cubicBezTo>
                  <a:pt x="136" y="336"/>
                  <a:pt x="135" y="333"/>
                  <a:pt x="134" y="332"/>
                </a:cubicBezTo>
                <a:cubicBezTo>
                  <a:pt x="132" y="330"/>
                  <a:pt x="125" y="330"/>
                  <a:pt x="124" y="328"/>
                </a:cubicBezTo>
                <a:cubicBezTo>
                  <a:pt x="123" y="327"/>
                  <a:pt x="123" y="324"/>
                  <a:pt x="124" y="322"/>
                </a:cubicBezTo>
                <a:cubicBezTo>
                  <a:pt x="124" y="321"/>
                  <a:pt x="128" y="319"/>
                  <a:pt x="128" y="317"/>
                </a:cubicBezTo>
                <a:cubicBezTo>
                  <a:pt x="129" y="316"/>
                  <a:pt x="128" y="312"/>
                  <a:pt x="127" y="311"/>
                </a:cubicBezTo>
                <a:cubicBezTo>
                  <a:pt x="127" y="310"/>
                  <a:pt x="125" y="310"/>
                  <a:pt x="124" y="310"/>
                </a:cubicBezTo>
                <a:cubicBezTo>
                  <a:pt x="122" y="310"/>
                  <a:pt x="117" y="313"/>
                  <a:pt x="115" y="313"/>
                </a:cubicBezTo>
                <a:cubicBezTo>
                  <a:pt x="113" y="313"/>
                  <a:pt x="110" y="312"/>
                  <a:pt x="109" y="312"/>
                </a:cubicBezTo>
                <a:cubicBezTo>
                  <a:pt x="108" y="310"/>
                  <a:pt x="107" y="305"/>
                  <a:pt x="105" y="303"/>
                </a:cubicBezTo>
                <a:cubicBezTo>
                  <a:pt x="105" y="302"/>
                  <a:pt x="101" y="300"/>
                  <a:pt x="101" y="299"/>
                </a:cubicBezTo>
                <a:cubicBezTo>
                  <a:pt x="101" y="296"/>
                  <a:pt x="104" y="291"/>
                  <a:pt x="104" y="289"/>
                </a:cubicBezTo>
                <a:cubicBezTo>
                  <a:pt x="105" y="287"/>
                  <a:pt x="106" y="282"/>
                  <a:pt x="105" y="280"/>
                </a:cubicBezTo>
                <a:cubicBezTo>
                  <a:pt x="105" y="278"/>
                  <a:pt x="101" y="276"/>
                  <a:pt x="101" y="274"/>
                </a:cubicBezTo>
                <a:cubicBezTo>
                  <a:pt x="101" y="272"/>
                  <a:pt x="101" y="266"/>
                  <a:pt x="103" y="265"/>
                </a:cubicBezTo>
                <a:cubicBezTo>
                  <a:pt x="104" y="264"/>
                  <a:pt x="108" y="265"/>
                  <a:pt x="110" y="265"/>
                </a:cubicBezTo>
                <a:cubicBezTo>
                  <a:pt x="112" y="264"/>
                  <a:pt x="115" y="261"/>
                  <a:pt x="116" y="259"/>
                </a:cubicBezTo>
                <a:cubicBezTo>
                  <a:pt x="116" y="257"/>
                  <a:pt x="117" y="253"/>
                  <a:pt x="115" y="252"/>
                </a:cubicBezTo>
                <a:cubicBezTo>
                  <a:pt x="113" y="250"/>
                  <a:pt x="108" y="256"/>
                  <a:pt x="106" y="254"/>
                </a:cubicBezTo>
                <a:cubicBezTo>
                  <a:pt x="105" y="254"/>
                  <a:pt x="104" y="249"/>
                  <a:pt x="104" y="248"/>
                </a:cubicBezTo>
                <a:cubicBezTo>
                  <a:pt x="105" y="246"/>
                  <a:pt x="111" y="244"/>
                  <a:pt x="111" y="242"/>
                </a:cubicBezTo>
                <a:cubicBezTo>
                  <a:pt x="111" y="241"/>
                  <a:pt x="109" y="239"/>
                  <a:pt x="108" y="238"/>
                </a:cubicBezTo>
                <a:cubicBezTo>
                  <a:pt x="107" y="237"/>
                  <a:pt x="104" y="234"/>
                  <a:pt x="103" y="233"/>
                </a:cubicBezTo>
                <a:cubicBezTo>
                  <a:pt x="100" y="232"/>
                  <a:pt x="95" y="234"/>
                  <a:pt x="93" y="233"/>
                </a:cubicBezTo>
                <a:cubicBezTo>
                  <a:pt x="90" y="232"/>
                  <a:pt x="86" y="230"/>
                  <a:pt x="85" y="228"/>
                </a:cubicBezTo>
                <a:cubicBezTo>
                  <a:pt x="85" y="226"/>
                  <a:pt x="90" y="223"/>
                  <a:pt x="89" y="221"/>
                </a:cubicBezTo>
                <a:cubicBezTo>
                  <a:pt x="89" y="219"/>
                  <a:pt x="85" y="217"/>
                  <a:pt x="83" y="216"/>
                </a:cubicBezTo>
                <a:cubicBezTo>
                  <a:pt x="82" y="215"/>
                  <a:pt x="79" y="216"/>
                  <a:pt x="77" y="216"/>
                </a:cubicBezTo>
                <a:cubicBezTo>
                  <a:pt x="76" y="215"/>
                  <a:pt x="72" y="214"/>
                  <a:pt x="71" y="212"/>
                </a:cubicBezTo>
                <a:cubicBezTo>
                  <a:pt x="70" y="209"/>
                  <a:pt x="73" y="203"/>
                  <a:pt x="71" y="200"/>
                </a:cubicBezTo>
                <a:cubicBezTo>
                  <a:pt x="70" y="199"/>
                  <a:pt x="67" y="198"/>
                  <a:pt x="65" y="198"/>
                </a:cubicBezTo>
                <a:cubicBezTo>
                  <a:pt x="63" y="197"/>
                  <a:pt x="59" y="199"/>
                  <a:pt x="57" y="199"/>
                </a:cubicBezTo>
                <a:cubicBezTo>
                  <a:pt x="54" y="199"/>
                  <a:pt x="49" y="197"/>
                  <a:pt x="47" y="196"/>
                </a:cubicBezTo>
                <a:cubicBezTo>
                  <a:pt x="45" y="196"/>
                  <a:pt x="40" y="195"/>
                  <a:pt x="38" y="196"/>
                </a:cubicBezTo>
                <a:cubicBezTo>
                  <a:pt x="36" y="198"/>
                  <a:pt x="37" y="203"/>
                  <a:pt x="35" y="205"/>
                </a:cubicBezTo>
                <a:cubicBezTo>
                  <a:pt x="32" y="207"/>
                  <a:pt x="24" y="207"/>
                  <a:pt x="21" y="205"/>
                </a:cubicBezTo>
                <a:cubicBezTo>
                  <a:pt x="20" y="203"/>
                  <a:pt x="21" y="198"/>
                  <a:pt x="21" y="196"/>
                </a:cubicBezTo>
                <a:cubicBezTo>
                  <a:pt x="22" y="194"/>
                  <a:pt x="25" y="190"/>
                  <a:pt x="25" y="187"/>
                </a:cubicBezTo>
                <a:cubicBezTo>
                  <a:pt x="25" y="185"/>
                  <a:pt x="23" y="181"/>
                  <a:pt x="21" y="180"/>
                </a:cubicBezTo>
                <a:cubicBezTo>
                  <a:pt x="20" y="178"/>
                  <a:pt x="15" y="177"/>
                  <a:pt x="13" y="177"/>
                </a:cubicBezTo>
                <a:cubicBezTo>
                  <a:pt x="10" y="176"/>
                  <a:pt x="4" y="177"/>
                  <a:pt x="2" y="176"/>
                </a:cubicBezTo>
                <a:cubicBezTo>
                  <a:pt x="1" y="176"/>
                  <a:pt x="1" y="175"/>
                  <a:pt x="0" y="175"/>
                </a:cubicBezTo>
                <a:cubicBezTo>
                  <a:pt x="2" y="174"/>
                  <a:pt x="3" y="173"/>
                  <a:pt x="3" y="172"/>
                </a:cubicBezTo>
                <a:cubicBezTo>
                  <a:pt x="4" y="170"/>
                  <a:pt x="4" y="167"/>
                  <a:pt x="4" y="166"/>
                </a:cubicBezTo>
                <a:cubicBezTo>
                  <a:pt x="5" y="164"/>
                  <a:pt x="8" y="161"/>
                  <a:pt x="10" y="159"/>
                </a:cubicBezTo>
                <a:cubicBezTo>
                  <a:pt x="11" y="158"/>
                  <a:pt x="13" y="154"/>
                  <a:pt x="14" y="154"/>
                </a:cubicBezTo>
                <a:cubicBezTo>
                  <a:pt x="15" y="153"/>
                  <a:pt x="17" y="154"/>
                  <a:pt x="17" y="154"/>
                </a:cubicBezTo>
                <a:cubicBezTo>
                  <a:pt x="20" y="154"/>
                  <a:pt x="24" y="155"/>
                  <a:pt x="26" y="155"/>
                </a:cubicBezTo>
                <a:cubicBezTo>
                  <a:pt x="28" y="154"/>
                  <a:pt x="31" y="151"/>
                  <a:pt x="31" y="149"/>
                </a:cubicBezTo>
                <a:cubicBezTo>
                  <a:pt x="32" y="146"/>
                  <a:pt x="29" y="140"/>
                  <a:pt x="29" y="136"/>
                </a:cubicBezTo>
                <a:cubicBezTo>
                  <a:pt x="29" y="133"/>
                  <a:pt x="29" y="125"/>
                  <a:pt x="31" y="123"/>
                </a:cubicBezTo>
                <a:cubicBezTo>
                  <a:pt x="33" y="122"/>
                  <a:pt x="36" y="125"/>
                  <a:pt x="38" y="125"/>
                </a:cubicBezTo>
                <a:cubicBezTo>
                  <a:pt x="40" y="124"/>
                  <a:pt x="44" y="122"/>
                  <a:pt x="45" y="120"/>
                </a:cubicBezTo>
                <a:cubicBezTo>
                  <a:pt x="47" y="118"/>
                  <a:pt x="49" y="114"/>
                  <a:pt x="49" y="111"/>
                </a:cubicBezTo>
                <a:cubicBezTo>
                  <a:pt x="49" y="109"/>
                  <a:pt x="48" y="102"/>
                  <a:pt x="45" y="101"/>
                </a:cubicBezTo>
                <a:cubicBezTo>
                  <a:pt x="44" y="100"/>
                  <a:pt x="40" y="103"/>
                  <a:pt x="39" y="102"/>
                </a:cubicBezTo>
                <a:cubicBezTo>
                  <a:pt x="37" y="102"/>
                  <a:pt x="34" y="98"/>
                  <a:pt x="34" y="97"/>
                </a:cubicBezTo>
                <a:cubicBezTo>
                  <a:pt x="33" y="94"/>
                  <a:pt x="33" y="89"/>
                  <a:pt x="33" y="86"/>
                </a:cubicBezTo>
                <a:cubicBezTo>
                  <a:pt x="32" y="84"/>
                  <a:pt x="30" y="81"/>
                  <a:pt x="31" y="79"/>
                </a:cubicBezTo>
                <a:cubicBezTo>
                  <a:pt x="31" y="75"/>
                  <a:pt x="35" y="70"/>
                  <a:pt x="35" y="67"/>
                </a:cubicBezTo>
                <a:cubicBezTo>
                  <a:pt x="35" y="65"/>
                  <a:pt x="32" y="61"/>
                  <a:pt x="32" y="59"/>
                </a:cubicBezTo>
                <a:cubicBezTo>
                  <a:pt x="31" y="57"/>
                  <a:pt x="31" y="51"/>
                  <a:pt x="33" y="49"/>
                </a:cubicBezTo>
                <a:cubicBezTo>
                  <a:pt x="34" y="48"/>
                  <a:pt x="37" y="50"/>
                  <a:pt x="38" y="49"/>
                </a:cubicBezTo>
                <a:cubicBezTo>
                  <a:pt x="40" y="48"/>
                  <a:pt x="42" y="43"/>
                  <a:pt x="44" y="42"/>
                </a:cubicBezTo>
                <a:cubicBezTo>
                  <a:pt x="46" y="41"/>
                  <a:pt x="51" y="43"/>
                  <a:pt x="53" y="42"/>
                </a:cubicBezTo>
                <a:cubicBezTo>
                  <a:pt x="56" y="41"/>
                  <a:pt x="61" y="37"/>
                  <a:pt x="63" y="35"/>
                </a:cubicBezTo>
                <a:cubicBezTo>
                  <a:pt x="65" y="34"/>
                  <a:pt x="68" y="32"/>
                  <a:pt x="69" y="30"/>
                </a:cubicBezTo>
                <a:cubicBezTo>
                  <a:pt x="69" y="29"/>
                  <a:pt x="68" y="26"/>
                  <a:pt x="69" y="25"/>
                </a:cubicBezTo>
                <a:cubicBezTo>
                  <a:pt x="70" y="22"/>
                  <a:pt x="77" y="21"/>
                  <a:pt x="80" y="21"/>
                </a:cubicBezTo>
                <a:cubicBezTo>
                  <a:pt x="82" y="21"/>
                  <a:pt x="86" y="22"/>
                  <a:pt x="87" y="21"/>
                </a:cubicBezTo>
                <a:cubicBezTo>
                  <a:pt x="89" y="20"/>
                  <a:pt x="90" y="17"/>
                  <a:pt x="92" y="16"/>
                </a:cubicBezTo>
                <a:cubicBezTo>
                  <a:pt x="92" y="15"/>
                  <a:pt x="95" y="15"/>
                  <a:pt x="96" y="15"/>
                </a:cubicBezTo>
                <a:cubicBezTo>
                  <a:pt x="97" y="16"/>
                  <a:pt x="99" y="17"/>
                  <a:pt x="100" y="17"/>
                </a:cubicBezTo>
                <a:cubicBezTo>
                  <a:pt x="101" y="18"/>
                  <a:pt x="103" y="21"/>
                  <a:pt x="104" y="21"/>
                </a:cubicBezTo>
                <a:cubicBezTo>
                  <a:pt x="107" y="22"/>
                  <a:pt x="112" y="22"/>
                  <a:pt x="114" y="21"/>
                </a:cubicBezTo>
                <a:cubicBezTo>
                  <a:pt x="115" y="20"/>
                  <a:pt x="115" y="17"/>
                  <a:pt x="116" y="16"/>
                </a:cubicBezTo>
                <a:cubicBezTo>
                  <a:pt x="117" y="15"/>
                  <a:pt x="119" y="13"/>
                  <a:pt x="120" y="13"/>
                </a:cubicBezTo>
                <a:cubicBezTo>
                  <a:pt x="123" y="13"/>
                  <a:pt x="126" y="16"/>
                  <a:pt x="128" y="17"/>
                </a:cubicBezTo>
                <a:cubicBezTo>
                  <a:pt x="129" y="19"/>
                  <a:pt x="129" y="24"/>
                  <a:pt x="130" y="25"/>
                </a:cubicBezTo>
                <a:cubicBezTo>
                  <a:pt x="132" y="26"/>
                  <a:pt x="135" y="23"/>
                  <a:pt x="137" y="23"/>
                </a:cubicBezTo>
                <a:cubicBezTo>
                  <a:pt x="139" y="22"/>
                  <a:pt x="145" y="20"/>
                  <a:pt x="146" y="18"/>
                </a:cubicBezTo>
                <a:cubicBezTo>
                  <a:pt x="147" y="17"/>
                  <a:pt x="145" y="14"/>
                  <a:pt x="146" y="13"/>
                </a:cubicBezTo>
                <a:cubicBezTo>
                  <a:pt x="147" y="11"/>
                  <a:pt x="150" y="9"/>
                  <a:pt x="152" y="8"/>
                </a:cubicBezTo>
                <a:cubicBezTo>
                  <a:pt x="154" y="7"/>
                  <a:pt x="158" y="8"/>
                  <a:pt x="161" y="8"/>
                </a:cubicBezTo>
                <a:cubicBezTo>
                  <a:pt x="162" y="8"/>
                  <a:pt x="165" y="8"/>
                  <a:pt x="166" y="10"/>
                </a:cubicBezTo>
                <a:cubicBezTo>
                  <a:pt x="168" y="11"/>
                  <a:pt x="165" y="17"/>
                  <a:pt x="166" y="18"/>
                </a:cubicBezTo>
                <a:cubicBezTo>
                  <a:pt x="168" y="19"/>
                  <a:pt x="173" y="19"/>
                  <a:pt x="175" y="18"/>
                </a:cubicBezTo>
                <a:cubicBezTo>
                  <a:pt x="176" y="17"/>
                  <a:pt x="174" y="14"/>
                  <a:pt x="175" y="13"/>
                </a:cubicBezTo>
                <a:cubicBezTo>
                  <a:pt x="176" y="11"/>
                  <a:pt x="181" y="10"/>
                  <a:pt x="183" y="10"/>
                </a:cubicBezTo>
                <a:cubicBezTo>
                  <a:pt x="185" y="11"/>
                  <a:pt x="186" y="16"/>
                  <a:pt x="188" y="16"/>
                </a:cubicBezTo>
                <a:cubicBezTo>
                  <a:pt x="190" y="16"/>
                  <a:pt x="191" y="13"/>
                  <a:pt x="191" y="11"/>
                </a:cubicBezTo>
                <a:cubicBezTo>
                  <a:pt x="191" y="9"/>
                  <a:pt x="187" y="3"/>
                  <a:pt x="188" y="1"/>
                </a:cubicBezTo>
                <a:cubicBezTo>
                  <a:pt x="189" y="0"/>
                  <a:pt x="193" y="1"/>
                  <a:pt x="195" y="1"/>
                </a:cubicBezTo>
                <a:cubicBezTo>
                  <a:pt x="197" y="2"/>
                  <a:pt x="199" y="7"/>
                  <a:pt x="201" y="8"/>
                </a:cubicBezTo>
                <a:cubicBezTo>
                  <a:pt x="204" y="8"/>
                  <a:pt x="207" y="5"/>
                  <a:pt x="210" y="4"/>
                </a:cubicBezTo>
                <a:cubicBezTo>
                  <a:pt x="212" y="4"/>
                  <a:pt x="217" y="4"/>
                  <a:pt x="219" y="4"/>
                </a:cubicBezTo>
                <a:cubicBezTo>
                  <a:pt x="221" y="5"/>
                  <a:pt x="226" y="7"/>
                  <a:pt x="228" y="8"/>
                </a:cubicBezTo>
                <a:cubicBezTo>
                  <a:pt x="232" y="8"/>
                  <a:pt x="238" y="7"/>
                  <a:pt x="241" y="8"/>
                </a:cubicBezTo>
                <a:cubicBezTo>
                  <a:pt x="242" y="8"/>
                  <a:pt x="243" y="11"/>
                  <a:pt x="245" y="11"/>
                </a:cubicBezTo>
                <a:cubicBezTo>
                  <a:pt x="249" y="13"/>
                  <a:pt x="259" y="11"/>
                  <a:pt x="262" y="9"/>
                </a:cubicBezTo>
                <a:cubicBezTo>
                  <a:pt x="264" y="8"/>
                  <a:pt x="264" y="5"/>
                  <a:pt x="266" y="4"/>
                </a:cubicBezTo>
                <a:cubicBezTo>
                  <a:pt x="268" y="3"/>
                  <a:pt x="271" y="3"/>
                  <a:pt x="274" y="4"/>
                </a:cubicBezTo>
                <a:cubicBezTo>
                  <a:pt x="274" y="4"/>
                  <a:pt x="274" y="4"/>
                  <a:pt x="274" y="4"/>
                </a:cubicBezTo>
                <a:cubicBezTo>
                  <a:pt x="273" y="5"/>
                  <a:pt x="272" y="9"/>
                  <a:pt x="272" y="10"/>
                </a:cubicBezTo>
                <a:cubicBezTo>
                  <a:pt x="273" y="13"/>
                  <a:pt x="276" y="17"/>
                  <a:pt x="277" y="20"/>
                </a:cubicBezTo>
                <a:cubicBezTo>
                  <a:pt x="278" y="21"/>
                  <a:pt x="278" y="24"/>
                  <a:pt x="280" y="25"/>
                </a:cubicBezTo>
                <a:cubicBezTo>
                  <a:pt x="281" y="27"/>
                  <a:pt x="285" y="27"/>
                  <a:pt x="287" y="28"/>
                </a:cubicBezTo>
                <a:cubicBezTo>
                  <a:pt x="289" y="29"/>
                  <a:pt x="291" y="31"/>
                  <a:pt x="292" y="33"/>
                </a:cubicBezTo>
                <a:cubicBezTo>
                  <a:pt x="293" y="34"/>
                  <a:pt x="293" y="39"/>
                  <a:pt x="295" y="40"/>
                </a:cubicBezTo>
                <a:cubicBezTo>
                  <a:pt x="296" y="40"/>
                  <a:pt x="299" y="39"/>
                  <a:pt x="300" y="40"/>
                </a:cubicBezTo>
                <a:cubicBezTo>
                  <a:pt x="302" y="40"/>
                  <a:pt x="306" y="43"/>
                  <a:pt x="307" y="45"/>
                </a:cubicBezTo>
                <a:cubicBezTo>
                  <a:pt x="307" y="46"/>
                  <a:pt x="306" y="51"/>
                  <a:pt x="307" y="53"/>
                </a:cubicBezTo>
                <a:cubicBezTo>
                  <a:pt x="308" y="55"/>
                  <a:pt x="313" y="57"/>
                  <a:pt x="315" y="59"/>
                </a:cubicBezTo>
                <a:cubicBezTo>
                  <a:pt x="317" y="61"/>
                  <a:pt x="319" y="67"/>
                  <a:pt x="319" y="70"/>
                </a:cubicBezTo>
                <a:cubicBezTo>
                  <a:pt x="320" y="72"/>
                  <a:pt x="319" y="77"/>
                  <a:pt x="319" y="79"/>
                </a:cubicBezTo>
                <a:cubicBezTo>
                  <a:pt x="319" y="82"/>
                  <a:pt x="321" y="86"/>
                  <a:pt x="321" y="89"/>
                </a:cubicBezTo>
                <a:cubicBezTo>
                  <a:pt x="322" y="91"/>
                  <a:pt x="325" y="96"/>
                  <a:pt x="325" y="9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7"/>
          <p:cNvSpPr>
            <a:spLocks/>
          </p:cNvSpPr>
          <p:nvPr/>
        </p:nvSpPr>
        <p:spPr bwMode="auto">
          <a:xfrm>
            <a:off x="9751587" y="2011417"/>
            <a:ext cx="998172" cy="967526"/>
          </a:xfrm>
          <a:custGeom>
            <a:avLst/>
            <a:gdLst/>
            <a:ahLst/>
            <a:cxnLst>
              <a:cxn ang="0">
                <a:pos x="149" y="384"/>
              </a:cxn>
              <a:cxn ang="0">
                <a:pos x="129" y="361"/>
              </a:cxn>
              <a:cxn ang="0">
                <a:pos x="132" y="332"/>
              </a:cxn>
              <a:cxn ang="0">
                <a:pos x="114" y="313"/>
              </a:cxn>
              <a:cxn ang="0">
                <a:pos x="94" y="300"/>
              </a:cxn>
              <a:cxn ang="0">
                <a:pos x="86" y="288"/>
              </a:cxn>
              <a:cxn ang="0">
                <a:pos x="71" y="266"/>
              </a:cxn>
              <a:cxn ang="0">
                <a:pos x="46" y="253"/>
              </a:cxn>
              <a:cxn ang="0">
                <a:pos x="22" y="237"/>
              </a:cxn>
              <a:cxn ang="0">
                <a:pos x="15" y="205"/>
              </a:cxn>
              <a:cxn ang="0">
                <a:pos x="5" y="190"/>
              </a:cxn>
              <a:cxn ang="0">
                <a:pos x="6" y="166"/>
              </a:cxn>
              <a:cxn ang="0">
                <a:pos x="18" y="140"/>
              </a:cxn>
              <a:cxn ang="0">
                <a:pos x="8" y="113"/>
              </a:cxn>
              <a:cxn ang="0">
                <a:pos x="15" y="87"/>
              </a:cxn>
              <a:cxn ang="0">
                <a:pos x="27" y="58"/>
              </a:cxn>
              <a:cxn ang="0">
                <a:pos x="24" y="26"/>
              </a:cxn>
              <a:cxn ang="0">
                <a:pos x="41" y="9"/>
              </a:cxn>
              <a:cxn ang="0">
                <a:pos x="61" y="16"/>
              </a:cxn>
              <a:cxn ang="0">
                <a:pos x="75" y="1"/>
              </a:cxn>
              <a:cxn ang="0">
                <a:pos x="84" y="21"/>
              </a:cxn>
              <a:cxn ang="0">
                <a:pos x="113" y="8"/>
              </a:cxn>
              <a:cxn ang="0">
                <a:pos x="136" y="17"/>
              </a:cxn>
              <a:cxn ang="0">
                <a:pos x="161" y="29"/>
              </a:cxn>
              <a:cxn ang="0">
                <a:pos x="181" y="27"/>
              </a:cxn>
              <a:cxn ang="0">
                <a:pos x="206" y="20"/>
              </a:cxn>
              <a:cxn ang="0">
                <a:pos x="242" y="28"/>
              </a:cxn>
              <a:cxn ang="0">
                <a:pos x="260" y="62"/>
              </a:cxn>
              <a:cxn ang="0">
                <a:pos x="286" y="96"/>
              </a:cxn>
              <a:cxn ang="0">
                <a:pos x="301" y="76"/>
              </a:cxn>
              <a:cxn ang="0">
                <a:pos x="327" y="91"/>
              </a:cxn>
              <a:cxn ang="0">
                <a:pos x="337" y="101"/>
              </a:cxn>
              <a:cxn ang="0">
                <a:pos x="352" y="102"/>
              </a:cxn>
              <a:cxn ang="0">
                <a:pos x="379" y="97"/>
              </a:cxn>
              <a:cxn ang="0">
                <a:pos x="402" y="89"/>
              </a:cxn>
              <a:cxn ang="0">
                <a:pos x="422" y="110"/>
              </a:cxn>
              <a:cxn ang="0">
                <a:pos x="422" y="131"/>
              </a:cxn>
              <a:cxn ang="0">
                <a:pos x="404" y="142"/>
              </a:cxn>
              <a:cxn ang="0">
                <a:pos x="377" y="141"/>
              </a:cxn>
              <a:cxn ang="0">
                <a:pos x="355" y="132"/>
              </a:cxn>
              <a:cxn ang="0">
                <a:pos x="345" y="117"/>
              </a:cxn>
              <a:cxn ang="0">
                <a:pos x="335" y="139"/>
              </a:cxn>
              <a:cxn ang="0">
                <a:pos x="338" y="163"/>
              </a:cxn>
              <a:cxn ang="0">
                <a:pos x="354" y="182"/>
              </a:cxn>
              <a:cxn ang="0">
                <a:pos x="370" y="174"/>
              </a:cxn>
              <a:cxn ang="0">
                <a:pos x="377" y="204"/>
              </a:cxn>
              <a:cxn ang="0">
                <a:pos x="377" y="231"/>
              </a:cxn>
              <a:cxn ang="0">
                <a:pos x="359" y="248"/>
              </a:cxn>
              <a:cxn ang="0">
                <a:pos x="350" y="271"/>
              </a:cxn>
              <a:cxn ang="0">
                <a:pos x="365" y="291"/>
              </a:cxn>
              <a:cxn ang="0">
                <a:pos x="362" y="313"/>
              </a:cxn>
              <a:cxn ang="0">
                <a:pos x="354" y="344"/>
              </a:cxn>
              <a:cxn ang="0">
                <a:pos x="343" y="367"/>
              </a:cxn>
              <a:cxn ang="0">
                <a:pos x="332" y="394"/>
              </a:cxn>
              <a:cxn ang="0">
                <a:pos x="331" y="413"/>
              </a:cxn>
              <a:cxn ang="0">
                <a:pos x="312" y="410"/>
              </a:cxn>
              <a:cxn ang="0">
                <a:pos x="284" y="391"/>
              </a:cxn>
              <a:cxn ang="0">
                <a:pos x="260" y="398"/>
              </a:cxn>
              <a:cxn ang="0">
                <a:pos x="230" y="393"/>
              </a:cxn>
              <a:cxn ang="0">
                <a:pos x="209" y="380"/>
              </a:cxn>
              <a:cxn ang="0">
                <a:pos x="186" y="385"/>
              </a:cxn>
              <a:cxn ang="0">
                <a:pos x="169" y="395"/>
              </a:cxn>
            </a:cxnLst>
            <a:rect l="0" t="0" r="r" b="b"/>
            <a:pathLst>
              <a:path w="432" h="419">
                <a:moveTo>
                  <a:pt x="166" y="395"/>
                </a:moveTo>
                <a:cubicBezTo>
                  <a:pt x="164" y="395"/>
                  <a:pt x="162" y="395"/>
                  <a:pt x="160" y="395"/>
                </a:cubicBezTo>
                <a:cubicBezTo>
                  <a:pt x="159" y="394"/>
                  <a:pt x="157" y="390"/>
                  <a:pt x="155" y="389"/>
                </a:cubicBezTo>
                <a:cubicBezTo>
                  <a:pt x="154" y="388"/>
                  <a:pt x="150" y="386"/>
                  <a:pt x="149" y="384"/>
                </a:cubicBezTo>
                <a:cubicBezTo>
                  <a:pt x="147" y="382"/>
                  <a:pt x="146" y="377"/>
                  <a:pt x="144" y="375"/>
                </a:cubicBezTo>
                <a:cubicBezTo>
                  <a:pt x="143" y="373"/>
                  <a:pt x="141" y="370"/>
                  <a:pt x="139" y="369"/>
                </a:cubicBezTo>
                <a:cubicBezTo>
                  <a:pt x="138" y="367"/>
                  <a:pt x="135" y="364"/>
                  <a:pt x="133" y="363"/>
                </a:cubicBezTo>
                <a:cubicBezTo>
                  <a:pt x="132" y="362"/>
                  <a:pt x="130" y="362"/>
                  <a:pt x="129" y="361"/>
                </a:cubicBezTo>
                <a:cubicBezTo>
                  <a:pt x="128" y="359"/>
                  <a:pt x="127" y="354"/>
                  <a:pt x="127" y="352"/>
                </a:cubicBezTo>
                <a:cubicBezTo>
                  <a:pt x="128" y="351"/>
                  <a:pt x="131" y="349"/>
                  <a:pt x="132" y="348"/>
                </a:cubicBezTo>
                <a:cubicBezTo>
                  <a:pt x="133" y="346"/>
                  <a:pt x="133" y="342"/>
                  <a:pt x="133" y="340"/>
                </a:cubicBezTo>
                <a:cubicBezTo>
                  <a:pt x="133" y="338"/>
                  <a:pt x="132" y="334"/>
                  <a:pt x="132" y="332"/>
                </a:cubicBezTo>
                <a:cubicBezTo>
                  <a:pt x="131" y="330"/>
                  <a:pt x="131" y="326"/>
                  <a:pt x="129" y="325"/>
                </a:cubicBezTo>
                <a:cubicBezTo>
                  <a:pt x="128" y="324"/>
                  <a:pt x="126" y="325"/>
                  <a:pt x="125" y="325"/>
                </a:cubicBezTo>
                <a:cubicBezTo>
                  <a:pt x="123" y="323"/>
                  <a:pt x="125" y="316"/>
                  <a:pt x="123" y="315"/>
                </a:cubicBezTo>
                <a:cubicBezTo>
                  <a:pt x="121" y="313"/>
                  <a:pt x="116" y="314"/>
                  <a:pt x="114" y="313"/>
                </a:cubicBezTo>
                <a:cubicBezTo>
                  <a:pt x="111" y="313"/>
                  <a:pt x="106" y="311"/>
                  <a:pt x="105" y="309"/>
                </a:cubicBezTo>
                <a:cubicBezTo>
                  <a:pt x="104" y="307"/>
                  <a:pt x="106" y="303"/>
                  <a:pt x="105" y="301"/>
                </a:cubicBezTo>
                <a:cubicBezTo>
                  <a:pt x="104" y="299"/>
                  <a:pt x="100" y="297"/>
                  <a:pt x="98" y="298"/>
                </a:cubicBezTo>
                <a:cubicBezTo>
                  <a:pt x="97" y="298"/>
                  <a:pt x="95" y="299"/>
                  <a:pt x="94" y="300"/>
                </a:cubicBezTo>
                <a:cubicBezTo>
                  <a:pt x="93" y="301"/>
                  <a:pt x="93" y="302"/>
                  <a:pt x="93" y="303"/>
                </a:cubicBezTo>
                <a:cubicBezTo>
                  <a:pt x="92" y="303"/>
                  <a:pt x="88" y="302"/>
                  <a:pt x="88" y="301"/>
                </a:cubicBezTo>
                <a:cubicBezTo>
                  <a:pt x="88" y="300"/>
                  <a:pt x="84" y="295"/>
                  <a:pt x="83" y="293"/>
                </a:cubicBezTo>
                <a:cubicBezTo>
                  <a:pt x="83" y="292"/>
                  <a:pt x="86" y="290"/>
                  <a:pt x="86" y="288"/>
                </a:cubicBezTo>
                <a:cubicBezTo>
                  <a:pt x="87" y="287"/>
                  <a:pt x="88" y="283"/>
                  <a:pt x="88" y="282"/>
                </a:cubicBezTo>
                <a:cubicBezTo>
                  <a:pt x="88" y="280"/>
                  <a:pt x="88" y="276"/>
                  <a:pt x="87" y="274"/>
                </a:cubicBezTo>
                <a:cubicBezTo>
                  <a:pt x="85" y="273"/>
                  <a:pt x="81" y="273"/>
                  <a:pt x="79" y="272"/>
                </a:cubicBezTo>
                <a:cubicBezTo>
                  <a:pt x="77" y="271"/>
                  <a:pt x="73" y="268"/>
                  <a:pt x="71" y="266"/>
                </a:cubicBezTo>
                <a:cubicBezTo>
                  <a:pt x="70" y="265"/>
                  <a:pt x="67" y="261"/>
                  <a:pt x="65" y="260"/>
                </a:cubicBezTo>
                <a:cubicBezTo>
                  <a:pt x="63" y="259"/>
                  <a:pt x="60" y="260"/>
                  <a:pt x="59" y="260"/>
                </a:cubicBezTo>
                <a:cubicBezTo>
                  <a:pt x="57" y="260"/>
                  <a:pt x="54" y="260"/>
                  <a:pt x="53" y="260"/>
                </a:cubicBezTo>
                <a:cubicBezTo>
                  <a:pt x="51" y="259"/>
                  <a:pt x="48" y="255"/>
                  <a:pt x="46" y="253"/>
                </a:cubicBezTo>
                <a:cubicBezTo>
                  <a:pt x="44" y="252"/>
                  <a:pt x="39" y="252"/>
                  <a:pt x="38" y="250"/>
                </a:cubicBezTo>
                <a:cubicBezTo>
                  <a:pt x="36" y="249"/>
                  <a:pt x="35" y="245"/>
                  <a:pt x="33" y="244"/>
                </a:cubicBezTo>
                <a:cubicBezTo>
                  <a:pt x="33" y="243"/>
                  <a:pt x="30" y="241"/>
                  <a:pt x="29" y="240"/>
                </a:cubicBezTo>
                <a:cubicBezTo>
                  <a:pt x="28" y="239"/>
                  <a:pt x="24" y="238"/>
                  <a:pt x="22" y="237"/>
                </a:cubicBezTo>
                <a:cubicBezTo>
                  <a:pt x="21" y="236"/>
                  <a:pt x="19" y="233"/>
                  <a:pt x="19" y="232"/>
                </a:cubicBezTo>
                <a:cubicBezTo>
                  <a:pt x="18" y="230"/>
                  <a:pt x="15" y="226"/>
                  <a:pt x="15" y="224"/>
                </a:cubicBezTo>
                <a:cubicBezTo>
                  <a:pt x="15" y="222"/>
                  <a:pt x="17" y="217"/>
                  <a:pt x="17" y="215"/>
                </a:cubicBezTo>
                <a:cubicBezTo>
                  <a:pt x="17" y="212"/>
                  <a:pt x="16" y="205"/>
                  <a:pt x="15" y="205"/>
                </a:cubicBezTo>
                <a:cubicBezTo>
                  <a:pt x="15" y="205"/>
                  <a:pt x="10" y="203"/>
                  <a:pt x="8" y="202"/>
                </a:cubicBezTo>
                <a:cubicBezTo>
                  <a:pt x="6" y="201"/>
                  <a:pt x="2" y="200"/>
                  <a:pt x="1" y="198"/>
                </a:cubicBezTo>
                <a:cubicBezTo>
                  <a:pt x="0" y="197"/>
                  <a:pt x="1" y="193"/>
                  <a:pt x="1" y="192"/>
                </a:cubicBezTo>
                <a:cubicBezTo>
                  <a:pt x="2" y="191"/>
                  <a:pt x="5" y="190"/>
                  <a:pt x="5" y="190"/>
                </a:cubicBezTo>
                <a:cubicBezTo>
                  <a:pt x="6" y="189"/>
                  <a:pt x="6" y="187"/>
                  <a:pt x="5" y="186"/>
                </a:cubicBezTo>
                <a:cubicBezTo>
                  <a:pt x="5" y="185"/>
                  <a:pt x="3" y="183"/>
                  <a:pt x="3" y="181"/>
                </a:cubicBezTo>
                <a:cubicBezTo>
                  <a:pt x="2" y="180"/>
                  <a:pt x="3" y="176"/>
                  <a:pt x="3" y="175"/>
                </a:cubicBezTo>
                <a:cubicBezTo>
                  <a:pt x="3" y="173"/>
                  <a:pt x="4" y="168"/>
                  <a:pt x="6" y="166"/>
                </a:cubicBezTo>
                <a:cubicBezTo>
                  <a:pt x="7" y="166"/>
                  <a:pt x="10" y="167"/>
                  <a:pt x="11" y="166"/>
                </a:cubicBezTo>
                <a:cubicBezTo>
                  <a:pt x="13" y="166"/>
                  <a:pt x="16" y="162"/>
                  <a:pt x="17" y="161"/>
                </a:cubicBezTo>
                <a:cubicBezTo>
                  <a:pt x="18" y="158"/>
                  <a:pt x="20" y="150"/>
                  <a:pt x="20" y="150"/>
                </a:cubicBezTo>
                <a:cubicBezTo>
                  <a:pt x="20" y="150"/>
                  <a:pt x="20" y="142"/>
                  <a:pt x="18" y="140"/>
                </a:cubicBezTo>
                <a:cubicBezTo>
                  <a:pt x="17" y="139"/>
                  <a:pt x="13" y="139"/>
                  <a:pt x="12" y="138"/>
                </a:cubicBezTo>
                <a:cubicBezTo>
                  <a:pt x="11" y="137"/>
                  <a:pt x="10" y="134"/>
                  <a:pt x="10" y="132"/>
                </a:cubicBezTo>
                <a:cubicBezTo>
                  <a:pt x="9" y="130"/>
                  <a:pt x="11" y="125"/>
                  <a:pt x="11" y="123"/>
                </a:cubicBezTo>
                <a:cubicBezTo>
                  <a:pt x="10" y="120"/>
                  <a:pt x="9" y="116"/>
                  <a:pt x="8" y="113"/>
                </a:cubicBezTo>
                <a:cubicBezTo>
                  <a:pt x="8" y="111"/>
                  <a:pt x="4" y="108"/>
                  <a:pt x="4" y="106"/>
                </a:cubicBezTo>
                <a:cubicBezTo>
                  <a:pt x="5" y="104"/>
                  <a:pt x="8" y="101"/>
                  <a:pt x="9" y="99"/>
                </a:cubicBezTo>
                <a:cubicBezTo>
                  <a:pt x="10" y="97"/>
                  <a:pt x="9" y="92"/>
                  <a:pt x="11" y="91"/>
                </a:cubicBezTo>
                <a:cubicBezTo>
                  <a:pt x="11" y="90"/>
                  <a:pt x="14" y="88"/>
                  <a:pt x="15" y="87"/>
                </a:cubicBezTo>
                <a:cubicBezTo>
                  <a:pt x="17" y="86"/>
                  <a:pt x="20" y="81"/>
                  <a:pt x="20" y="79"/>
                </a:cubicBezTo>
                <a:cubicBezTo>
                  <a:pt x="20" y="76"/>
                  <a:pt x="17" y="72"/>
                  <a:pt x="17" y="70"/>
                </a:cubicBezTo>
                <a:cubicBezTo>
                  <a:pt x="18" y="67"/>
                  <a:pt x="20" y="62"/>
                  <a:pt x="22" y="61"/>
                </a:cubicBezTo>
                <a:cubicBezTo>
                  <a:pt x="23" y="59"/>
                  <a:pt x="26" y="59"/>
                  <a:pt x="27" y="58"/>
                </a:cubicBezTo>
                <a:cubicBezTo>
                  <a:pt x="29" y="56"/>
                  <a:pt x="31" y="53"/>
                  <a:pt x="31" y="51"/>
                </a:cubicBezTo>
                <a:cubicBezTo>
                  <a:pt x="31" y="48"/>
                  <a:pt x="27" y="41"/>
                  <a:pt x="27" y="41"/>
                </a:cubicBezTo>
                <a:cubicBezTo>
                  <a:pt x="27" y="40"/>
                  <a:pt x="28" y="33"/>
                  <a:pt x="27" y="31"/>
                </a:cubicBezTo>
                <a:cubicBezTo>
                  <a:pt x="27" y="29"/>
                  <a:pt x="24" y="28"/>
                  <a:pt x="24" y="26"/>
                </a:cubicBezTo>
                <a:cubicBezTo>
                  <a:pt x="23" y="24"/>
                  <a:pt x="24" y="18"/>
                  <a:pt x="25" y="15"/>
                </a:cubicBezTo>
                <a:cubicBezTo>
                  <a:pt x="26" y="14"/>
                  <a:pt x="31" y="14"/>
                  <a:pt x="32" y="14"/>
                </a:cubicBezTo>
                <a:cubicBezTo>
                  <a:pt x="34" y="13"/>
                  <a:pt x="35" y="8"/>
                  <a:pt x="37" y="8"/>
                </a:cubicBezTo>
                <a:cubicBezTo>
                  <a:pt x="38" y="7"/>
                  <a:pt x="40" y="9"/>
                  <a:pt x="41" y="9"/>
                </a:cubicBezTo>
                <a:cubicBezTo>
                  <a:pt x="41" y="10"/>
                  <a:pt x="42" y="11"/>
                  <a:pt x="43" y="12"/>
                </a:cubicBezTo>
                <a:cubicBezTo>
                  <a:pt x="45" y="13"/>
                  <a:pt x="50" y="10"/>
                  <a:pt x="51" y="11"/>
                </a:cubicBezTo>
                <a:cubicBezTo>
                  <a:pt x="52" y="12"/>
                  <a:pt x="52" y="15"/>
                  <a:pt x="53" y="16"/>
                </a:cubicBezTo>
                <a:cubicBezTo>
                  <a:pt x="54" y="17"/>
                  <a:pt x="59" y="17"/>
                  <a:pt x="61" y="16"/>
                </a:cubicBezTo>
                <a:cubicBezTo>
                  <a:pt x="62" y="15"/>
                  <a:pt x="62" y="11"/>
                  <a:pt x="63" y="9"/>
                </a:cubicBezTo>
                <a:cubicBezTo>
                  <a:pt x="64" y="9"/>
                  <a:pt x="66" y="8"/>
                  <a:pt x="67" y="8"/>
                </a:cubicBezTo>
                <a:cubicBezTo>
                  <a:pt x="68" y="7"/>
                  <a:pt x="69" y="4"/>
                  <a:pt x="70" y="3"/>
                </a:cubicBezTo>
                <a:cubicBezTo>
                  <a:pt x="71" y="2"/>
                  <a:pt x="73" y="0"/>
                  <a:pt x="75" y="1"/>
                </a:cubicBezTo>
                <a:cubicBezTo>
                  <a:pt x="76" y="2"/>
                  <a:pt x="76" y="3"/>
                  <a:pt x="76" y="3"/>
                </a:cubicBezTo>
                <a:cubicBezTo>
                  <a:pt x="76" y="5"/>
                  <a:pt x="75" y="9"/>
                  <a:pt x="75" y="11"/>
                </a:cubicBezTo>
                <a:cubicBezTo>
                  <a:pt x="76" y="13"/>
                  <a:pt x="77" y="17"/>
                  <a:pt x="79" y="19"/>
                </a:cubicBezTo>
                <a:cubicBezTo>
                  <a:pt x="80" y="20"/>
                  <a:pt x="82" y="21"/>
                  <a:pt x="84" y="21"/>
                </a:cubicBezTo>
                <a:cubicBezTo>
                  <a:pt x="86" y="21"/>
                  <a:pt x="90" y="17"/>
                  <a:pt x="92" y="16"/>
                </a:cubicBezTo>
                <a:cubicBezTo>
                  <a:pt x="94" y="16"/>
                  <a:pt x="97" y="19"/>
                  <a:pt x="99" y="18"/>
                </a:cubicBezTo>
                <a:cubicBezTo>
                  <a:pt x="100" y="18"/>
                  <a:pt x="102" y="16"/>
                  <a:pt x="103" y="15"/>
                </a:cubicBezTo>
                <a:cubicBezTo>
                  <a:pt x="106" y="14"/>
                  <a:pt x="110" y="9"/>
                  <a:pt x="113" y="8"/>
                </a:cubicBezTo>
                <a:cubicBezTo>
                  <a:pt x="115" y="8"/>
                  <a:pt x="118" y="9"/>
                  <a:pt x="120" y="9"/>
                </a:cubicBezTo>
                <a:cubicBezTo>
                  <a:pt x="122" y="9"/>
                  <a:pt x="126" y="9"/>
                  <a:pt x="128" y="9"/>
                </a:cubicBezTo>
                <a:cubicBezTo>
                  <a:pt x="130" y="9"/>
                  <a:pt x="133" y="10"/>
                  <a:pt x="135" y="12"/>
                </a:cubicBezTo>
                <a:cubicBezTo>
                  <a:pt x="136" y="13"/>
                  <a:pt x="135" y="16"/>
                  <a:pt x="136" y="17"/>
                </a:cubicBezTo>
                <a:cubicBezTo>
                  <a:pt x="137" y="19"/>
                  <a:pt x="140" y="21"/>
                  <a:pt x="142" y="21"/>
                </a:cubicBezTo>
                <a:cubicBezTo>
                  <a:pt x="144" y="22"/>
                  <a:pt x="149" y="20"/>
                  <a:pt x="151" y="21"/>
                </a:cubicBezTo>
                <a:cubicBezTo>
                  <a:pt x="153" y="21"/>
                  <a:pt x="154" y="23"/>
                  <a:pt x="155" y="24"/>
                </a:cubicBezTo>
                <a:cubicBezTo>
                  <a:pt x="157" y="25"/>
                  <a:pt x="160" y="27"/>
                  <a:pt x="161" y="29"/>
                </a:cubicBezTo>
                <a:cubicBezTo>
                  <a:pt x="161" y="30"/>
                  <a:pt x="161" y="33"/>
                  <a:pt x="162" y="33"/>
                </a:cubicBezTo>
                <a:cubicBezTo>
                  <a:pt x="163" y="34"/>
                  <a:pt x="167" y="33"/>
                  <a:pt x="168" y="33"/>
                </a:cubicBezTo>
                <a:cubicBezTo>
                  <a:pt x="170" y="32"/>
                  <a:pt x="173" y="30"/>
                  <a:pt x="175" y="29"/>
                </a:cubicBezTo>
                <a:cubicBezTo>
                  <a:pt x="176" y="28"/>
                  <a:pt x="180" y="28"/>
                  <a:pt x="181" y="27"/>
                </a:cubicBezTo>
                <a:cubicBezTo>
                  <a:pt x="183" y="25"/>
                  <a:pt x="185" y="21"/>
                  <a:pt x="186" y="19"/>
                </a:cubicBezTo>
                <a:cubicBezTo>
                  <a:pt x="188" y="18"/>
                  <a:pt x="191" y="16"/>
                  <a:pt x="193" y="15"/>
                </a:cubicBezTo>
                <a:cubicBezTo>
                  <a:pt x="195" y="15"/>
                  <a:pt x="201" y="14"/>
                  <a:pt x="203" y="15"/>
                </a:cubicBezTo>
                <a:cubicBezTo>
                  <a:pt x="204" y="16"/>
                  <a:pt x="205" y="19"/>
                  <a:pt x="206" y="20"/>
                </a:cubicBezTo>
                <a:cubicBezTo>
                  <a:pt x="208" y="22"/>
                  <a:pt x="213" y="25"/>
                  <a:pt x="216" y="25"/>
                </a:cubicBezTo>
                <a:cubicBezTo>
                  <a:pt x="217" y="25"/>
                  <a:pt x="220" y="25"/>
                  <a:pt x="221" y="24"/>
                </a:cubicBezTo>
                <a:cubicBezTo>
                  <a:pt x="224" y="24"/>
                  <a:pt x="231" y="22"/>
                  <a:pt x="234" y="23"/>
                </a:cubicBezTo>
                <a:cubicBezTo>
                  <a:pt x="237" y="23"/>
                  <a:pt x="240" y="27"/>
                  <a:pt x="242" y="28"/>
                </a:cubicBezTo>
                <a:cubicBezTo>
                  <a:pt x="244" y="30"/>
                  <a:pt x="248" y="33"/>
                  <a:pt x="249" y="35"/>
                </a:cubicBezTo>
                <a:cubicBezTo>
                  <a:pt x="251" y="38"/>
                  <a:pt x="252" y="45"/>
                  <a:pt x="253" y="49"/>
                </a:cubicBezTo>
                <a:cubicBezTo>
                  <a:pt x="254" y="50"/>
                  <a:pt x="256" y="54"/>
                  <a:pt x="257" y="55"/>
                </a:cubicBezTo>
                <a:cubicBezTo>
                  <a:pt x="258" y="57"/>
                  <a:pt x="259" y="61"/>
                  <a:pt x="260" y="62"/>
                </a:cubicBezTo>
                <a:cubicBezTo>
                  <a:pt x="262" y="64"/>
                  <a:pt x="267" y="67"/>
                  <a:pt x="269" y="68"/>
                </a:cubicBezTo>
                <a:cubicBezTo>
                  <a:pt x="271" y="71"/>
                  <a:pt x="273" y="76"/>
                  <a:pt x="275" y="79"/>
                </a:cubicBezTo>
                <a:cubicBezTo>
                  <a:pt x="276" y="82"/>
                  <a:pt x="277" y="90"/>
                  <a:pt x="280" y="93"/>
                </a:cubicBezTo>
                <a:cubicBezTo>
                  <a:pt x="281" y="94"/>
                  <a:pt x="284" y="95"/>
                  <a:pt x="286" y="96"/>
                </a:cubicBezTo>
                <a:cubicBezTo>
                  <a:pt x="288" y="96"/>
                  <a:pt x="294" y="98"/>
                  <a:pt x="297" y="97"/>
                </a:cubicBezTo>
                <a:cubicBezTo>
                  <a:pt x="298" y="97"/>
                  <a:pt x="301" y="94"/>
                  <a:pt x="301" y="92"/>
                </a:cubicBezTo>
                <a:cubicBezTo>
                  <a:pt x="302" y="91"/>
                  <a:pt x="300" y="87"/>
                  <a:pt x="300" y="85"/>
                </a:cubicBezTo>
                <a:cubicBezTo>
                  <a:pt x="300" y="83"/>
                  <a:pt x="299" y="78"/>
                  <a:pt x="301" y="76"/>
                </a:cubicBezTo>
                <a:cubicBezTo>
                  <a:pt x="303" y="75"/>
                  <a:pt x="308" y="76"/>
                  <a:pt x="311" y="76"/>
                </a:cubicBezTo>
                <a:cubicBezTo>
                  <a:pt x="313" y="77"/>
                  <a:pt x="316" y="79"/>
                  <a:pt x="318" y="80"/>
                </a:cubicBezTo>
                <a:cubicBezTo>
                  <a:pt x="319" y="81"/>
                  <a:pt x="322" y="82"/>
                  <a:pt x="323" y="83"/>
                </a:cubicBezTo>
                <a:cubicBezTo>
                  <a:pt x="325" y="84"/>
                  <a:pt x="327" y="89"/>
                  <a:pt x="327" y="91"/>
                </a:cubicBezTo>
                <a:cubicBezTo>
                  <a:pt x="327" y="93"/>
                  <a:pt x="325" y="95"/>
                  <a:pt x="325" y="97"/>
                </a:cubicBezTo>
                <a:cubicBezTo>
                  <a:pt x="325" y="98"/>
                  <a:pt x="326" y="102"/>
                  <a:pt x="327" y="103"/>
                </a:cubicBezTo>
                <a:cubicBezTo>
                  <a:pt x="329" y="105"/>
                  <a:pt x="335" y="105"/>
                  <a:pt x="336" y="104"/>
                </a:cubicBezTo>
                <a:cubicBezTo>
                  <a:pt x="337" y="104"/>
                  <a:pt x="337" y="102"/>
                  <a:pt x="337" y="101"/>
                </a:cubicBezTo>
                <a:cubicBezTo>
                  <a:pt x="337" y="100"/>
                  <a:pt x="336" y="97"/>
                  <a:pt x="337" y="96"/>
                </a:cubicBezTo>
                <a:cubicBezTo>
                  <a:pt x="338" y="96"/>
                  <a:pt x="340" y="96"/>
                  <a:pt x="340" y="96"/>
                </a:cubicBezTo>
                <a:cubicBezTo>
                  <a:pt x="343" y="96"/>
                  <a:pt x="349" y="96"/>
                  <a:pt x="350" y="98"/>
                </a:cubicBezTo>
                <a:cubicBezTo>
                  <a:pt x="351" y="99"/>
                  <a:pt x="351" y="102"/>
                  <a:pt x="352" y="102"/>
                </a:cubicBezTo>
                <a:cubicBezTo>
                  <a:pt x="353" y="103"/>
                  <a:pt x="357" y="103"/>
                  <a:pt x="359" y="102"/>
                </a:cubicBezTo>
                <a:cubicBezTo>
                  <a:pt x="361" y="102"/>
                  <a:pt x="365" y="100"/>
                  <a:pt x="367" y="99"/>
                </a:cubicBezTo>
                <a:cubicBezTo>
                  <a:pt x="369" y="99"/>
                  <a:pt x="373" y="99"/>
                  <a:pt x="375" y="99"/>
                </a:cubicBezTo>
                <a:cubicBezTo>
                  <a:pt x="376" y="99"/>
                  <a:pt x="379" y="98"/>
                  <a:pt x="379" y="97"/>
                </a:cubicBezTo>
                <a:cubicBezTo>
                  <a:pt x="380" y="96"/>
                  <a:pt x="379" y="92"/>
                  <a:pt x="379" y="90"/>
                </a:cubicBezTo>
                <a:cubicBezTo>
                  <a:pt x="380" y="88"/>
                  <a:pt x="383" y="87"/>
                  <a:pt x="385" y="86"/>
                </a:cubicBezTo>
                <a:cubicBezTo>
                  <a:pt x="386" y="85"/>
                  <a:pt x="389" y="85"/>
                  <a:pt x="391" y="85"/>
                </a:cubicBezTo>
                <a:cubicBezTo>
                  <a:pt x="394" y="85"/>
                  <a:pt x="400" y="86"/>
                  <a:pt x="402" y="89"/>
                </a:cubicBezTo>
                <a:cubicBezTo>
                  <a:pt x="403" y="90"/>
                  <a:pt x="402" y="94"/>
                  <a:pt x="403" y="96"/>
                </a:cubicBezTo>
                <a:cubicBezTo>
                  <a:pt x="404" y="99"/>
                  <a:pt x="408" y="102"/>
                  <a:pt x="409" y="105"/>
                </a:cubicBezTo>
                <a:cubicBezTo>
                  <a:pt x="410" y="106"/>
                  <a:pt x="411" y="110"/>
                  <a:pt x="413" y="111"/>
                </a:cubicBezTo>
                <a:cubicBezTo>
                  <a:pt x="415" y="112"/>
                  <a:pt x="420" y="110"/>
                  <a:pt x="422" y="110"/>
                </a:cubicBezTo>
                <a:cubicBezTo>
                  <a:pt x="425" y="110"/>
                  <a:pt x="432" y="115"/>
                  <a:pt x="432" y="115"/>
                </a:cubicBezTo>
                <a:cubicBezTo>
                  <a:pt x="432" y="115"/>
                  <a:pt x="430" y="121"/>
                  <a:pt x="429" y="123"/>
                </a:cubicBezTo>
                <a:cubicBezTo>
                  <a:pt x="428" y="124"/>
                  <a:pt x="426" y="125"/>
                  <a:pt x="425" y="126"/>
                </a:cubicBezTo>
                <a:cubicBezTo>
                  <a:pt x="424" y="127"/>
                  <a:pt x="423" y="130"/>
                  <a:pt x="422" y="131"/>
                </a:cubicBezTo>
                <a:cubicBezTo>
                  <a:pt x="422" y="133"/>
                  <a:pt x="424" y="137"/>
                  <a:pt x="424" y="139"/>
                </a:cubicBezTo>
                <a:cubicBezTo>
                  <a:pt x="424" y="140"/>
                  <a:pt x="421" y="143"/>
                  <a:pt x="419" y="144"/>
                </a:cubicBezTo>
                <a:cubicBezTo>
                  <a:pt x="417" y="145"/>
                  <a:pt x="413" y="145"/>
                  <a:pt x="411" y="145"/>
                </a:cubicBezTo>
                <a:cubicBezTo>
                  <a:pt x="409" y="144"/>
                  <a:pt x="406" y="142"/>
                  <a:pt x="404" y="142"/>
                </a:cubicBezTo>
                <a:cubicBezTo>
                  <a:pt x="403" y="141"/>
                  <a:pt x="399" y="141"/>
                  <a:pt x="397" y="142"/>
                </a:cubicBezTo>
                <a:cubicBezTo>
                  <a:pt x="396" y="142"/>
                  <a:pt x="394" y="144"/>
                  <a:pt x="393" y="145"/>
                </a:cubicBezTo>
                <a:cubicBezTo>
                  <a:pt x="391" y="146"/>
                  <a:pt x="385" y="145"/>
                  <a:pt x="383" y="145"/>
                </a:cubicBezTo>
                <a:cubicBezTo>
                  <a:pt x="381" y="144"/>
                  <a:pt x="379" y="141"/>
                  <a:pt x="377" y="141"/>
                </a:cubicBezTo>
                <a:cubicBezTo>
                  <a:pt x="375" y="140"/>
                  <a:pt x="372" y="142"/>
                  <a:pt x="370" y="141"/>
                </a:cubicBezTo>
                <a:cubicBezTo>
                  <a:pt x="368" y="140"/>
                  <a:pt x="368" y="136"/>
                  <a:pt x="366" y="135"/>
                </a:cubicBezTo>
                <a:cubicBezTo>
                  <a:pt x="365" y="134"/>
                  <a:pt x="362" y="133"/>
                  <a:pt x="361" y="133"/>
                </a:cubicBezTo>
                <a:cubicBezTo>
                  <a:pt x="360" y="132"/>
                  <a:pt x="356" y="133"/>
                  <a:pt x="355" y="132"/>
                </a:cubicBezTo>
                <a:cubicBezTo>
                  <a:pt x="353" y="132"/>
                  <a:pt x="350" y="133"/>
                  <a:pt x="349" y="132"/>
                </a:cubicBezTo>
                <a:cubicBezTo>
                  <a:pt x="348" y="130"/>
                  <a:pt x="349" y="127"/>
                  <a:pt x="349" y="125"/>
                </a:cubicBezTo>
                <a:cubicBezTo>
                  <a:pt x="349" y="124"/>
                  <a:pt x="350" y="121"/>
                  <a:pt x="349" y="120"/>
                </a:cubicBezTo>
                <a:cubicBezTo>
                  <a:pt x="348" y="119"/>
                  <a:pt x="346" y="117"/>
                  <a:pt x="345" y="117"/>
                </a:cubicBezTo>
                <a:cubicBezTo>
                  <a:pt x="343" y="117"/>
                  <a:pt x="340" y="120"/>
                  <a:pt x="339" y="121"/>
                </a:cubicBezTo>
                <a:cubicBezTo>
                  <a:pt x="338" y="123"/>
                  <a:pt x="340" y="127"/>
                  <a:pt x="339" y="129"/>
                </a:cubicBezTo>
                <a:cubicBezTo>
                  <a:pt x="339" y="130"/>
                  <a:pt x="336" y="131"/>
                  <a:pt x="336" y="132"/>
                </a:cubicBezTo>
                <a:cubicBezTo>
                  <a:pt x="335" y="134"/>
                  <a:pt x="336" y="138"/>
                  <a:pt x="335" y="139"/>
                </a:cubicBezTo>
                <a:cubicBezTo>
                  <a:pt x="334" y="141"/>
                  <a:pt x="330" y="142"/>
                  <a:pt x="329" y="143"/>
                </a:cubicBezTo>
                <a:cubicBezTo>
                  <a:pt x="328" y="146"/>
                  <a:pt x="329" y="152"/>
                  <a:pt x="329" y="155"/>
                </a:cubicBezTo>
                <a:cubicBezTo>
                  <a:pt x="329" y="157"/>
                  <a:pt x="330" y="161"/>
                  <a:pt x="332" y="163"/>
                </a:cubicBezTo>
                <a:cubicBezTo>
                  <a:pt x="333" y="163"/>
                  <a:pt x="336" y="162"/>
                  <a:pt x="338" y="163"/>
                </a:cubicBezTo>
                <a:cubicBezTo>
                  <a:pt x="340" y="163"/>
                  <a:pt x="346" y="167"/>
                  <a:pt x="346" y="169"/>
                </a:cubicBezTo>
                <a:cubicBezTo>
                  <a:pt x="347" y="171"/>
                  <a:pt x="342" y="174"/>
                  <a:pt x="342" y="175"/>
                </a:cubicBezTo>
                <a:cubicBezTo>
                  <a:pt x="342" y="176"/>
                  <a:pt x="345" y="177"/>
                  <a:pt x="346" y="178"/>
                </a:cubicBezTo>
                <a:cubicBezTo>
                  <a:pt x="347" y="179"/>
                  <a:pt x="351" y="182"/>
                  <a:pt x="354" y="182"/>
                </a:cubicBezTo>
                <a:cubicBezTo>
                  <a:pt x="355" y="183"/>
                  <a:pt x="358" y="183"/>
                  <a:pt x="360" y="182"/>
                </a:cubicBezTo>
                <a:cubicBezTo>
                  <a:pt x="361" y="181"/>
                  <a:pt x="361" y="177"/>
                  <a:pt x="362" y="175"/>
                </a:cubicBezTo>
                <a:cubicBezTo>
                  <a:pt x="363" y="174"/>
                  <a:pt x="363" y="172"/>
                  <a:pt x="364" y="172"/>
                </a:cubicBezTo>
                <a:cubicBezTo>
                  <a:pt x="366" y="172"/>
                  <a:pt x="369" y="173"/>
                  <a:pt x="370" y="174"/>
                </a:cubicBezTo>
                <a:cubicBezTo>
                  <a:pt x="371" y="175"/>
                  <a:pt x="374" y="179"/>
                  <a:pt x="374" y="181"/>
                </a:cubicBezTo>
                <a:cubicBezTo>
                  <a:pt x="374" y="183"/>
                  <a:pt x="372" y="187"/>
                  <a:pt x="372" y="189"/>
                </a:cubicBezTo>
                <a:cubicBezTo>
                  <a:pt x="371" y="191"/>
                  <a:pt x="371" y="196"/>
                  <a:pt x="372" y="198"/>
                </a:cubicBezTo>
                <a:cubicBezTo>
                  <a:pt x="372" y="200"/>
                  <a:pt x="376" y="202"/>
                  <a:pt x="377" y="204"/>
                </a:cubicBezTo>
                <a:cubicBezTo>
                  <a:pt x="378" y="206"/>
                  <a:pt x="377" y="209"/>
                  <a:pt x="377" y="210"/>
                </a:cubicBezTo>
                <a:cubicBezTo>
                  <a:pt x="377" y="213"/>
                  <a:pt x="376" y="217"/>
                  <a:pt x="377" y="219"/>
                </a:cubicBezTo>
                <a:cubicBezTo>
                  <a:pt x="377" y="220"/>
                  <a:pt x="378" y="222"/>
                  <a:pt x="379" y="222"/>
                </a:cubicBezTo>
                <a:cubicBezTo>
                  <a:pt x="379" y="225"/>
                  <a:pt x="378" y="229"/>
                  <a:pt x="377" y="231"/>
                </a:cubicBezTo>
                <a:cubicBezTo>
                  <a:pt x="376" y="232"/>
                  <a:pt x="373" y="234"/>
                  <a:pt x="371" y="235"/>
                </a:cubicBezTo>
                <a:cubicBezTo>
                  <a:pt x="370" y="235"/>
                  <a:pt x="369" y="234"/>
                  <a:pt x="368" y="235"/>
                </a:cubicBezTo>
                <a:cubicBezTo>
                  <a:pt x="366" y="236"/>
                  <a:pt x="366" y="242"/>
                  <a:pt x="365" y="244"/>
                </a:cubicBezTo>
                <a:cubicBezTo>
                  <a:pt x="364" y="245"/>
                  <a:pt x="361" y="247"/>
                  <a:pt x="359" y="248"/>
                </a:cubicBezTo>
                <a:cubicBezTo>
                  <a:pt x="358" y="249"/>
                  <a:pt x="356" y="252"/>
                  <a:pt x="355" y="254"/>
                </a:cubicBezTo>
                <a:cubicBezTo>
                  <a:pt x="355" y="255"/>
                  <a:pt x="355" y="259"/>
                  <a:pt x="354" y="260"/>
                </a:cubicBezTo>
                <a:cubicBezTo>
                  <a:pt x="353" y="261"/>
                  <a:pt x="351" y="261"/>
                  <a:pt x="350" y="261"/>
                </a:cubicBezTo>
                <a:cubicBezTo>
                  <a:pt x="349" y="263"/>
                  <a:pt x="350" y="268"/>
                  <a:pt x="350" y="271"/>
                </a:cubicBezTo>
                <a:cubicBezTo>
                  <a:pt x="350" y="273"/>
                  <a:pt x="350" y="278"/>
                  <a:pt x="350" y="280"/>
                </a:cubicBezTo>
                <a:cubicBezTo>
                  <a:pt x="350" y="282"/>
                  <a:pt x="351" y="287"/>
                  <a:pt x="352" y="288"/>
                </a:cubicBezTo>
                <a:cubicBezTo>
                  <a:pt x="353" y="290"/>
                  <a:pt x="357" y="291"/>
                  <a:pt x="358" y="291"/>
                </a:cubicBezTo>
                <a:cubicBezTo>
                  <a:pt x="360" y="292"/>
                  <a:pt x="363" y="291"/>
                  <a:pt x="365" y="291"/>
                </a:cubicBezTo>
                <a:cubicBezTo>
                  <a:pt x="366" y="292"/>
                  <a:pt x="367" y="295"/>
                  <a:pt x="368" y="296"/>
                </a:cubicBezTo>
                <a:cubicBezTo>
                  <a:pt x="368" y="298"/>
                  <a:pt x="368" y="302"/>
                  <a:pt x="368" y="304"/>
                </a:cubicBezTo>
                <a:cubicBezTo>
                  <a:pt x="367" y="306"/>
                  <a:pt x="366" y="308"/>
                  <a:pt x="365" y="310"/>
                </a:cubicBezTo>
                <a:cubicBezTo>
                  <a:pt x="364" y="311"/>
                  <a:pt x="362" y="312"/>
                  <a:pt x="362" y="313"/>
                </a:cubicBezTo>
                <a:cubicBezTo>
                  <a:pt x="361" y="316"/>
                  <a:pt x="360" y="321"/>
                  <a:pt x="358" y="323"/>
                </a:cubicBezTo>
                <a:cubicBezTo>
                  <a:pt x="357" y="325"/>
                  <a:pt x="355" y="326"/>
                  <a:pt x="354" y="328"/>
                </a:cubicBezTo>
                <a:cubicBezTo>
                  <a:pt x="353" y="329"/>
                  <a:pt x="351" y="333"/>
                  <a:pt x="351" y="336"/>
                </a:cubicBezTo>
                <a:cubicBezTo>
                  <a:pt x="351" y="338"/>
                  <a:pt x="354" y="342"/>
                  <a:pt x="354" y="344"/>
                </a:cubicBezTo>
                <a:cubicBezTo>
                  <a:pt x="354" y="345"/>
                  <a:pt x="353" y="348"/>
                  <a:pt x="353" y="349"/>
                </a:cubicBezTo>
                <a:cubicBezTo>
                  <a:pt x="352" y="350"/>
                  <a:pt x="349" y="351"/>
                  <a:pt x="348" y="352"/>
                </a:cubicBezTo>
                <a:cubicBezTo>
                  <a:pt x="347" y="354"/>
                  <a:pt x="347" y="358"/>
                  <a:pt x="346" y="359"/>
                </a:cubicBezTo>
                <a:cubicBezTo>
                  <a:pt x="346" y="361"/>
                  <a:pt x="344" y="365"/>
                  <a:pt x="343" y="367"/>
                </a:cubicBezTo>
                <a:cubicBezTo>
                  <a:pt x="342" y="369"/>
                  <a:pt x="340" y="374"/>
                  <a:pt x="339" y="376"/>
                </a:cubicBezTo>
                <a:cubicBezTo>
                  <a:pt x="338" y="377"/>
                  <a:pt x="335" y="379"/>
                  <a:pt x="334" y="380"/>
                </a:cubicBezTo>
                <a:cubicBezTo>
                  <a:pt x="333" y="382"/>
                  <a:pt x="334" y="386"/>
                  <a:pt x="334" y="388"/>
                </a:cubicBezTo>
                <a:cubicBezTo>
                  <a:pt x="334" y="390"/>
                  <a:pt x="333" y="393"/>
                  <a:pt x="332" y="394"/>
                </a:cubicBezTo>
                <a:cubicBezTo>
                  <a:pt x="332" y="395"/>
                  <a:pt x="331" y="396"/>
                  <a:pt x="330" y="396"/>
                </a:cubicBezTo>
                <a:cubicBezTo>
                  <a:pt x="329" y="398"/>
                  <a:pt x="327" y="401"/>
                  <a:pt x="328" y="402"/>
                </a:cubicBezTo>
                <a:cubicBezTo>
                  <a:pt x="328" y="404"/>
                  <a:pt x="331" y="407"/>
                  <a:pt x="331" y="409"/>
                </a:cubicBezTo>
                <a:cubicBezTo>
                  <a:pt x="332" y="409"/>
                  <a:pt x="332" y="412"/>
                  <a:pt x="331" y="413"/>
                </a:cubicBezTo>
                <a:cubicBezTo>
                  <a:pt x="330" y="414"/>
                  <a:pt x="326" y="414"/>
                  <a:pt x="325" y="415"/>
                </a:cubicBezTo>
                <a:cubicBezTo>
                  <a:pt x="324" y="416"/>
                  <a:pt x="324" y="419"/>
                  <a:pt x="324" y="419"/>
                </a:cubicBezTo>
                <a:cubicBezTo>
                  <a:pt x="324" y="419"/>
                  <a:pt x="322" y="419"/>
                  <a:pt x="321" y="418"/>
                </a:cubicBezTo>
                <a:cubicBezTo>
                  <a:pt x="320" y="416"/>
                  <a:pt x="314" y="412"/>
                  <a:pt x="312" y="410"/>
                </a:cubicBezTo>
                <a:cubicBezTo>
                  <a:pt x="309" y="409"/>
                  <a:pt x="303" y="409"/>
                  <a:pt x="301" y="407"/>
                </a:cubicBezTo>
                <a:cubicBezTo>
                  <a:pt x="300" y="406"/>
                  <a:pt x="298" y="404"/>
                  <a:pt x="297" y="404"/>
                </a:cubicBezTo>
                <a:cubicBezTo>
                  <a:pt x="296" y="402"/>
                  <a:pt x="294" y="398"/>
                  <a:pt x="292" y="397"/>
                </a:cubicBezTo>
                <a:cubicBezTo>
                  <a:pt x="290" y="395"/>
                  <a:pt x="286" y="391"/>
                  <a:pt x="284" y="391"/>
                </a:cubicBezTo>
                <a:cubicBezTo>
                  <a:pt x="283" y="390"/>
                  <a:pt x="280" y="390"/>
                  <a:pt x="279" y="391"/>
                </a:cubicBezTo>
                <a:cubicBezTo>
                  <a:pt x="277" y="392"/>
                  <a:pt x="276" y="396"/>
                  <a:pt x="274" y="397"/>
                </a:cubicBezTo>
                <a:cubicBezTo>
                  <a:pt x="273" y="398"/>
                  <a:pt x="270" y="398"/>
                  <a:pt x="269" y="399"/>
                </a:cubicBezTo>
                <a:cubicBezTo>
                  <a:pt x="267" y="399"/>
                  <a:pt x="262" y="399"/>
                  <a:pt x="260" y="398"/>
                </a:cubicBezTo>
                <a:cubicBezTo>
                  <a:pt x="258" y="397"/>
                  <a:pt x="254" y="392"/>
                  <a:pt x="252" y="391"/>
                </a:cubicBezTo>
                <a:cubicBezTo>
                  <a:pt x="251" y="390"/>
                  <a:pt x="249" y="388"/>
                  <a:pt x="247" y="388"/>
                </a:cubicBezTo>
                <a:cubicBezTo>
                  <a:pt x="244" y="387"/>
                  <a:pt x="238" y="388"/>
                  <a:pt x="236" y="389"/>
                </a:cubicBezTo>
                <a:cubicBezTo>
                  <a:pt x="234" y="390"/>
                  <a:pt x="231" y="392"/>
                  <a:pt x="230" y="393"/>
                </a:cubicBezTo>
                <a:cubicBezTo>
                  <a:pt x="228" y="393"/>
                  <a:pt x="225" y="395"/>
                  <a:pt x="224" y="395"/>
                </a:cubicBezTo>
                <a:cubicBezTo>
                  <a:pt x="221" y="396"/>
                  <a:pt x="213" y="396"/>
                  <a:pt x="213" y="395"/>
                </a:cubicBezTo>
                <a:cubicBezTo>
                  <a:pt x="213" y="394"/>
                  <a:pt x="211" y="390"/>
                  <a:pt x="211" y="388"/>
                </a:cubicBezTo>
                <a:cubicBezTo>
                  <a:pt x="210" y="386"/>
                  <a:pt x="211" y="381"/>
                  <a:pt x="209" y="380"/>
                </a:cubicBezTo>
                <a:cubicBezTo>
                  <a:pt x="207" y="377"/>
                  <a:pt x="201" y="376"/>
                  <a:pt x="198" y="375"/>
                </a:cubicBezTo>
                <a:cubicBezTo>
                  <a:pt x="198" y="375"/>
                  <a:pt x="196" y="375"/>
                  <a:pt x="195" y="375"/>
                </a:cubicBezTo>
                <a:cubicBezTo>
                  <a:pt x="193" y="376"/>
                  <a:pt x="193" y="382"/>
                  <a:pt x="191" y="383"/>
                </a:cubicBezTo>
                <a:cubicBezTo>
                  <a:pt x="190" y="384"/>
                  <a:pt x="188" y="385"/>
                  <a:pt x="186" y="385"/>
                </a:cubicBezTo>
                <a:cubicBezTo>
                  <a:pt x="185" y="386"/>
                  <a:pt x="183" y="389"/>
                  <a:pt x="182" y="389"/>
                </a:cubicBezTo>
                <a:cubicBezTo>
                  <a:pt x="180" y="390"/>
                  <a:pt x="177" y="388"/>
                  <a:pt x="176" y="389"/>
                </a:cubicBezTo>
                <a:cubicBezTo>
                  <a:pt x="174" y="390"/>
                  <a:pt x="174" y="393"/>
                  <a:pt x="173" y="393"/>
                </a:cubicBezTo>
                <a:cubicBezTo>
                  <a:pt x="172" y="394"/>
                  <a:pt x="170" y="394"/>
                  <a:pt x="169" y="395"/>
                </a:cubicBezTo>
                <a:cubicBezTo>
                  <a:pt x="168" y="395"/>
                  <a:pt x="167" y="395"/>
                  <a:pt x="166" y="39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8"/>
          <p:cNvSpPr>
            <a:spLocks/>
          </p:cNvSpPr>
          <p:nvPr/>
        </p:nvSpPr>
        <p:spPr bwMode="auto">
          <a:xfrm>
            <a:off x="9002958" y="2700945"/>
            <a:ext cx="1004740" cy="1214881"/>
          </a:xfrm>
          <a:custGeom>
            <a:avLst/>
            <a:gdLst/>
            <a:ahLst/>
            <a:cxnLst>
              <a:cxn ang="0">
                <a:pos x="30" y="33"/>
              </a:cxn>
              <a:cxn ang="0">
                <a:pos x="43" y="0"/>
              </a:cxn>
              <a:cxn ang="0">
                <a:pos x="83" y="1"/>
              </a:cxn>
              <a:cxn ang="0">
                <a:pos x="111" y="16"/>
              </a:cxn>
              <a:cxn ang="0">
                <a:pos x="132" y="54"/>
              </a:cxn>
              <a:cxn ang="0">
                <a:pos x="163" y="92"/>
              </a:cxn>
              <a:cxn ang="0">
                <a:pos x="201" y="103"/>
              </a:cxn>
              <a:cxn ang="0">
                <a:pos x="232" y="105"/>
              </a:cxn>
              <a:cxn ang="0">
                <a:pos x="263" y="97"/>
              </a:cxn>
              <a:cxn ang="0">
                <a:pos x="289" y="83"/>
              </a:cxn>
              <a:cxn ang="0">
                <a:pos x="320" y="109"/>
              </a:cxn>
              <a:cxn ang="0">
                <a:pos x="333" y="115"/>
              </a:cxn>
              <a:cxn ang="0">
                <a:pos x="341" y="147"/>
              </a:cxn>
              <a:cxn ang="0">
                <a:pos x="353" y="155"/>
              </a:cxn>
              <a:cxn ang="0">
                <a:pos x="374" y="164"/>
              </a:cxn>
              <a:cxn ang="0">
                <a:pos x="398" y="180"/>
              </a:cxn>
              <a:cxn ang="0">
                <a:pos x="416" y="182"/>
              </a:cxn>
              <a:cxn ang="0">
                <a:pos x="428" y="186"/>
              </a:cxn>
              <a:cxn ang="0">
                <a:pos x="420" y="223"/>
              </a:cxn>
              <a:cxn ang="0">
                <a:pos x="434" y="256"/>
              </a:cxn>
              <a:cxn ang="0">
                <a:pos x="414" y="302"/>
              </a:cxn>
              <a:cxn ang="0">
                <a:pos x="401" y="322"/>
              </a:cxn>
              <a:cxn ang="0">
                <a:pos x="410" y="346"/>
              </a:cxn>
              <a:cxn ang="0">
                <a:pos x="413" y="364"/>
              </a:cxn>
              <a:cxn ang="0">
                <a:pos x="421" y="399"/>
              </a:cxn>
              <a:cxn ang="0">
                <a:pos x="417" y="433"/>
              </a:cxn>
              <a:cxn ang="0">
                <a:pos x="408" y="448"/>
              </a:cxn>
              <a:cxn ang="0">
                <a:pos x="383" y="439"/>
              </a:cxn>
              <a:cxn ang="0">
                <a:pos x="352" y="438"/>
              </a:cxn>
              <a:cxn ang="0">
                <a:pos x="335" y="476"/>
              </a:cxn>
              <a:cxn ang="0">
                <a:pos x="324" y="519"/>
              </a:cxn>
              <a:cxn ang="0">
                <a:pos x="306" y="499"/>
              </a:cxn>
              <a:cxn ang="0">
                <a:pos x="287" y="497"/>
              </a:cxn>
              <a:cxn ang="0">
                <a:pos x="267" y="496"/>
              </a:cxn>
              <a:cxn ang="0">
                <a:pos x="255" y="517"/>
              </a:cxn>
              <a:cxn ang="0">
                <a:pos x="217" y="522"/>
              </a:cxn>
              <a:cxn ang="0">
                <a:pos x="192" y="525"/>
              </a:cxn>
              <a:cxn ang="0">
                <a:pos x="174" y="505"/>
              </a:cxn>
              <a:cxn ang="0">
                <a:pos x="190" y="478"/>
              </a:cxn>
              <a:cxn ang="0">
                <a:pos x="157" y="440"/>
              </a:cxn>
              <a:cxn ang="0">
                <a:pos x="139" y="406"/>
              </a:cxn>
              <a:cxn ang="0">
                <a:pos x="122" y="403"/>
              </a:cxn>
              <a:cxn ang="0">
                <a:pos x="103" y="403"/>
              </a:cxn>
              <a:cxn ang="0">
                <a:pos x="71" y="398"/>
              </a:cxn>
              <a:cxn ang="0">
                <a:pos x="44" y="391"/>
              </a:cxn>
              <a:cxn ang="0">
                <a:pos x="36" y="368"/>
              </a:cxn>
              <a:cxn ang="0">
                <a:pos x="42" y="323"/>
              </a:cxn>
              <a:cxn ang="0">
                <a:pos x="30" y="283"/>
              </a:cxn>
              <a:cxn ang="0">
                <a:pos x="8" y="248"/>
              </a:cxn>
              <a:cxn ang="0">
                <a:pos x="12" y="216"/>
              </a:cxn>
              <a:cxn ang="0">
                <a:pos x="19" y="192"/>
              </a:cxn>
              <a:cxn ang="0">
                <a:pos x="4" y="161"/>
              </a:cxn>
              <a:cxn ang="0">
                <a:pos x="20" y="145"/>
              </a:cxn>
              <a:cxn ang="0">
                <a:pos x="26" y="120"/>
              </a:cxn>
              <a:cxn ang="0">
                <a:pos x="44" y="91"/>
              </a:cxn>
              <a:cxn ang="0">
                <a:pos x="30" y="59"/>
              </a:cxn>
            </a:cxnLst>
            <a:rect l="0" t="0" r="r" b="b"/>
            <a:pathLst>
              <a:path w="435" h="526">
                <a:moveTo>
                  <a:pt x="16" y="51"/>
                </a:moveTo>
                <a:cubicBezTo>
                  <a:pt x="15" y="50"/>
                  <a:pt x="15" y="50"/>
                  <a:pt x="15" y="49"/>
                </a:cubicBezTo>
                <a:cubicBezTo>
                  <a:pt x="16" y="47"/>
                  <a:pt x="17" y="42"/>
                  <a:pt x="18" y="41"/>
                </a:cubicBezTo>
                <a:cubicBezTo>
                  <a:pt x="20" y="39"/>
                  <a:pt x="24" y="39"/>
                  <a:pt x="25" y="38"/>
                </a:cubicBezTo>
                <a:cubicBezTo>
                  <a:pt x="27" y="37"/>
                  <a:pt x="29" y="34"/>
                  <a:pt x="30" y="33"/>
                </a:cubicBezTo>
                <a:cubicBezTo>
                  <a:pt x="30" y="31"/>
                  <a:pt x="30" y="28"/>
                  <a:pt x="30" y="27"/>
                </a:cubicBezTo>
                <a:cubicBezTo>
                  <a:pt x="30" y="25"/>
                  <a:pt x="29" y="20"/>
                  <a:pt x="28" y="18"/>
                </a:cubicBezTo>
                <a:cubicBezTo>
                  <a:pt x="28" y="16"/>
                  <a:pt x="26" y="12"/>
                  <a:pt x="27" y="11"/>
                </a:cubicBezTo>
                <a:cubicBezTo>
                  <a:pt x="28" y="8"/>
                  <a:pt x="31" y="5"/>
                  <a:pt x="33" y="4"/>
                </a:cubicBezTo>
                <a:cubicBezTo>
                  <a:pt x="35" y="2"/>
                  <a:pt x="40" y="0"/>
                  <a:pt x="43" y="0"/>
                </a:cubicBezTo>
                <a:cubicBezTo>
                  <a:pt x="44" y="0"/>
                  <a:pt x="47" y="1"/>
                  <a:pt x="49" y="2"/>
                </a:cubicBezTo>
                <a:cubicBezTo>
                  <a:pt x="51" y="2"/>
                  <a:pt x="57" y="5"/>
                  <a:pt x="57" y="5"/>
                </a:cubicBezTo>
                <a:cubicBezTo>
                  <a:pt x="58" y="5"/>
                  <a:pt x="68" y="0"/>
                  <a:pt x="72" y="0"/>
                </a:cubicBezTo>
                <a:cubicBezTo>
                  <a:pt x="73" y="0"/>
                  <a:pt x="76" y="0"/>
                  <a:pt x="77" y="0"/>
                </a:cubicBezTo>
                <a:cubicBezTo>
                  <a:pt x="79" y="0"/>
                  <a:pt x="82" y="1"/>
                  <a:pt x="83" y="1"/>
                </a:cubicBezTo>
                <a:cubicBezTo>
                  <a:pt x="83" y="1"/>
                  <a:pt x="84" y="0"/>
                  <a:pt x="84" y="0"/>
                </a:cubicBezTo>
                <a:cubicBezTo>
                  <a:pt x="87" y="1"/>
                  <a:pt x="90" y="2"/>
                  <a:pt x="92" y="2"/>
                </a:cubicBezTo>
                <a:cubicBezTo>
                  <a:pt x="94" y="3"/>
                  <a:pt x="98" y="2"/>
                  <a:pt x="99" y="2"/>
                </a:cubicBezTo>
                <a:cubicBezTo>
                  <a:pt x="101" y="3"/>
                  <a:pt x="104" y="7"/>
                  <a:pt x="105" y="9"/>
                </a:cubicBezTo>
                <a:cubicBezTo>
                  <a:pt x="107" y="10"/>
                  <a:pt x="110" y="14"/>
                  <a:pt x="111" y="16"/>
                </a:cubicBezTo>
                <a:cubicBezTo>
                  <a:pt x="114" y="18"/>
                  <a:pt x="120" y="20"/>
                  <a:pt x="122" y="22"/>
                </a:cubicBezTo>
                <a:cubicBezTo>
                  <a:pt x="124" y="25"/>
                  <a:pt x="125" y="31"/>
                  <a:pt x="125" y="34"/>
                </a:cubicBezTo>
                <a:cubicBezTo>
                  <a:pt x="125" y="36"/>
                  <a:pt x="122" y="40"/>
                  <a:pt x="122" y="42"/>
                </a:cubicBezTo>
                <a:cubicBezTo>
                  <a:pt x="122" y="45"/>
                  <a:pt x="124" y="49"/>
                  <a:pt x="126" y="51"/>
                </a:cubicBezTo>
                <a:cubicBezTo>
                  <a:pt x="127" y="52"/>
                  <a:pt x="130" y="54"/>
                  <a:pt x="132" y="54"/>
                </a:cubicBezTo>
                <a:cubicBezTo>
                  <a:pt x="135" y="55"/>
                  <a:pt x="141" y="52"/>
                  <a:pt x="144" y="54"/>
                </a:cubicBezTo>
                <a:cubicBezTo>
                  <a:pt x="146" y="55"/>
                  <a:pt x="148" y="60"/>
                  <a:pt x="149" y="63"/>
                </a:cubicBezTo>
                <a:cubicBezTo>
                  <a:pt x="151" y="65"/>
                  <a:pt x="152" y="71"/>
                  <a:pt x="153" y="74"/>
                </a:cubicBezTo>
                <a:cubicBezTo>
                  <a:pt x="155" y="77"/>
                  <a:pt x="161" y="81"/>
                  <a:pt x="163" y="84"/>
                </a:cubicBezTo>
                <a:cubicBezTo>
                  <a:pt x="163" y="86"/>
                  <a:pt x="162" y="91"/>
                  <a:pt x="163" y="92"/>
                </a:cubicBezTo>
                <a:cubicBezTo>
                  <a:pt x="163" y="94"/>
                  <a:pt x="168" y="95"/>
                  <a:pt x="168" y="96"/>
                </a:cubicBezTo>
                <a:cubicBezTo>
                  <a:pt x="169" y="96"/>
                  <a:pt x="170" y="104"/>
                  <a:pt x="170" y="105"/>
                </a:cubicBezTo>
                <a:cubicBezTo>
                  <a:pt x="170" y="106"/>
                  <a:pt x="177" y="109"/>
                  <a:pt x="180" y="109"/>
                </a:cubicBezTo>
                <a:cubicBezTo>
                  <a:pt x="184" y="109"/>
                  <a:pt x="191" y="106"/>
                  <a:pt x="195" y="105"/>
                </a:cubicBezTo>
                <a:cubicBezTo>
                  <a:pt x="197" y="105"/>
                  <a:pt x="199" y="103"/>
                  <a:pt x="201" y="103"/>
                </a:cubicBezTo>
                <a:cubicBezTo>
                  <a:pt x="203" y="103"/>
                  <a:pt x="208" y="103"/>
                  <a:pt x="210" y="103"/>
                </a:cubicBezTo>
                <a:cubicBezTo>
                  <a:pt x="212" y="103"/>
                  <a:pt x="216" y="104"/>
                  <a:pt x="217" y="103"/>
                </a:cubicBezTo>
                <a:cubicBezTo>
                  <a:pt x="218" y="102"/>
                  <a:pt x="216" y="100"/>
                  <a:pt x="217" y="99"/>
                </a:cubicBezTo>
                <a:cubicBezTo>
                  <a:pt x="219" y="98"/>
                  <a:pt x="223" y="99"/>
                  <a:pt x="224" y="99"/>
                </a:cubicBezTo>
                <a:cubicBezTo>
                  <a:pt x="227" y="100"/>
                  <a:pt x="230" y="104"/>
                  <a:pt x="232" y="105"/>
                </a:cubicBezTo>
                <a:cubicBezTo>
                  <a:pt x="235" y="105"/>
                  <a:pt x="240" y="104"/>
                  <a:pt x="242" y="103"/>
                </a:cubicBezTo>
                <a:cubicBezTo>
                  <a:pt x="243" y="102"/>
                  <a:pt x="244" y="99"/>
                  <a:pt x="245" y="99"/>
                </a:cubicBezTo>
                <a:cubicBezTo>
                  <a:pt x="247" y="98"/>
                  <a:pt x="251" y="99"/>
                  <a:pt x="253" y="99"/>
                </a:cubicBezTo>
                <a:cubicBezTo>
                  <a:pt x="255" y="99"/>
                  <a:pt x="259" y="100"/>
                  <a:pt x="261" y="100"/>
                </a:cubicBezTo>
                <a:cubicBezTo>
                  <a:pt x="262" y="99"/>
                  <a:pt x="262" y="97"/>
                  <a:pt x="263" y="97"/>
                </a:cubicBezTo>
                <a:cubicBezTo>
                  <a:pt x="265" y="96"/>
                  <a:pt x="269" y="97"/>
                  <a:pt x="271" y="97"/>
                </a:cubicBezTo>
                <a:cubicBezTo>
                  <a:pt x="273" y="97"/>
                  <a:pt x="275" y="96"/>
                  <a:pt x="276" y="95"/>
                </a:cubicBezTo>
                <a:cubicBezTo>
                  <a:pt x="277" y="93"/>
                  <a:pt x="275" y="89"/>
                  <a:pt x="276" y="88"/>
                </a:cubicBezTo>
                <a:cubicBezTo>
                  <a:pt x="276" y="86"/>
                  <a:pt x="278" y="84"/>
                  <a:pt x="279" y="83"/>
                </a:cubicBezTo>
                <a:cubicBezTo>
                  <a:pt x="281" y="82"/>
                  <a:pt x="287" y="82"/>
                  <a:pt x="289" y="83"/>
                </a:cubicBezTo>
                <a:cubicBezTo>
                  <a:pt x="292" y="84"/>
                  <a:pt x="296" y="87"/>
                  <a:pt x="299" y="88"/>
                </a:cubicBezTo>
                <a:cubicBezTo>
                  <a:pt x="302" y="88"/>
                  <a:pt x="308" y="86"/>
                  <a:pt x="311" y="88"/>
                </a:cubicBezTo>
                <a:cubicBezTo>
                  <a:pt x="314" y="89"/>
                  <a:pt x="320" y="94"/>
                  <a:pt x="322" y="97"/>
                </a:cubicBezTo>
                <a:cubicBezTo>
                  <a:pt x="323" y="99"/>
                  <a:pt x="324" y="103"/>
                  <a:pt x="323" y="105"/>
                </a:cubicBezTo>
                <a:cubicBezTo>
                  <a:pt x="323" y="106"/>
                  <a:pt x="321" y="107"/>
                  <a:pt x="320" y="109"/>
                </a:cubicBezTo>
                <a:cubicBezTo>
                  <a:pt x="320" y="110"/>
                  <a:pt x="321" y="112"/>
                  <a:pt x="321" y="113"/>
                </a:cubicBezTo>
                <a:cubicBezTo>
                  <a:pt x="323" y="114"/>
                  <a:pt x="327" y="114"/>
                  <a:pt x="328" y="113"/>
                </a:cubicBezTo>
                <a:cubicBezTo>
                  <a:pt x="328" y="112"/>
                  <a:pt x="327" y="111"/>
                  <a:pt x="328" y="110"/>
                </a:cubicBezTo>
                <a:cubicBezTo>
                  <a:pt x="328" y="110"/>
                  <a:pt x="330" y="110"/>
                  <a:pt x="331" y="110"/>
                </a:cubicBezTo>
                <a:cubicBezTo>
                  <a:pt x="332" y="111"/>
                  <a:pt x="332" y="114"/>
                  <a:pt x="333" y="115"/>
                </a:cubicBezTo>
                <a:cubicBezTo>
                  <a:pt x="335" y="117"/>
                  <a:pt x="340" y="116"/>
                  <a:pt x="341" y="118"/>
                </a:cubicBezTo>
                <a:cubicBezTo>
                  <a:pt x="343" y="120"/>
                  <a:pt x="342" y="128"/>
                  <a:pt x="342" y="129"/>
                </a:cubicBezTo>
                <a:cubicBezTo>
                  <a:pt x="342" y="130"/>
                  <a:pt x="340" y="133"/>
                  <a:pt x="340" y="135"/>
                </a:cubicBezTo>
                <a:cubicBezTo>
                  <a:pt x="339" y="136"/>
                  <a:pt x="338" y="140"/>
                  <a:pt x="338" y="141"/>
                </a:cubicBezTo>
                <a:cubicBezTo>
                  <a:pt x="338" y="143"/>
                  <a:pt x="341" y="145"/>
                  <a:pt x="341" y="147"/>
                </a:cubicBezTo>
                <a:cubicBezTo>
                  <a:pt x="341" y="148"/>
                  <a:pt x="340" y="151"/>
                  <a:pt x="340" y="152"/>
                </a:cubicBezTo>
                <a:cubicBezTo>
                  <a:pt x="339" y="154"/>
                  <a:pt x="339" y="158"/>
                  <a:pt x="340" y="159"/>
                </a:cubicBezTo>
                <a:cubicBezTo>
                  <a:pt x="341" y="161"/>
                  <a:pt x="346" y="162"/>
                  <a:pt x="348" y="161"/>
                </a:cubicBezTo>
                <a:cubicBezTo>
                  <a:pt x="349" y="161"/>
                  <a:pt x="349" y="158"/>
                  <a:pt x="350" y="157"/>
                </a:cubicBezTo>
                <a:cubicBezTo>
                  <a:pt x="350" y="157"/>
                  <a:pt x="352" y="155"/>
                  <a:pt x="353" y="155"/>
                </a:cubicBezTo>
                <a:cubicBezTo>
                  <a:pt x="354" y="155"/>
                  <a:pt x="356" y="156"/>
                  <a:pt x="357" y="157"/>
                </a:cubicBezTo>
                <a:cubicBezTo>
                  <a:pt x="358" y="159"/>
                  <a:pt x="356" y="163"/>
                  <a:pt x="357" y="165"/>
                </a:cubicBezTo>
                <a:cubicBezTo>
                  <a:pt x="357" y="166"/>
                  <a:pt x="360" y="169"/>
                  <a:pt x="361" y="169"/>
                </a:cubicBezTo>
                <a:cubicBezTo>
                  <a:pt x="364" y="170"/>
                  <a:pt x="371" y="168"/>
                  <a:pt x="373" y="166"/>
                </a:cubicBezTo>
                <a:cubicBezTo>
                  <a:pt x="374" y="166"/>
                  <a:pt x="374" y="164"/>
                  <a:pt x="374" y="164"/>
                </a:cubicBezTo>
                <a:cubicBezTo>
                  <a:pt x="376" y="163"/>
                  <a:pt x="379" y="163"/>
                  <a:pt x="380" y="164"/>
                </a:cubicBezTo>
                <a:cubicBezTo>
                  <a:pt x="381" y="165"/>
                  <a:pt x="380" y="169"/>
                  <a:pt x="381" y="170"/>
                </a:cubicBezTo>
                <a:cubicBezTo>
                  <a:pt x="382" y="171"/>
                  <a:pt x="385" y="172"/>
                  <a:pt x="386" y="173"/>
                </a:cubicBezTo>
                <a:cubicBezTo>
                  <a:pt x="387" y="174"/>
                  <a:pt x="388" y="179"/>
                  <a:pt x="390" y="180"/>
                </a:cubicBezTo>
                <a:cubicBezTo>
                  <a:pt x="392" y="181"/>
                  <a:pt x="396" y="180"/>
                  <a:pt x="398" y="180"/>
                </a:cubicBezTo>
                <a:cubicBezTo>
                  <a:pt x="399" y="180"/>
                  <a:pt x="402" y="178"/>
                  <a:pt x="403" y="178"/>
                </a:cubicBezTo>
                <a:cubicBezTo>
                  <a:pt x="405" y="178"/>
                  <a:pt x="406" y="180"/>
                  <a:pt x="407" y="180"/>
                </a:cubicBezTo>
                <a:cubicBezTo>
                  <a:pt x="408" y="180"/>
                  <a:pt x="409" y="180"/>
                  <a:pt x="411" y="179"/>
                </a:cubicBezTo>
                <a:cubicBezTo>
                  <a:pt x="411" y="180"/>
                  <a:pt x="411" y="180"/>
                  <a:pt x="412" y="181"/>
                </a:cubicBezTo>
                <a:cubicBezTo>
                  <a:pt x="412" y="181"/>
                  <a:pt x="415" y="182"/>
                  <a:pt x="416" y="182"/>
                </a:cubicBezTo>
                <a:cubicBezTo>
                  <a:pt x="417" y="182"/>
                  <a:pt x="418" y="179"/>
                  <a:pt x="418" y="178"/>
                </a:cubicBezTo>
                <a:cubicBezTo>
                  <a:pt x="419" y="177"/>
                  <a:pt x="418" y="175"/>
                  <a:pt x="418" y="175"/>
                </a:cubicBezTo>
                <a:cubicBezTo>
                  <a:pt x="419" y="174"/>
                  <a:pt x="422" y="174"/>
                  <a:pt x="423" y="175"/>
                </a:cubicBezTo>
                <a:cubicBezTo>
                  <a:pt x="425" y="176"/>
                  <a:pt x="424" y="181"/>
                  <a:pt x="425" y="183"/>
                </a:cubicBezTo>
                <a:cubicBezTo>
                  <a:pt x="426" y="184"/>
                  <a:pt x="428" y="185"/>
                  <a:pt x="428" y="186"/>
                </a:cubicBezTo>
                <a:cubicBezTo>
                  <a:pt x="429" y="188"/>
                  <a:pt x="429" y="192"/>
                  <a:pt x="428" y="194"/>
                </a:cubicBezTo>
                <a:cubicBezTo>
                  <a:pt x="428" y="196"/>
                  <a:pt x="426" y="199"/>
                  <a:pt x="425" y="200"/>
                </a:cubicBezTo>
                <a:cubicBezTo>
                  <a:pt x="424" y="202"/>
                  <a:pt x="420" y="203"/>
                  <a:pt x="420" y="205"/>
                </a:cubicBezTo>
                <a:cubicBezTo>
                  <a:pt x="418" y="207"/>
                  <a:pt x="418" y="214"/>
                  <a:pt x="419" y="217"/>
                </a:cubicBezTo>
                <a:cubicBezTo>
                  <a:pt x="419" y="218"/>
                  <a:pt x="419" y="221"/>
                  <a:pt x="420" y="223"/>
                </a:cubicBezTo>
                <a:cubicBezTo>
                  <a:pt x="421" y="224"/>
                  <a:pt x="424" y="224"/>
                  <a:pt x="426" y="225"/>
                </a:cubicBezTo>
                <a:cubicBezTo>
                  <a:pt x="427" y="226"/>
                  <a:pt x="429" y="231"/>
                  <a:pt x="430" y="234"/>
                </a:cubicBezTo>
                <a:cubicBezTo>
                  <a:pt x="431" y="236"/>
                  <a:pt x="430" y="241"/>
                  <a:pt x="431" y="243"/>
                </a:cubicBezTo>
                <a:cubicBezTo>
                  <a:pt x="431" y="244"/>
                  <a:pt x="433" y="247"/>
                  <a:pt x="434" y="248"/>
                </a:cubicBezTo>
                <a:cubicBezTo>
                  <a:pt x="434" y="250"/>
                  <a:pt x="435" y="254"/>
                  <a:pt x="434" y="256"/>
                </a:cubicBezTo>
                <a:cubicBezTo>
                  <a:pt x="433" y="259"/>
                  <a:pt x="430" y="262"/>
                  <a:pt x="429" y="264"/>
                </a:cubicBezTo>
                <a:cubicBezTo>
                  <a:pt x="428" y="267"/>
                  <a:pt x="430" y="274"/>
                  <a:pt x="429" y="277"/>
                </a:cubicBezTo>
                <a:cubicBezTo>
                  <a:pt x="428" y="280"/>
                  <a:pt x="425" y="285"/>
                  <a:pt x="422" y="287"/>
                </a:cubicBezTo>
                <a:cubicBezTo>
                  <a:pt x="421" y="288"/>
                  <a:pt x="418" y="290"/>
                  <a:pt x="417" y="291"/>
                </a:cubicBezTo>
                <a:cubicBezTo>
                  <a:pt x="415" y="293"/>
                  <a:pt x="416" y="300"/>
                  <a:pt x="414" y="302"/>
                </a:cubicBezTo>
                <a:cubicBezTo>
                  <a:pt x="413" y="304"/>
                  <a:pt x="410" y="306"/>
                  <a:pt x="408" y="307"/>
                </a:cubicBezTo>
                <a:cubicBezTo>
                  <a:pt x="407" y="307"/>
                  <a:pt x="404" y="306"/>
                  <a:pt x="403" y="307"/>
                </a:cubicBezTo>
                <a:cubicBezTo>
                  <a:pt x="402" y="308"/>
                  <a:pt x="401" y="312"/>
                  <a:pt x="402" y="314"/>
                </a:cubicBezTo>
                <a:cubicBezTo>
                  <a:pt x="402" y="315"/>
                  <a:pt x="404" y="316"/>
                  <a:pt x="404" y="318"/>
                </a:cubicBezTo>
                <a:cubicBezTo>
                  <a:pt x="404" y="319"/>
                  <a:pt x="402" y="322"/>
                  <a:pt x="401" y="322"/>
                </a:cubicBezTo>
                <a:cubicBezTo>
                  <a:pt x="400" y="323"/>
                  <a:pt x="396" y="322"/>
                  <a:pt x="395" y="322"/>
                </a:cubicBezTo>
                <a:cubicBezTo>
                  <a:pt x="394" y="323"/>
                  <a:pt x="392" y="326"/>
                  <a:pt x="392" y="327"/>
                </a:cubicBezTo>
                <a:cubicBezTo>
                  <a:pt x="391" y="329"/>
                  <a:pt x="391" y="334"/>
                  <a:pt x="392" y="335"/>
                </a:cubicBezTo>
                <a:cubicBezTo>
                  <a:pt x="394" y="338"/>
                  <a:pt x="401" y="338"/>
                  <a:pt x="404" y="340"/>
                </a:cubicBezTo>
                <a:cubicBezTo>
                  <a:pt x="406" y="341"/>
                  <a:pt x="408" y="345"/>
                  <a:pt x="410" y="346"/>
                </a:cubicBezTo>
                <a:cubicBezTo>
                  <a:pt x="412" y="347"/>
                  <a:pt x="417" y="347"/>
                  <a:pt x="419" y="347"/>
                </a:cubicBezTo>
                <a:cubicBezTo>
                  <a:pt x="421" y="348"/>
                  <a:pt x="425" y="349"/>
                  <a:pt x="426" y="350"/>
                </a:cubicBezTo>
                <a:cubicBezTo>
                  <a:pt x="427" y="351"/>
                  <a:pt x="428" y="355"/>
                  <a:pt x="427" y="357"/>
                </a:cubicBezTo>
                <a:cubicBezTo>
                  <a:pt x="426" y="359"/>
                  <a:pt x="422" y="363"/>
                  <a:pt x="420" y="364"/>
                </a:cubicBezTo>
                <a:cubicBezTo>
                  <a:pt x="419" y="365"/>
                  <a:pt x="415" y="363"/>
                  <a:pt x="413" y="364"/>
                </a:cubicBezTo>
                <a:cubicBezTo>
                  <a:pt x="412" y="365"/>
                  <a:pt x="413" y="369"/>
                  <a:pt x="413" y="371"/>
                </a:cubicBezTo>
                <a:cubicBezTo>
                  <a:pt x="414" y="372"/>
                  <a:pt x="416" y="375"/>
                  <a:pt x="416" y="376"/>
                </a:cubicBezTo>
                <a:cubicBezTo>
                  <a:pt x="417" y="378"/>
                  <a:pt x="415" y="383"/>
                  <a:pt x="416" y="385"/>
                </a:cubicBezTo>
                <a:cubicBezTo>
                  <a:pt x="416" y="386"/>
                  <a:pt x="420" y="388"/>
                  <a:pt x="421" y="390"/>
                </a:cubicBezTo>
                <a:cubicBezTo>
                  <a:pt x="422" y="392"/>
                  <a:pt x="420" y="397"/>
                  <a:pt x="421" y="399"/>
                </a:cubicBezTo>
                <a:cubicBezTo>
                  <a:pt x="421" y="401"/>
                  <a:pt x="425" y="405"/>
                  <a:pt x="425" y="407"/>
                </a:cubicBezTo>
                <a:cubicBezTo>
                  <a:pt x="425" y="409"/>
                  <a:pt x="424" y="415"/>
                  <a:pt x="423" y="417"/>
                </a:cubicBezTo>
                <a:cubicBezTo>
                  <a:pt x="422" y="418"/>
                  <a:pt x="419" y="418"/>
                  <a:pt x="418" y="419"/>
                </a:cubicBezTo>
                <a:cubicBezTo>
                  <a:pt x="416" y="420"/>
                  <a:pt x="415" y="424"/>
                  <a:pt x="415" y="426"/>
                </a:cubicBezTo>
                <a:cubicBezTo>
                  <a:pt x="415" y="428"/>
                  <a:pt x="416" y="432"/>
                  <a:pt x="417" y="433"/>
                </a:cubicBezTo>
                <a:cubicBezTo>
                  <a:pt x="418" y="434"/>
                  <a:pt x="421" y="434"/>
                  <a:pt x="422" y="435"/>
                </a:cubicBezTo>
                <a:cubicBezTo>
                  <a:pt x="423" y="436"/>
                  <a:pt x="425" y="438"/>
                  <a:pt x="426" y="440"/>
                </a:cubicBezTo>
                <a:cubicBezTo>
                  <a:pt x="427" y="441"/>
                  <a:pt x="427" y="445"/>
                  <a:pt x="426" y="446"/>
                </a:cubicBezTo>
                <a:cubicBezTo>
                  <a:pt x="424" y="448"/>
                  <a:pt x="417" y="445"/>
                  <a:pt x="414" y="446"/>
                </a:cubicBezTo>
                <a:cubicBezTo>
                  <a:pt x="413" y="446"/>
                  <a:pt x="409" y="447"/>
                  <a:pt x="408" y="448"/>
                </a:cubicBezTo>
                <a:cubicBezTo>
                  <a:pt x="407" y="449"/>
                  <a:pt x="407" y="450"/>
                  <a:pt x="407" y="451"/>
                </a:cubicBezTo>
                <a:cubicBezTo>
                  <a:pt x="404" y="450"/>
                  <a:pt x="402" y="450"/>
                  <a:pt x="400" y="450"/>
                </a:cubicBezTo>
                <a:cubicBezTo>
                  <a:pt x="399" y="449"/>
                  <a:pt x="395" y="449"/>
                  <a:pt x="394" y="448"/>
                </a:cubicBezTo>
                <a:cubicBezTo>
                  <a:pt x="392" y="447"/>
                  <a:pt x="390" y="443"/>
                  <a:pt x="388" y="442"/>
                </a:cubicBezTo>
                <a:cubicBezTo>
                  <a:pt x="387" y="441"/>
                  <a:pt x="384" y="440"/>
                  <a:pt x="383" y="439"/>
                </a:cubicBezTo>
                <a:cubicBezTo>
                  <a:pt x="381" y="439"/>
                  <a:pt x="377" y="439"/>
                  <a:pt x="376" y="439"/>
                </a:cubicBezTo>
                <a:cubicBezTo>
                  <a:pt x="374" y="440"/>
                  <a:pt x="373" y="443"/>
                  <a:pt x="371" y="443"/>
                </a:cubicBezTo>
                <a:cubicBezTo>
                  <a:pt x="370" y="444"/>
                  <a:pt x="367" y="446"/>
                  <a:pt x="366" y="445"/>
                </a:cubicBezTo>
                <a:cubicBezTo>
                  <a:pt x="364" y="445"/>
                  <a:pt x="361" y="442"/>
                  <a:pt x="360" y="442"/>
                </a:cubicBezTo>
                <a:cubicBezTo>
                  <a:pt x="358" y="441"/>
                  <a:pt x="354" y="438"/>
                  <a:pt x="352" y="438"/>
                </a:cubicBezTo>
                <a:cubicBezTo>
                  <a:pt x="351" y="438"/>
                  <a:pt x="348" y="439"/>
                  <a:pt x="347" y="440"/>
                </a:cubicBezTo>
                <a:cubicBezTo>
                  <a:pt x="345" y="442"/>
                  <a:pt x="342" y="446"/>
                  <a:pt x="341" y="449"/>
                </a:cubicBezTo>
                <a:cubicBezTo>
                  <a:pt x="340" y="451"/>
                  <a:pt x="339" y="456"/>
                  <a:pt x="339" y="458"/>
                </a:cubicBezTo>
                <a:cubicBezTo>
                  <a:pt x="339" y="461"/>
                  <a:pt x="341" y="465"/>
                  <a:pt x="341" y="468"/>
                </a:cubicBezTo>
                <a:cubicBezTo>
                  <a:pt x="340" y="470"/>
                  <a:pt x="336" y="474"/>
                  <a:pt x="335" y="476"/>
                </a:cubicBezTo>
                <a:cubicBezTo>
                  <a:pt x="333" y="480"/>
                  <a:pt x="331" y="488"/>
                  <a:pt x="330" y="492"/>
                </a:cubicBezTo>
                <a:cubicBezTo>
                  <a:pt x="329" y="494"/>
                  <a:pt x="328" y="497"/>
                  <a:pt x="327" y="499"/>
                </a:cubicBezTo>
                <a:cubicBezTo>
                  <a:pt x="327" y="500"/>
                  <a:pt x="325" y="502"/>
                  <a:pt x="325" y="503"/>
                </a:cubicBezTo>
                <a:cubicBezTo>
                  <a:pt x="324" y="505"/>
                  <a:pt x="326" y="508"/>
                  <a:pt x="326" y="510"/>
                </a:cubicBezTo>
                <a:cubicBezTo>
                  <a:pt x="326" y="512"/>
                  <a:pt x="325" y="517"/>
                  <a:pt x="324" y="519"/>
                </a:cubicBezTo>
                <a:cubicBezTo>
                  <a:pt x="322" y="521"/>
                  <a:pt x="318" y="523"/>
                  <a:pt x="316" y="522"/>
                </a:cubicBezTo>
                <a:cubicBezTo>
                  <a:pt x="315" y="522"/>
                  <a:pt x="313" y="520"/>
                  <a:pt x="312" y="519"/>
                </a:cubicBezTo>
                <a:cubicBezTo>
                  <a:pt x="311" y="517"/>
                  <a:pt x="310" y="513"/>
                  <a:pt x="310" y="511"/>
                </a:cubicBezTo>
                <a:cubicBezTo>
                  <a:pt x="310" y="509"/>
                  <a:pt x="313" y="507"/>
                  <a:pt x="312" y="505"/>
                </a:cubicBezTo>
                <a:cubicBezTo>
                  <a:pt x="312" y="503"/>
                  <a:pt x="308" y="501"/>
                  <a:pt x="306" y="499"/>
                </a:cubicBezTo>
                <a:cubicBezTo>
                  <a:pt x="306" y="498"/>
                  <a:pt x="304" y="496"/>
                  <a:pt x="303" y="496"/>
                </a:cubicBezTo>
                <a:cubicBezTo>
                  <a:pt x="302" y="495"/>
                  <a:pt x="297" y="493"/>
                  <a:pt x="295" y="494"/>
                </a:cubicBezTo>
                <a:cubicBezTo>
                  <a:pt x="294" y="495"/>
                  <a:pt x="297" y="500"/>
                  <a:pt x="296" y="501"/>
                </a:cubicBezTo>
                <a:cubicBezTo>
                  <a:pt x="295" y="502"/>
                  <a:pt x="290" y="502"/>
                  <a:pt x="288" y="500"/>
                </a:cubicBezTo>
                <a:cubicBezTo>
                  <a:pt x="288" y="500"/>
                  <a:pt x="287" y="498"/>
                  <a:pt x="287" y="497"/>
                </a:cubicBezTo>
                <a:cubicBezTo>
                  <a:pt x="286" y="496"/>
                  <a:pt x="284" y="494"/>
                  <a:pt x="284" y="494"/>
                </a:cubicBezTo>
                <a:cubicBezTo>
                  <a:pt x="283" y="494"/>
                  <a:pt x="281" y="494"/>
                  <a:pt x="280" y="494"/>
                </a:cubicBezTo>
                <a:cubicBezTo>
                  <a:pt x="279" y="495"/>
                  <a:pt x="279" y="498"/>
                  <a:pt x="278" y="498"/>
                </a:cubicBezTo>
                <a:cubicBezTo>
                  <a:pt x="277" y="499"/>
                  <a:pt x="274" y="500"/>
                  <a:pt x="272" y="499"/>
                </a:cubicBezTo>
                <a:cubicBezTo>
                  <a:pt x="271" y="499"/>
                  <a:pt x="268" y="496"/>
                  <a:pt x="267" y="496"/>
                </a:cubicBezTo>
                <a:cubicBezTo>
                  <a:pt x="265" y="495"/>
                  <a:pt x="263" y="494"/>
                  <a:pt x="262" y="494"/>
                </a:cubicBezTo>
                <a:cubicBezTo>
                  <a:pt x="260" y="494"/>
                  <a:pt x="258" y="497"/>
                  <a:pt x="258" y="498"/>
                </a:cubicBezTo>
                <a:cubicBezTo>
                  <a:pt x="257" y="499"/>
                  <a:pt x="258" y="502"/>
                  <a:pt x="258" y="503"/>
                </a:cubicBezTo>
                <a:cubicBezTo>
                  <a:pt x="257" y="505"/>
                  <a:pt x="255" y="507"/>
                  <a:pt x="255" y="509"/>
                </a:cubicBezTo>
                <a:cubicBezTo>
                  <a:pt x="254" y="511"/>
                  <a:pt x="255" y="515"/>
                  <a:pt x="255" y="517"/>
                </a:cubicBezTo>
                <a:cubicBezTo>
                  <a:pt x="254" y="519"/>
                  <a:pt x="250" y="521"/>
                  <a:pt x="247" y="522"/>
                </a:cubicBezTo>
                <a:cubicBezTo>
                  <a:pt x="245" y="523"/>
                  <a:pt x="239" y="523"/>
                  <a:pt x="236" y="522"/>
                </a:cubicBezTo>
                <a:cubicBezTo>
                  <a:pt x="233" y="522"/>
                  <a:pt x="229" y="521"/>
                  <a:pt x="226" y="521"/>
                </a:cubicBezTo>
                <a:cubicBezTo>
                  <a:pt x="225" y="520"/>
                  <a:pt x="222" y="521"/>
                  <a:pt x="221" y="521"/>
                </a:cubicBezTo>
                <a:cubicBezTo>
                  <a:pt x="220" y="521"/>
                  <a:pt x="218" y="522"/>
                  <a:pt x="217" y="522"/>
                </a:cubicBezTo>
                <a:cubicBezTo>
                  <a:pt x="215" y="523"/>
                  <a:pt x="212" y="522"/>
                  <a:pt x="210" y="521"/>
                </a:cubicBezTo>
                <a:cubicBezTo>
                  <a:pt x="210" y="521"/>
                  <a:pt x="208" y="519"/>
                  <a:pt x="207" y="519"/>
                </a:cubicBezTo>
                <a:cubicBezTo>
                  <a:pt x="206" y="518"/>
                  <a:pt x="203" y="518"/>
                  <a:pt x="202" y="519"/>
                </a:cubicBezTo>
                <a:cubicBezTo>
                  <a:pt x="201" y="520"/>
                  <a:pt x="200" y="523"/>
                  <a:pt x="199" y="524"/>
                </a:cubicBezTo>
                <a:cubicBezTo>
                  <a:pt x="197" y="525"/>
                  <a:pt x="194" y="526"/>
                  <a:pt x="192" y="525"/>
                </a:cubicBezTo>
                <a:cubicBezTo>
                  <a:pt x="191" y="525"/>
                  <a:pt x="191" y="521"/>
                  <a:pt x="191" y="521"/>
                </a:cubicBezTo>
                <a:cubicBezTo>
                  <a:pt x="189" y="519"/>
                  <a:pt x="186" y="519"/>
                  <a:pt x="185" y="518"/>
                </a:cubicBezTo>
                <a:cubicBezTo>
                  <a:pt x="183" y="517"/>
                  <a:pt x="179" y="517"/>
                  <a:pt x="178" y="516"/>
                </a:cubicBezTo>
                <a:cubicBezTo>
                  <a:pt x="177" y="515"/>
                  <a:pt x="175" y="512"/>
                  <a:pt x="175" y="511"/>
                </a:cubicBezTo>
                <a:cubicBezTo>
                  <a:pt x="174" y="510"/>
                  <a:pt x="175" y="507"/>
                  <a:pt x="174" y="505"/>
                </a:cubicBezTo>
                <a:cubicBezTo>
                  <a:pt x="173" y="504"/>
                  <a:pt x="172" y="502"/>
                  <a:pt x="170" y="501"/>
                </a:cubicBezTo>
                <a:cubicBezTo>
                  <a:pt x="173" y="499"/>
                  <a:pt x="176" y="496"/>
                  <a:pt x="178" y="495"/>
                </a:cubicBezTo>
                <a:cubicBezTo>
                  <a:pt x="181" y="494"/>
                  <a:pt x="186" y="494"/>
                  <a:pt x="188" y="493"/>
                </a:cubicBezTo>
                <a:cubicBezTo>
                  <a:pt x="190" y="493"/>
                  <a:pt x="193" y="490"/>
                  <a:pt x="193" y="489"/>
                </a:cubicBezTo>
                <a:cubicBezTo>
                  <a:pt x="193" y="488"/>
                  <a:pt x="190" y="479"/>
                  <a:pt x="190" y="478"/>
                </a:cubicBezTo>
                <a:cubicBezTo>
                  <a:pt x="190" y="478"/>
                  <a:pt x="190" y="470"/>
                  <a:pt x="190" y="467"/>
                </a:cubicBezTo>
                <a:cubicBezTo>
                  <a:pt x="190" y="464"/>
                  <a:pt x="190" y="457"/>
                  <a:pt x="189" y="455"/>
                </a:cubicBezTo>
                <a:cubicBezTo>
                  <a:pt x="187" y="452"/>
                  <a:pt x="183" y="449"/>
                  <a:pt x="181" y="449"/>
                </a:cubicBezTo>
                <a:cubicBezTo>
                  <a:pt x="179" y="448"/>
                  <a:pt x="172" y="450"/>
                  <a:pt x="172" y="449"/>
                </a:cubicBezTo>
                <a:cubicBezTo>
                  <a:pt x="171" y="447"/>
                  <a:pt x="160" y="443"/>
                  <a:pt x="157" y="440"/>
                </a:cubicBezTo>
                <a:cubicBezTo>
                  <a:pt x="156" y="438"/>
                  <a:pt x="155" y="434"/>
                  <a:pt x="153" y="432"/>
                </a:cubicBezTo>
                <a:cubicBezTo>
                  <a:pt x="152" y="431"/>
                  <a:pt x="149" y="431"/>
                  <a:pt x="149" y="429"/>
                </a:cubicBezTo>
                <a:cubicBezTo>
                  <a:pt x="147" y="427"/>
                  <a:pt x="151" y="421"/>
                  <a:pt x="150" y="418"/>
                </a:cubicBezTo>
                <a:cubicBezTo>
                  <a:pt x="150" y="415"/>
                  <a:pt x="147" y="410"/>
                  <a:pt x="144" y="408"/>
                </a:cubicBezTo>
                <a:cubicBezTo>
                  <a:pt x="143" y="407"/>
                  <a:pt x="140" y="407"/>
                  <a:pt x="139" y="406"/>
                </a:cubicBezTo>
                <a:cubicBezTo>
                  <a:pt x="137" y="404"/>
                  <a:pt x="136" y="399"/>
                  <a:pt x="135" y="396"/>
                </a:cubicBezTo>
                <a:cubicBezTo>
                  <a:pt x="134" y="395"/>
                  <a:pt x="131" y="390"/>
                  <a:pt x="129" y="389"/>
                </a:cubicBezTo>
                <a:cubicBezTo>
                  <a:pt x="128" y="389"/>
                  <a:pt x="125" y="389"/>
                  <a:pt x="124" y="389"/>
                </a:cubicBezTo>
                <a:cubicBezTo>
                  <a:pt x="123" y="390"/>
                  <a:pt x="122" y="393"/>
                  <a:pt x="122" y="394"/>
                </a:cubicBezTo>
                <a:cubicBezTo>
                  <a:pt x="121" y="397"/>
                  <a:pt x="123" y="401"/>
                  <a:pt x="122" y="403"/>
                </a:cubicBezTo>
                <a:cubicBezTo>
                  <a:pt x="121" y="405"/>
                  <a:pt x="119" y="406"/>
                  <a:pt x="117" y="406"/>
                </a:cubicBezTo>
                <a:cubicBezTo>
                  <a:pt x="116" y="407"/>
                  <a:pt x="113" y="405"/>
                  <a:pt x="112" y="406"/>
                </a:cubicBezTo>
                <a:cubicBezTo>
                  <a:pt x="111" y="407"/>
                  <a:pt x="113" y="411"/>
                  <a:pt x="112" y="412"/>
                </a:cubicBezTo>
                <a:cubicBezTo>
                  <a:pt x="110" y="413"/>
                  <a:pt x="106" y="412"/>
                  <a:pt x="105" y="411"/>
                </a:cubicBezTo>
                <a:cubicBezTo>
                  <a:pt x="103" y="410"/>
                  <a:pt x="104" y="405"/>
                  <a:pt x="103" y="403"/>
                </a:cubicBezTo>
                <a:cubicBezTo>
                  <a:pt x="101" y="401"/>
                  <a:pt x="99" y="398"/>
                  <a:pt x="97" y="397"/>
                </a:cubicBezTo>
                <a:cubicBezTo>
                  <a:pt x="95" y="397"/>
                  <a:pt x="91" y="398"/>
                  <a:pt x="89" y="399"/>
                </a:cubicBezTo>
                <a:cubicBezTo>
                  <a:pt x="88" y="400"/>
                  <a:pt x="86" y="404"/>
                  <a:pt x="84" y="404"/>
                </a:cubicBezTo>
                <a:cubicBezTo>
                  <a:pt x="82" y="404"/>
                  <a:pt x="81" y="399"/>
                  <a:pt x="79" y="398"/>
                </a:cubicBezTo>
                <a:cubicBezTo>
                  <a:pt x="77" y="398"/>
                  <a:pt x="73" y="397"/>
                  <a:pt x="71" y="398"/>
                </a:cubicBezTo>
                <a:cubicBezTo>
                  <a:pt x="70" y="399"/>
                  <a:pt x="69" y="403"/>
                  <a:pt x="68" y="404"/>
                </a:cubicBezTo>
                <a:cubicBezTo>
                  <a:pt x="66" y="405"/>
                  <a:pt x="60" y="405"/>
                  <a:pt x="59" y="404"/>
                </a:cubicBezTo>
                <a:cubicBezTo>
                  <a:pt x="56" y="402"/>
                  <a:pt x="56" y="396"/>
                  <a:pt x="55" y="395"/>
                </a:cubicBezTo>
                <a:cubicBezTo>
                  <a:pt x="53" y="393"/>
                  <a:pt x="50" y="391"/>
                  <a:pt x="49" y="391"/>
                </a:cubicBezTo>
                <a:cubicBezTo>
                  <a:pt x="47" y="391"/>
                  <a:pt x="45" y="391"/>
                  <a:pt x="44" y="391"/>
                </a:cubicBezTo>
                <a:cubicBezTo>
                  <a:pt x="42" y="391"/>
                  <a:pt x="38" y="392"/>
                  <a:pt x="36" y="391"/>
                </a:cubicBezTo>
                <a:cubicBezTo>
                  <a:pt x="34" y="390"/>
                  <a:pt x="34" y="385"/>
                  <a:pt x="33" y="383"/>
                </a:cubicBezTo>
                <a:cubicBezTo>
                  <a:pt x="33" y="382"/>
                  <a:pt x="33" y="380"/>
                  <a:pt x="32" y="379"/>
                </a:cubicBezTo>
                <a:cubicBezTo>
                  <a:pt x="32" y="377"/>
                  <a:pt x="32" y="376"/>
                  <a:pt x="32" y="375"/>
                </a:cubicBezTo>
                <a:cubicBezTo>
                  <a:pt x="32" y="373"/>
                  <a:pt x="35" y="370"/>
                  <a:pt x="36" y="368"/>
                </a:cubicBezTo>
                <a:cubicBezTo>
                  <a:pt x="37" y="366"/>
                  <a:pt x="40" y="361"/>
                  <a:pt x="40" y="359"/>
                </a:cubicBezTo>
                <a:cubicBezTo>
                  <a:pt x="40" y="357"/>
                  <a:pt x="37" y="354"/>
                  <a:pt x="37" y="352"/>
                </a:cubicBezTo>
                <a:cubicBezTo>
                  <a:pt x="37" y="350"/>
                  <a:pt x="36" y="346"/>
                  <a:pt x="37" y="344"/>
                </a:cubicBezTo>
                <a:cubicBezTo>
                  <a:pt x="37" y="342"/>
                  <a:pt x="39" y="338"/>
                  <a:pt x="40" y="336"/>
                </a:cubicBezTo>
                <a:cubicBezTo>
                  <a:pt x="41" y="333"/>
                  <a:pt x="42" y="326"/>
                  <a:pt x="42" y="323"/>
                </a:cubicBezTo>
                <a:cubicBezTo>
                  <a:pt x="41" y="321"/>
                  <a:pt x="39" y="317"/>
                  <a:pt x="38" y="316"/>
                </a:cubicBezTo>
                <a:cubicBezTo>
                  <a:pt x="36" y="314"/>
                  <a:pt x="32" y="312"/>
                  <a:pt x="31" y="311"/>
                </a:cubicBezTo>
                <a:cubicBezTo>
                  <a:pt x="30" y="309"/>
                  <a:pt x="29" y="304"/>
                  <a:pt x="29" y="302"/>
                </a:cubicBezTo>
                <a:cubicBezTo>
                  <a:pt x="30" y="300"/>
                  <a:pt x="31" y="296"/>
                  <a:pt x="31" y="293"/>
                </a:cubicBezTo>
                <a:cubicBezTo>
                  <a:pt x="32" y="291"/>
                  <a:pt x="32" y="285"/>
                  <a:pt x="30" y="283"/>
                </a:cubicBezTo>
                <a:cubicBezTo>
                  <a:pt x="30" y="281"/>
                  <a:pt x="26" y="280"/>
                  <a:pt x="25" y="279"/>
                </a:cubicBezTo>
                <a:cubicBezTo>
                  <a:pt x="24" y="276"/>
                  <a:pt x="24" y="269"/>
                  <a:pt x="23" y="266"/>
                </a:cubicBezTo>
                <a:cubicBezTo>
                  <a:pt x="22" y="264"/>
                  <a:pt x="20" y="261"/>
                  <a:pt x="19" y="260"/>
                </a:cubicBezTo>
                <a:cubicBezTo>
                  <a:pt x="17" y="258"/>
                  <a:pt x="13" y="258"/>
                  <a:pt x="12" y="256"/>
                </a:cubicBezTo>
                <a:cubicBezTo>
                  <a:pt x="10" y="255"/>
                  <a:pt x="8" y="250"/>
                  <a:pt x="8" y="248"/>
                </a:cubicBezTo>
                <a:cubicBezTo>
                  <a:pt x="7" y="246"/>
                  <a:pt x="7" y="242"/>
                  <a:pt x="8" y="240"/>
                </a:cubicBezTo>
                <a:cubicBezTo>
                  <a:pt x="8" y="239"/>
                  <a:pt x="11" y="237"/>
                  <a:pt x="12" y="236"/>
                </a:cubicBezTo>
                <a:cubicBezTo>
                  <a:pt x="13" y="235"/>
                  <a:pt x="15" y="231"/>
                  <a:pt x="15" y="229"/>
                </a:cubicBezTo>
                <a:cubicBezTo>
                  <a:pt x="16" y="227"/>
                  <a:pt x="16" y="223"/>
                  <a:pt x="15" y="221"/>
                </a:cubicBezTo>
                <a:cubicBezTo>
                  <a:pt x="15" y="220"/>
                  <a:pt x="12" y="218"/>
                  <a:pt x="12" y="216"/>
                </a:cubicBezTo>
                <a:cubicBezTo>
                  <a:pt x="11" y="214"/>
                  <a:pt x="12" y="210"/>
                  <a:pt x="12" y="208"/>
                </a:cubicBezTo>
                <a:cubicBezTo>
                  <a:pt x="11" y="206"/>
                  <a:pt x="8" y="205"/>
                  <a:pt x="8" y="204"/>
                </a:cubicBezTo>
                <a:cubicBezTo>
                  <a:pt x="7" y="203"/>
                  <a:pt x="8" y="200"/>
                  <a:pt x="9" y="199"/>
                </a:cubicBezTo>
                <a:cubicBezTo>
                  <a:pt x="9" y="198"/>
                  <a:pt x="13" y="198"/>
                  <a:pt x="14" y="197"/>
                </a:cubicBezTo>
                <a:cubicBezTo>
                  <a:pt x="15" y="196"/>
                  <a:pt x="18" y="194"/>
                  <a:pt x="19" y="192"/>
                </a:cubicBezTo>
                <a:cubicBezTo>
                  <a:pt x="19" y="190"/>
                  <a:pt x="19" y="187"/>
                  <a:pt x="18" y="186"/>
                </a:cubicBezTo>
                <a:cubicBezTo>
                  <a:pt x="17" y="185"/>
                  <a:pt x="15" y="184"/>
                  <a:pt x="14" y="182"/>
                </a:cubicBezTo>
                <a:cubicBezTo>
                  <a:pt x="13" y="181"/>
                  <a:pt x="14" y="176"/>
                  <a:pt x="14" y="175"/>
                </a:cubicBezTo>
                <a:cubicBezTo>
                  <a:pt x="14" y="172"/>
                  <a:pt x="13" y="167"/>
                  <a:pt x="12" y="165"/>
                </a:cubicBezTo>
                <a:cubicBezTo>
                  <a:pt x="10" y="163"/>
                  <a:pt x="5" y="163"/>
                  <a:pt x="4" y="161"/>
                </a:cubicBezTo>
                <a:cubicBezTo>
                  <a:pt x="2" y="160"/>
                  <a:pt x="0" y="156"/>
                  <a:pt x="0" y="153"/>
                </a:cubicBezTo>
                <a:cubicBezTo>
                  <a:pt x="0" y="152"/>
                  <a:pt x="1" y="148"/>
                  <a:pt x="3" y="147"/>
                </a:cubicBezTo>
                <a:cubicBezTo>
                  <a:pt x="4" y="146"/>
                  <a:pt x="8" y="145"/>
                  <a:pt x="10" y="145"/>
                </a:cubicBezTo>
                <a:cubicBezTo>
                  <a:pt x="11" y="145"/>
                  <a:pt x="12" y="146"/>
                  <a:pt x="13" y="146"/>
                </a:cubicBezTo>
                <a:cubicBezTo>
                  <a:pt x="15" y="146"/>
                  <a:pt x="19" y="146"/>
                  <a:pt x="20" y="145"/>
                </a:cubicBezTo>
                <a:cubicBezTo>
                  <a:pt x="21" y="144"/>
                  <a:pt x="21" y="141"/>
                  <a:pt x="22" y="140"/>
                </a:cubicBezTo>
                <a:cubicBezTo>
                  <a:pt x="22" y="139"/>
                  <a:pt x="24" y="138"/>
                  <a:pt x="25" y="137"/>
                </a:cubicBezTo>
                <a:cubicBezTo>
                  <a:pt x="26" y="136"/>
                  <a:pt x="27" y="133"/>
                  <a:pt x="28" y="132"/>
                </a:cubicBezTo>
                <a:cubicBezTo>
                  <a:pt x="28" y="130"/>
                  <a:pt x="29" y="126"/>
                  <a:pt x="29" y="124"/>
                </a:cubicBezTo>
                <a:cubicBezTo>
                  <a:pt x="28" y="123"/>
                  <a:pt x="26" y="121"/>
                  <a:pt x="26" y="120"/>
                </a:cubicBezTo>
                <a:cubicBezTo>
                  <a:pt x="25" y="118"/>
                  <a:pt x="25" y="114"/>
                  <a:pt x="26" y="113"/>
                </a:cubicBezTo>
                <a:cubicBezTo>
                  <a:pt x="27" y="111"/>
                  <a:pt x="33" y="112"/>
                  <a:pt x="35" y="110"/>
                </a:cubicBezTo>
                <a:cubicBezTo>
                  <a:pt x="36" y="108"/>
                  <a:pt x="35" y="104"/>
                  <a:pt x="36" y="103"/>
                </a:cubicBezTo>
                <a:cubicBezTo>
                  <a:pt x="36" y="102"/>
                  <a:pt x="40" y="101"/>
                  <a:pt x="41" y="100"/>
                </a:cubicBezTo>
                <a:cubicBezTo>
                  <a:pt x="42" y="98"/>
                  <a:pt x="44" y="93"/>
                  <a:pt x="44" y="91"/>
                </a:cubicBezTo>
                <a:cubicBezTo>
                  <a:pt x="45" y="88"/>
                  <a:pt x="45" y="83"/>
                  <a:pt x="44" y="80"/>
                </a:cubicBezTo>
                <a:cubicBezTo>
                  <a:pt x="44" y="79"/>
                  <a:pt x="41" y="78"/>
                  <a:pt x="40" y="78"/>
                </a:cubicBezTo>
                <a:cubicBezTo>
                  <a:pt x="39" y="77"/>
                  <a:pt x="35" y="76"/>
                  <a:pt x="34" y="75"/>
                </a:cubicBezTo>
                <a:cubicBezTo>
                  <a:pt x="32" y="74"/>
                  <a:pt x="30" y="70"/>
                  <a:pt x="30" y="68"/>
                </a:cubicBezTo>
                <a:cubicBezTo>
                  <a:pt x="29" y="66"/>
                  <a:pt x="31" y="61"/>
                  <a:pt x="30" y="59"/>
                </a:cubicBezTo>
                <a:cubicBezTo>
                  <a:pt x="29" y="58"/>
                  <a:pt x="27" y="57"/>
                  <a:pt x="25" y="57"/>
                </a:cubicBezTo>
                <a:cubicBezTo>
                  <a:pt x="24" y="56"/>
                  <a:pt x="22" y="57"/>
                  <a:pt x="21" y="57"/>
                </a:cubicBezTo>
                <a:cubicBezTo>
                  <a:pt x="19" y="56"/>
                  <a:pt x="17" y="55"/>
                  <a:pt x="16" y="54"/>
                </a:cubicBezTo>
                <a:cubicBezTo>
                  <a:pt x="16" y="53"/>
                  <a:pt x="16" y="52"/>
                  <a:pt x="16" y="5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9"/>
          <p:cNvSpPr>
            <a:spLocks/>
          </p:cNvSpPr>
          <p:nvPr/>
        </p:nvSpPr>
        <p:spPr bwMode="auto">
          <a:xfrm>
            <a:off x="7291180" y="1915103"/>
            <a:ext cx="1035386" cy="893101"/>
          </a:xfrm>
          <a:custGeom>
            <a:avLst/>
            <a:gdLst/>
            <a:ahLst/>
            <a:cxnLst>
              <a:cxn ang="0">
                <a:pos x="101" y="292"/>
              </a:cxn>
              <a:cxn ang="0">
                <a:pos x="86" y="296"/>
              </a:cxn>
              <a:cxn ang="0">
                <a:pos x="67" y="305"/>
              </a:cxn>
              <a:cxn ang="0">
                <a:pos x="47" y="273"/>
              </a:cxn>
              <a:cxn ang="0">
                <a:pos x="70" y="263"/>
              </a:cxn>
              <a:cxn ang="0">
                <a:pos x="68" y="254"/>
              </a:cxn>
              <a:cxn ang="0">
                <a:pos x="47" y="225"/>
              </a:cxn>
              <a:cxn ang="0">
                <a:pos x="48" y="198"/>
              </a:cxn>
              <a:cxn ang="0">
                <a:pos x="57" y="167"/>
              </a:cxn>
              <a:cxn ang="0">
                <a:pos x="45" y="156"/>
              </a:cxn>
              <a:cxn ang="0">
                <a:pos x="46" y="131"/>
              </a:cxn>
              <a:cxn ang="0">
                <a:pos x="40" y="109"/>
              </a:cxn>
              <a:cxn ang="0">
                <a:pos x="23" y="85"/>
              </a:cxn>
              <a:cxn ang="0">
                <a:pos x="8" y="54"/>
              </a:cxn>
              <a:cxn ang="0">
                <a:pos x="17" y="30"/>
              </a:cxn>
              <a:cxn ang="0">
                <a:pos x="0" y="7"/>
              </a:cxn>
              <a:cxn ang="0">
                <a:pos x="21" y="3"/>
              </a:cxn>
              <a:cxn ang="0">
                <a:pos x="53" y="20"/>
              </a:cxn>
              <a:cxn ang="0">
                <a:pos x="90" y="7"/>
              </a:cxn>
              <a:cxn ang="0">
                <a:pos x="112" y="22"/>
              </a:cxn>
              <a:cxn ang="0">
                <a:pos x="103" y="39"/>
              </a:cxn>
              <a:cxn ang="0">
                <a:pos x="107" y="62"/>
              </a:cxn>
              <a:cxn ang="0">
                <a:pos x="115" y="88"/>
              </a:cxn>
              <a:cxn ang="0">
                <a:pos x="121" y="113"/>
              </a:cxn>
              <a:cxn ang="0">
                <a:pos x="128" y="88"/>
              </a:cxn>
              <a:cxn ang="0">
                <a:pos x="154" y="86"/>
              </a:cxn>
              <a:cxn ang="0">
                <a:pos x="196" y="98"/>
              </a:cxn>
              <a:cxn ang="0">
                <a:pos x="264" y="114"/>
              </a:cxn>
              <a:cxn ang="0">
                <a:pos x="318" y="92"/>
              </a:cxn>
              <a:cxn ang="0">
                <a:pos x="346" y="90"/>
              </a:cxn>
              <a:cxn ang="0">
                <a:pos x="352" y="119"/>
              </a:cxn>
              <a:cxn ang="0">
                <a:pos x="353" y="138"/>
              </a:cxn>
              <a:cxn ang="0">
                <a:pos x="361" y="170"/>
              </a:cxn>
              <a:cxn ang="0">
                <a:pos x="362" y="188"/>
              </a:cxn>
              <a:cxn ang="0">
                <a:pos x="364" y="217"/>
              </a:cxn>
              <a:cxn ang="0">
                <a:pos x="386" y="217"/>
              </a:cxn>
              <a:cxn ang="0">
                <a:pos x="396" y="236"/>
              </a:cxn>
              <a:cxn ang="0">
                <a:pos x="414" y="248"/>
              </a:cxn>
              <a:cxn ang="0">
                <a:pos x="419" y="269"/>
              </a:cxn>
              <a:cxn ang="0">
                <a:pos x="430" y="289"/>
              </a:cxn>
              <a:cxn ang="0">
                <a:pos x="446" y="311"/>
              </a:cxn>
              <a:cxn ang="0">
                <a:pos x="429" y="347"/>
              </a:cxn>
              <a:cxn ang="0">
                <a:pos x="420" y="363"/>
              </a:cxn>
              <a:cxn ang="0">
                <a:pos x="422" y="386"/>
              </a:cxn>
              <a:cxn ang="0">
                <a:pos x="401" y="374"/>
              </a:cxn>
              <a:cxn ang="0">
                <a:pos x="381" y="369"/>
              </a:cxn>
              <a:cxn ang="0">
                <a:pos x="354" y="353"/>
              </a:cxn>
              <a:cxn ang="0">
                <a:pos x="351" y="321"/>
              </a:cxn>
              <a:cxn ang="0">
                <a:pos x="321" y="318"/>
              </a:cxn>
              <a:cxn ang="0">
                <a:pos x="304" y="335"/>
              </a:cxn>
              <a:cxn ang="0">
                <a:pos x="284" y="329"/>
              </a:cxn>
              <a:cxn ang="0">
                <a:pos x="270" y="303"/>
              </a:cxn>
              <a:cxn ang="0">
                <a:pos x="252" y="291"/>
              </a:cxn>
              <a:cxn ang="0">
                <a:pos x="241" y="302"/>
              </a:cxn>
              <a:cxn ang="0">
                <a:pos x="217" y="300"/>
              </a:cxn>
              <a:cxn ang="0">
                <a:pos x="190" y="314"/>
              </a:cxn>
              <a:cxn ang="0">
                <a:pos x="178" y="316"/>
              </a:cxn>
              <a:cxn ang="0">
                <a:pos x="158" y="304"/>
              </a:cxn>
              <a:cxn ang="0">
                <a:pos x="137" y="301"/>
              </a:cxn>
            </a:cxnLst>
            <a:rect l="0" t="0" r="r" b="b"/>
            <a:pathLst>
              <a:path w="448" h="386">
                <a:moveTo>
                  <a:pt x="124" y="300"/>
                </a:moveTo>
                <a:cubicBezTo>
                  <a:pt x="123" y="300"/>
                  <a:pt x="122" y="299"/>
                  <a:pt x="122" y="299"/>
                </a:cubicBezTo>
                <a:cubicBezTo>
                  <a:pt x="119" y="298"/>
                  <a:pt x="114" y="293"/>
                  <a:pt x="111" y="292"/>
                </a:cubicBezTo>
                <a:cubicBezTo>
                  <a:pt x="109" y="291"/>
                  <a:pt x="104" y="293"/>
                  <a:pt x="101" y="292"/>
                </a:cubicBezTo>
                <a:cubicBezTo>
                  <a:pt x="100" y="292"/>
                  <a:pt x="98" y="289"/>
                  <a:pt x="97" y="288"/>
                </a:cubicBezTo>
                <a:cubicBezTo>
                  <a:pt x="96" y="288"/>
                  <a:pt x="95" y="290"/>
                  <a:pt x="94" y="290"/>
                </a:cubicBezTo>
                <a:cubicBezTo>
                  <a:pt x="93" y="291"/>
                  <a:pt x="92" y="295"/>
                  <a:pt x="90" y="296"/>
                </a:cubicBezTo>
                <a:cubicBezTo>
                  <a:pt x="89" y="296"/>
                  <a:pt x="87" y="296"/>
                  <a:pt x="86" y="296"/>
                </a:cubicBezTo>
                <a:cubicBezTo>
                  <a:pt x="84" y="297"/>
                  <a:pt x="80" y="299"/>
                  <a:pt x="79" y="301"/>
                </a:cubicBezTo>
                <a:cubicBezTo>
                  <a:pt x="78" y="302"/>
                  <a:pt x="78" y="304"/>
                  <a:pt x="77" y="304"/>
                </a:cubicBezTo>
                <a:cubicBezTo>
                  <a:pt x="77" y="305"/>
                  <a:pt x="76" y="306"/>
                  <a:pt x="75" y="306"/>
                </a:cubicBezTo>
                <a:cubicBezTo>
                  <a:pt x="73" y="306"/>
                  <a:pt x="69" y="305"/>
                  <a:pt x="67" y="305"/>
                </a:cubicBezTo>
                <a:cubicBezTo>
                  <a:pt x="64" y="304"/>
                  <a:pt x="59" y="303"/>
                  <a:pt x="58" y="301"/>
                </a:cubicBezTo>
                <a:cubicBezTo>
                  <a:pt x="56" y="300"/>
                  <a:pt x="55" y="296"/>
                  <a:pt x="54" y="294"/>
                </a:cubicBezTo>
                <a:cubicBezTo>
                  <a:pt x="52" y="291"/>
                  <a:pt x="48" y="287"/>
                  <a:pt x="47" y="284"/>
                </a:cubicBezTo>
                <a:cubicBezTo>
                  <a:pt x="46" y="281"/>
                  <a:pt x="47" y="276"/>
                  <a:pt x="47" y="273"/>
                </a:cubicBezTo>
                <a:cubicBezTo>
                  <a:pt x="47" y="270"/>
                  <a:pt x="44" y="265"/>
                  <a:pt x="43" y="262"/>
                </a:cubicBezTo>
                <a:cubicBezTo>
                  <a:pt x="46" y="261"/>
                  <a:pt x="49" y="259"/>
                  <a:pt x="51" y="259"/>
                </a:cubicBezTo>
                <a:cubicBezTo>
                  <a:pt x="53" y="259"/>
                  <a:pt x="57" y="261"/>
                  <a:pt x="60" y="262"/>
                </a:cubicBezTo>
                <a:cubicBezTo>
                  <a:pt x="62" y="262"/>
                  <a:pt x="67" y="263"/>
                  <a:pt x="70" y="263"/>
                </a:cubicBezTo>
                <a:cubicBezTo>
                  <a:pt x="71" y="263"/>
                  <a:pt x="75" y="264"/>
                  <a:pt x="76" y="262"/>
                </a:cubicBezTo>
                <a:cubicBezTo>
                  <a:pt x="77" y="262"/>
                  <a:pt x="77" y="261"/>
                  <a:pt x="77" y="260"/>
                </a:cubicBezTo>
                <a:cubicBezTo>
                  <a:pt x="76" y="259"/>
                  <a:pt x="74" y="258"/>
                  <a:pt x="73" y="257"/>
                </a:cubicBezTo>
                <a:cubicBezTo>
                  <a:pt x="72" y="256"/>
                  <a:pt x="69" y="255"/>
                  <a:pt x="68" y="254"/>
                </a:cubicBezTo>
                <a:cubicBezTo>
                  <a:pt x="65" y="253"/>
                  <a:pt x="59" y="251"/>
                  <a:pt x="57" y="249"/>
                </a:cubicBezTo>
                <a:cubicBezTo>
                  <a:pt x="56" y="247"/>
                  <a:pt x="57" y="243"/>
                  <a:pt x="56" y="241"/>
                </a:cubicBezTo>
                <a:cubicBezTo>
                  <a:pt x="55" y="239"/>
                  <a:pt x="52" y="237"/>
                  <a:pt x="51" y="236"/>
                </a:cubicBezTo>
                <a:cubicBezTo>
                  <a:pt x="50" y="233"/>
                  <a:pt x="48" y="228"/>
                  <a:pt x="47" y="225"/>
                </a:cubicBezTo>
                <a:cubicBezTo>
                  <a:pt x="47" y="223"/>
                  <a:pt x="47" y="219"/>
                  <a:pt x="47" y="217"/>
                </a:cubicBezTo>
                <a:cubicBezTo>
                  <a:pt x="46" y="215"/>
                  <a:pt x="45" y="212"/>
                  <a:pt x="45" y="211"/>
                </a:cubicBezTo>
                <a:cubicBezTo>
                  <a:pt x="45" y="209"/>
                  <a:pt x="47" y="206"/>
                  <a:pt x="47" y="204"/>
                </a:cubicBezTo>
                <a:cubicBezTo>
                  <a:pt x="47" y="203"/>
                  <a:pt x="47" y="200"/>
                  <a:pt x="48" y="198"/>
                </a:cubicBezTo>
                <a:cubicBezTo>
                  <a:pt x="48" y="195"/>
                  <a:pt x="52" y="190"/>
                  <a:pt x="52" y="187"/>
                </a:cubicBezTo>
                <a:cubicBezTo>
                  <a:pt x="53" y="185"/>
                  <a:pt x="51" y="181"/>
                  <a:pt x="51" y="180"/>
                </a:cubicBezTo>
                <a:cubicBezTo>
                  <a:pt x="51" y="178"/>
                  <a:pt x="53" y="174"/>
                  <a:pt x="54" y="173"/>
                </a:cubicBezTo>
                <a:cubicBezTo>
                  <a:pt x="54" y="171"/>
                  <a:pt x="57" y="168"/>
                  <a:pt x="57" y="167"/>
                </a:cubicBezTo>
                <a:cubicBezTo>
                  <a:pt x="56" y="166"/>
                  <a:pt x="53" y="166"/>
                  <a:pt x="52" y="166"/>
                </a:cubicBezTo>
                <a:cubicBezTo>
                  <a:pt x="52" y="167"/>
                  <a:pt x="51" y="168"/>
                  <a:pt x="50" y="168"/>
                </a:cubicBezTo>
                <a:cubicBezTo>
                  <a:pt x="49" y="168"/>
                  <a:pt x="47" y="166"/>
                  <a:pt x="46" y="165"/>
                </a:cubicBezTo>
                <a:cubicBezTo>
                  <a:pt x="45" y="163"/>
                  <a:pt x="45" y="158"/>
                  <a:pt x="45" y="156"/>
                </a:cubicBezTo>
                <a:cubicBezTo>
                  <a:pt x="45" y="155"/>
                  <a:pt x="47" y="151"/>
                  <a:pt x="47" y="150"/>
                </a:cubicBezTo>
                <a:cubicBezTo>
                  <a:pt x="48" y="149"/>
                  <a:pt x="48" y="147"/>
                  <a:pt x="48" y="146"/>
                </a:cubicBezTo>
                <a:cubicBezTo>
                  <a:pt x="49" y="144"/>
                  <a:pt x="48" y="140"/>
                  <a:pt x="48" y="139"/>
                </a:cubicBezTo>
                <a:cubicBezTo>
                  <a:pt x="48" y="137"/>
                  <a:pt x="46" y="133"/>
                  <a:pt x="46" y="131"/>
                </a:cubicBezTo>
                <a:cubicBezTo>
                  <a:pt x="46" y="129"/>
                  <a:pt x="48" y="125"/>
                  <a:pt x="48" y="123"/>
                </a:cubicBezTo>
                <a:cubicBezTo>
                  <a:pt x="48" y="122"/>
                  <a:pt x="47" y="120"/>
                  <a:pt x="46" y="119"/>
                </a:cubicBezTo>
                <a:cubicBezTo>
                  <a:pt x="45" y="118"/>
                  <a:pt x="43" y="119"/>
                  <a:pt x="42" y="118"/>
                </a:cubicBezTo>
                <a:cubicBezTo>
                  <a:pt x="41" y="116"/>
                  <a:pt x="41" y="112"/>
                  <a:pt x="40" y="109"/>
                </a:cubicBezTo>
                <a:cubicBezTo>
                  <a:pt x="40" y="108"/>
                  <a:pt x="41" y="104"/>
                  <a:pt x="40" y="103"/>
                </a:cubicBezTo>
                <a:cubicBezTo>
                  <a:pt x="39" y="101"/>
                  <a:pt x="32" y="101"/>
                  <a:pt x="30" y="99"/>
                </a:cubicBezTo>
                <a:cubicBezTo>
                  <a:pt x="29" y="98"/>
                  <a:pt x="29" y="94"/>
                  <a:pt x="29" y="92"/>
                </a:cubicBezTo>
                <a:cubicBezTo>
                  <a:pt x="28" y="90"/>
                  <a:pt x="24" y="87"/>
                  <a:pt x="23" y="85"/>
                </a:cubicBezTo>
                <a:cubicBezTo>
                  <a:pt x="21" y="84"/>
                  <a:pt x="18" y="81"/>
                  <a:pt x="17" y="80"/>
                </a:cubicBezTo>
                <a:cubicBezTo>
                  <a:pt x="17" y="77"/>
                  <a:pt x="19" y="72"/>
                  <a:pt x="19" y="70"/>
                </a:cubicBezTo>
                <a:cubicBezTo>
                  <a:pt x="18" y="68"/>
                  <a:pt x="15" y="64"/>
                  <a:pt x="14" y="62"/>
                </a:cubicBezTo>
                <a:cubicBezTo>
                  <a:pt x="13" y="60"/>
                  <a:pt x="9" y="56"/>
                  <a:pt x="8" y="54"/>
                </a:cubicBezTo>
                <a:cubicBezTo>
                  <a:pt x="7" y="52"/>
                  <a:pt x="7" y="46"/>
                  <a:pt x="8" y="44"/>
                </a:cubicBezTo>
                <a:cubicBezTo>
                  <a:pt x="8" y="42"/>
                  <a:pt x="10" y="39"/>
                  <a:pt x="11" y="38"/>
                </a:cubicBezTo>
                <a:cubicBezTo>
                  <a:pt x="12" y="38"/>
                  <a:pt x="14" y="38"/>
                  <a:pt x="14" y="37"/>
                </a:cubicBezTo>
                <a:cubicBezTo>
                  <a:pt x="16" y="36"/>
                  <a:pt x="17" y="32"/>
                  <a:pt x="17" y="30"/>
                </a:cubicBezTo>
                <a:cubicBezTo>
                  <a:pt x="17" y="27"/>
                  <a:pt x="17" y="20"/>
                  <a:pt x="15" y="18"/>
                </a:cubicBezTo>
                <a:cubicBezTo>
                  <a:pt x="13" y="16"/>
                  <a:pt x="9" y="15"/>
                  <a:pt x="7" y="15"/>
                </a:cubicBezTo>
                <a:cubicBezTo>
                  <a:pt x="6" y="14"/>
                  <a:pt x="2" y="14"/>
                  <a:pt x="2" y="14"/>
                </a:cubicBezTo>
                <a:cubicBezTo>
                  <a:pt x="2" y="13"/>
                  <a:pt x="0" y="9"/>
                  <a:pt x="0" y="7"/>
                </a:cubicBezTo>
                <a:cubicBezTo>
                  <a:pt x="0" y="5"/>
                  <a:pt x="1" y="1"/>
                  <a:pt x="2" y="0"/>
                </a:cubicBezTo>
                <a:cubicBezTo>
                  <a:pt x="3" y="0"/>
                  <a:pt x="6" y="0"/>
                  <a:pt x="7" y="0"/>
                </a:cubicBezTo>
                <a:cubicBezTo>
                  <a:pt x="8" y="0"/>
                  <a:pt x="10" y="2"/>
                  <a:pt x="11" y="3"/>
                </a:cubicBezTo>
                <a:cubicBezTo>
                  <a:pt x="13" y="4"/>
                  <a:pt x="19" y="2"/>
                  <a:pt x="21" y="3"/>
                </a:cubicBezTo>
                <a:cubicBezTo>
                  <a:pt x="22" y="3"/>
                  <a:pt x="23" y="6"/>
                  <a:pt x="24" y="7"/>
                </a:cubicBezTo>
                <a:cubicBezTo>
                  <a:pt x="26" y="8"/>
                  <a:pt x="31" y="10"/>
                  <a:pt x="34" y="11"/>
                </a:cubicBezTo>
                <a:cubicBezTo>
                  <a:pt x="36" y="12"/>
                  <a:pt x="40" y="14"/>
                  <a:pt x="42" y="15"/>
                </a:cubicBezTo>
                <a:cubicBezTo>
                  <a:pt x="45" y="16"/>
                  <a:pt x="50" y="19"/>
                  <a:pt x="53" y="20"/>
                </a:cubicBezTo>
                <a:cubicBezTo>
                  <a:pt x="57" y="20"/>
                  <a:pt x="65" y="21"/>
                  <a:pt x="68" y="20"/>
                </a:cubicBezTo>
                <a:cubicBezTo>
                  <a:pt x="70" y="19"/>
                  <a:pt x="71" y="14"/>
                  <a:pt x="72" y="13"/>
                </a:cubicBezTo>
                <a:cubicBezTo>
                  <a:pt x="74" y="12"/>
                  <a:pt x="77" y="10"/>
                  <a:pt x="79" y="10"/>
                </a:cubicBezTo>
                <a:cubicBezTo>
                  <a:pt x="81" y="9"/>
                  <a:pt x="87" y="7"/>
                  <a:pt x="90" y="7"/>
                </a:cubicBezTo>
                <a:cubicBezTo>
                  <a:pt x="91" y="8"/>
                  <a:pt x="95" y="10"/>
                  <a:pt x="96" y="10"/>
                </a:cubicBezTo>
                <a:cubicBezTo>
                  <a:pt x="98" y="10"/>
                  <a:pt x="102" y="9"/>
                  <a:pt x="104" y="10"/>
                </a:cubicBezTo>
                <a:cubicBezTo>
                  <a:pt x="106" y="10"/>
                  <a:pt x="109" y="14"/>
                  <a:pt x="111" y="15"/>
                </a:cubicBezTo>
                <a:cubicBezTo>
                  <a:pt x="111" y="17"/>
                  <a:pt x="112" y="20"/>
                  <a:pt x="112" y="22"/>
                </a:cubicBezTo>
                <a:cubicBezTo>
                  <a:pt x="113" y="24"/>
                  <a:pt x="114" y="29"/>
                  <a:pt x="112" y="31"/>
                </a:cubicBezTo>
                <a:cubicBezTo>
                  <a:pt x="111" y="32"/>
                  <a:pt x="108" y="32"/>
                  <a:pt x="107" y="32"/>
                </a:cubicBezTo>
                <a:cubicBezTo>
                  <a:pt x="106" y="33"/>
                  <a:pt x="105" y="34"/>
                  <a:pt x="104" y="35"/>
                </a:cubicBezTo>
                <a:cubicBezTo>
                  <a:pt x="104" y="36"/>
                  <a:pt x="103" y="38"/>
                  <a:pt x="103" y="39"/>
                </a:cubicBezTo>
                <a:cubicBezTo>
                  <a:pt x="102" y="39"/>
                  <a:pt x="100" y="40"/>
                  <a:pt x="100" y="41"/>
                </a:cubicBezTo>
                <a:cubicBezTo>
                  <a:pt x="99" y="43"/>
                  <a:pt x="99" y="47"/>
                  <a:pt x="99" y="49"/>
                </a:cubicBezTo>
                <a:cubicBezTo>
                  <a:pt x="100" y="51"/>
                  <a:pt x="102" y="55"/>
                  <a:pt x="103" y="57"/>
                </a:cubicBezTo>
                <a:cubicBezTo>
                  <a:pt x="104" y="59"/>
                  <a:pt x="106" y="61"/>
                  <a:pt x="107" y="62"/>
                </a:cubicBezTo>
                <a:cubicBezTo>
                  <a:pt x="107" y="64"/>
                  <a:pt x="108" y="67"/>
                  <a:pt x="109" y="69"/>
                </a:cubicBezTo>
                <a:cubicBezTo>
                  <a:pt x="110" y="70"/>
                  <a:pt x="113" y="71"/>
                  <a:pt x="114" y="72"/>
                </a:cubicBezTo>
                <a:cubicBezTo>
                  <a:pt x="115" y="74"/>
                  <a:pt x="115" y="76"/>
                  <a:pt x="115" y="78"/>
                </a:cubicBezTo>
                <a:cubicBezTo>
                  <a:pt x="116" y="80"/>
                  <a:pt x="115" y="85"/>
                  <a:pt x="115" y="88"/>
                </a:cubicBezTo>
                <a:cubicBezTo>
                  <a:pt x="115" y="90"/>
                  <a:pt x="115" y="95"/>
                  <a:pt x="115" y="98"/>
                </a:cubicBezTo>
                <a:cubicBezTo>
                  <a:pt x="115" y="99"/>
                  <a:pt x="116" y="102"/>
                  <a:pt x="116" y="104"/>
                </a:cubicBezTo>
                <a:cubicBezTo>
                  <a:pt x="116" y="106"/>
                  <a:pt x="115" y="109"/>
                  <a:pt x="116" y="110"/>
                </a:cubicBezTo>
                <a:cubicBezTo>
                  <a:pt x="116" y="112"/>
                  <a:pt x="119" y="113"/>
                  <a:pt x="121" y="113"/>
                </a:cubicBezTo>
                <a:cubicBezTo>
                  <a:pt x="122" y="113"/>
                  <a:pt x="123" y="110"/>
                  <a:pt x="123" y="109"/>
                </a:cubicBezTo>
                <a:cubicBezTo>
                  <a:pt x="123" y="108"/>
                  <a:pt x="123" y="105"/>
                  <a:pt x="123" y="104"/>
                </a:cubicBezTo>
                <a:cubicBezTo>
                  <a:pt x="124" y="102"/>
                  <a:pt x="126" y="99"/>
                  <a:pt x="127" y="97"/>
                </a:cubicBezTo>
                <a:cubicBezTo>
                  <a:pt x="128" y="95"/>
                  <a:pt x="126" y="90"/>
                  <a:pt x="128" y="88"/>
                </a:cubicBezTo>
                <a:cubicBezTo>
                  <a:pt x="128" y="87"/>
                  <a:pt x="132" y="85"/>
                  <a:pt x="133" y="84"/>
                </a:cubicBezTo>
                <a:cubicBezTo>
                  <a:pt x="136" y="84"/>
                  <a:pt x="140" y="84"/>
                  <a:pt x="143" y="84"/>
                </a:cubicBezTo>
                <a:cubicBezTo>
                  <a:pt x="144" y="85"/>
                  <a:pt x="147" y="86"/>
                  <a:pt x="148" y="87"/>
                </a:cubicBezTo>
                <a:cubicBezTo>
                  <a:pt x="150" y="87"/>
                  <a:pt x="152" y="86"/>
                  <a:pt x="154" y="86"/>
                </a:cubicBezTo>
                <a:cubicBezTo>
                  <a:pt x="155" y="86"/>
                  <a:pt x="159" y="88"/>
                  <a:pt x="160" y="88"/>
                </a:cubicBezTo>
                <a:cubicBezTo>
                  <a:pt x="163" y="90"/>
                  <a:pt x="167" y="93"/>
                  <a:pt x="170" y="94"/>
                </a:cubicBezTo>
                <a:cubicBezTo>
                  <a:pt x="172" y="95"/>
                  <a:pt x="178" y="97"/>
                  <a:pt x="180" y="97"/>
                </a:cubicBezTo>
                <a:cubicBezTo>
                  <a:pt x="184" y="98"/>
                  <a:pt x="192" y="98"/>
                  <a:pt x="196" y="98"/>
                </a:cubicBezTo>
                <a:cubicBezTo>
                  <a:pt x="202" y="98"/>
                  <a:pt x="213" y="97"/>
                  <a:pt x="219" y="98"/>
                </a:cubicBezTo>
                <a:cubicBezTo>
                  <a:pt x="223" y="98"/>
                  <a:pt x="233" y="101"/>
                  <a:pt x="238" y="103"/>
                </a:cubicBezTo>
                <a:cubicBezTo>
                  <a:pt x="242" y="104"/>
                  <a:pt x="250" y="108"/>
                  <a:pt x="254" y="109"/>
                </a:cubicBezTo>
                <a:cubicBezTo>
                  <a:pt x="257" y="110"/>
                  <a:pt x="261" y="113"/>
                  <a:pt x="264" y="114"/>
                </a:cubicBezTo>
                <a:cubicBezTo>
                  <a:pt x="268" y="115"/>
                  <a:pt x="276" y="114"/>
                  <a:pt x="280" y="114"/>
                </a:cubicBezTo>
                <a:cubicBezTo>
                  <a:pt x="284" y="113"/>
                  <a:pt x="292" y="110"/>
                  <a:pt x="296" y="109"/>
                </a:cubicBezTo>
                <a:cubicBezTo>
                  <a:pt x="299" y="107"/>
                  <a:pt x="304" y="103"/>
                  <a:pt x="306" y="102"/>
                </a:cubicBezTo>
                <a:cubicBezTo>
                  <a:pt x="309" y="99"/>
                  <a:pt x="315" y="94"/>
                  <a:pt x="318" y="92"/>
                </a:cubicBezTo>
                <a:cubicBezTo>
                  <a:pt x="320" y="91"/>
                  <a:pt x="324" y="88"/>
                  <a:pt x="326" y="87"/>
                </a:cubicBezTo>
                <a:cubicBezTo>
                  <a:pt x="329" y="86"/>
                  <a:pt x="334" y="84"/>
                  <a:pt x="337" y="84"/>
                </a:cubicBezTo>
                <a:cubicBezTo>
                  <a:pt x="340" y="83"/>
                  <a:pt x="344" y="84"/>
                  <a:pt x="346" y="84"/>
                </a:cubicBezTo>
                <a:cubicBezTo>
                  <a:pt x="346" y="86"/>
                  <a:pt x="346" y="89"/>
                  <a:pt x="346" y="90"/>
                </a:cubicBezTo>
                <a:cubicBezTo>
                  <a:pt x="346" y="93"/>
                  <a:pt x="350" y="100"/>
                  <a:pt x="349" y="103"/>
                </a:cubicBezTo>
                <a:cubicBezTo>
                  <a:pt x="349" y="105"/>
                  <a:pt x="345" y="107"/>
                  <a:pt x="344" y="109"/>
                </a:cubicBezTo>
                <a:cubicBezTo>
                  <a:pt x="344" y="111"/>
                  <a:pt x="346" y="116"/>
                  <a:pt x="347" y="117"/>
                </a:cubicBezTo>
                <a:cubicBezTo>
                  <a:pt x="348" y="118"/>
                  <a:pt x="351" y="118"/>
                  <a:pt x="352" y="119"/>
                </a:cubicBezTo>
                <a:cubicBezTo>
                  <a:pt x="353" y="119"/>
                  <a:pt x="354" y="121"/>
                  <a:pt x="354" y="122"/>
                </a:cubicBezTo>
                <a:cubicBezTo>
                  <a:pt x="354" y="124"/>
                  <a:pt x="355" y="128"/>
                  <a:pt x="354" y="129"/>
                </a:cubicBezTo>
                <a:cubicBezTo>
                  <a:pt x="353" y="130"/>
                  <a:pt x="351" y="131"/>
                  <a:pt x="350" y="132"/>
                </a:cubicBezTo>
                <a:cubicBezTo>
                  <a:pt x="350" y="134"/>
                  <a:pt x="353" y="136"/>
                  <a:pt x="353" y="138"/>
                </a:cubicBezTo>
                <a:cubicBezTo>
                  <a:pt x="354" y="140"/>
                  <a:pt x="357" y="145"/>
                  <a:pt x="358" y="148"/>
                </a:cubicBezTo>
                <a:cubicBezTo>
                  <a:pt x="358" y="149"/>
                  <a:pt x="357" y="153"/>
                  <a:pt x="358" y="155"/>
                </a:cubicBezTo>
                <a:cubicBezTo>
                  <a:pt x="358" y="157"/>
                  <a:pt x="361" y="162"/>
                  <a:pt x="361" y="165"/>
                </a:cubicBezTo>
                <a:cubicBezTo>
                  <a:pt x="362" y="166"/>
                  <a:pt x="362" y="169"/>
                  <a:pt x="361" y="170"/>
                </a:cubicBezTo>
                <a:cubicBezTo>
                  <a:pt x="360" y="171"/>
                  <a:pt x="356" y="171"/>
                  <a:pt x="355" y="172"/>
                </a:cubicBezTo>
                <a:cubicBezTo>
                  <a:pt x="354" y="173"/>
                  <a:pt x="354" y="176"/>
                  <a:pt x="354" y="177"/>
                </a:cubicBezTo>
                <a:cubicBezTo>
                  <a:pt x="354" y="179"/>
                  <a:pt x="357" y="181"/>
                  <a:pt x="358" y="183"/>
                </a:cubicBezTo>
                <a:cubicBezTo>
                  <a:pt x="359" y="184"/>
                  <a:pt x="362" y="186"/>
                  <a:pt x="362" y="188"/>
                </a:cubicBezTo>
                <a:cubicBezTo>
                  <a:pt x="363" y="190"/>
                  <a:pt x="362" y="195"/>
                  <a:pt x="362" y="197"/>
                </a:cubicBezTo>
                <a:cubicBezTo>
                  <a:pt x="361" y="198"/>
                  <a:pt x="359" y="201"/>
                  <a:pt x="359" y="202"/>
                </a:cubicBezTo>
                <a:cubicBezTo>
                  <a:pt x="358" y="205"/>
                  <a:pt x="357" y="211"/>
                  <a:pt x="358" y="213"/>
                </a:cubicBezTo>
                <a:cubicBezTo>
                  <a:pt x="359" y="215"/>
                  <a:pt x="362" y="216"/>
                  <a:pt x="364" y="217"/>
                </a:cubicBezTo>
                <a:cubicBezTo>
                  <a:pt x="365" y="217"/>
                  <a:pt x="368" y="216"/>
                  <a:pt x="370" y="217"/>
                </a:cubicBezTo>
                <a:cubicBezTo>
                  <a:pt x="371" y="217"/>
                  <a:pt x="373" y="221"/>
                  <a:pt x="374" y="221"/>
                </a:cubicBezTo>
                <a:cubicBezTo>
                  <a:pt x="377" y="222"/>
                  <a:pt x="383" y="221"/>
                  <a:pt x="385" y="219"/>
                </a:cubicBezTo>
                <a:cubicBezTo>
                  <a:pt x="386" y="219"/>
                  <a:pt x="385" y="217"/>
                  <a:pt x="386" y="217"/>
                </a:cubicBezTo>
                <a:cubicBezTo>
                  <a:pt x="387" y="217"/>
                  <a:pt x="390" y="218"/>
                  <a:pt x="390" y="219"/>
                </a:cubicBezTo>
                <a:cubicBezTo>
                  <a:pt x="391" y="220"/>
                  <a:pt x="390" y="223"/>
                  <a:pt x="390" y="224"/>
                </a:cubicBezTo>
                <a:cubicBezTo>
                  <a:pt x="391" y="225"/>
                  <a:pt x="393" y="227"/>
                  <a:pt x="393" y="228"/>
                </a:cubicBezTo>
                <a:cubicBezTo>
                  <a:pt x="395" y="229"/>
                  <a:pt x="395" y="234"/>
                  <a:pt x="396" y="236"/>
                </a:cubicBezTo>
                <a:cubicBezTo>
                  <a:pt x="397" y="237"/>
                  <a:pt x="400" y="240"/>
                  <a:pt x="401" y="240"/>
                </a:cubicBezTo>
                <a:cubicBezTo>
                  <a:pt x="403" y="240"/>
                  <a:pt x="407" y="237"/>
                  <a:pt x="409" y="237"/>
                </a:cubicBezTo>
                <a:cubicBezTo>
                  <a:pt x="410" y="238"/>
                  <a:pt x="411" y="240"/>
                  <a:pt x="411" y="241"/>
                </a:cubicBezTo>
                <a:cubicBezTo>
                  <a:pt x="412" y="243"/>
                  <a:pt x="414" y="246"/>
                  <a:pt x="414" y="248"/>
                </a:cubicBezTo>
                <a:cubicBezTo>
                  <a:pt x="414" y="250"/>
                  <a:pt x="411" y="252"/>
                  <a:pt x="410" y="254"/>
                </a:cubicBezTo>
                <a:cubicBezTo>
                  <a:pt x="410" y="255"/>
                  <a:pt x="409" y="259"/>
                  <a:pt x="410" y="261"/>
                </a:cubicBezTo>
                <a:cubicBezTo>
                  <a:pt x="411" y="262"/>
                  <a:pt x="413" y="263"/>
                  <a:pt x="414" y="264"/>
                </a:cubicBezTo>
                <a:cubicBezTo>
                  <a:pt x="415" y="265"/>
                  <a:pt x="417" y="268"/>
                  <a:pt x="419" y="269"/>
                </a:cubicBezTo>
                <a:cubicBezTo>
                  <a:pt x="420" y="269"/>
                  <a:pt x="422" y="269"/>
                  <a:pt x="424" y="269"/>
                </a:cubicBezTo>
                <a:cubicBezTo>
                  <a:pt x="423" y="270"/>
                  <a:pt x="422" y="272"/>
                  <a:pt x="422" y="273"/>
                </a:cubicBezTo>
                <a:cubicBezTo>
                  <a:pt x="422" y="276"/>
                  <a:pt x="423" y="281"/>
                  <a:pt x="424" y="283"/>
                </a:cubicBezTo>
                <a:cubicBezTo>
                  <a:pt x="425" y="285"/>
                  <a:pt x="428" y="288"/>
                  <a:pt x="430" y="289"/>
                </a:cubicBezTo>
                <a:cubicBezTo>
                  <a:pt x="431" y="290"/>
                  <a:pt x="434" y="289"/>
                  <a:pt x="435" y="290"/>
                </a:cubicBezTo>
                <a:cubicBezTo>
                  <a:pt x="437" y="292"/>
                  <a:pt x="438" y="297"/>
                  <a:pt x="439" y="299"/>
                </a:cubicBezTo>
                <a:cubicBezTo>
                  <a:pt x="440" y="301"/>
                  <a:pt x="441" y="306"/>
                  <a:pt x="442" y="308"/>
                </a:cubicBezTo>
                <a:cubicBezTo>
                  <a:pt x="443" y="309"/>
                  <a:pt x="445" y="310"/>
                  <a:pt x="446" y="311"/>
                </a:cubicBezTo>
                <a:cubicBezTo>
                  <a:pt x="448" y="314"/>
                  <a:pt x="448" y="320"/>
                  <a:pt x="447" y="323"/>
                </a:cubicBezTo>
                <a:cubicBezTo>
                  <a:pt x="447" y="326"/>
                  <a:pt x="444" y="332"/>
                  <a:pt x="442" y="335"/>
                </a:cubicBezTo>
                <a:cubicBezTo>
                  <a:pt x="441" y="337"/>
                  <a:pt x="438" y="341"/>
                  <a:pt x="437" y="343"/>
                </a:cubicBezTo>
                <a:cubicBezTo>
                  <a:pt x="435" y="344"/>
                  <a:pt x="431" y="347"/>
                  <a:pt x="429" y="347"/>
                </a:cubicBezTo>
                <a:cubicBezTo>
                  <a:pt x="426" y="347"/>
                  <a:pt x="421" y="345"/>
                  <a:pt x="419" y="346"/>
                </a:cubicBezTo>
                <a:cubicBezTo>
                  <a:pt x="417" y="347"/>
                  <a:pt x="413" y="351"/>
                  <a:pt x="413" y="353"/>
                </a:cubicBezTo>
                <a:cubicBezTo>
                  <a:pt x="413" y="355"/>
                  <a:pt x="415" y="359"/>
                  <a:pt x="417" y="360"/>
                </a:cubicBezTo>
                <a:cubicBezTo>
                  <a:pt x="417" y="361"/>
                  <a:pt x="420" y="362"/>
                  <a:pt x="420" y="363"/>
                </a:cubicBezTo>
                <a:cubicBezTo>
                  <a:pt x="421" y="365"/>
                  <a:pt x="422" y="368"/>
                  <a:pt x="422" y="370"/>
                </a:cubicBezTo>
                <a:cubicBezTo>
                  <a:pt x="422" y="372"/>
                  <a:pt x="419" y="375"/>
                  <a:pt x="419" y="376"/>
                </a:cubicBezTo>
                <a:cubicBezTo>
                  <a:pt x="419" y="378"/>
                  <a:pt x="420" y="383"/>
                  <a:pt x="421" y="385"/>
                </a:cubicBezTo>
                <a:cubicBezTo>
                  <a:pt x="421" y="385"/>
                  <a:pt x="421" y="385"/>
                  <a:pt x="422" y="386"/>
                </a:cubicBezTo>
                <a:cubicBezTo>
                  <a:pt x="420" y="386"/>
                  <a:pt x="419" y="386"/>
                  <a:pt x="419" y="386"/>
                </a:cubicBezTo>
                <a:cubicBezTo>
                  <a:pt x="416" y="386"/>
                  <a:pt x="412" y="386"/>
                  <a:pt x="410" y="384"/>
                </a:cubicBezTo>
                <a:cubicBezTo>
                  <a:pt x="409" y="383"/>
                  <a:pt x="408" y="379"/>
                  <a:pt x="407" y="378"/>
                </a:cubicBezTo>
                <a:cubicBezTo>
                  <a:pt x="405" y="376"/>
                  <a:pt x="402" y="376"/>
                  <a:pt x="401" y="374"/>
                </a:cubicBezTo>
                <a:cubicBezTo>
                  <a:pt x="400" y="373"/>
                  <a:pt x="400" y="369"/>
                  <a:pt x="399" y="368"/>
                </a:cubicBezTo>
                <a:cubicBezTo>
                  <a:pt x="397" y="366"/>
                  <a:pt x="392" y="364"/>
                  <a:pt x="390" y="365"/>
                </a:cubicBezTo>
                <a:cubicBezTo>
                  <a:pt x="388" y="366"/>
                  <a:pt x="389" y="371"/>
                  <a:pt x="387" y="372"/>
                </a:cubicBezTo>
                <a:cubicBezTo>
                  <a:pt x="385" y="372"/>
                  <a:pt x="383" y="370"/>
                  <a:pt x="381" y="369"/>
                </a:cubicBezTo>
                <a:cubicBezTo>
                  <a:pt x="378" y="368"/>
                  <a:pt x="368" y="367"/>
                  <a:pt x="368" y="366"/>
                </a:cubicBezTo>
                <a:cubicBezTo>
                  <a:pt x="368" y="365"/>
                  <a:pt x="370" y="357"/>
                  <a:pt x="368" y="355"/>
                </a:cubicBezTo>
                <a:cubicBezTo>
                  <a:pt x="367" y="354"/>
                  <a:pt x="364" y="353"/>
                  <a:pt x="362" y="353"/>
                </a:cubicBezTo>
                <a:cubicBezTo>
                  <a:pt x="360" y="352"/>
                  <a:pt x="354" y="353"/>
                  <a:pt x="354" y="353"/>
                </a:cubicBezTo>
                <a:cubicBezTo>
                  <a:pt x="354" y="352"/>
                  <a:pt x="353" y="348"/>
                  <a:pt x="352" y="347"/>
                </a:cubicBezTo>
                <a:cubicBezTo>
                  <a:pt x="352" y="344"/>
                  <a:pt x="354" y="340"/>
                  <a:pt x="354" y="338"/>
                </a:cubicBezTo>
                <a:cubicBezTo>
                  <a:pt x="353" y="336"/>
                  <a:pt x="352" y="332"/>
                  <a:pt x="351" y="329"/>
                </a:cubicBezTo>
                <a:cubicBezTo>
                  <a:pt x="351" y="327"/>
                  <a:pt x="352" y="323"/>
                  <a:pt x="351" y="321"/>
                </a:cubicBezTo>
                <a:cubicBezTo>
                  <a:pt x="351" y="320"/>
                  <a:pt x="348" y="317"/>
                  <a:pt x="346" y="316"/>
                </a:cubicBezTo>
                <a:cubicBezTo>
                  <a:pt x="345" y="315"/>
                  <a:pt x="341" y="314"/>
                  <a:pt x="339" y="314"/>
                </a:cubicBezTo>
                <a:cubicBezTo>
                  <a:pt x="336" y="313"/>
                  <a:pt x="328" y="312"/>
                  <a:pt x="324" y="314"/>
                </a:cubicBezTo>
                <a:cubicBezTo>
                  <a:pt x="323" y="314"/>
                  <a:pt x="322" y="317"/>
                  <a:pt x="321" y="318"/>
                </a:cubicBezTo>
                <a:cubicBezTo>
                  <a:pt x="319" y="319"/>
                  <a:pt x="314" y="319"/>
                  <a:pt x="313" y="321"/>
                </a:cubicBezTo>
                <a:cubicBezTo>
                  <a:pt x="312" y="322"/>
                  <a:pt x="314" y="325"/>
                  <a:pt x="313" y="326"/>
                </a:cubicBezTo>
                <a:cubicBezTo>
                  <a:pt x="312" y="328"/>
                  <a:pt x="308" y="330"/>
                  <a:pt x="306" y="331"/>
                </a:cubicBezTo>
                <a:cubicBezTo>
                  <a:pt x="305" y="332"/>
                  <a:pt x="305" y="335"/>
                  <a:pt x="304" y="335"/>
                </a:cubicBezTo>
                <a:cubicBezTo>
                  <a:pt x="302" y="336"/>
                  <a:pt x="299" y="336"/>
                  <a:pt x="297" y="335"/>
                </a:cubicBezTo>
                <a:cubicBezTo>
                  <a:pt x="296" y="335"/>
                  <a:pt x="293" y="333"/>
                  <a:pt x="292" y="333"/>
                </a:cubicBezTo>
                <a:cubicBezTo>
                  <a:pt x="291" y="333"/>
                  <a:pt x="289" y="335"/>
                  <a:pt x="287" y="335"/>
                </a:cubicBezTo>
                <a:cubicBezTo>
                  <a:pt x="286" y="334"/>
                  <a:pt x="284" y="331"/>
                  <a:pt x="284" y="329"/>
                </a:cubicBezTo>
                <a:cubicBezTo>
                  <a:pt x="283" y="327"/>
                  <a:pt x="284" y="321"/>
                  <a:pt x="282" y="319"/>
                </a:cubicBezTo>
                <a:cubicBezTo>
                  <a:pt x="280" y="317"/>
                  <a:pt x="275" y="317"/>
                  <a:pt x="273" y="316"/>
                </a:cubicBezTo>
                <a:cubicBezTo>
                  <a:pt x="272" y="315"/>
                  <a:pt x="269" y="314"/>
                  <a:pt x="269" y="312"/>
                </a:cubicBezTo>
                <a:cubicBezTo>
                  <a:pt x="268" y="310"/>
                  <a:pt x="270" y="306"/>
                  <a:pt x="270" y="303"/>
                </a:cubicBezTo>
                <a:cubicBezTo>
                  <a:pt x="270" y="301"/>
                  <a:pt x="269" y="298"/>
                  <a:pt x="268" y="296"/>
                </a:cubicBezTo>
                <a:cubicBezTo>
                  <a:pt x="267" y="295"/>
                  <a:pt x="265" y="294"/>
                  <a:pt x="264" y="294"/>
                </a:cubicBezTo>
                <a:cubicBezTo>
                  <a:pt x="263" y="293"/>
                  <a:pt x="260" y="291"/>
                  <a:pt x="258" y="291"/>
                </a:cubicBezTo>
                <a:cubicBezTo>
                  <a:pt x="257" y="290"/>
                  <a:pt x="253" y="290"/>
                  <a:pt x="252" y="291"/>
                </a:cubicBezTo>
                <a:cubicBezTo>
                  <a:pt x="251" y="292"/>
                  <a:pt x="254" y="297"/>
                  <a:pt x="254" y="299"/>
                </a:cubicBezTo>
                <a:cubicBezTo>
                  <a:pt x="253" y="300"/>
                  <a:pt x="252" y="301"/>
                  <a:pt x="251" y="301"/>
                </a:cubicBezTo>
                <a:cubicBezTo>
                  <a:pt x="250" y="301"/>
                  <a:pt x="247" y="299"/>
                  <a:pt x="246" y="299"/>
                </a:cubicBezTo>
                <a:cubicBezTo>
                  <a:pt x="244" y="299"/>
                  <a:pt x="241" y="300"/>
                  <a:pt x="241" y="302"/>
                </a:cubicBezTo>
                <a:cubicBezTo>
                  <a:pt x="240" y="302"/>
                  <a:pt x="241" y="305"/>
                  <a:pt x="241" y="305"/>
                </a:cubicBezTo>
                <a:cubicBezTo>
                  <a:pt x="239" y="307"/>
                  <a:pt x="235" y="306"/>
                  <a:pt x="233" y="306"/>
                </a:cubicBezTo>
                <a:cubicBezTo>
                  <a:pt x="231" y="305"/>
                  <a:pt x="228" y="302"/>
                  <a:pt x="227" y="301"/>
                </a:cubicBezTo>
                <a:cubicBezTo>
                  <a:pt x="224" y="300"/>
                  <a:pt x="219" y="299"/>
                  <a:pt x="217" y="300"/>
                </a:cubicBezTo>
                <a:cubicBezTo>
                  <a:pt x="214" y="300"/>
                  <a:pt x="208" y="302"/>
                  <a:pt x="207" y="305"/>
                </a:cubicBezTo>
                <a:cubicBezTo>
                  <a:pt x="206" y="306"/>
                  <a:pt x="208" y="308"/>
                  <a:pt x="207" y="309"/>
                </a:cubicBezTo>
                <a:cubicBezTo>
                  <a:pt x="205" y="311"/>
                  <a:pt x="198" y="310"/>
                  <a:pt x="196" y="311"/>
                </a:cubicBezTo>
                <a:cubicBezTo>
                  <a:pt x="194" y="311"/>
                  <a:pt x="191" y="315"/>
                  <a:pt x="190" y="314"/>
                </a:cubicBezTo>
                <a:cubicBezTo>
                  <a:pt x="188" y="314"/>
                  <a:pt x="188" y="308"/>
                  <a:pt x="187" y="307"/>
                </a:cubicBezTo>
                <a:cubicBezTo>
                  <a:pt x="185" y="307"/>
                  <a:pt x="183" y="307"/>
                  <a:pt x="182" y="307"/>
                </a:cubicBezTo>
                <a:cubicBezTo>
                  <a:pt x="181" y="308"/>
                  <a:pt x="181" y="312"/>
                  <a:pt x="181" y="313"/>
                </a:cubicBezTo>
                <a:cubicBezTo>
                  <a:pt x="180" y="314"/>
                  <a:pt x="179" y="315"/>
                  <a:pt x="178" y="316"/>
                </a:cubicBezTo>
                <a:cubicBezTo>
                  <a:pt x="176" y="316"/>
                  <a:pt x="171" y="315"/>
                  <a:pt x="169" y="314"/>
                </a:cubicBezTo>
                <a:cubicBezTo>
                  <a:pt x="168" y="313"/>
                  <a:pt x="167" y="311"/>
                  <a:pt x="166" y="310"/>
                </a:cubicBezTo>
                <a:cubicBezTo>
                  <a:pt x="165" y="309"/>
                  <a:pt x="160" y="310"/>
                  <a:pt x="159" y="308"/>
                </a:cubicBezTo>
                <a:cubicBezTo>
                  <a:pt x="158" y="308"/>
                  <a:pt x="158" y="305"/>
                  <a:pt x="158" y="304"/>
                </a:cubicBezTo>
                <a:cubicBezTo>
                  <a:pt x="157" y="304"/>
                  <a:pt x="155" y="304"/>
                  <a:pt x="154" y="303"/>
                </a:cubicBezTo>
                <a:cubicBezTo>
                  <a:pt x="152" y="302"/>
                  <a:pt x="150" y="299"/>
                  <a:pt x="148" y="298"/>
                </a:cubicBezTo>
                <a:cubicBezTo>
                  <a:pt x="146" y="298"/>
                  <a:pt x="143" y="298"/>
                  <a:pt x="142" y="298"/>
                </a:cubicBezTo>
                <a:cubicBezTo>
                  <a:pt x="141" y="298"/>
                  <a:pt x="138" y="300"/>
                  <a:pt x="137" y="301"/>
                </a:cubicBezTo>
                <a:cubicBezTo>
                  <a:pt x="135" y="301"/>
                  <a:pt x="131" y="302"/>
                  <a:pt x="129" y="301"/>
                </a:cubicBezTo>
                <a:cubicBezTo>
                  <a:pt x="128" y="301"/>
                  <a:pt x="126" y="301"/>
                  <a:pt x="124" y="30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10"/>
          <p:cNvSpPr>
            <a:spLocks/>
          </p:cNvSpPr>
          <p:nvPr/>
        </p:nvSpPr>
        <p:spPr bwMode="auto">
          <a:xfrm>
            <a:off x="6096000" y="2508315"/>
            <a:ext cx="35024" cy="43779"/>
          </a:xfrm>
          <a:custGeom>
            <a:avLst/>
            <a:gdLst/>
            <a:ahLst/>
            <a:cxnLst>
              <a:cxn ang="0">
                <a:pos x="15" y="9"/>
              </a:cxn>
              <a:cxn ang="0">
                <a:pos x="13" y="13"/>
              </a:cxn>
              <a:cxn ang="0">
                <a:pos x="12" y="17"/>
              </a:cxn>
              <a:cxn ang="0">
                <a:pos x="3" y="17"/>
              </a:cxn>
              <a:cxn ang="0">
                <a:pos x="3" y="13"/>
              </a:cxn>
              <a:cxn ang="0">
                <a:pos x="0" y="6"/>
              </a:cxn>
              <a:cxn ang="0">
                <a:pos x="3" y="4"/>
              </a:cxn>
              <a:cxn ang="0">
                <a:pos x="7" y="0"/>
              </a:cxn>
              <a:cxn ang="0">
                <a:pos x="12" y="2"/>
              </a:cxn>
              <a:cxn ang="0">
                <a:pos x="15" y="9"/>
              </a:cxn>
            </a:cxnLst>
            <a:rect l="0" t="0" r="r" b="b"/>
            <a:pathLst>
              <a:path w="15" h="19">
                <a:moveTo>
                  <a:pt x="15" y="9"/>
                </a:moveTo>
                <a:cubicBezTo>
                  <a:pt x="15" y="10"/>
                  <a:pt x="14" y="12"/>
                  <a:pt x="13" y="13"/>
                </a:cubicBezTo>
                <a:cubicBezTo>
                  <a:pt x="13" y="14"/>
                  <a:pt x="13" y="17"/>
                  <a:pt x="12" y="17"/>
                </a:cubicBezTo>
                <a:cubicBezTo>
                  <a:pt x="10" y="18"/>
                  <a:pt x="5" y="19"/>
                  <a:pt x="3" y="17"/>
                </a:cubicBezTo>
                <a:cubicBezTo>
                  <a:pt x="2" y="16"/>
                  <a:pt x="3" y="14"/>
                  <a:pt x="3" y="13"/>
                </a:cubicBezTo>
                <a:cubicBezTo>
                  <a:pt x="3" y="11"/>
                  <a:pt x="0" y="8"/>
                  <a:pt x="0" y="6"/>
                </a:cubicBezTo>
                <a:cubicBezTo>
                  <a:pt x="1" y="5"/>
                  <a:pt x="3" y="5"/>
                  <a:pt x="3" y="4"/>
                </a:cubicBezTo>
                <a:cubicBezTo>
                  <a:pt x="5" y="3"/>
                  <a:pt x="6" y="0"/>
                  <a:pt x="7" y="0"/>
                </a:cubicBezTo>
                <a:cubicBezTo>
                  <a:pt x="9" y="0"/>
                  <a:pt x="11" y="1"/>
                  <a:pt x="12" y="2"/>
                </a:cubicBezTo>
                <a:cubicBezTo>
                  <a:pt x="13" y="3"/>
                  <a:pt x="15" y="7"/>
                  <a:pt x="15"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11"/>
          <p:cNvSpPr>
            <a:spLocks/>
          </p:cNvSpPr>
          <p:nvPr/>
        </p:nvSpPr>
        <p:spPr bwMode="auto">
          <a:xfrm>
            <a:off x="6732991" y="3162818"/>
            <a:ext cx="74425" cy="67859"/>
          </a:xfrm>
          <a:custGeom>
            <a:avLst/>
            <a:gdLst/>
            <a:ahLst/>
            <a:cxnLst>
              <a:cxn ang="0">
                <a:pos x="31" y="20"/>
              </a:cxn>
              <a:cxn ang="0">
                <a:pos x="31" y="26"/>
              </a:cxn>
              <a:cxn ang="0">
                <a:pos x="24" y="29"/>
              </a:cxn>
              <a:cxn ang="0">
                <a:pos x="15" y="26"/>
              </a:cxn>
              <a:cxn ang="0">
                <a:pos x="10" y="26"/>
              </a:cxn>
              <a:cxn ang="0">
                <a:pos x="3" y="22"/>
              </a:cxn>
              <a:cxn ang="0">
                <a:pos x="3" y="13"/>
              </a:cxn>
              <a:cxn ang="0">
                <a:pos x="0" y="8"/>
              </a:cxn>
              <a:cxn ang="0">
                <a:pos x="4" y="1"/>
              </a:cxn>
              <a:cxn ang="0">
                <a:pos x="14" y="6"/>
              </a:cxn>
              <a:cxn ang="0">
                <a:pos x="16" y="14"/>
              </a:cxn>
              <a:cxn ang="0">
                <a:pos x="22" y="14"/>
              </a:cxn>
              <a:cxn ang="0">
                <a:pos x="25" y="19"/>
              </a:cxn>
              <a:cxn ang="0">
                <a:pos x="31" y="20"/>
              </a:cxn>
            </a:cxnLst>
            <a:rect l="0" t="0" r="r" b="b"/>
            <a:pathLst>
              <a:path w="32" h="29">
                <a:moveTo>
                  <a:pt x="31" y="20"/>
                </a:moveTo>
                <a:cubicBezTo>
                  <a:pt x="32" y="22"/>
                  <a:pt x="32" y="25"/>
                  <a:pt x="31" y="26"/>
                </a:cubicBezTo>
                <a:cubicBezTo>
                  <a:pt x="30" y="28"/>
                  <a:pt x="26" y="29"/>
                  <a:pt x="24" y="29"/>
                </a:cubicBezTo>
                <a:cubicBezTo>
                  <a:pt x="22" y="29"/>
                  <a:pt x="18" y="26"/>
                  <a:pt x="15" y="26"/>
                </a:cubicBezTo>
                <a:cubicBezTo>
                  <a:pt x="14" y="25"/>
                  <a:pt x="11" y="26"/>
                  <a:pt x="10" y="26"/>
                </a:cubicBezTo>
                <a:cubicBezTo>
                  <a:pt x="8" y="25"/>
                  <a:pt x="4" y="23"/>
                  <a:pt x="3" y="22"/>
                </a:cubicBezTo>
                <a:cubicBezTo>
                  <a:pt x="2" y="20"/>
                  <a:pt x="4" y="15"/>
                  <a:pt x="3" y="13"/>
                </a:cubicBezTo>
                <a:cubicBezTo>
                  <a:pt x="3" y="12"/>
                  <a:pt x="0" y="10"/>
                  <a:pt x="0" y="8"/>
                </a:cubicBezTo>
                <a:cubicBezTo>
                  <a:pt x="0" y="6"/>
                  <a:pt x="2" y="2"/>
                  <a:pt x="4" y="1"/>
                </a:cubicBezTo>
                <a:cubicBezTo>
                  <a:pt x="6" y="0"/>
                  <a:pt x="12" y="4"/>
                  <a:pt x="14" y="6"/>
                </a:cubicBezTo>
                <a:cubicBezTo>
                  <a:pt x="15" y="7"/>
                  <a:pt x="15" y="12"/>
                  <a:pt x="16" y="14"/>
                </a:cubicBezTo>
                <a:cubicBezTo>
                  <a:pt x="17" y="14"/>
                  <a:pt x="20" y="13"/>
                  <a:pt x="22" y="14"/>
                </a:cubicBezTo>
                <a:cubicBezTo>
                  <a:pt x="23" y="14"/>
                  <a:pt x="24" y="18"/>
                  <a:pt x="25" y="19"/>
                </a:cubicBezTo>
                <a:cubicBezTo>
                  <a:pt x="26" y="20"/>
                  <a:pt x="30" y="19"/>
                  <a:pt x="31" y="2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12"/>
          <p:cNvSpPr>
            <a:spLocks/>
          </p:cNvSpPr>
          <p:nvPr/>
        </p:nvSpPr>
        <p:spPr bwMode="auto">
          <a:xfrm>
            <a:off x="6216393" y="2355087"/>
            <a:ext cx="1363732" cy="805542"/>
          </a:xfrm>
          <a:custGeom>
            <a:avLst/>
            <a:gdLst/>
            <a:ahLst/>
            <a:cxnLst>
              <a:cxn ang="0">
                <a:pos x="578" y="194"/>
              </a:cxn>
              <a:cxn ang="0">
                <a:pos x="566" y="245"/>
              </a:cxn>
              <a:cxn ang="0">
                <a:pos x="528" y="269"/>
              </a:cxn>
              <a:cxn ang="0">
                <a:pos x="480" y="298"/>
              </a:cxn>
              <a:cxn ang="0">
                <a:pos x="426" y="299"/>
              </a:cxn>
              <a:cxn ang="0">
                <a:pos x="404" y="342"/>
              </a:cxn>
              <a:cxn ang="0">
                <a:pos x="367" y="346"/>
              </a:cxn>
              <a:cxn ang="0">
                <a:pos x="367" y="336"/>
              </a:cxn>
              <a:cxn ang="0">
                <a:pos x="331" y="323"/>
              </a:cxn>
              <a:cxn ang="0">
                <a:pos x="293" y="328"/>
              </a:cxn>
              <a:cxn ang="0">
                <a:pos x="313" y="319"/>
              </a:cxn>
              <a:cxn ang="0">
                <a:pos x="306" y="300"/>
              </a:cxn>
              <a:cxn ang="0">
                <a:pos x="274" y="293"/>
              </a:cxn>
              <a:cxn ang="0">
                <a:pos x="260" y="306"/>
              </a:cxn>
              <a:cxn ang="0">
                <a:pos x="249" y="335"/>
              </a:cxn>
              <a:cxn ang="0">
                <a:pos x="239" y="296"/>
              </a:cxn>
              <a:cxn ang="0">
                <a:pos x="246" y="268"/>
              </a:cxn>
              <a:cxn ang="0">
                <a:pos x="220" y="277"/>
              </a:cxn>
              <a:cxn ang="0">
                <a:pos x="215" y="269"/>
              </a:cxn>
              <a:cxn ang="0">
                <a:pos x="164" y="254"/>
              </a:cxn>
              <a:cxn ang="0">
                <a:pos x="133" y="231"/>
              </a:cxn>
              <a:cxn ang="0">
                <a:pos x="96" y="222"/>
              </a:cxn>
              <a:cxn ang="0">
                <a:pos x="85" y="240"/>
              </a:cxn>
              <a:cxn ang="0">
                <a:pos x="64" y="227"/>
              </a:cxn>
              <a:cxn ang="0">
                <a:pos x="39" y="192"/>
              </a:cxn>
              <a:cxn ang="0">
                <a:pos x="30" y="171"/>
              </a:cxn>
              <a:cxn ang="0">
                <a:pos x="73" y="146"/>
              </a:cxn>
              <a:cxn ang="0">
                <a:pos x="35" y="151"/>
              </a:cxn>
              <a:cxn ang="0">
                <a:pos x="32" y="122"/>
              </a:cxn>
              <a:cxn ang="0">
                <a:pos x="49" y="123"/>
              </a:cxn>
              <a:cxn ang="0">
                <a:pos x="86" y="120"/>
              </a:cxn>
              <a:cxn ang="0">
                <a:pos x="54" y="108"/>
              </a:cxn>
              <a:cxn ang="0">
                <a:pos x="71" y="97"/>
              </a:cxn>
              <a:cxn ang="0">
                <a:pos x="25" y="108"/>
              </a:cxn>
              <a:cxn ang="0">
                <a:pos x="2" y="87"/>
              </a:cxn>
              <a:cxn ang="0">
                <a:pos x="24" y="55"/>
              </a:cxn>
              <a:cxn ang="0">
                <a:pos x="59" y="43"/>
              </a:cxn>
              <a:cxn ang="0">
                <a:pos x="87" y="41"/>
              </a:cxn>
              <a:cxn ang="0">
                <a:pos x="125" y="29"/>
              </a:cxn>
              <a:cxn ang="0">
                <a:pos x="148" y="52"/>
              </a:cxn>
              <a:cxn ang="0">
                <a:pos x="173" y="32"/>
              </a:cxn>
              <a:cxn ang="0">
                <a:pos x="203" y="29"/>
              </a:cxn>
              <a:cxn ang="0">
                <a:pos x="221" y="7"/>
              </a:cxn>
              <a:cxn ang="0">
                <a:pos x="257" y="9"/>
              </a:cxn>
              <a:cxn ang="0">
                <a:pos x="267" y="6"/>
              </a:cxn>
              <a:cxn ang="0">
                <a:pos x="278" y="20"/>
              </a:cxn>
              <a:cxn ang="0">
                <a:pos x="295" y="28"/>
              </a:cxn>
              <a:cxn ang="0">
                <a:pos x="312" y="63"/>
              </a:cxn>
              <a:cxn ang="0">
                <a:pos x="343" y="86"/>
              </a:cxn>
              <a:cxn ang="0">
                <a:pos x="384" y="64"/>
              </a:cxn>
              <a:cxn ang="0">
                <a:pos x="395" y="69"/>
              </a:cxn>
              <a:cxn ang="0">
                <a:pos x="421" y="67"/>
              </a:cxn>
              <a:cxn ang="0">
                <a:pos x="461" y="55"/>
              </a:cxn>
              <a:cxn ang="0">
                <a:pos x="479" y="75"/>
              </a:cxn>
              <a:cxn ang="0">
                <a:pos x="519" y="104"/>
              </a:cxn>
              <a:cxn ang="0">
                <a:pos x="555" y="106"/>
              </a:cxn>
              <a:cxn ang="0">
                <a:pos x="585" y="119"/>
              </a:cxn>
            </a:cxnLst>
            <a:rect l="0" t="0" r="r" b="b"/>
            <a:pathLst>
              <a:path w="590" h="349">
                <a:moveTo>
                  <a:pt x="588" y="142"/>
                </a:moveTo>
                <a:cubicBezTo>
                  <a:pt x="589" y="144"/>
                  <a:pt x="590" y="150"/>
                  <a:pt x="589" y="152"/>
                </a:cubicBezTo>
                <a:cubicBezTo>
                  <a:pt x="588" y="154"/>
                  <a:pt x="584" y="157"/>
                  <a:pt x="582" y="159"/>
                </a:cubicBezTo>
                <a:cubicBezTo>
                  <a:pt x="582" y="161"/>
                  <a:pt x="580" y="164"/>
                  <a:pt x="580" y="166"/>
                </a:cubicBezTo>
                <a:cubicBezTo>
                  <a:pt x="580" y="168"/>
                  <a:pt x="582" y="171"/>
                  <a:pt x="582" y="173"/>
                </a:cubicBezTo>
                <a:cubicBezTo>
                  <a:pt x="583" y="176"/>
                  <a:pt x="583" y="184"/>
                  <a:pt x="582" y="188"/>
                </a:cubicBezTo>
                <a:cubicBezTo>
                  <a:pt x="582" y="189"/>
                  <a:pt x="579" y="192"/>
                  <a:pt x="578" y="194"/>
                </a:cubicBezTo>
                <a:cubicBezTo>
                  <a:pt x="578" y="197"/>
                  <a:pt x="580" y="204"/>
                  <a:pt x="581" y="206"/>
                </a:cubicBezTo>
                <a:cubicBezTo>
                  <a:pt x="582" y="209"/>
                  <a:pt x="588" y="212"/>
                  <a:pt x="589" y="215"/>
                </a:cubicBezTo>
                <a:cubicBezTo>
                  <a:pt x="590" y="218"/>
                  <a:pt x="587" y="223"/>
                  <a:pt x="587" y="225"/>
                </a:cubicBezTo>
                <a:cubicBezTo>
                  <a:pt x="586" y="227"/>
                  <a:pt x="586" y="231"/>
                  <a:pt x="585" y="232"/>
                </a:cubicBezTo>
                <a:cubicBezTo>
                  <a:pt x="582" y="234"/>
                  <a:pt x="575" y="231"/>
                  <a:pt x="572" y="232"/>
                </a:cubicBezTo>
                <a:cubicBezTo>
                  <a:pt x="570" y="233"/>
                  <a:pt x="567" y="234"/>
                  <a:pt x="566" y="236"/>
                </a:cubicBezTo>
                <a:cubicBezTo>
                  <a:pt x="565" y="238"/>
                  <a:pt x="567" y="243"/>
                  <a:pt x="566" y="245"/>
                </a:cubicBezTo>
                <a:cubicBezTo>
                  <a:pt x="565" y="247"/>
                  <a:pt x="560" y="249"/>
                  <a:pt x="559" y="251"/>
                </a:cubicBezTo>
                <a:cubicBezTo>
                  <a:pt x="558" y="253"/>
                  <a:pt x="559" y="259"/>
                  <a:pt x="559" y="261"/>
                </a:cubicBezTo>
                <a:cubicBezTo>
                  <a:pt x="558" y="264"/>
                  <a:pt x="558" y="269"/>
                  <a:pt x="556" y="271"/>
                </a:cubicBezTo>
                <a:cubicBezTo>
                  <a:pt x="555" y="273"/>
                  <a:pt x="550" y="278"/>
                  <a:pt x="547" y="279"/>
                </a:cubicBezTo>
                <a:cubicBezTo>
                  <a:pt x="545" y="280"/>
                  <a:pt x="540" y="279"/>
                  <a:pt x="538" y="278"/>
                </a:cubicBezTo>
                <a:cubicBezTo>
                  <a:pt x="537" y="277"/>
                  <a:pt x="536" y="272"/>
                  <a:pt x="534" y="271"/>
                </a:cubicBezTo>
                <a:cubicBezTo>
                  <a:pt x="533" y="270"/>
                  <a:pt x="530" y="269"/>
                  <a:pt x="528" y="269"/>
                </a:cubicBezTo>
                <a:cubicBezTo>
                  <a:pt x="526" y="268"/>
                  <a:pt x="522" y="268"/>
                  <a:pt x="520" y="268"/>
                </a:cubicBezTo>
                <a:cubicBezTo>
                  <a:pt x="517" y="269"/>
                  <a:pt x="515" y="273"/>
                  <a:pt x="512" y="273"/>
                </a:cubicBezTo>
                <a:cubicBezTo>
                  <a:pt x="511" y="274"/>
                  <a:pt x="508" y="273"/>
                  <a:pt x="506" y="274"/>
                </a:cubicBezTo>
                <a:cubicBezTo>
                  <a:pt x="504" y="275"/>
                  <a:pt x="501" y="278"/>
                  <a:pt x="499" y="279"/>
                </a:cubicBezTo>
                <a:cubicBezTo>
                  <a:pt x="497" y="280"/>
                  <a:pt x="493" y="282"/>
                  <a:pt x="491" y="283"/>
                </a:cubicBezTo>
                <a:cubicBezTo>
                  <a:pt x="490" y="285"/>
                  <a:pt x="492" y="291"/>
                  <a:pt x="490" y="293"/>
                </a:cubicBezTo>
                <a:cubicBezTo>
                  <a:pt x="489" y="295"/>
                  <a:pt x="483" y="298"/>
                  <a:pt x="480" y="298"/>
                </a:cubicBezTo>
                <a:cubicBezTo>
                  <a:pt x="478" y="298"/>
                  <a:pt x="475" y="296"/>
                  <a:pt x="473" y="295"/>
                </a:cubicBezTo>
                <a:cubicBezTo>
                  <a:pt x="470" y="295"/>
                  <a:pt x="466" y="298"/>
                  <a:pt x="463" y="298"/>
                </a:cubicBezTo>
                <a:cubicBezTo>
                  <a:pt x="461" y="298"/>
                  <a:pt x="457" y="295"/>
                  <a:pt x="454" y="294"/>
                </a:cubicBezTo>
                <a:cubicBezTo>
                  <a:pt x="453" y="294"/>
                  <a:pt x="450" y="295"/>
                  <a:pt x="449" y="295"/>
                </a:cubicBezTo>
                <a:cubicBezTo>
                  <a:pt x="447" y="296"/>
                  <a:pt x="444" y="299"/>
                  <a:pt x="442" y="300"/>
                </a:cubicBezTo>
                <a:cubicBezTo>
                  <a:pt x="440" y="300"/>
                  <a:pt x="436" y="299"/>
                  <a:pt x="435" y="299"/>
                </a:cubicBezTo>
                <a:cubicBezTo>
                  <a:pt x="433" y="299"/>
                  <a:pt x="428" y="298"/>
                  <a:pt x="426" y="299"/>
                </a:cubicBezTo>
                <a:cubicBezTo>
                  <a:pt x="425" y="299"/>
                  <a:pt x="422" y="302"/>
                  <a:pt x="421" y="303"/>
                </a:cubicBezTo>
                <a:cubicBezTo>
                  <a:pt x="420" y="306"/>
                  <a:pt x="419" y="311"/>
                  <a:pt x="417" y="313"/>
                </a:cubicBezTo>
                <a:cubicBezTo>
                  <a:pt x="416" y="315"/>
                  <a:pt x="413" y="317"/>
                  <a:pt x="412" y="319"/>
                </a:cubicBezTo>
                <a:cubicBezTo>
                  <a:pt x="412" y="321"/>
                  <a:pt x="412" y="324"/>
                  <a:pt x="412" y="325"/>
                </a:cubicBezTo>
                <a:cubicBezTo>
                  <a:pt x="412" y="327"/>
                  <a:pt x="413" y="332"/>
                  <a:pt x="412" y="333"/>
                </a:cubicBezTo>
                <a:cubicBezTo>
                  <a:pt x="411" y="335"/>
                  <a:pt x="407" y="334"/>
                  <a:pt x="406" y="335"/>
                </a:cubicBezTo>
                <a:cubicBezTo>
                  <a:pt x="404" y="336"/>
                  <a:pt x="405" y="340"/>
                  <a:pt x="404" y="342"/>
                </a:cubicBezTo>
                <a:cubicBezTo>
                  <a:pt x="402" y="343"/>
                  <a:pt x="398" y="346"/>
                  <a:pt x="396" y="345"/>
                </a:cubicBezTo>
                <a:cubicBezTo>
                  <a:pt x="395" y="344"/>
                  <a:pt x="396" y="340"/>
                  <a:pt x="395" y="339"/>
                </a:cubicBezTo>
                <a:cubicBezTo>
                  <a:pt x="395" y="338"/>
                  <a:pt x="391" y="337"/>
                  <a:pt x="390" y="337"/>
                </a:cubicBezTo>
                <a:cubicBezTo>
                  <a:pt x="388" y="336"/>
                  <a:pt x="384" y="336"/>
                  <a:pt x="382" y="337"/>
                </a:cubicBezTo>
                <a:cubicBezTo>
                  <a:pt x="381" y="337"/>
                  <a:pt x="379" y="341"/>
                  <a:pt x="378" y="342"/>
                </a:cubicBezTo>
                <a:cubicBezTo>
                  <a:pt x="377" y="344"/>
                  <a:pt x="375" y="347"/>
                  <a:pt x="373" y="348"/>
                </a:cubicBezTo>
                <a:cubicBezTo>
                  <a:pt x="372" y="349"/>
                  <a:pt x="369" y="346"/>
                  <a:pt x="367" y="346"/>
                </a:cubicBezTo>
                <a:cubicBezTo>
                  <a:pt x="366" y="347"/>
                  <a:pt x="365" y="347"/>
                  <a:pt x="364" y="348"/>
                </a:cubicBezTo>
                <a:cubicBezTo>
                  <a:pt x="362" y="348"/>
                  <a:pt x="359" y="349"/>
                  <a:pt x="358" y="348"/>
                </a:cubicBezTo>
                <a:cubicBezTo>
                  <a:pt x="356" y="348"/>
                  <a:pt x="353" y="345"/>
                  <a:pt x="352" y="343"/>
                </a:cubicBezTo>
                <a:cubicBezTo>
                  <a:pt x="351" y="342"/>
                  <a:pt x="350" y="339"/>
                  <a:pt x="351" y="337"/>
                </a:cubicBezTo>
                <a:cubicBezTo>
                  <a:pt x="351" y="336"/>
                  <a:pt x="353" y="336"/>
                  <a:pt x="354" y="336"/>
                </a:cubicBezTo>
                <a:cubicBezTo>
                  <a:pt x="356" y="335"/>
                  <a:pt x="359" y="338"/>
                  <a:pt x="361" y="338"/>
                </a:cubicBezTo>
                <a:cubicBezTo>
                  <a:pt x="362" y="338"/>
                  <a:pt x="366" y="337"/>
                  <a:pt x="367" y="336"/>
                </a:cubicBezTo>
                <a:cubicBezTo>
                  <a:pt x="367" y="335"/>
                  <a:pt x="367" y="333"/>
                  <a:pt x="366" y="332"/>
                </a:cubicBezTo>
                <a:cubicBezTo>
                  <a:pt x="365" y="331"/>
                  <a:pt x="362" y="330"/>
                  <a:pt x="361" y="330"/>
                </a:cubicBezTo>
                <a:cubicBezTo>
                  <a:pt x="360" y="330"/>
                  <a:pt x="356" y="330"/>
                  <a:pt x="355" y="330"/>
                </a:cubicBezTo>
                <a:cubicBezTo>
                  <a:pt x="354" y="329"/>
                  <a:pt x="352" y="327"/>
                  <a:pt x="350" y="327"/>
                </a:cubicBezTo>
                <a:cubicBezTo>
                  <a:pt x="349" y="326"/>
                  <a:pt x="345" y="327"/>
                  <a:pt x="344" y="327"/>
                </a:cubicBezTo>
                <a:cubicBezTo>
                  <a:pt x="341" y="326"/>
                  <a:pt x="338" y="324"/>
                  <a:pt x="335" y="323"/>
                </a:cubicBezTo>
                <a:cubicBezTo>
                  <a:pt x="334" y="323"/>
                  <a:pt x="332" y="323"/>
                  <a:pt x="331" y="323"/>
                </a:cubicBezTo>
                <a:cubicBezTo>
                  <a:pt x="330" y="324"/>
                  <a:pt x="329" y="325"/>
                  <a:pt x="329" y="326"/>
                </a:cubicBezTo>
                <a:cubicBezTo>
                  <a:pt x="327" y="328"/>
                  <a:pt x="323" y="330"/>
                  <a:pt x="320" y="331"/>
                </a:cubicBezTo>
                <a:cubicBezTo>
                  <a:pt x="318" y="331"/>
                  <a:pt x="314" y="330"/>
                  <a:pt x="311" y="330"/>
                </a:cubicBezTo>
                <a:cubicBezTo>
                  <a:pt x="311" y="331"/>
                  <a:pt x="309" y="332"/>
                  <a:pt x="309" y="332"/>
                </a:cubicBezTo>
                <a:cubicBezTo>
                  <a:pt x="306" y="333"/>
                  <a:pt x="302" y="333"/>
                  <a:pt x="299" y="333"/>
                </a:cubicBezTo>
                <a:cubicBezTo>
                  <a:pt x="298" y="333"/>
                  <a:pt x="294" y="334"/>
                  <a:pt x="293" y="332"/>
                </a:cubicBezTo>
                <a:cubicBezTo>
                  <a:pt x="293" y="332"/>
                  <a:pt x="294" y="329"/>
                  <a:pt x="293" y="328"/>
                </a:cubicBezTo>
                <a:cubicBezTo>
                  <a:pt x="292" y="326"/>
                  <a:pt x="288" y="325"/>
                  <a:pt x="287" y="323"/>
                </a:cubicBezTo>
                <a:cubicBezTo>
                  <a:pt x="286" y="322"/>
                  <a:pt x="284" y="319"/>
                  <a:pt x="284" y="318"/>
                </a:cubicBezTo>
                <a:cubicBezTo>
                  <a:pt x="284" y="317"/>
                  <a:pt x="286" y="316"/>
                  <a:pt x="287" y="316"/>
                </a:cubicBezTo>
                <a:cubicBezTo>
                  <a:pt x="289" y="315"/>
                  <a:pt x="295" y="314"/>
                  <a:pt x="297" y="316"/>
                </a:cubicBezTo>
                <a:cubicBezTo>
                  <a:pt x="297" y="317"/>
                  <a:pt x="296" y="320"/>
                  <a:pt x="297" y="321"/>
                </a:cubicBezTo>
                <a:cubicBezTo>
                  <a:pt x="299" y="322"/>
                  <a:pt x="304" y="321"/>
                  <a:pt x="306" y="321"/>
                </a:cubicBezTo>
                <a:cubicBezTo>
                  <a:pt x="308" y="321"/>
                  <a:pt x="312" y="320"/>
                  <a:pt x="313" y="319"/>
                </a:cubicBezTo>
                <a:cubicBezTo>
                  <a:pt x="314" y="317"/>
                  <a:pt x="313" y="314"/>
                  <a:pt x="314" y="313"/>
                </a:cubicBezTo>
                <a:cubicBezTo>
                  <a:pt x="315" y="312"/>
                  <a:pt x="318" y="312"/>
                  <a:pt x="319" y="311"/>
                </a:cubicBezTo>
                <a:cubicBezTo>
                  <a:pt x="319" y="311"/>
                  <a:pt x="321" y="309"/>
                  <a:pt x="321" y="308"/>
                </a:cubicBezTo>
                <a:cubicBezTo>
                  <a:pt x="321" y="307"/>
                  <a:pt x="322" y="304"/>
                  <a:pt x="321" y="303"/>
                </a:cubicBezTo>
                <a:cubicBezTo>
                  <a:pt x="320" y="302"/>
                  <a:pt x="318" y="300"/>
                  <a:pt x="317" y="300"/>
                </a:cubicBezTo>
                <a:cubicBezTo>
                  <a:pt x="316" y="300"/>
                  <a:pt x="315" y="302"/>
                  <a:pt x="314" y="303"/>
                </a:cubicBezTo>
                <a:cubicBezTo>
                  <a:pt x="312" y="303"/>
                  <a:pt x="308" y="301"/>
                  <a:pt x="306" y="300"/>
                </a:cubicBezTo>
                <a:cubicBezTo>
                  <a:pt x="305" y="300"/>
                  <a:pt x="301" y="300"/>
                  <a:pt x="299" y="300"/>
                </a:cubicBezTo>
                <a:cubicBezTo>
                  <a:pt x="298" y="301"/>
                  <a:pt x="296" y="305"/>
                  <a:pt x="294" y="305"/>
                </a:cubicBezTo>
                <a:cubicBezTo>
                  <a:pt x="292" y="306"/>
                  <a:pt x="288" y="305"/>
                  <a:pt x="286" y="305"/>
                </a:cubicBezTo>
                <a:cubicBezTo>
                  <a:pt x="285" y="305"/>
                  <a:pt x="283" y="305"/>
                  <a:pt x="282" y="304"/>
                </a:cubicBezTo>
                <a:cubicBezTo>
                  <a:pt x="282" y="304"/>
                  <a:pt x="282" y="301"/>
                  <a:pt x="282" y="300"/>
                </a:cubicBezTo>
                <a:cubicBezTo>
                  <a:pt x="282" y="298"/>
                  <a:pt x="281" y="294"/>
                  <a:pt x="279" y="293"/>
                </a:cubicBezTo>
                <a:cubicBezTo>
                  <a:pt x="278" y="292"/>
                  <a:pt x="274" y="292"/>
                  <a:pt x="274" y="293"/>
                </a:cubicBezTo>
                <a:cubicBezTo>
                  <a:pt x="273" y="295"/>
                  <a:pt x="276" y="298"/>
                  <a:pt x="276" y="300"/>
                </a:cubicBezTo>
                <a:cubicBezTo>
                  <a:pt x="276" y="301"/>
                  <a:pt x="276" y="303"/>
                  <a:pt x="275" y="304"/>
                </a:cubicBezTo>
                <a:cubicBezTo>
                  <a:pt x="275" y="305"/>
                  <a:pt x="275" y="308"/>
                  <a:pt x="274" y="308"/>
                </a:cubicBezTo>
                <a:cubicBezTo>
                  <a:pt x="272" y="308"/>
                  <a:pt x="270" y="305"/>
                  <a:pt x="269" y="305"/>
                </a:cubicBezTo>
                <a:cubicBezTo>
                  <a:pt x="268" y="304"/>
                  <a:pt x="267" y="301"/>
                  <a:pt x="266" y="302"/>
                </a:cubicBezTo>
                <a:cubicBezTo>
                  <a:pt x="265" y="302"/>
                  <a:pt x="267" y="305"/>
                  <a:pt x="266" y="305"/>
                </a:cubicBezTo>
                <a:cubicBezTo>
                  <a:pt x="265" y="307"/>
                  <a:pt x="261" y="306"/>
                  <a:pt x="260" y="306"/>
                </a:cubicBezTo>
                <a:cubicBezTo>
                  <a:pt x="258" y="307"/>
                  <a:pt x="254" y="308"/>
                  <a:pt x="252" y="309"/>
                </a:cubicBezTo>
                <a:cubicBezTo>
                  <a:pt x="252" y="310"/>
                  <a:pt x="251" y="313"/>
                  <a:pt x="251" y="314"/>
                </a:cubicBezTo>
                <a:cubicBezTo>
                  <a:pt x="251" y="316"/>
                  <a:pt x="249" y="320"/>
                  <a:pt x="249" y="323"/>
                </a:cubicBezTo>
                <a:cubicBezTo>
                  <a:pt x="250" y="324"/>
                  <a:pt x="252" y="326"/>
                  <a:pt x="253" y="327"/>
                </a:cubicBezTo>
                <a:cubicBezTo>
                  <a:pt x="253" y="328"/>
                  <a:pt x="255" y="331"/>
                  <a:pt x="255" y="332"/>
                </a:cubicBezTo>
                <a:cubicBezTo>
                  <a:pt x="255" y="333"/>
                  <a:pt x="254" y="335"/>
                  <a:pt x="253" y="335"/>
                </a:cubicBezTo>
                <a:cubicBezTo>
                  <a:pt x="253" y="336"/>
                  <a:pt x="250" y="336"/>
                  <a:pt x="249" y="335"/>
                </a:cubicBezTo>
                <a:cubicBezTo>
                  <a:pt x="248" y="335"/>
                  <a:pt x="247" y="333"/>
                  <a:pt x="247" y="333"/>
                </a:cubicBezTo>
                <a:cubicBezTo>
                  <a:pt x="246" y="331"/>
                  <a:pt x="244" y="327"/>
                  <a:pt x="244" y="325"/>
                </a:cubicBezTo>
                <a:cubicBezTo>
                  <a:pt x="244" y="323"/>
                  <a:pt x="244" y="319"/>
                  <a:pt x="244" y="318"/>
                </a:cubicBezTo>
                <a:cubicBezTo>
                  <a:pt x="245" y="315"/>
                  <a:pt x="247" y="312"/>
                  <a:pt x="248" y="310"/>
                </a:cubicBezTo>
                <a:cubicBezTo>
                  <a:pt x="248" y="308"/>
                  <a:pt x="249" y="305"/>
                  <a:pt x="248" y="304"/>
                </a:cubicBezTo>
                <a:cubicBezTo>
                  <a:pt x="248" y="303"/>
                  <a:pt x="247" y="301"/>
                  <a:pt x="246" y="300"/>
                </a:cubicBezTo>
                <a:cubicBezTo>
                  <a:pt x="245" y="299"/>
                  <a:pt x="240" y="298"/>
                  <a:pt x="239" y="296"/>
                </a:cubicBezTo>
                <a:cubicBezTo>
                  <a:pt x="239" y="295"/>
                  <a:pt x="239" y="293"/>
                  <a:pt x="239" y="292"/>
                </a:cubicBezTo>
                <a:cubicBezTo>
                  <a:pt x="240" y="290"/>
                  <a:pt x="241" y="289"/>
                  <a:pt x="242" y="288"/>
                </a:cubicBezTo>
                <a:cubicBezTo>
                  <a:pt x="243" y="287"/>
                  <a:pt x="246" y="287"/>
                  <a:pt x="247" y="286"/>
                </a:cubicBezTo>
                <a:cubicBezTo>
                  <a:pt x="249" y="285"/>
                  <a:pt x="251" y="284"/>
                  <a:pt x="252" y="283"/>
                </a:cubicBezTo>
                <a:cubicBezTo>
                  <a:pt x="253" y="281"/>
                  <a:pt x="255" y="277"/>
                  <a:pt x="255" y="275"/>
                </a:cubicBezTo>
                <a:cubicBezTo>
                  <a:pt x="255" y="273"/>
                  <a:pt x="254" y="271"/>
                  <a:pt x="253" y="270"/>
                </a:cubicBezTo>
                <a:cubicBezTo>
                  <a:pt x="252" y="269"/>
                  <a:pt x="248" y="267"/>
                  <a:pt x="246" y="268"/>
                </a:cubicBezTo>
                <a:cubicBezTo>
                  <a:pt x="244" y="269"/>
                  <a:pt x="243" y="273"/>
                  <a:pt x="243" y="275"/>
                </a:cubicBezTo>
                <a:cubicBezTo>
                  <a:pt x="243" y="277"/>
                  <a:pt x="244" y="280"/>
                  <a:pt x="243" y="281"/>
                </a:cubicBezTo>
                <a:cubicBezTo>
                  <a:pt x="243" y="282"/>
                  <a:pt x="241" y="283"/>
                  <a:pt x="239" y="284"/>
                </a:cubicBezTo>
                <a:cubicBezTo>
                  <a:pt x="238" y="285"/>
                  <a:pt x="236" y="287"/>
                  <a:pt x="234" y="287"/>
                </a:cubicBezTo>
                <a:cubicBezTo>
                  <a:pt x="232" y="288"/>
                  <a:pt x="228" y="286"/>
                  <a:pt x="227" y="285"/>
                </a:cubicBezTo>
                <a:cubicBezTo>
                  <a:pt x="226" y="284"/>
                  <a:pt x="225" y="280"/>
                  <a:pt x="224" y="278"/>
                </a:cubicBezTo>
                <a:cubicBezTo>
                  <a:pt x="223" y="278"/>
                  <a:pt x="220" y="278"/>
                  <a:pt x="220" y="277"/>
                </a:cubicBezTo>
                <a:cubicBezTo>
                  <a:pt x="219" y="276"/>
                  <a:pt x="219" y="273"/>
                  <a:pt x="220" y="271"/>
                </a:cubicBezTo>
                <a:cubicBezTo>
                  <a:pt x="220" y="270"/>
                  <a:pt x="221" y="268"/>
                  <a:pt x="222" y="268"/>
                </a:cubicBezTo>
                <a:cubicBezTo>
                  <a:pt x="223" y="267"/>
                  <a:pt x="225" y="267"/>
                  <a:pt x="226" y="266"/>
                </a:cubicBezTo>
                <a:cubicBezTo>
                  <a:pt x="226" y="266"/>
                  <a:pt x="226" y="263"/>
                  <a:pt x="226" y="262"/>
                </a:cubicBezTo>
                <a:cubicBezTo>
                  <a:pt x="225" y="262"/>
                  <a:pt x="222" y="262"/>
                  <a:pt x="221" y="262"/>
                </a:cubicBezTo>
                <a:cubicBezTo>
                  <a:pt x="219" y="263"/>
                  <a:pt x="216" y="263"/>
                  <a:pt x="215" y="265"/>
                </a:cubicBezTo>
                <a:cubicBezTo>
                  <a:pt x="215" y="265"/>
                  <a:pt x="216" y="268"/>
                  <a:pt x="215" y="269"/>
                </a:cubicBezTo>
                <a:cubicBezTo>
                  <a:pt x="214" y="271"/>
                  <a:pt x="211" y="274"/>
                  <a:pt x="209" y="274"/>
                </a:cubicBezTo>
                <a:cubicBezTo>
                  <a:pt x="207" y="275"/>
                  <a:pt x="201" y="275"/>
                  <a:pt x="199" y="274"/>
                </a:cubicBezTo>
                <a:cubicBezTo>
                  <a:pt x="197" y="274"/>
                  <a:pt x="193" y="272"/>
                  <a:pt x="193" y="269"/>
                </a:cubicBezTo>
                <a:cubicBezTo>
                  <a:pt x="192" y="267"/>
                  <a:pt x="191" y="261"/>
                  <a:pt x="189" y="259"/>
                </a:cubicBezTo>
                <a:cubicBezTo>
                  <a:pt x="188" y="257"/>
                  <a:pt x="183" y="255"/>
                  <a:pt x="181" y="254"/>
                </a:cubicBezTo>
                <a:cubicBezTo>
                  <a:pt x="179" y="254"/>
                  <a:pt x="176" y="254"/>
                  <a:pt x="174" y="254"/>
                </a:cubicBezTo>
                <a:cubicBezTo>
                  <a:pt x="172" y="254"/>
                  <a:pt x="167" y="255"/>
                  <a:pt x="164" y="254"/>
                </a:cubicBezTo>
                <a:cubicBezTo>
                  <a:pt x="162" y="254"/>
                  <a:pt x="160" y="250"/>
                  <a:pt x="158" y="250"/>
                </a:cubicBezTo>
                <a:cubicBezTo>
                  <a:pt x="156" y="249"/>
                  <a:pt x="152" y="248"/>
                  <a:pt x="151" y="250"/>
                </a:cubicBezTo>
                <a:cubicBezTo>
                  <a:pt x="150" y="250"/>
                  <a:pt x="151" y="252"/>
                  <a:pt x="151" y="253"/>
                </a:cubicBezTo>
                <a:cubicBezTo>
                  <a:pt x="149" y="254"/>
                  <a:pt x="144" y="253"/>
                  <a:pt x="142" y="252"/>
                </a:cubicBezTo>
                <a:cubicBezTo>
                  <a:pt x="140" y="251"/>
                  <a:pt x="137" y="248"/>
                  <a:pt x="136" y="246"/>
                </a:cubicBezTo>
                <a:cubicBezTo>
                  <a:pt x="134" y="245"/>
                  <a:pt x="131" y="242"/>
                  <a:pt x="130" y="240"/>
                </a:cubicBezTo>
                <a:cubicBezTo>
                  <a:pt x="130" y="238"/>
                  <a:pt x="134" y="234"/>
                  <a:pt x="133" y="231"/>
                </a:cubicBezTo>
                <a:cubicBezTo>
                  <a:pt x="132" y="230"/>
                  <a:pt x="128" y="229"/>
                  <a:pt x="127" y="228"/>
                </a:cubicBezTo>
                <a:cubicBezTo>
                  <a:pt x="126" y="227"/>
                  <a:pt x="125" y="224"/>
                  <a:pt x="124" y="223"/>
                </a:cubicBezTo>
                <a:cubicBezTo>
                  <a:pt x="122" y="222"/>
                  <a:pt x="118" y="223"/>
                  <a:pt x="116" y="224"/>
                </a:cubicBezTo>
                <a:cubicBezTo>
                  <a:pt x="115" y="226"/>
                  <a:pt x="118" y="232"/>
                  <a:pt x="116" y="233"/>
                </a:cubicBezTo>
                <a:cubicBezTo>
                  <a:pt x="116" y="234"/>
                  <a:pt x="113" y="233"/>
                  <a:pt x="112" y="233"/>
                </a:cubicBezTo>
                <a:cubicBezTo>
                  <a:pt x="110" y="233"/>
                  <a:pt x="105" y="231"/>
                  <a:pt x="103" y="229"/>
                </a:cubicBezTo>
                <a:cubicBezTo>
                  <a:pt x="101" y="228"/>
                  <a:pt x="97" y="224"/>
                  <a:pt x="96" y="222"/>
                </a:cubicBezTo>
                <a:cubicBezTo>
                  <a:pt x="96" y="221"/>
                  <a:pt x="97" y="217"/>
                  <a:pt x="96" y="216"/>
                </a:cubicBezTo>
                <a:cubicBezTo>
                  <a:pt x="95" y="215"/>
                  <a:pt x="92" y="215"/>
                  <a:pt x="91" y="216"/>
                </a:cubicBezTo>
                <a:cubicBezTo>
                  <a:pt x="90" y="217"/>
                  <a:pt x="91" y="220"/>
                  <a:pt x="90" y="222"/>
                </a:cubicBezTo>
                <a:cubicBezTo>
                  <a:pt x="90" y="223"/>
                  <a:pt x="87" y="223"/>
                  <a:pt x="86" y="223"/>
                </a:cubicBezTo>
                <a:cubicBezTo>
                  <a:pt x="85" y="224"/>
                  <a:pt x="84" y="226"/>
                  <a:pt x="84" y="227"/>
                </a:cubicBezTo>
                <a:cubicBezTo>
                  <a:pt x="84" y="228"/>
                  <a:pt x="86" y="231"/>
                  <a:pt x="86" y="233"/>
                </a:cubicBezTo>
                <a:cubicBezTo>
                  <a:pt x="86" y="234"/>
                  <a:pt x="86" y="238"/>
                  <a:pt x="85" y="240"/>
                </a:cubicBezTo>
                <a:cubicBezTo>
                  <a:pt x="85" y="241"/>
                  <a:pt x="83" y="242"/>
                  <a:pt x="82" y="243"/>
                </a:cubicBezTo>
                <a:cubicBezTo>
                  <a:pt x="80" y="244"/>
                  <a:pt x="76" y="242"/>
                  <a:pt x="73" y="242"/>
                </a:cubicBezTo>
                <a:cubicBezTo>
                  <a:pt x="72" y="243"/>
                  <a:pt x="69" y="246"/>
                  <a:pt x="67" y="246"/>
                </a:cubicBezTo>
                <a:cubicBezTo>
                  <a:pt x="65" y="246"/>
                  <a:pt x="64" y="242"/>
                  <a:pt x="62" y="241"/>
                </a:cubicBezTo>
                <a:cubicBezTo>
                  <a:pt x="61" y="241"/>
                  <a:pt x="57" y="241"/>
                  <a:pt x="56" y="240"/>
                </a:cubicBezTo>
                <a:cubicBezTo>
                  <a:pt x="55" y="238"/>
                  <a:pt x="57" y="233"/>
                  <a:pt x="58" y="231"/>
                </a:cubicBezTo>
                <a:cubicBezTo>
                  <a:pt x="59" y="230"/>
                  <a:pt x="63" y="229"/>
                  <a:pt x="64" y="227"/>
                </a:cubicBezTo>
                <a:cubicBezTo>
                  <a:pt x="64" y="225"/>
                  <a:pt x="62" y="220"/>
                  <a:pt x="61" y="218"/>
                </a:cubicBezTo>
                <a:cubicBezTo>
                  <a:pt x="59" y="217"/>
                  <a:pt x="56" y="213"/>
                  <a:pt x="54" y="213"/>
                </a:cubicBezTo>
                <a:cubicBezTo>
                  <a:pt x="52" y="213"/>
                  <a:pt x="49" y="216"/>
                  <a:pt x="47" y="215"/>
                </a:cubicBezTo>
                <a:cubicBezTo>
                  <a:pt x="47" y="215"/>
                  <a:pt x="46" y="214"/>
                  <a:pt x="46" y="213"/>
                </a:cubicBezTo>
                <a:cubicBezTo>
                  <a:pt x="44" y="211"/>
                  <a:pt x="41" y="207"/>
                  <a:pt x="40" y="205"/>
                </a:cubicBezTo>
                <a:cubicBezTo>
                  <a:pt x="40" y="204"/>
                  <a:pt x="42" y="201"/>
                  <a:pt x="42" y="199"/>
                </a:cubicBezTo>
                <a:cubicBezTo>
                  <a:pt x="42" y="197"/>
                  <a:pt x="40" y="193"/>
                  <a:pt x="39" y="192"/>
                </a:cubicBezTo>
                <a:cubicBezTo>
                  <a:pt x="37" y="190"/>
                  <a:pt x="32" y="189"/>
                  <a:pt x="30" y="188"/>
                </a:cubicBezTo>
                <a:cubicBezTo>
                  <a:pt x="28" y="188"/>
                  <a:pt x="23" y="189"/>
                  <a:pt x="21" y="188"/>
                </a:cubicBezTo>
                <a:cubicBezTo>
                  <a:pt x="20" y="188"/>
                  <a:pt x="17" y="186"/>
                  <a:pt x="16" y="185"/>
                </a:cubicBezTo>
                <a:cubicBezTo>
                  <a:pt x="14" y="185"/>
                  <a:pt x="10" y="186"/>
                  <a:pt x="9" y="185"/>
                </a:cubicBezTo>
                <a:cubicBezTo>
                  <a:pt x="7" y="185"/>
                  <a:pt x="3" y="183"/>
                  <a:pt x="3" y="181"/>
                </a:cubicBezTo>
                <a:cubicBezTo>
                  <a:pt x="3" y="178"/>
                  <a:pt x="9" y="174"/>
                  <a:pt x="11" y="173"/>
                </a:cubicBezTo>
                <a:cubicBezTo>
                  <a:pt x="16" y="171"/>
                  <a:pt x="26" y="171"/>
                  <a:pt x="30" y="171"/>
                </a:cubicBezTo>
                <a:cubicBezTo>
                  <a:pt x="32" y="171"/>
                  <a:pt x="36" y="171"/>
                  <a:pt x="37" y="171"/>
                </a:cubicBezTo>
                <a:cubicBezTo>
                  <a:pt x="41" y="171"/>
                  <a:pt x="49" y="172"/>
                  <a:pt x="53" y="171"/>
                </a:cubicBezTo>
                <a:cubicBezTo>
                  <a:pt x="55" y="171"/>
                  <a:pt x="58" y="168"/>
                  <a:pt x="61" y="168"/>
                </a:cubicBezTo>
                <a:cubicBezTo>
                  <a:pt x="63" y="168"/>
                  <a:pt x="67" y="170"/>
                  <a:pt x="69" y="170"/>
                </a:cubicBezTo>
                <a:cubicBezTo>
                  <a:pt x="70" y="171"/>
                  <a:pt x="73" y="171"/>
                  <a:pt x="74" y="170"/>
                </a:cubicBezTo>
                <a:cubicBezTo>
                  <a:pt x="76" y="168"/>
                  <a:pt x="75" y="161"/>
                  <a:pt x="75" y="159"/>
                </a:cubicBezTo>
                <a:cubicBezTo>
                  <a:pt x="75" y="155"/>
                  <a:pt x="75" y="149"/>
                  <a:pt x="73" y="146"/>
                </a:cubicBezTo>
                <a:cubicBezTo>
                  <a:pt x="71" y="144"/>
                  <a:pt x="65" y="145"/>
                  <a:pt x="63" y="143"/>
                </a:cubicBezTo>
                <a:cubicBezTo>
                  <a:pt x="61" y="142"/>
                  <a:pt x="59" y="138"/>
                  <a:pt x="57" y="137"/>
                </a:cubicBezTo>
                <a:cubicBezTo>
                  <a:pt x="56" y="136"/>
                  <a:pt x="53" y="135"/>
                  <a:pt x="51" y="135"/>
                </a:cubicBezTo>
                <a:cubicBezTo>
                  <a:pt x="49" y="135"/>
                  <a:pt x="46" y="135"/>
                  <a:pt x="45" y="136"/>
                </a:cubicBezTo>
                <a:cubicBezTo>
                  <a:pt x="44" y="137"/>
                  <a:pt x="45" y="140"/>
                  <a:pt x="45" y="141"/>
                </a:cubicBezTo>
                <a:cubicBezTo>
                  <a:pt x="44" y="143"/>
                  <a:pt x="42" y="147"/>
                  <a:pt x="41" y="148"/>
                </a:cubicBezTo>
                <a:cubicBezTo>
                  <a:pt x="40" y="149"/>
                  <a:pt x="36" y="151"/>
                  <a:pt x="35" y="151"/>
                </a:cubicBezTo>
                <a:cubicBezTo>
                  <a:pt x="33" y="150"/>
                  <a:pt x="32" y="146"/>
                  <a:pt x="32" y="145"/>
                </a:cubicBezTo>
                <a:cubicBezTo>
                  <a:pt x="32" y="143"/>
                  <a:pt x="31" y="140"/>
                  <a:pt x="32" y="138"/>
                </a:cubicBezTo>
                <a:cubicBezTo>
                  <a:pt x="33" y="137"/>
                  <a:pt x="36" y="136"/>
                  <a:pt x="36" y="134"/>
                </a:cubicBezTo>
                <a:cubicBezTo>
                  <a:pt x="36" y="133"/>
                  <a:pt x="35" y="131"/>
                  <a:pt x="34" y="131"/>
                </a:cubicBezTo>
                <a:cubicBezTo>
                  <a:pt x="33" y="130"/>
                  <a:pt x="30" y="131"/>
                  <a:pt x="29" y="131"/>
                </a:cubicBezTo>
                <a:cubicBezTo>
                  <a:pt x="28" y="130"/>
                  <a:pt x="27" y="127"/>
                  <a:pt x="28" y="126"/>
                </a:cubicBezTo>
                <a:cubicBezTo>
                  <a:pt x="28" y="124"/>
                  <a:pt x="32" y="123"/>
                  <a:pt x="32" y="122"/>
                </a:cubicBezTo>
                <a:cubicBezTo>
                  <a:pt x="33" y="121"/>
                  <a:pt x="32" y="117"/>
                  <a:pt x="32" y="115"/>
                </a:cubicBezTo>
                <a:cubicBezTo>
                  <a:pt x="33" y="114"/>
                  <a:pt x="34" y="111"/>
                  <a:pt x="35" y="111"/>
                </a:cubicBezTo>
                <a:cubicBezTo>
                  <a:pt x="36" y="111"/>
                  <a:pt x="39" y="113"/>
                  <a:pt x="40" y="114"/>
                </a:cubicBezTo>
                <a:cubicBezTo>
                  <a:pt x="40" y="114"/>
                  <a:pt x="41" y="116"/>
                  <a:pt x="41" y="117"/>
                </a:cubicBezTo>
                <a:cubicBezTo>
                  <a:pt x="41" y="118"/>
                  <a:pt x="40" y="120"/>
                  <a:pt x="40" y="121"/>
                </a:cubicBezTo>
                <a:cubicBezTo>
                  <a:pt x="41" y="122"/>
                  <a:pt x="42" y="124"/>
                  <a:pt x="43" y="124"/>
                </a:cubicBezTo>
                <a:cubicBezTo>
                  <a:pt x="45" y="125"/>
                  <a:pt x="48" y="123"/>
                  <a:pt x="49" y="123"/>
                </a:cubicBezTo>
                <a:cubicBezTo>
                  <a:pt x="51" y="124"/>
                  <a:pt x="55" y="126"/>
                  <a:pt x="57" y="126"/>
                </a:cubicBezTo>
                <a:cubicBezTo>
                  <a:pt x="59" y="126"/>
                  <a:pt x="62" y="126"/>
                  <a:pt x="63" y="126"/>
                </a:cubicBezTo>
                <a:cubicBezTo>
                  <a:pt x="65" y="126"/>
                  <a:pt x="67" y="127"/>
                  <a:pt x="69" y="127"/>
                </a:cubicBezTo>
                <a:cubicBezTo>
                  <a:pt x="72" y="128"/>
                  <a:pt x="79" y="128"/>
                  <a:pt x="82" y="128"/>
                </a:cubicBezTo>
                <a:cubicBezTo>
                  <a:pt x="85" y="128"/>
                  <a:pt x="91" y="130"/>
                  <a:pt x="93" y="128"/>
                </a:cubicBezTo>
                <a:cubicBezTo>
                  <a:pt x="94" y="127"/>
                  <a:pt x="93" y="124"/>
                  <a:pt x="92" y="123"/>
                </a:cubicBezTo>
                <a:cubicBezTo>
                  <a:pt x="91" y="122"/>
                  <a:pt x="88" y="121"/>
                  <a:pt x="86" y="120"/>
                </a:cubicBezTo>
                <a:cubicBezTo>
                  <a:pt x="85" y="120"/>
                  <a:pt x="81" y="120"/>
                  <a:pt x="79" y="119"/>
                </a:cubicBezTo>
                <a:cubicBezTo>
                  <a:pt x="78" y="119"/>
                  <a:pt x="77" y="116"/>
                  <a:pt x="76" y="115"/>
                </a:cubicBezTo>
                <a:cubicBezTo>
                  <a:pt x="75" y="114"/>
                  <a:pt x="72" y="113"/>
                  <a:pt x="71" y="113"/>
                </a:cubicBezTo>
                <a:cubicBezTo>
                  <a:pt x="69" y="112"/>
                  <a:pt x="67" y="114"/>
                  <a:pt x="66" y="114"/>
                </a:cubicBezTo>
                <a:cubicBezTo>
                  <a:pt x="64" y="115"/>
                  <a:pt x="60" y="115"/>
                  <a:pt x="58" y="115"/>
                </a:cubicBezTo>
                <a:cubicBezTo>
                  <a:pt x="56" y="115"/>
                  <a:pt x="53" y="113"/>
                  <a:pt x="52" y="112"/>
                </a:cubicBezTo>
                <a:cubicBezTo>
                  <a:pt x="52" y="111"/>
                  <a:pt x="53" y="108"/>
                  <a:pt x="54" y="108"/>
                </a:cubicBezTo>
                <a:cubicBezTo>
                  <a:pt x="55" y="107"/>
                  <a:pt x="57" y="108"/>
                  <a:pt x="58" y="108"/>
                </a:cubicBezTo>
                <a:cubicBezTo>
                  <a:pt x="60" y="107"/>
                  <a:pt x="64" y="104"/>
                  <a:pt x="66" y="103"/>
                </a:cubicBezTo>
                <a:cubicBezTo>
                  <a:pt x="67" y="103"/>
                  <a:pt x="71" y="104"/>
                  <a:pt x="72" y="103"/>
                </a:cubicBezTo>
                <a:cubicBezTo>
                  <a:pt x="74" y="103"/>
                  <a:pt x="79" y="101"/>
                  <a:pt x="80" y="99"/>
                </a:cubicBezTo>
                <a:cubicBezTo>
                  <a:pt x="81" y="98"/>
                  <a:pt x="81" y="96"/>
                  <a:pt x="80" y="95"/>
                </a:cubicBezTo>
                <a:cubicBezTo>
                  <a:pt x="79" y="94"/>
                  <a:pt x="75" y="94"/>
                  <a:pt x="73" y="95"/>
                </a:cubicBezTo>
                <a:cubicBezTo>
                  <a:pt x="73" y="95"/>
                  <a:pt x="72" y="97"/>
                  <a:pt x="71" y="97"/>
                </a:cubicBezTo>
                <a:cubicBezTo>
                  <a:pt x="70" y="98"/>
                  <a:pt x="65" y="97"/>
                  <a:pt x="63" y="98"/>
                </a:cubicBezTo>
                <a:cubicBezTo>
                  <a:pt x="62" y="98"/>
                  <a:pt x="59" y="98"/>
                  <a:pt x="57" y="98"/>
                </a:cubicBezTo>
                <a:cubicBezTo>
                  <a:pt x="55" y="99"/>
                  <a:pt x="52" y="100"/>
                  <a:pt x="50" y="101"/>
                </a:cubicBezTo>
                <a:cubicBezTo>
                  <a:pt x="49" y="101"/>
                  <a:pt x="47" y="102"/>
                  <a:pt x="45" y="103"/>
                </a:cubicBezTo>
                <a:cubicBezTo>
                  <a:pt x="43" y="103"/>
                  <a:pt x="38" y="103"/>
                  <a:pt x="36" y="103"/>
                </a:cubicBezTo>
                <a:cubicBezTo>
                  <a:pt x="35" y="104"/>
                  <a:pt x="33" y="105"/>
                  <a:pt x="32" y="105"/>
                </a:cubicBezTo>
                <a:cubicBezTo>
                  <a:pt x="30" y="106"/>
                  <a:pt x="27" y="107"/>
                  <a:pt x="25" y="108"/>
                </a:cubicBezTo>
                <a:cubicBezTo>
                  <a:pt x="23" y="108"/>
                  <a:pt x="19" y="106"/>
                  <a:pt x="18" y="105"/>
                </a:cubicBezTo>
                <a:cubicBezTo>
                  <a:pt x="16" y="105"/>
                  <a:pt x="14" y="105"/>
                  <a:pt x="13" y="106"/>
                </a:cubicBezTo>
                <a:cubicBezTo>
                  <a:pt x="11" y="107"/>
                  <a:pt x="11" y="110"/>
                  <a:pt x="10" y="111"/>
                </a:cubicBezTo>
                <a:cubicBezTo>
                  <a:pt x="9" y="112"/>
                  <a:pt x="4" y="112"/>
                  <a:pt x="3" y="111"/>
                </a:cubicBezTo>
                <a:cubicBezTo>
                  <a:pt x="2" y="111"/>
                  <a:pt x="1" y="108"/>
                  <a:pt x="1" y="107"/>
                </a:cubicBezTo>
                <a:cubicBezTo>
                  <a:pt x="0" y="104"/>
                  <a:pt x="0" y="98"/>
                  <a:pt x="0" y="95"/>
                </a:cubicBezTo>
                <a:cubicBezTo>
                  <a:pt x="0" y="93"/>
                  <a:pt x="0" y="89"/>
                  <a:pt x="2" y="87"/>
                </a:cubicBezTo>
                <a:cubicBezTo>
                  <a:pt x="2" y="86"/>
                  <a:pt x="6" y="85"/>
                  <a:pt x="7" y="84"/>
                </a:cubicBezTo>
                <a:cubicBezTo>
                  <a:pt x="7" y="83"/>
                  <a:pt x="7" y="80"/>
                  <a:pt x="7" y="79"/>
                </a:cubicBezTo>
                <a:cubicBezTo>
                  <a:pt x="7" y="78"/>
                  <a:pt x="4" y="75"/>
                  <a:pt x="4" y="73"/>
                </a:cubicBezTo>
                <a:cubicBezTo>
                  <a:pt x="5" y="70"/>
                  <a:pt x="8" y="66"/>
                  <a:pt x="9" y="63"/>
                </a:cubicBezTo>
                <a:cubicBezTo>
                  <a:pt x="9" y="62"/>
                  <a:pt x="10" y="58"/>
                  <a:pt x="11" y="57"/>
                </a:cubicBezTo>
                <a:cubicBezTo>
                  <a:pt x="13" y="56"/>
                  <a:pt x="18" y="58"/>
                  <a:pt x="20" y="57"/>
                </a:cubicBezTo>
                <a:cubicBezTo>
                  <a:pt x="21" y="57"/>
                  <a:pt x="23" y="55"/>
                  <a:pt x="24" y="55"/>
                </a:cubicBezTo>
                <a:cubicBezTo>
                  <a:pt x="26" y="55"/>
                  <a:pt x="30" y="56"/>
                  <a:pt x="31" y="55"/>
                </a:cubicBezTo>
                <a:cubicBezTo>
                  <a:pt x="32" y="54"/>
                  <a:pt x="31" y="51"/>
                  <a:pt x="32" y="50"/>
                </a:cubicBezTo>
                <a:cubicBezTo>
                  <a:pt x="33" y="49"/>
                  <a:pt x="36" y="51"/>
                  <a:pt x="37" y="50"/>
                </a:cubicBezTo>
                <a:cubicBezTo>
                  <a:pt x="39" y="49"/>
                  <a:pt x="40" y="46"/>
                  <a:pt x="41" y="45"/>
                </a:cubicBezTo>
                <a:cubicBezTo>
                  <a:pt x="43" y="44"/>
                  <a:pt x="46" y="44"/>
                  <a:pt x="47" y="44"/>
                </a:cubicBezTo>
                <a:cubicBezTo>
                  <a:pt x="49" y="44"/>
                  <a:pt x="51" y="45"/>
                  <a:pt x="52" y="45"/>
                </a:cubicBezTo>
                <a:cubicBezTo>
                  <a:pt x="54" y="45"/>
                  <a:pt x="58" y="43"/>
                  <a:pt x="59" y="43"/>
                </a:cubicBezTo>
                <a:cubicBezTo>
                  <a:pt x="62" y="42"/>
                  <a:pt x="66" y="44"/>
                  <a:pt x="68" y="43"/>
                </a:cubicBezTo>
                <a:cubicBezTo>
                  <a:pt x="69" y="41"/>
                  <a:pt x="68" y="36"/>
                  <a:pt x="70" y="35"/>
                </a:cubicBezTo>
                <a:cubicBezTo>
                  <a:pt x="71" y="34"/>
                  <a:pt x="75" y="34"/>
                  <a:pt x="76" y="35"/>
                </a:cubicBezTo>
                <a:cubicBezTo>
                  <a:pt x="78" y="35"/>
                  <a:pt x="80" y="37"/>
                  <a:pt x="80" y="39"/>
                </a:cubicBezTo>
                <a:cubicBezTo>
                  <a:pt x="81" y="40"/>
                  <a:pt x="80" y="42"/>
                  <a:pt x="80" y="43"/>
                </a:cubicBezTo>
                <a:cubicBezTo>
                  <a:pt x="81" y="44"/>
                  <a:pt x="84" y="44"/>
                  <a:pt x="85" y="44"/>
                </a:cubicBezTo>
                <a:cubicBezTo>
                  <a:pt x="86" y="44"/>
                  <a:pt x="86" y="42"/>
                  <a:pt x="87" y="41"/>
                </a:cubicBezTo>
                <a:cubicBezTo>
                  <a:pt x="88" y="41"/>
                  <a:pt x="91" y="41"/>
                  <a:pt x="93" y="41"/>
                </a:cubicBezTo>
                <a:cubicBezTo>
                  <a:pt x="95" y="41"/>
                  <a:pt x="99" y="42"/>
                  <a:pt x="100" y="40"/>
                </a:cubicBezTo>
                <a:cubicBezTo>
                  <a:pt x="101" y="39"/>
                  <a:pt x="99" y="35"/>
                  <a:pt x="100" y="34"/>
                </a:cubicBezTo>
                <a:cubicBezTo>
                  <a:pt x="101" y="33"/>
                  <a:pt x="103" y="34"/>
                  <a:pt x="104" y="34"/>
                </a:cubicBezTo>
                <a:cubicBezTo>
                  <a:pt x="107" y="34"/>
                  <a:pt x="112" y="34"/>
                  <a:pt x="115" y="34"/>
                </a:cubicBezTo>
                <a:cubicBezTo>
                  <a:pt x="117" y="34"/>
                  <a:pt x="120" y="36"/>
                  <a:pt x="122" y="35"/>
                </a:cubicBezTo>
                <a:cubicBezTo>
                  <a:pt x="123" y="34"/>
                  <a:pt x="124" y="30"/>
                  <a:pt x="125" y="29"/>
                </a:cubicBezTo>
                <a:cubicBezTo>
                  <a:pt x="127" y="28"/>
                  <a:pt x="133" y="25"/>
                  <a:pt x="135" y="27"/>
                </a:cubicBezTo>
                <a:cubicBezTo>
                  <a:pt x="136" y="28"/>
                  <a:pt x="136" y="33"/>
                  <a:pt x="136" y="35"/>
                </a:cubicBezTo>
                <a:cubicBezTo>
                  <a:pt x="136" y="36"/>
                  <a:pt x="134" y="39"/>
                  <a:pt x="135" y="40"/>
                </a:cubicBezTo>
                <a:cubicBezTo>
                  <a:pt x="136" y="42"/>
                  <a:pt x="141" y="40"/>
                  <a:pt x="143" y="41"/>
                </a:cubicBezTo>
                <a:cubicBezTo>
                  <a:pt x="145" y="41"/>
                  <a:pt x="150" y="42"/>
                  <a:pt x="151" y="44"/>
                </a:cubicBezTo>
                <a:cubicBezTo>
                  <a:pt x="151" y="45"/>
                  <a:pt x="149" y="46"/>
                  <a:pt x="148" y="48"/>
                </a:cubicBezTo>
                <a:cubicBezTo>
                  <a:pt x="148" y="49"/>
                  <a:pt x="148" y="51"/>
                  <a:pt x="148" y="52"/>
                </a:cubicBezTo>
                <a:cubicBezTo>
                  <a:pt x="149" y="53"/>
                  <a:pt x="150" y="54"/>
                  <a:pt x="151" y="55"/>
                </a:cubicBezTo>
                <a:cubicBezTo>
                  <a:pt x="152" y="55"/>
                  <a:pt x="156" y="53"/>
                  <a:pt x="157" y="52"/>
                </a:cubicBezTo>
                <a:cubicBezTo>
                  <a:pt x="158" y="50"/>
                  <a:pt x="157" y="47"/>
                  <a:pt x="157" y="45"/>
                </a:cubicBezTo>
                <a:cubicBezTo>
                  <a:pt x="156" y="44"/>
                  <a:pt x="153" y="41"/>
                  <a:pt x="153" y="39"/>
                </a:cubicBezTo>
                <a:cubicBezTo>
                  <a:pt x="153" y="37"/>
                  <a:pt x="157" y="32"/>
                  <a:pt x="159" y="30"/>
                </a:cubicBezTo>
                <a:cubicBezTo>
                  <a:pt x="161" y="30"/>
                  <a:pt x="165" y="30"/>
                  <a:pt x="166" y="30"/>
                </a:cubicBezTo>
                <a:cubicBezTo>
                  <a:pt x="168" y="31"/>
                  <a:pt x="173" y="31"/>
                  <a:pt x="173" y="32"/>
                </a:cubicBezTo>
                <a:cubicBezTo>
                  <a:pt x="173" y="33"/>
                  <a:pt x="174" y="35"/>
                  <a:pt x="175" y="36"/>
                </a:cubicBezTo>
                <a:cubicBezTo>
                  <a:pt x="177" y="37"/>
                  <a:pt x="183" y="34"/>
                  <a:pt x="185" y="35"/>
                </a:cubicBezTo>
                <a:cubicBezTo>
                  <a:pt x="186" y="36"/>
                  <a:pt x="186" y="40"/>
                  <a:pt x="187" y="41"/>
                </a:cubicBezTo>
                <a:cubicBezTo>
                  <a:pt x="189" y="41"/>
                  <a:pt x="192" y="42"/>
                  <a:pt x="193" y="41"/>
                </a:cubicBezTo>
                <a:cubicBezTo>
                  <a:pt x="194" y="40"/>
                  <a:pt x="193" y="39"/>
                  <a:pt x="193" y="39"/>
                </a:cubicBezTo>
                <a:cubicBezTo>
                  <a:pt x="194" y="37"/>
                  <a:pt x="196" y="33"/>
                  <a:pt x="198" y="31"/>
                </a:cubicBezTo>
                <a:cubicBezTo>
                  <a:pt x="199" y="30"/>
                  <a:pt x="203" y="30"/>
                  <a:pt x="203" y="29"/>
                </a:cubicBezTo>
                <a:cubicBezTo>
                  <a:pt x="203" y="29"/>
                  <a:pt x="204" y="26"/>
                  <a:pt x="203" y="25"/>
                </a:cubicBezTo>
                <a:cubicBezTo>
                  <a:pt x="202" y="24"/>
                  <a:pt x="199" y="24"/>
                  <a:pt x="198" y="22"/>
                </a:cubicBezTo>
                <a:cubicBezTo>
                  <a:pt x="198" y="21"/>
                  <a:pt x="197" y="18"/>
                  <a:pt x="198" y="17"/>
                </a:cubicBezTo>
                <a:cubicBezTo>
                  <a:pt x="199" y="15"/>
                  <a:pt x="204" y="13"/>
                  <a:pt x="206" y="11"/>
                </a:cubicBezTo>
                <a:cubicBezTo>
                  <a:pt x="206" y="10"/>
                  <a:pt x="205" y="6"/>
                  <a:pt x="207" y="5"/>
                </a:cubicBezTo>
                <a:cubicBezTo>
                  <a:pt x="208" y="3"/>
                  <a:pt x="212" y="4"/>
                  <a:pt x="214" y="4"/>
                </a:cubicBezTo>
                <a:cubicBezTo>
                  <a:pt x="216" y="5"/>
                  <a:pt x="220" y="6"/>
                  <a:pt x="221" y="7"/>
                </a:cubicBezTo>
                <a:cubicBezTo>
                  <a:pt x="222" y="9"/>
                  <a:pt x="221" y="13"/>
                  <a:pt x="222" y="14"/>
                </a:cubicBezTo>
                <a:cubicBezTo>
                  <a:pt x="223" y="15"/>
                  <a:pt x="228" y="16"/>
                  <a:pt x="230" y="15"/>
                </a:cubicBezTo>
                <a:cubicBezTo>
                  <a:pt x="231" y="14"/>
                  <a:pt x="231" y="10"/>
                  <a:pt x="232" y="9"/>
                </a:cubicBezTo>
                <a:cubicBezTo>
                  <a:pt x="233" y="8"/>
                  <a:pt x="237" y="10"/>
                  <a:pt x="238" y="9"/>
                </a:cubicBezTo>
                <a:cubicBezTo>
                  <a:pt x="240" y="9"/>
                  <a:pt x="242" y="7"/>
                  <a:pt x="244" y="6"/>
                </a:cubicBezTo>
                <a:cubicBezTo>
                  <a:pt x="246" y="6"/>
                  <a:pt x="252" y="5"/>
                  <a:pt x="254" y="6"/>
                </a:cubicBezTo>
                <a:cubicBezTo>
                  <a:pt x="255" y="7"/>
                  <a:pt x="257" y="8"/>
                  <a:pt x="257" y="9"/>
                </a:cubicBezTo>
                <a:cubicBezTo>
                  <a:pt x="257" y="10"/>
                  <a:pt x="255" y="13"/>
                  <a:pt x="254" y="14"/>
                </a:cubicBezTo>
                <a:cubicBezTo>
                  <a:pt x="254" y="15"/>
                  <a:pt x="254" y="18"/>
                  <a:pt x="254" y="19"/>
                </a:cubicBezTo>
                <a:cubicBezTo>
                  <a:pt x="255" y="20"/>
                  <a:pt x="257" y="20"/>
                  <a:pt x="257" y="20"/>
                </a:cubicBezTo>
                <a:cubicBezTo>
                  <a:pt x="258" y="20"/>
                  <a:pt x="260" y="18"/>
                  <a:pt x="260" y="17"/>
                </a:cubicBezTo>
                <a:cubicBezTo>
                  <a:pt x="260" y="16"/>
                  <a:pt x="260" y="14"/>
                  <a:pt x="260" y="13"/>
                </a:cubicBezTo>
                <a:cubicBezTo>
                  <a:pt x="261" y="12"/>
                  <a:pt x="264" y="11"/>
                  <a:pt x="265" y="10"/>
                </a:cubicBezTo>
                <a:cubicBezTo>
                  <a:pt x="265" y="9"/>
                  <a:pt x="266" y="7"/>
                  <a:pt x="267" y="6"/>
                </a:cubicBezTo>
                <a:cubicBezTo>
                  <a:pt x="267" y="4"/>
                  <a:pt x="269" y="1"/>
                  <a:pt x="271" y="0"/>
                </a:cubicBezTo>
                <a:cubicBezTo>
                  <a:pt x="272" y="0"/>
                  <a:pt x="276" y="0"/>
                  <a:pt x="277" y="1"/>
                </a:cubicBezTo>
                <a:cubicBezTo>
                  <a:pt x="278" y="2"/>
                  <a:pt x="277" y="5"/>
                  <a:pt x="277" y="6"/>
                </a:cubicBezTo>
                <a:cubicBezTo>
                  <a:pt x="277" y="7"/>
                  <a:pt x="276" y="9"/>
                  <a:pt x="275" y="11"/>
                </a:cubicBezTo>
                <a:cubicBezTo>
                  <a:pt x="275" y="12"/>
                  <a:pt x="274" y="14"/>
                  <a:pt x="274" y="16"/>
                </a:cubicBezTo>
                <a:cubicBezTo>
                  <a:pt x="274" y="17"/>
                  <a:pt x="274" y="19"/>
                  <a:pt x="275" y="20"/>
                </a:cubicBezTo>
                <a:cubicBezTo>
                  <a:pt x="276" y="20"/>
                  <a:pt x="277" y="20"/>
                  <a:pt x="278" y="20"/>
                </a:cubicBezTo>
                <a:cubicBezTo>
                  <a:pt x="280" y="19"/>
                  <a:pt x="282" y="14"/>
                  <a:pt x="284" y="14"/>
                </a:cubicBezTo>
                <a:cubicBezTo>
                  <a:pt x="285" y="13"/>
                  <a:pt x="289" y="14"/>
                  <a:pt x="290" y="15"/>
                </a:cubicBezTo>
                <a:cubicBezTo>
                  <a:pt x="291" y="16"/>
                  <a:pt x="291" y="19"/>
                  <a:pt x="290" y="20"/>
                </a:cubicBezTo>
                <a:cubicBezTo>
                  <a:pt x="290" y="21"/>
                  <a:pt x="286" y="21"/>
                  <a:pt x="285" y="22"/>
                </a:cubicBezTo>
                <a:cubicBezTo>
                  <a:pt x="285" y="23"/>
                  <a:pt x="286" y="25"/>
                  <a:pt x="286" y="26"/>
                </a:cubicBezTo>
                <a:cubicBezTo>
                  <a:pt x="286" y="26"/>
                  <a:pt x="287" y="27"/>
                  <a:pt x="288" y="27"/>
                </a:cubicBezTo>
                <a:cubicBezTo>
                  <a:pt x="289" y="28"/>
                  <a:pt x="293" y="28"/>
                  <a:pt x="295" y="28"/>
                </a:cubicBezTo>
                <a:cubicBezTo>
                  <a:pt x="295" y="28"/>
                  <a:pt x="298" y="28"/>
                  <a:pt x="298" y="29"/>
                </a:cubicBezTo>
                <a:cubicBezTo>
                  <a:pt x="299" y="30"/>
                  <a:pt x="299" y="33"/>
                  <a:pt x="299" y="34"/>
                </a:cubicBezTo>
                <a:cubicBezTo>
                  <a:pt x="299" y="35"/>
                  <a:pt x="299" y="38"/>
                  <a:pt x="299" y="39"/>
                </a:cubicBezTo>
                <a:cubicBezTo>
                  <a:pt x="299" y="41"/>
                  <a:pt x="300" y="45"/>
                  <a:pt x="301" y="46"/>
                </a:cubicBezTo>
                <a:cubicBezTo>
                  <a:pt x="303" y="48"/>
                  <a:pt x="310" y="48"/>
                  <a:pt x="312" y="50"/>
                </a:cubicBezTo>
                <a:cubicBezTo>
                  <a:pt x="312" y="51"/>
                  <a:pt x="312" y="53"/>
                  <a:pt x="312" y="55"/>
                </a:cubicBezTo>
                <a:cubicBezTo>
                  <a:pt x="312" y="57"/>
                  <a:pt x="312" y="61"/>
                  <a:pt x="312" y="63"/>
                </a:cubicBezTo>
                <a:cubicBezTo>
                  <a:pt x="312" y="65"/>
                  <a:pt x="311" y="69"/>
                  <a:pt x="313" y="71"/>
                </a:cubicBezTo>
                <a:cubicBezTo>
                  <a:pt x="314" y="73"/>
                  <a:pt x="321" y="73"/>
                  <a:pt x="323" y="75"/>
                </a:cubicBezTo>
                <a:cubicBezTo>
                  <a:pt x="325" y="76"/>
                  <a:pt x="328" y="78"/>
                  <a:pt x="329" y="79"/>
                </a:cubicBezTo>
                <a:cubicBezTo>
                  <a:pt x="330" y="81"/>
                  <a:pt x="330" y="85"/>
                  <a:pt x="330" y="87"/>
                </a:cubicBezTo>
                <a:cubicBezTo>
                  <a:pt x="330" y="88"/>
                  <a:pt x="328" y="92"/>
                  <a:pt x="329" y="93"/>
                </a:cubicBezTo>
                <a:cubicBezTo>
                  <a:pt x="331" y="94"/>
                  <a:pt x="335" y="93"/>
                  <a:pt x="337" y="93"/>
                </a:cubicBezTo>
                <a:cubicBezTo>
                  <a:pt x="339" y="92"/>
                  <a:pt x="341" y="87"/>
                  <a:pt x="343" y="86"/>
                </a:cubicBezTo>
                <a:cubicBezTo>
                  <a:pt x="345" y="85"/>
                  <a:pt x="350" y="84"/>
                  <a:pt x="352" y="83"/>
                </a:cubicBezTo>
                <a:cubicBezTo>
                  <a:pt x="353" y="81"/>
                  <a:pt x="353" y="77"/>
                  <a:pt x="355" y="75"/>
                </a:cubicBezTo>
                <a:cubicBezTo>
                  <a:pt x="356" y="74"/>
                  <a:pt x="358" y="73"/>
                  <a:pt x="360" y="73"/>
                </a:cubicBezTo>
                <a:cubicBezTo>
                  <a:pt x="362" y="72"/>
                  <a:pt x="366" y="73"/>
                  <a:pt x="368" y="72"/>
                </a:cubicBezTo>
                <a:cubicBezTo>
                  <a:pt x="370" y="70"/>
                  <a:pt x="368" y="63"/>
                  <a:pt x="370" y="62"/>
                </a:cubicBezTo>
                <a:cubicBezTo>
                  <a:pt x="372" y="60"/>
                  <a:pt x="376" y="62"/>
                  <a:pt x="378" y="62"/>
                </a:cubicBezTo>
                <a:cubicBezTo>
                  <a:pt x="380" y="62"/>
                  <a:pt x="383" y="65"/>
                  <a:pt x="384" y="64"/>
                </a:cubicBezTo>
                <a:cubicBezTo>
                  <a:pt x="386" y="64"/>
                  <a:pt x="387" y="62"/>
                  <a:pt x="388" y="61"/>
                </a:cubicBezTo>
                <a:cubicBezTo>
                  <a:pt x="389" y="60"/>
                  <a:pt x="388" y="56"/>
                  <a:pt x="389" y="55"/>
                </a:cubicBezTo>
                <a:cubicBezTo>
                  <a:pt x="390" y="54"/>
                  <a:pt x="393" y="53"/>
                  <a:pt x="394" y="53"/>
                </a:cubicBezTo>
                <a:cubicBezTo>
                  <a:pt x="395" y="53"/>
                  <a:pt x="398" y="55"/>
                  <a:pt x="399" y="56"/>
                </a:cubicBezTo>
                <a:cubicBezTo>
                  <a:pt x="399" y="57"/>
                  <a:pt x="399" y="61"/>
                  <a:pt x="398" y="62"/>
                </a:cubicBezTo>
                <a:cubicBezTo>
                  <a:pt x="398" y="63"/>
                  <a:pt x="394" y="64"/>
                  <a:pt x="393" y="65"/>
                </a:cubicBezTo>
                <a:cubicBezTo>
                  <a:pt x="393" y="66"/>
                  <a:pt x="394" y="68"/>
                  <a:pt x="395" y="69"/>
                </a:cubicBezTo>
                <a:cubicBezTo>
                  <a:pt x="396" y="70"/>
                  <a:pt x="400" y="70"/>
                  <a:pt x="402" y="70"/>
                </a:cubicBezTo>
                <a:cubicBezTo>
                  <a:pt x="403" y="70"/>
                  <a:pt x="404" y="67"/>
                  <a:pt x="406" y="67"/>
                </a:cubicBezTo>
                <a:cubicBezTo>
                  <a:pt x="407" y="67"/>
                  <a:pt x="407" y="70"/>
                  <a:pt x="407" y="71"/>
                </a:cubicBezTo>
                <a:cubicBezTo>
                  <a:pt x="408" y="72"/>
                  <a:pt x="408" y="75"/>
                  <a:pt x="409" y="76"/>
                </a:cubicBezTo>
                <a:cubicBezTo>
                  <a:pt x="410" y="76"/>
                  <a:pt x="413" y="76"/>
                  <a:pt x="415" y="76"/>
                </a:cubicBezTo>
                <a:cubicBezTo>
                  <a:pt x="416" y="75"/>
                  <a:pt x="419" y="74"/>
                  <a:pt x="420" y="73"/>
                </a:cubicBezTo>
                <a:cubicBezTo>
                  <a:pt x="421" y="71"/>
                  <a:pt x="420" y="68"/>
                  <a:pt x="421" y="67"/>
                </a:cubicBezTo>
                <a:cubicBezTo>
                  <a:pt x="421" y="66"/>
                  <a:pt x="423" y="65"/>
                  <a:pt x="424" y="64"/>
                </a:cubicBezTo>
                <a:cubicBezTo>
                  <a:pt x="426" y="64"/>
                  <a:pt x="430" y="64"/>
                  <a:pt x="432" y="64"/>
                </a:cubicBezTo>
                <a:cubicBezTo>
                  <a:pt x="434" y="65"/>
                  <a:pt x="437" y="67"/>
                  <a:pt x="439" y="67"/>
                </a:cubicBezTo>
                <a:cubicBezTo>
                  <a:pt x="441" y="66"/>
                  <a:pt x="444" y="64"/>
                  <a:pt x="445" y="62"/>
                </a:cubicBezTo>
                <a:cubicBezTo>
                  <a:pt x="445" y="61"/>
                  <a:pt x="444" y="58"/>
                  <a:pt x="445" y="57"/>
                </a:cubicBezTo>
                <a:cubicBezTo>
                  <a:pt x="446" y="55"/>
                  <a:pt x="451" y="54"/>
                  <a:pt x="454" y="53"/>
                </a:cubicBezTo>
                <a:cubicBezTo>
                  <a:pt x="456" y="53"/>
                  <a:pt x="459" y="56"/>
                  <a:pt x="461" y="55"/>
                </a:cubicBezTo>
                <a:cubicBezTo>
                  <a:pt x="462" y="54"/>
                  <a:pt x="463" y="51"/>
                  <a:pt x="464" y="50"/>
                </a:cubicBezTo>
                <a:cubicBezTo>
                  <a:pt x="466" y="50"/>
                  <a:pt x="470" y="52"/>
                  <a:pt x="471" y="54"/>
                </a:cubicBezTo>
                <a:cubicBezTo>
                  <a:pt x="472" y="55"/>
                  <a:pt x="471" y="57"/>
                  <a:pt x="470" y="58"/>
                </a:cubicBezTo>
                <a:cubicBezTo>
                  <a:pt x="469" y="59"/>
                  <a:pt x="467" y="61"/>
                  <a:pt x="467" y="62"/>
                </a:cubicBezTo>
                <a:cubicBezTo>
                  <a:pt x="466" y="64"/>
                  <a:pt x="465" y="67"/>
                  <a:pt x="466" y="69"/>
                </a:cubicBezTo>
                <a:cubicBezTo>
                  <a:pt x="466" y="70"/>
                  <a:pt x="468" y="72"/>
                  <a:pt x="469" y="72"/>
                </a:cubicBezTo>
                <a:cubicBezTo>
                  <a:pt x="471" y="73"/>
                  <a:pt x="477" y="75"/>
                  <a:pt x="479" y="75"/>
                </a:cubicBezTo>
                <a:cubicBezTo>
                  <a:pt x="481" y="76"/>
                  <a:pt x="484" y="75"/>
                  <a:pt x="486" y="75"/>
                </a:cubicBezTo>
                <a:cubicBezTo>
                  <a:pt x="489" y="75"/>
                  <a:pt x="494" y="74"/>
                  <a:pt x="496" y="73"/>
                </a:cubicBezTo>
                <a:cubicBezTo>
                  <a:pt x="498" y="73"/>
                  <a:pt x="502" y="74"/>
                  <a:pt x="504" y="74"/>
                </a:cubicBezTo>
                <a:cubicBezTo>
                  <a:pt x="505" y="73"/>
                  <a:pt x="507" y="73"/>
                  <a:pt x="508" y="72"/>
                </a:cubicBezTo>
                <a:cubicBezTo>
                  <a:pt x="509" y="75"/>
                  <a:pt x="512" y="80"/>
                  <a:pt x="512" y="83"/>
                </a:cubicBezTo>
                <a:cubicBezTo>
                  <a:pt x="512" y="86"/>
                  <a:pt x="511" y="91"/>
                  <a:pt x="512" y="94"/>
                </a:cubicBezTo>
                <a:cubicBezTo>
                  <a:pt x="513" y="97"/>
                  <a:pt x="517" y="101"/>
                  <a:pt x="519" y="104"/>
                </a:cubicBezTo>
                <a:cubicBezTo>
                  <a:pt x="520" y="106"/>
                  <a:pt x="521" y="110"/>
                  <a:pt x="523" y="111"/>
                </a:cubicBezTo>
                <a:cubicBezTo>
                  <a:pt x="524" y="113"/>
                  <a:pt x="529" y="114"/>
                  <a:pt x="532" y="115"/>
                </a:cubicBezTo>
                <a:cubicBezTo>
                  <a:pt x="534" y="115"/>
                  <a:pt x="538" y="116"/>
                  <a:pt x="540" y="116"/>
                </a:cubicBezTo>
                <a:cubicBezTo>
                  <a:pt x="541" y="116"/>
                  <a:pt x="542" y="115"/>
                  <a:pt x="542" y="114"/>
                </a:cubicBezTo>
                <a:cubicBezTo>
                  <a:pt x="543" y="114"/>
                  <a:pt x="543" y="112"/>
                  <a:pt x="544" y="111"/>
                </a:cubicBezTo>
                <a:cubicBezTo>
                  <a:pt x="545" y="109"/>
                  <a:pt x="549" y="107"/>
                  <a:pt x="551" y="106"/>
                </a:cubicBezTo>
                <a:cubicBezTo>
                  <a:pt x="552" y="106"/>
                  <a:pt x="554" y="106"/>
                  <a:pt x="555" y="106"/>
                </a:cubicBezTo>
                <a:cubicBezTo>
                  <a:pt x="557" y="105"/>
                  <a:pt x="558" y="101"/>
                  <a:pt x="559" y="100"/>
                </a:cubicBezTo>
                <a:cubicBezTo>
                  <a:pt x="560" y="100"/>
                  <a:pt x="561" y="98"/>
                  <a:pt x="562" y="98"/>
                </a:cubicBezTo>
                <a:cubicBezTo>
                  <a:pt x="563" y="99"/>
                  <a:pt x="565" y="102"/>
                  <a:pt x="566" y="102"/>
                </a:cubicBezTo>
                <a:cubicBezTo>
                  <a:pt x="569" y="103"/>
                  <a:pt x="574" y="101"/>
                  <a:pt x="576" y="102"/>
                </a:cubicBezTo>
                <a:cubicBezTo>
                  <a:pt x="579" y="103"/>
                  <a:pt x="584" y="108"/>
                  <a:pt x="587" y="109"/>
                </a:cubicBezTo>
                <a:cubicBezTo>
                  <a:pt x="587" y="109"/>
                  <a:pt x="588" y="110"/>
                  <a:pt x="589" y="110"/>
                </a:cubicBezTo>
                <a:cubicBezTo>
                  <a:pt x="588" y="113"/>
                  <a:pt x="585" y="116"/>
                  <a:pt x="585" y="119"/>
                </a:cubicBezTo>
                <a:cubicBezTo>
                  <a:pt x="584" y="122"/>
                  <a:pt x="584" y="130"/>
                  <a:pt x="585" y="134"/>
                </a:cubicBezTo>
                <a:cubicBezTo>
                  <a:pt x="585" y="136"/>
                  <a:pt x="588" y="140"/>
                  <a:pt x="588" y="14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13"/>
          <p:cNvSpPr>
            <a:spLocks/>
          </p:cNvSpPr>
          <p:nvPr/>
        </p:nvSpPr>
        <p:spPr bwMode="auto">
          <a:xfrm>
            <a:off x="8547651" y="1194931"/>
            <a:ext cx="943449" cy="628236"/>
          </a:xfrm>
          <a:custGeom>
            <a:avLst/>
            <a:gdLst/>
            <a:ahLst/>
            <a:cxnLst>
              <a:cxn ang="0">
                <a:pos x="403" y="207"/>
              </a:cxn>
              <a:cxn ang="0">
                <a:pos x="394" y="221"/>
              </a:cxn>
              <a:cxn ang="0">
                <a:pos x="401" y="237"/>
              </a:cxn>
              <a:cxn ang="0">
                <a:pos x="396" y="249"/>
              </a:cxn>
              <a:cxn ang="0">
                <a:pos x="398" y="266"/>
              </a:cxn>
              <a:cxn ang="0">
                <a:pos x="390" y="271"/>
              </a:cxn>
              <a:cxn ang="0">
                <a:pos x="370" y="254"/>
              </a:cxn>
              <a:cxn ang="0">
                <a:pos x="355" y="258"/>
              </a:cxn>
              <a:cxn ang="0">
                <a:pos x="329" y="251"/>
              </a:cxn>
              <a:cxn ang="0">
                <a:pos x="305" y="254"/>
              </a:cxn>
              <a:cxn ang="0">
                <a:pos x="290" y="264"/>
              </a:cxn>
              <a:cxn ang="0">
                <a:pos x="276" y="264"/>
              </a:cxn>
              <a:cxn ang="0">
                <a:pos x="255" y="259"/>
              </a:cxn>
              <a:cxn ang="0">
                <a:pos x="231" y="251"/>
              </a:cxn>
              <a:cxn ang="0">
                <a:pos x="216" y="257"/>
              </a:cxn>
              <a:cxn ang="0">
                <a:pos x="199" y="263"/>
              </a:cxn>
              <a:cxn ang="0">
                <a:pos x="192" y="250"/>
              </a:cxn>
              <a:cxn ang="0">
                <a:pos x="183" y="251"/>
              </a:cxn>
              <a:cxn ang="0">
                <a:pos x="177" y="236"/>
              </a:cxn>
              <a:cxn ang="0">
                <a:pos x="168" y="248"/>
              </a:cxn>
              <a:cxn ang="0">
                <a:pos x="154" y="235"/>
              </a:cxn>
              <a:cxn ang="0">
                <a:pos x="134" y="245"/>
              </a:cxn>
              <a:cxn ang="0">
                <a:pos x="125" y="230"/>
              </a:cxn>
              <a:cxn ang="0">
                <a:pos x="138" y="222"/>
              </a:cxn>
              <a:cxn ang="0">
                <a:pos x="121" y="212"/>
              </a:cxn>
              <a:cxn ang="0">
                <a:pos x="98" y="215"/>
              </a:cxn>
              <a:cxn ang="0">
                <a:pos x="76" y="211"/>
              </a:cxn>
              <a:cxn ang="0">
                <a:pos x="66" y="194"/>
              </a:cxn>
              <a:cxn ang="0">
                <a:pos x="54" y="195"/>
              </a:cxn>
              <a:cxn ang="0">
                <a:pos x="42" y="178"/>
              </a:cxn>
              <a:cxn ang="0">
                <a:pos x="22" y="185"/>
              </a:cxn>
              <a:cxn ang="0">
                <a:pos x="5" y="175"/>
              </a:cxn>
              <a:cxn ang="0">
                <a:pos x="2" y="158"/>
              </a:cxn>
              <a:cxn ang="0">
                <a:pos x="7" y="129"/>
              </a:cxn>
              <a:cxn ang="0">
                <a:pos x="3" y="99"/>
              </a:cxn>
              <a:cxn ang="0">
                <a:pos x="7" y="73"/>
              </a:cxn>
              <a:cxn ang="0">
                <a:pos x="15" y="53"/>
              </a:cxn>
              <a:cxn ang="0">
                <a:pos x="45" y="27"/>
              </a:cxn>
              <a:cxn ang="0">
                <a:pos x="94" y="16"/>
              </a:cxn>
              <a:cxn ang="0">
                <a:pos x="138" y="8"/>
              </a:cxn>
              <a:cxn ang="0">
                <a:pos x="150" y="15"/>
              </a:cxn>
              <a:cxn ang="0">
                <a:pos x="160" y="40"/>
              </a:cxn>
              <a:cxn ang="0">
                <a:pos x="160" y="61"/>
              </a:cxn>
              <a:cxn ang="0">
                <a:pos x="176" y="75"/>
              </a:cxn>
              <a:cxn ang="0">
                <a:pos x="187" y="87"/>
              </a:cxn>
              <a:cxn ang="0">
                <a:pos x="205" y="92"/>
              </a:cxn>
              <a:cxn ang="0">
                <a:pos x="229" y="75"/>
              </a:cxn>
              <a:cxn ang="0">
                <a:pos x="248" y="91"/>
              </a:cxn>
              <a:cxn ang="0">
                <a:pos x="257" y="105"/>
              </a:cxn>
              <a:cxn ang="0">
                <a:pos x="264" y="137"/>
              </a:cxn>
              <a:cxn ang="0">
                <a:pos x="288" y="141"/>
              </a:cxn>
              <a:cxn ang="0">
                <a:pos x="311" y="145"/>
              </a:cxn>
              <a:cxn ang="0">
                <a:pos x="321" y="164"/>
              </a:cxn>
              <a:cxn ang="0">
                <a:pos x="320" y="187"/>
              </a:cxn>
              <a:cxn ang="0">
                <a:pos x="333" y="175"/>
              </a:cxn>
              <a:cxn ang="0">
                <a:pos x="351" y="180"/>
              </a:cxn>
              <a:cxn ang="0">
                <a:pos x="364" y="179"/>
              </a:cxn>
              <a:cxn ang="0">
                <a:pos x="385" y="183"/>
              </a:cxn>
              <a:cxn ang="0">
                <a:pos x="396" y="194"/>
              </a:cxn>
            </a:cxnLst>
            <a:rect l="0" t="0" r="r" b="b"/>
            <a:pathLst>
              <a:path w="408" h="272">
                <a:moveTo>
                  <a:pt x="407" y="196"/>
                </a:moveTo>
                <a:cubicBezTo>
                  <a:pt x="408" y="198"/>
                  <a:pt x="408" y="201"/>
                  <a:pt x="408" y="203"/>
                </a:cubicBezTo>
                <a:cubicBezTo>
                  <a:pt x="407" y="204"/>
                  <a:pt x="405" y="206"/>
                  <a:pt x="403" y="207"/>
                </a:cubicBezTo>
                <a:cubicBezTo>
                  <a:pt x="402" y="208"/>
                  <a:pt x="399" y="208"/>
                  <a:pt x="398" y="209"/>
                </a:cubicBezTo>
                <a:cubicBezTo>
                  <a:pt x="397" y="210"/>
                  <a:pt x="398" y="215"/>
                  <a:pt x="398" y="216"/>
                </a:cubicBezTo>
                <a:cubicBezTo>
                  <a:pt x="397" y="218"/>
                  <a:pt x="395" y="220"/>
                  <a:pt x="394" y="221"/>
                </a:cubicBezTo>
                <a:cubicBezTo>
                  <a:pt x="394" y="224"/>
                  <a:pt x="393" y="229"/>
                  <a:pt x="395" y="231"/>
                </a:cubicBezTo>
                <a:cubicBezTo>
                  <a:pt x="396" y="232"/>
                  <a:pt x="399" y="232"/>
                  <a:pt x="400" y="232"/>
                </a:cubicBezTo>
                <a:cubicBezTo>
                  <a:pt x="401" y="233"/>
                  <a:pt x="400" y="236"/>
                  <a:pt x="401" y="237"/>
                </a:cubicBezTo>
                <a:cubicBezTo>
                  <a:pt x="402" y="238"/>
                  <a:pt x="406" y="239"/>
                  <a:pt x="407" y="241"/>
                </a:cubicBezTo>
                <a:cubicBezTo>
                  <a:pt x="407" y="242"/>
                  <a:pt x="406" y="244"/>
                  <a:pt x="405" y="245"/>
                </a:cubicBezTo>
                <a:cubicBezTo>
                  <a:pt x="404" y="247"/>
                  <a:pt x="397" y="247"/>
                  <a:pt x="396" y="249"/>
                </a:cubicBezTo>
                <a:cubicBezTo>
                  <a:pt x="395" y="250"/>
                  <a:pt x="396" y="252"/>
                  <a:pt x="396" y="254"/>
                </a:cubicBezTo>
                <a:cubicBezTo>
                  <a:pt x="396" y="256"/>
                  <a:pt x="397" y="259"/>
                  <a:pt x="397" y="261"/>
                </a:cubicBezTo>
                <a:cubicBezTo>
                  <a:pt x="397" y="262"/>
                  <a:pt x="398" y="265"/>
                  <a:pt x="398" y="266"/>
                </a:cubicBezTo>
                <a:cubicBezTo>
                  <a:pt x="399" y="267"/>
                  <a:pt x="400" y="268"/>
                  <a:pt x="401" y="268"/>
                </a:cubicBezTo>
                <a:cubicBezTo>
                  <a:pt x="400" y="269"/>
                  <a:pt x="398" y="271"/>
                  <a:pt x="397" y="271"/>
                </a:cubicBezTo>
                <a:cubicBezTo>
                  <a:pt x="396" y="272"/>
                  <a:pt x="392" y="271"/>
                  <a:pt x="390" y="271"/>
                </a:cubicBezTo>
                <a:cubicBezTo>
                  <a:pt x="387" y="271"/>
                  <a:pt x="380" y="271"/>
                  <a:pt x="378" y="269"/>
                </a:cubicBezTo>
                <a:cubicBezTo>
                  <a:pt x="377" y="267"/>
                  <a:pt x="376" y="262"/>
                  <a:pt x="375" y="260"/>
                </a:cubicBezTo>
                <a:cubicBezTo>
                  <a:pt x="374" y="259"/>
                  <a:pt x="372" y="255"/>
                  <a:pt x="370" y="254"/>
                </a:cubicBezTo>
                <a:cubicBezTo>
                  <a:pt x="369" y="254"/>
                  <a:pt x="366" y="254"/>
                  <a:pt x="364" y="254"/>
                </a:cubicBezTo>
                <a:cubicBezTo>
                  <a:pt x="363" y="255"/>
                  <a:pt x="361" y="258"/>
                  <a:pt x="359" y="258"/>
                </a:cubicBezTo>
                <a:cubicBezTo>
                  <a:pt x="358" y="259"/>
                  <a:pt x="356" y="258"/>
                  <a:pt x="355" y="258"/>
                </a:cubicBezTo>
                <a:cubicBezTo>
                  <a:pt x="354" y="257"/>
                  <a:pt x="352" y="255"/>
                  <a:pt x="351" y="254"/>
                </a:cubicBezTo>
                <a:cubicBezTo>
                  <a:pt x="348" y="253"/>
                  <a:pt x="343" y="251"/>
                  <a:pt x="340" y="251"/>
                </a:cubicBezTo>
                <a:cubicBezTo>
                  <a:pt x="338" y="251"/>
                  <a:pt x="332" y="250"/>
                  <a:pt x="329" y="251"/>
                </a:cubicBezTo>
                <a:cubicBezTo>
                  <a:pt x="328" y="251"/>
                  <a:pt x="325" y="254"/>
                  <a:pt x="324" y="254"/>
                </a:cubicBezTo>
                <a:cubicBezTo>
                  <a:pt x="322" y="255"/>
                  <a:pt x="317" y="257"/>
                  <a:pt x="315" y="257"/>
                </a:cubicBezTo>
                <a:cubicBezTo>
                  <a:pt x="312" y="257"/>
                  <a:pt x="308" y="254"/>
                  <a:pt x="305" y="254"/>
                </a:cubicBezTo>
                <a:cubicBezTo>
                  <a:pt x="303" y="254"/>
                  <a:pt x="298" y="253"/>
                  <a:pt x="297" y="255"/>
                </a:cubicBezTo>
                <a:cubicBezTo>
                  <a:pt x="296" y="256"/>
                  <a:pt x="299" y="262"/>
                  <a:pt x="297" y="264"/>
                </a:cubicBezTo>
                <a:cubicBezTo>
                  <a:pt x="296" y="265"/>
                  <a:pt x="292" y="264"/>
                  <a:pt x="290" y="264"/>
                </a:cubicBezTo>
                <a:cubicBezTo>
                  <a:pt x="289" y="263"/>
                  <a:pt x="286" y="260"/>
                  <a:pt x="284" y="259"/>
                </a:cubicBezTo>
                <a:cubicBezTo>
                  <a:pt x="283" y="258"/>
                  <a:pt x="280" y="257"/>
                  <a:pt x="278" y="257"/>
                </a:cubicBezTo>
                <a:cubicBezTo>
                  <a:pt x="277" y="258"/>
                  <a:pt x="277" y="263"/>
                  <a:pt x="276" y="264"/>
                </a:cubicBezTo>
                <a:cubicBezTo>
                  <a:pt x="274" y="265"/>
                  <a:pt x="270" y="264"/>
                  <a:pt x="268" y="263"/>
                </a:cubicBezTo>
                <a:cubicBezTo>
                  <a:pt x="266" y="263"/>
                  <a:pt x="262" y="259"/>
                  <a:pt x="260" y="259"/>
                </a:cubicBezTo>
                <a:cubicBezTo>
                  <a:pt x="259" y="258"/>
                  <a:pt x="256" y="258"/>
                  <a:pt x="255" y="259"/>
                </a:cubicBezTo>
                <a:cubicBezTo>
                  <a:pt x="253" y="259"/>
                  <a:pt x="249" y="261"/>
                  <a:pt x="246" y="261"/>
                </a:cubicBezTo>
                <a:cubicBezTo>
                  <a:pt x="245" y="261"/>
                  <a:pt x="241" y="260"/>
                  <a:pt x="240" y="259"/>
                </a:cubicBezTo>
                <a:cubicBezTo>
                  <a:pt x="237" y="258"/>
                  <a:pt x="233" y="253"/>
                  <a:pt x="231" y="251"/>
                </a:cubicBezTo>
                <a:cubicBezTo>
                  <a:pt x="229" y="250"/>
                  <a:pt x="225" y="247"/>
                  <a:pt x="222" y="247"/>
                </a:cubicBezTo>
                <a:cubicBezTo>
                  <a:pt x="221" y="247"/>
                  <a:pt x="217" y="247"/>
                  <a:pt x="216" y="249"/>
                </a:cubicBezTo>
                <a:cubicBezTo>
                  <a:pt x="215" y="250"/>
                  <a:pt x="217" y="255"/>
                  <a:pt x="216" y="257"/>
                </a:cubicBezTo>
                <a:cubicBezTo>
                  <a:pt x="216" y="258"/>
                  <a:pt x="213" y="260"/>
                  <a:pt x="212" y="260"/>
                </a:cubicBezTo>
                <a:cubicBezTo>
                  <a:pt x="210" y="261"/>
                  <a:pt x="206" y="260"/>
                  <a:pt x="204" y="260"/>
                </a:cubicBezTo>
                <a:cubicBezTo>
                  <a:pt x="203" y="261"/>
                  <a:pt x="201" y="264"/>
                  <a:pt x="199" y="263"/>
                </a:cubicBezTo>
                <a:cubicBezTo>
                  <a:pt x="198" y="263"/>
                  <a:pt x="198" y="259"/>
                  <a:pt x="198" y="257"/>
                </a:cubicBezTo>
                <a:cubicBezTo>
                  <a:pt x="198" y="255"/>
                  <a:pt x="198" y="251"/>
                  <a:pt x="197" y="250"/>
                </a:cubicBezTo>
                <a:cubicBezTo>
                  <a:pt x="196" y="249"/>
                  <a:pt x="193" y="249"/>
                  <a:pt x="192" y="250"/>
                </a:cubicBezTo>
                <a:cubicBezTo>
                  <a:pt x="191" y="250"/>
                  <a:pt x="191" y="253"/>
                  <a:pt x="191" y="254"/>
                </a:cubicBezTo>
                <a:cubicBezTo>
                  <a:pt x="189" y="255"/>
                  <a:pt x="186" y="256"/>
                  <a:pt x="184" y="256"/>
                </a:cubicBezTo>
                <a:cubicBezTo>
                  <a:pt x="183" y="255"/>
                  <a:pt x="183" y="252"/>
                  <a:pt x="183" y="251"/>
                </a:cubicBezTo>
                <a:cubicBezTo>
                  <a:pt x="183" y="250"/>
                  <a:pt x="183" y="248"/>
                  <a:pt x="184" y="247"/>
                </a:cubicBezTo>
                <a:cubicBezTo>
                  <a:pt x="184" y="245"/>
                  <a:pt x="184" y="241"/>
                  <a:pt x="183" y="240"/>
                </a:cubicBezTo>
                <a:cubicBezTo>
                  <a:pt x="182" y="238"/>
                  <a:pt x="179" y="236"/>
                  <a:pt x="177" y="236"/>
                </a:cubicBezTo>
                <a:cubicBezTo>
                  <a:pt x="176" y="236"/>
                  <a:pt x="174" y="238"/>
                  <a:pt x="174" y="239"/>
                </a:cubicBezTo>
                <a:cubicBezTo>
                  <a:pt x="173" y="241"/>
                  <a:pt x="176" y="247"/>
                  <a:pt x="174" y="248"/>
                </a:cubicBezTo>
                <a:cubicBezTo>
                  <a:pt x="173" y="250"/>
                  <a:pt x="169" y="249"/>
                  <a:pt x="168" y="248"/>
                </a:cubicBezTo>
                <a:cubicBezTo>
                  <a:pt x="166" y="247"/>
                  <a:pt x="165" y="243"/>
                  <a:pt x="164" y="242"/>
                </a:cubicBezTo>
                <a:cubicBezTo>
                  <a:pt x="163" y="241"/>
                  <a:pt x="160" y="241"/>
                  <a:pt x="159" y="240"/>
                </a:cubicBezTo>
                <a:cubicBezTo>
                  <a:pt x="158" y="239"/>
                  <a:pt x="156" y="235"/>
                  <a:pt x="154" y="235"/>
                </a:cubicBezTo>
                <a:cubicBezTo>
                  <a:pt x="152" y="234"/>
                  <a:pt x="146" y="237"/>
                  <a:pt x="144" y="237"/>
                </a:cubicBezTo>
                <a:cubicBezTo>
                  <a:pt x="142" y="237"/>
                  <a:pt x="137" y="234"/>
                  <a:pt x="136" y="236"/>
                </a:cubicBezTo>
                <a:cubicBezTo>
                  <a:pt x="134" y="237"/>
                  <a:pt x="136" y="244"/>
                  <a:pt x="134" y="245"/>
                </a:cubicBezTo>
                <a:cubicBezTo>
                  <a:pt x="133" y="246"/>
                  <a:pt x="130" y="246"/>
                  <a:pt x="129" y="245"/>
                </a:cubicBezTo>
                <a:cubicBezTo>
                  <a:pt x="127" y="244"/>
                  <a:pt x="125" y="240"/>
                  <a:pt x="125" y="238"/>
                </a:cubicBezTo>
                <a:cubicBezTo>
                  <a:pt x="124" y="236"/>
                  <a:pt x="123" y="232"/>
                  <a:pt x="125" y="230"/>
                </a:cubicBezTo>
                <a:cubicBezTo>
                  <a:pt x="125" y="229"/>
                  <a:pt x="130" y="229"/>
                  <a:pt x="131" y="228"/>
                </a:cubicBezTo>
                <a:cubicBezTo>
                  <a:pt x="132" y="227"/>
                  <a:pt x="132" y="223"/>
                  <a:pt x="133" y="222"/>
                </a:cubicBezTo>
                <a:cubicBezTo>
                  <a:pt x="134" y="221"/>
                  <a:pt x="137" y="223"/>
                  <a:pt x="138" y="222"/>
                </a:cubicBezTo>
                <a:cubicBezTo>
                  <a:pt x="139" y="221"/>
                  <a:pt x="139" y="218"/>
                  <a:pt x="138" y="217"/>
                </a:cubicBezTo>
                <a:cubicBezTo>
                  <a:pt x="137" y="215"/>
                  <a:pt x="132" y="213"/>
                  <a:pt x="130" y="212"/>
                </a:cubicBezTo>
                <a:cubicBezTo>
                  <a:pt x="128" y="212"/>
                  <a:pt x="123" y="212"/>
                  <a:pt x="121" y="212"/>
                </a:cubicBezTo>
                <a:cubicBezTo>
                  <a:pt x="119" y="213"/>
                  <a:pt x="117" y="216"/>
                  <a:pt x="115" y="216"/>
                </a:cubicBezTo>
                <a:cubicBezTo>
                  <a:pt x="114" y="217"/>
                  <a:pt x="110" y="217"/>
                  <a:pt x="109" y="216"/>
                </a:cubicBezTo>
                <a:cubicBezTo>
                  <a:pt x="106" y="216"/>
                  <a:pt x="101" y="215"/>
                  <a:pt x="98" y="215"/>
                </a:cubicBezTo>
                <a:cubicBezTo>
                  <a:pt x="97" y="215"/>
                  <a:pt x="94" y="216"/>
                  <a:pt x="93" y="216"/>
                </a:cubicBezTo>
                <a:cubicBezTo>
                  <a:pt x="90" y="217"/>
                  <a:pt x="83" y="220"/>
                  <a:pt x="82" y="219"/>
                </a:cubicBezTo>
                <a:cubicBezTo>
                  <a:pt x="81" y="219"/>
                  <a:pt x="77" y="213"/>
                  <a:pt x="76" y="211"/>
                </a:cubicBezTo>
                <a:cubicBezTo>
                  <a:pt x="75" y="209"/>
                  <a:pt x="75" y="205"/>
                  <a:pt x="74" y="203"/>
                </a:cubicBezTo>
                <a:cubicBezTo>
                  <a:pt x="73" y="202"/>
                  <a:pt x="69" y="202"/>
                  <a:pt x="68" y="201"/>
                </a:cubicBezTo>
                <a:cubicBezTo>
                  <a:pt x="67" y="199"/>
                  <a:pt x="67" y="196"/>
                  <a:pt x="66" y="194"/>
                </a:cubicBezTo>
                <a:cubicBezTo>
                  <a:pt x="65" y="193"/>
                  <a:pt x="63" y="191"/>
                  <a:pt x="62" y="192"/>
                </a:cubicBezTo>
                <a:cubicBezTo>
                  <a:pt x="60" y="192"/>
                  <a:pt x="61" y="197"/>
                  <a:pt x="60" y="197"/>
                </a:cubicBezTo>
                <a:cubicBezTo>
                  <a:pt x="59" y="198"/>
                  <a:pt x="56" y="196"/>
                  <a:pt x="54" y="195"/>
                </a:cubicBezTo>
                <a:cubicBezTo>
                  <a:pt x="53" y="194"/>
                  <a:pt x="53" y="188"/>
                  <a:pt x="51" y="187"/>
                </a:cubicBezTo>
                <a:cubicBezTo>
                  <a:pt x="50" y="186"/>
                  <a:pt x="46" y="187"/>
                  <a:pt x="44" y="186"/>
                </a:cubicBezTo>
                <a:cubicBezTo>
                  <a:pt x="43" y="184"/>
                  <a:pt x="44" y="180"/>
                  <a:pt x="42" y="178"/>
                </a:cubicBezTo>
                <a:cubicBezTo>
                  <a:pt x="41" y="177"/>
                  <a:pt x="37" y="177"/>
                  <a:pt x="35" y="177"/>
                </a:cubicBezTo>
                <a:cubicBezTo>
                  <a:pt x="33" y="177"/>
                  <a:pt x="29" y="178"/>
                  <a:pt x="27" y="179"/>
                </a:cubicBezTo>
                <a:cubicBezTo>
                  <a:pt x="25" y="180"/>
                  <a:pt x="24" y="184"/>
                  <a:pt x="22" y="185"/>
                </a:cubicBezTo>
                <a:cubicBezTo>
                  <a:pt x="21" y="186"/>
                  <a:pt x="16" y="185"/>
                  <a:pt x="14" y="184"/>
                </a:cubicBezTo>
                <a:cubicBezTo>
                  <a:pt x="12" y="183"/>
                  <a:pt x="11" y="179"/>
                  <a:pt x="9" y="177"/>
                </a:cubicBezTo>
                <a:cubicBezTo>
                  <a:pt x="8" y="176"/>
                  <a:pt x="6" y="176"/>
                  <a:pt x="5" y="175"/>
                </a:cubicBezTo>
                <a:cubicBezTo>
                  <a:pt x="4" y="174"/>
                  <a:pt x="4" y="172"/>
                  <a:pt x="4" y="170"/>
                </a:cubicBezTo>
                <a:cubicBezTo>
                  <a:pt x="3" y="169"/>
                  <a:pt x="0" y="166"/>
                  <a:pt x="0" y="164"/>
                </a:cubicBezTo>
                <a:cubicBezTo>
                  <a:pt x="0" y="163"/>
                  <a:pt x="1" y="160"/>
                  <a:pt x="2" y="158"/>
                </a:cubicBezTo>
                <a:cubicBezTo>
                  <a:pt x="3" y="155"/>
                  <a:pt x="4" y="149"/>
                  <a:pt x="4" y="146"/>
                </a:cubicBezTo>
                <a:cubicBezTo>
                  <a:pt x="5" y="143"/>
                  <a:pt x="4" y="139"/>
                  <a:pt x="4" y="136"/>
                </a:cubicBezTo>
                <a:cubicBezTo>
                  <a:pt x="5" y="135"/>
                  <a:pt x="8" y="131"/>
                  <a:pt x="7" y="129"/>
                </a:cubicBezTo>
                <a:cubicBezTo>
                  <a:pt x="7" y="128"/>
                  <a:pt x="4" y="125"/>
                  <a:pt x="3" y="123"/>
                </a:cubicBezTo>
                <a:cubicBezTo>
                  <a:pt x="3" y="121"/>
                  <a:pt x="2" y="116"/>
                  <a:pt x="2" y="113"/>
                </a:cubicBezTo>
                <a:cubicBezTo>
                  <a:pt x="2" y="110"/>
                  <a:pt x="3" y="102"/>
                  <a:pt x="3" y="99"/>
                </a:cubicBezTo>
                <a:cubicBezTo>
                  <a:pt x="3" y="96"/>
                  <a:pt x="2" y="90"/>
                  <a:pt x="3" y="87"/>
                </a:cubicBezTo>
                <a:cubicBezTo>
                  <a:pt x="4" y="85"/>
                  <a:pt x="7" y="83"/>
                  <a:pt x="7" y="81"/>
                </a:cubicBezTo>
                <a:cubicBezTo>
                  <a:pt x="8" y="79"/>
                  <a:pt x="8" y="75"/>
                  <a:pt x="7" y="73"/>
                </a:cubicBezTo>
                <a:cubicBezTo>
                  <a:pt x="7" y="70"/>
                  <a:pt x="5" y="66"/>
                  <a:pt x="5" y="63"/>
                </a:cubicBezTo>
                <a:cubicBezTo>
                  <a:pt x="5" y="61"/>
                  <a:pt x="7" y="56"/>
                  <a:pt x="8" y="55"/>
                </a:cubicBezTo>
                <a:cubicBezTo>
                  <a:pt x="9" y="53"/>
                  <a:pt x="13" y="54"/>
                  <a:pt x="15" y="53"/>
                </a:cubicBezTo>
                <a:cubicBezTo>
                  <a:pt x="17" y="52"/>
                  <a:pt x="21" y="48"/>
                  <a:pt x="22" y="46"/>
                </a:cubicBezTo>
                <a:cubicBezTo>
                  <a:pt x="24" y="44"/>
                  <a:pt x="28" y="38"/>
                  <a:pt x="30" y="36"/>
                </a:cubicBezTo>
                <a:cubicBezTo>
                  <a:pt x="34" y="33"/>
                  <a:pt x="41" y="28"/>
                  <a:pt x="45" y="27"/>
                </a:cubicBezTo>
                <a:cubicBezTo>
                  <a:pt x="48" y="26"/>
                  <a:pt x="55" y="27"/>
                  <a:pt x="59" y="27"/>
                </a:cubicBezTo>
                <a:cubicBezTo>
                  <a:pt x="64" y="26"/>
                  <a:pt x="75" y="24"/>
                  <a:pt x="80" y="22"/>
                </a:cubicBezTo>
                <a:cubicBezTo>
                  <a:pt x="84" y="21"/>
                  <a:pt x="90" y="17"/>
                  <a:pt x="94" y="16"/>
                </a:cubicBezTo>
                <a:cubicBezTo>
                  <a:pt x="98" y="15"/>
                  <a:pt x="108" y="15"/>
                  <a:pt x="112" y="14"/>
                </a:cubicBezTo>
                <a:cubicBezTo>
                  <a:pt x="116" y="14"/>
                  <a:pt x="122" y="12"/>
                  <a:pt x="125" y="11"/>
                </a:cubicBezTo>
                <a:cubicBezTo>
                  <a:pt x="128" y="10"/>
                  <a:pt x="135" y="9"/>
                  <a:pt x="138" y="8"/>
                </a:cubicBezTo>
                <a:cubicBezTo>
                  <a:pt x="141" y="7"/>
                  <a:pt x="146" y="0"/>
                  <a:pt x="148" y="1"/>
                </a:cubicBezTo>
                <a:cubicBezTo>
                  <a:pt x="150" y="2"/>
                  <a:pt x="149" y="8"/>
                  <a:pt x="150" y="10"/>
                </a:cubicBezTo>
                <a:cubicBezTo>
                  <a:pt x="150" y="11"/>
                  <a:pt x="149" y="14"/>
                  <a:pt x="150" y="15"/>
                </a:cubicBezTo>
                <a:cubicBezTo>
                  <a:pt x="151" y="18"/>
                  <a:pt x="155" y="21"/>
                  <a:pt x="157" y="24"/>
                </a:cubicBezTo>
                <a:cubicBezTo>
                  <a:pt x="158" y="25"/>
                  <a:pt x="160" y="29"/>
                  <a:pt x="160" y="30"/>
                </a:cubicBezTo>
                <a:cubicBezTo>
                  <a:pt x="161" y="33"/>
                  <a:pt x="161" y="38"/>
                  <a:pt x="160" y="40"/>
                </a:cubicBezTo>
                <a:cubicBezTo>
                  <a:pt x="160" y="42"/>
                  <a:pt x="158" y="45"/>
                  <a:pt x="158" y="47"/>
                </a:cubicBezTo>
                <a:cubicBezTo>
                  <a:pt x="158" y="48"/>
                  <a:pt x="160" y="52"/>
                  <a:pt x="160" y="54"/>
                </a:cubicBezTo>
                <a:cubicBezTo>
                  <a:pt x="160" y="56"/>
                  <a:pt x="159" y="59"/>
                  <a:pt x="160" y="61"/>
                </a:cubicBezTo>
                <a:cubicBezTo>
                  <a:pt x="160" y="63"/>
                  <a:pt x="162" y="65"/>
                  <a:pt x="163" y="66"/>
                </a:cubicBezTo>
                <a:cubicBezTo>
                  <a:pt x="165" y="68"/>
                  <a:pt x="170" y="67"/>
                  <a:pt x="172" y="68"/>
                </a:cubicBezTo>
                <a:cubicBezTo>
                  <a:pt x="174" y="69"/>
                  <a:pt x="175" y="73"/>
                  <a:pt x="176" y="75"/>
                </a:cubicBezTo>
                <a:cubicBezTo>
                  <a:pt x="177" y="77"/>
                  <a:pt x="180" y="81"/>
                  <a:pt x="181" y="82"/>
                </a:cubicBezTo>
                <a:cubicBezTo>
                  <a:pt x="182" y="83"/>
                  <a:pt x="185" y="83"/>
                  <a:pt x="185" y="84"/>
                </a:cubicBezTo>
                <a:cubicBezTo>
                  <a:pt x="186" y="84"/>
                  <a:pt x="186" y="86"/>
                  <a:pt x="187" y="87"/>
                </a:cubicBezTo>
                <a:cubicBezTo>
                  <a:pt x="188" y="89"/>
                  <a:pt x="191" y="93"/>
                  <a:pt x="193" y="94"/>
                </a:cubicBezTo>
                <a:cubicBezTo>
                  <a:pt x="195" y="95"/>
                  <a:pt x="199" y="98"/>
                  <a:pt x="201" y="97"/>
                </a:cubicBezTo>
                <a:cubicBezTo>
                  <a:pt x="203" y="97"/>
                  <a:pt x="204" y="93"/>
                  <a:pt x="205" y="92"/>
                </a:cubicBezTo>
                <a:cubicBezTo>
                  <a:pt x="206" y="90"/>
                  <a:pt x="207" y="85"/>
                  <a:pt x="209" y="84"/>
                </a:cubicBezTo>
                <a:cubicBezTo>
                  <a:pt x="211" y="82"/>
                  <a:pt x="216" y="82"/>
                  <a:pt x="218" y="81"/>
                </a:cubicBezTo>
                <a:cubicBezTo>
                  <a:pt x="221" y="80"/>
                  <a:pt x="226" y="76"/>
                  <a:pt x="229" y="75"/>
                </a:cubicBezTo>
                <a:cubicBezTo>
                  <a:pt x="231" y="74"/>
                  <a:pt x="236" y="73"/>
                  <a:pt x="238" y="74"/>
                </a:cubicBezTo>
                <a:cubicBezTo>
                  <a:pt x="241" y="74"/>
                  <a:pt x="245" y="79"/>
                  <a:pt x="246" y="81"/>
                </a:cubicBezTo>
                <a:cubicBezTo>
                  <a:pt x="247" y="83"/>
                  <a:pt x="246" y="89"/>
                  <a:pt x="248" y="91"/>
                </a:cubicBezTo>
                <a:cubicBezTo>
                  <a:pt x="250" y="93"/>
                  <a:pt x="258" y="92"/>
                  <a:pt x="259" y="95"/>
                </a:cubicBezTo>
                <a:cubicBezTo>
                  <a:pt x="260" y="96"/>
                  <a:pt x="260" y="100"/>
                  <a:pt x="259" y="102"/>
                </a:cubicBezTo>
                <a:cubicBezTo>
                  <a:pt x="259" y="103"/>
                  <a:pt x="257" y="104"/>
                  <a:pt x="257" y="105"/>
                </a:cubicBezTo>
                <a:cubicBezTo>
                  <a:pt x="256" y="108"/>
                  <a:pt x="256" y="113"/>
                  <a:pt x="257" y="115"/>
                </a:cubicBezTo>
                <a:cubicBezTo>
                  <a:pt x="257" y="118"/>
                  <a:pt x="259" y="124"/>
                  <a:pt x="260" y="126"/>
                </a:cubicBezTo>
                <a:cubicBezTo>
                  <a:pt x="261" y="129"/>
                  <a:pt x="263" y="135"/>
                  <a:pt x="264" y="137"/>
                </a:cubicBezTo>
                <a:cubicBezTo>
                  <a:pt x="267" y="140"/>
                  <a:pt x="273" y="146"/>
                  <a:pt x="276" y="145"/>
                </a:cubicBezTo>
                <a:cubicBezTo>
                  <a:pt x="278" y="145"/>
                  <a:pt x="280" y="140"/>
                  <a:pt x="282" y="139"/>
                </a:cubicBezTo>
                <a:cubicBezTo>
                  <a:pt x="284" y="139"/>
                  <a:pt x="286" y="141"/>
                  <a:pt x="288" y="141"/>
                </a:cubicBezTo>
                <a:cubicBezTo>
                  <a:pt x="290" y="141"/>
                  <a:pt x="293" y="138"/>
                  <a:pt x="295" y="139"/>
                </a:cubicBezTo>
                <a:cubicBezTo>
                  <a:pt x="296" y="139"/>
                  <a:pt x="298" y="141"/>
                  <a:pt x="299" y="141"/>
                </a:cubicBezTo>
                <a:cubicBezTo>
                  <a:pt x="302" y="143"/>
                  <a:pt x="308" y="144"/>
                  <a:pt x="311" y="145"/>
                </a:cubicBezTo>
                <a:cubicBezTo>
                  <a:pt x="313" y="145"/>
                  <a:pt x="318" y="145"/>
                  <a:pt x="319" y="146"/>
                </a:cubicBezTo>
                <a:cubicBezTo>
                  <a:pt x="321" y="148"/>
                  <a:pt x="322" y="153"/>
                  <a:pt x="322" y="155"/>
                </a:cubicBezTo>
                <a:cubicBezTo>
                  <a:pt x="322" y="157"/>
                  <a:pt x="322" y="162"/>
                  <a:pt x="321" y="164"/>
                </a:cubicBezTo>
                <a:cubicBezTo>
                  <a:pt x="321" y="166"/>
                  <a:pt x="319" y="169"/>
                  <a:pt x="319" y="171"/>
                </a:cubicBezTo>
                <a:cubicBezTo>
                  <a:pt x="318" y="173"/>
                  <a:pt x="320" y="177"/>
                  <a:pt x="320" y="179"/>
                </a:cubicBezTo>
                <a:cubicBezTo>
                  <a:pt x="321" y="181"/>
                  <a:pt x="319" y="185"/>
                  <a:pt x="320" y="187"/>
                </a:cubicBezTo>
                <a:cubicBezTo>
                  <a:pt x="321" y="189"/>
                  <a:pt x="326" y="192"/>
                  <a:pt x="329" y="191"/>
                </a:cubicBezTo>
                <a:cubicBezTo>
                  <a:pt x="330" y="191"/>
                  <a:pt x="331" y="187"/>
                  <a:pt x="331" y="185"/>
                </a:cubicBezTo>
                <a:cubicBezTo>
                  <a:pt x="332" y="183"/>
                  <a:pt x="331" y="177"/>
                  <a:pt x="333" y="175"/>
                </a:cubicBezTo>
                <a:cubicBezTo>
                  <a:pt x="334" y="174"/>
                  <a:pt x="338" y="174"/>
                  <a:pt x="340" y="175"/>
                </a:cubicBezTo>
                <a:cubicBezTo>
                  <a:pt x="342" y="175"/>
                  <a:pt x="343" y="178"/>
                  <a:pt x="345" y="178"/>
                </a:cubicBezTo>
                <a:cubicBezTo>
                  <a:pt x="346" y="179"/>
                  <a:pt x="350" y="179"/>
                  <a:pt x="351" y="180"/>
                </a:cubicBezTo>
                <a:cubicBezTo>
                  <a:pt x="352" y="181"/>
                  <a:pt x="352" y="184"/>
                  <a:pt x="353" y="185"/>
                </a:cubicBezTo>
                <a:cubicBezTo>
                  <a:pt x="355" y="186"/>
                  <a:pt x="361" y="186"/>
                  <a:pt x="363" y="185"/>
                </a:cubicBezTo>
                <a:cubicBezTo>
                  <a:pt x="364" y="184"/>
                  <a:pt x="363" y="180"/>
                  <a:pt x="364" y="179"/>
                </a:cubicBezTo>
                <a:cubicBezTo>
                  <a:pt x="365" y="178"/>
                  <a:pt x="368" y="176"/>
                  <a:pt x="369" y="175"/>
                </a:cubicBezTo>
                <a:cubicBezTo>
                  <a:pt x="372" y="175"/>
                  <a:pt x="376" y="177"/>
                  <a:pt x="378" y="178"/>
                </a:cubicBezTo>
                <a:cubicBezTo>
                  <a:pt x="380" y="178"/>
                  <a:pt x="384" y="181"/>
                  <a:pt x="385" y="183"/>
                </a:cubicBezTo>
                <a:cubicBezTo>
                  <a:pt x="386" y="184"/>
                  <a:pt x="385" y="188"/>
                  <a:pt x="385" y="189"/>
                </a:cubicBezTo>
                <a:cubicBezTo>
                  <a:pt x="386" y="191"/>
                  <a:pt x="388" y="193"/>
                  <a:pt x="390" y="194"/>
                </a:cubicBezTo>
                <a:cubicBezTo>
                  <a:pt x="391" y="195"/>
                  <a:pt x="394" y="194"/>
                  <a:pt x="396" y="194"/>
                </a:cubicBezTo>
                <a:cubicBezTo>
                  <a:pt x="399" y="194"/>
                  <a:pt x="406" y="194"/>
                  <a:pt x="407" y="19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14"/>
          <p:cNvSpPr>
            <a:spLocks/>
          </p:cNvSpPr>
          <p:nvPr/>
        </p:nvSpPr>
        <p:spPr bwMode="auto">
          <a:xfrm>
            <a:off x="7341526" y="3821699"/>
            <a:ext cx="113827" cy="72237"/>
          </a:xfrm>
          <a:custGeom>
            <a:avLst/>
            <a:gdLst/>
            <a:ahLst/>
            <a:cxnLst>
              <a:cxn ang="0">
                <a:pos x="48" y="23"/>
              </a:cxn>
              <a:cxn ang="0">
                <a:pos x="48" y="29"/>
              </a:cxn>
              <a:cxn ang="0">
                <a:pos x="42" y="31"/>
              </a:cxn>
              <a:cxn ang="0">
                <a:pos x="36" y="27"/>
              </a:cxn>
              <a:cxn ang="0">
                <a:pos x="29" y="26"/>
              </a:cxn>
              <a:cxn ang="0">
                <a:pos x="25" y="22"/>
              </a:cxn>
              <a:cxn ang="0">
                <a:pos x="18" y="19"/>
              </a:cxn>
              <a:cxn ang="0">
                <a:pos x="12" y="19"/>
              </a:cxn>
              <a:cxn ang="0">
                <a:pos x="4" y="16"/>
              </a:cxn>
              <a:cxn ang="0">
                <a:pos x="1" y="10"/>
              </a:cxn>
              <a:cxn ang="0">
                <a:pos x="1" y="3"/>
              </a:cxn>
              <a:cxn ang="0">
                <a:pos x="8" y="1"/>
              </a:cxn>
              <a:cxn ang="0">
                <a:pos x="15" y="1"/>
              </a:cxn>
              <a:cxn ang="0">
                <a:pos x="17" y="8"/>
              </a:cxn>
              <a:cxn ang="0">
                <a:pos x="25" y="9"/>
              </a:cxn>
              <a:cxn ang="0">
                <a:pos x="32" y="12"/>
              </a:cxn>
              <a:cxn ang="0">
                <a:pos x="36" y="16"/>
              </a:cxn>
              <a:cxn ang="0">
                <a:pos x="43" y="16"/>
              </a:cxn>
              <a:cxn ang="0">
                <a:pos x="47" y="19"/>
              </a:cxn>
              <a:cxn ang="0">
                <a:pos x="48" y="23"/>
              </a:cxn>
            </a:cxnLst>
            <a:rect l="0" t="0" r="r" b="b"/>
            <a:pathLst>
              <a:path w="49" h="31">
                <a:moveTo>
                  <a:pt x="48" y="23"/>
                </a:moveTo>
                <a:cubicBezTo>
                  <a:pt x="48" y="25"/>
                  <a:pt x="49" y="27"/>
                  <a:pt x="48" y="29"/>
                </a:cubicBezTo>
                <a:cubicBezTo>
                  <a:pt x="47" y="30"/>
                  <a:pt x="44" y="31"/>
                  <a:pt x="42" y="31"/>
                </a:cubicBezTo>
                <a:cubicBezTo>
                  <a:pt x="40" y="31"/>
                  <a:pt x="37" y="28"/>
                  <a:pt x="36" y="27"/>
                </a:cubicBezTo>
                <a:cubicBezTo>
                  <a:pt x="34" y="27"/>
                  <a:pt x="30" y="27"/>
                  <a:pt x="29" y="26"/>
                </a:cubicBezTo>
                <a:cubicBezTo>
                  <a:pt x="27" y="26"/>
                  <a:pt x="26" y="23"/>
                  <a:pt x="25" y="22"/>
                </a:cubicBezTo>
                <a:cubicBezTo>
                  <a:pt x="23" y="21"/>
                  <a:pt x="20" y="19"/>
                  <a:pt x="18" y="19"/>
                </a:cubicBezTo>
                <a:cubicBezTo>
                  <a:pt x="16" y="19"/>
                  <a:pt x="14" y="19"/>
                  <a:pt x="12" y="19"/>
                </a:cubicBezTo>
                <a:cubicBezTo>
                  <a:pt x="10" y="19"/>
                  <a:pt x="6" y="17"/>
                  <a:pt x="4" y="16"/>
                </a:cubicBezTo>
                <a:cubicBezTo>
                  <a:pt x="3" y="15"/>
                  <a:pt x="1" y="12"/>
                  <a:pt x="1" y="10"/>
                </a:cubicBezTo>
                <a:cubicBezTo>
                  <a:pt x="0" y="9"/>
                  <a:pt x="0" y="4"/>
                  <a:pt x="1" y="3"/>
                </a:cubicBezTo>
                <a:cubicBezTo>
                  <a:pt x="2" y="1"/>
                  <a:pt x="6" y="1"/>
                  <a:pt x="8" y="1"/>
                </a:cubicBezTo>
                <a:cubicBezTo>
                  <a:pt x="10" y="1"/>
                  <a:pt x="14" y="0"/>
                  <a:pt x="15" y="1"/>
                </a:cubicBezTo>
                <a:cubicBezTo>
                  <a:pt x="16" y="2"/>
                  <a:pt x="16" y="7"/>
                  <a:pt x="17" y="8"/>
                </a:cubicBezTo>
                <a:cubicBezTo>
                  <a:pt x="19" y="9"/>
                  <a:pt x="23" y="9"/>
                  <a:pt x="25" y="9"/>
                </a:cubicBezTo>
                <a:cubicBezTo>
                  <a:pt x="26" y="10"/>
                  <a:pt x="30" y="11"/>
                  <a:pt x="32" y="12"/>
                </a:cubicBezTo>
                <a:cubicBezTo>
                  <a:pt x="33" y="12"/>
                  <a:pt x="34" y="15"/>
                  <a:pt x="36" y="16"/>
                </a:cubicBezTo>
                <a:cubicBezTo>
                  <a:pt x="37" y="17"/>
                  <a:pt x="41" y="16"/>
                  <a:pt x="43" y="16"/>
                </a:cubicBezTo>
                <a:cubicBezTo>
                  <a:pt x="44" y="16"/>
                  <a:pt x="46" y="18"/>
                  <a:pt x="47" y="19"/>
                </a:cubicBezTo>
                <a:cubicBezTo>
                  <a:pt x="48" y="20"/>
                  <a:pt x="48" y="22"/>
                  <a:pt x="48" y="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15"/>
          <p:cNvSpPr>
            <a:spLocks/>
          </p:cNvSpPr>
          <p:nvPr/>
        </p:nvSpPr>
        <p:spPr bwMode="auto">
          <a:xfrm>
            <a:off x="7389683" y="3942092"/>
            <a:ext cx="80993" cy="129150"/>
          </a:xfrm>
          <a:custGeom>
            <a:avLst/>
            <a:gdLst/>
            <a:ahLst/>
            <a:cxnLst>
              <a:cxn ang="0">
                <a:pos x="35" y="34"/>
              </a:cxn>
              <a:cxn ang="0">
                <a:pos x="35" y="39"/>
              </a:cxn>
              <a:cxn ang="0">
                <a:pos x="34" y="44"/>
              </a:cxn>
              <a:cxn ang="0">
                <a:pos x="34" y="48"/>
              </a:cxn>
              <a:cxn ang="0">
                <a:pos x="33" y="52"/>
              </a:cxn>
              <a:cxn ang="0">
                <a:pos x="31" y="55"/>
              </a:cxn>
              <a:cxn ang="0">
                <a:pos x="29" y="55"/>
              </a:cxn>
              <a:cxn ang="0">
                <a:pos x="25" y="50"/>
              </a:cxn>
              <a:cxn ang="0">
                <a:pos x="25" y="43"/>
              </a:cxn>
              <a:cxn ang="0">
                <a:pos x="20" y="41"/>
              </a:cxn>
              <a:cxn ang="0">
                <a:pos x="18" y="35"/>
              </a:cxn>
              <a:cxn ang="0">
                <a:pos x="12" y="29"/>
              </a:cxn>
              <a:cxn ang="0">
                <a:pos x="5" y="27"/>
              </a:cxn>
              <a:cxn ang="0">
                <a:pos x="4" y="20"/>
              </a:cxn>
              <a:cxn ang="0">
                <a:pos x="5" y="14"/>
              </a:cxn>
              <a:cxn ang="0">
                <a:pos x="0" y="8"/>
              </a:cxn>
              <a:cxn ang="0">
                <a:pos x="4" y="0"/>
              </a:cxn>
              <a:cxn ang="0">
                <a:pos x="9" y="0"/>
              </a:cxn>
              <a:cxn ang="0">
                <a:pos x="12" y="6"/>
              </a:cxn>
              <a:cxn ang="0">
                <a:pos x="16" y="11"/>
              </a:cxn>
              <a:cxn ang="0">
                <a:pos x="22" y="12"/>
              </a:cxn>
              <a:cxn ang="0">
                <a:pos x="28" y="18"/>
              </a:cxn>
              <a:cxn ang="0">
                <a:pos x="28" y="25"/>
              </a:cxn>
              <a:cxn ang="0">
                <a:pos x="32" y="28"/>
              </a:cxn>
              <a:cxn ang="0">
                <a:pos x="35" y="34"/>
              </a:cxn>
            </a:cxnLst>
            <a:rect l="0" t="0" r="r" b="b"/>
            <a:pathLst>
              <a:path w="35" h="56">
                <a:moveTo>
                  <a:pt x="35" y="34"/>
                </a:moveTo>
                <a:cubicBezTo>
                  <a:pt x="35" y="35"/>
                  <a:pt x="35" y="38"/>
                  <a:pt x="35" y="39"/>
                </a:cubicBezTo>
                <a:cubicBezTo>
                  <a:pt x="35" y="40"/>
                  <a:pt x="34" y="43"/>
                  <a:pt x="34" y="44"/>
                </a:cubicBezTo>
                <a:cubicBezTo>
                  <a:pt x="33" y="45"/>
                  <a:pt x="34" y="47"/>
                  <a:pt x="34" y="48"/>
                </a:cubicBezTo>
                <a:cubicBezTo>
                  <a:pt x="33" y="49"/>
                  <a:pt x="33" y="51"/>
                  <a:pt x="33" y="52"/>
                </a:cubicBezTo>
                <a:cubicBezTo>
                  <a:pt x="33" y="53"/>
                  <a:pt x="32" y="55"/>
                  <a:pt x="31" y="55"/>
                </a:cubicBezTo>
                <a:cubicBezTo>
                  <a:pt x="31" y="56"/>
                  <a:pt x="29" y="56"/>
                  <a:pt x="29" y="55"/>
                </a:cubicBezTo>
                <a:cubicBezTo>
                  <a:pt x="27" y="55"/>
                  <a:pt x="25" y="51"/>
                  <a:pt x="25" y="50"/>
                </a:cubicBezTo>
                <a:cubicBezTo>
                  <a:pt x="24" y="48"/>
                  <a:pt x="26" y="45"/>
                  <a:pt x="25" y="43"/>
                </a:cubicBezTo>
                <a:cubicBezTo>
                  <a:pt x="24" y="42"/>
                  <a:pt x="21" y="42"/>
                  <a:pt x="20" y="41"/>
                </a:cubicBezTo>
                <a:cubicBezTo>
                  <a:pt x="19" y="40"/>
                  <a:pt x="18" y="37"/>
                  <a:pt x="18" y="35"/>
                </a:cubicBezTo>
                <a:cubicBezTo>
                  <a:pt x="16" y="33"/>
                  <a:pt x="13" y="30"/>
                  <a:pt x="12" y="29"/>
                </a:cubicBezTo>
                <a:cubicBezTo>
                  <a:pt x="10" y="28"/>
                  <a:pt x="6" y="28"/>
                  <a:pt x="5" y="27"/>
                </a:cubicBezTo>
                <a:cubicBezTo>
                  <a:pt x="4" y="26"/>
                  <a:pt x="3" y="22"/>
                  <a:pt x="4" y="20"/>
                </a:cubicBezTo>
                <a:cubicBezTo>
                  <a:pt x="4" y="18"/>
                  <a:pt x="6" y="14"/>
                  <a:pt x="5" y="14"/>
                </a:cubicBezTo>
                <a:cubicBezTo>
                  <a:pt x="5" y="14"/>
                  <a:pt x="1" y="10"/>
                  <a:pt x="0" y="8"/>
                </a:cubicBezTo>
                <a:cubicBezTo>
                  <a:pt x="0" y="6"/>
                  <a:pt x="2" y="1"/>
                  <a:pt x="4" y="0"/>
                </a:cubicBezTo>
                <a:cubicBezTo>
                  <a:pt x="5" y="0"/>
                  <a:pt x="8" y="0"/>
                  <a:pt x="9" y="0"/>
                </a:cubicBezTo>
                <a:cubicBezTo>
                  <a:pt x="10" y="1"/>
                  <a:pt x="11" y="4"/>
                  <a:pt x="12" y="6"/>
                </a:cubicBezTo>
                <a:cubicBezTo>
                  <a:pt x="13" y="7"/>
                  <a:pt x="14" y="10"/>
                  <a:pt x="16" y="11"/>
                </a:cubicBezTo>
                <a:cubicBezTo>
                  <a:pt x="17" y="11"/>
                  <a:pt x="20" y="12"/>
                  <a:pt x="22" y="12"/>
                </a:cubicBezTo>
                <a:cubicBezTo>
                  <a:pt x="23" y="13"/>
                  <a:pt x="27" y="16"/>
                  <a:pt x="28" y="18"/>
                </a:cubicBezTo>
                <a:cubicBezTo>
                  <a:pt x="28" y="19"/>
                  <a:pt x="27" y="23"/>
                  <a:pt x="28" y="25"/>
                </a:cubicBezTo>
                <a:cubicBezTo>
                  <a:pt x="28" y="26"/>
                  <a:pt x="31" y="27"/>
                  <a:pt x="32" y="28"/>
                </a:cubicBezTo>
                <a:cubicBezTo>
                  <a:pt x="33" y="29"/>
                  <a:pt x="34" y="32"/>
                  <a:pt x="35" y="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16"/>
          <p:cNvSpPr>
            <a:spLocks/>
          </p:cNvSpPr>
          <p:nvPr/>
        </p:nvSpPr>
        <p:spPr bwMode="auto">
          <a:xfrm>
            <a:off x="7442219" y="3355447"/>
            <a:ext cx="947827" cy="1127322"/>
          </a:xfrm>
          <a:custGeom>
            <a:avLst/>
            <a:gdLst/>
            <a:ahLst/>
            <a:cxnLst>
              <a:cxn ang="0">
                <a:pos x="301" y="361"/>
              </a:cxn>
              <a:cxn ang="0">
                <a:pos x="289" y="386"/>
              </a:cxn>
              <a:cxn ang="0">
                <a:pos x="257" y="409"/>
              </a:cxn>
              <a:cxn ang="0">
                <a:pos x="247" y="435"/>
              </a:cxn>
              <a:cxn ang="0">
                <a:pos x="229" y="459"/>
              </a:cxn>
              <a:cxn ang="0">
                <a:pos x="207" y="467"/>
              </a:cxn>
              <a:cxn ang="0">
                <a:pos x="192" y="487"/>
              </a:cxn>
              <a:cxn ang="0">
                <a:pos x="164" y="487"/>
              </a:cxn>
              <a:cxn ang="0">
                <a:pos x="145" y="472"/>
              </a:cxn>
              <a:cxn ang="0">
                <a:pos x="134" y="454"/>
              </a:cxn>
              <a:cxn ang="0">
                <a:pos x="109" y="439"/>
              </a:cxn>
              <a:cxn ang="0">
                <a:pos x="92" y="433"/>
              </a:cxn>
              <a:cxn ang="0">
                <a:pos x="74" y="395"/>
              </a:cxn>
              <a:cxn ang="0">
                <a:pos x="40" y="362"/>
              </a:cxn>
              <a:cxn ang="0">
                <a:pos x="8" y="345"/>
              </a:cxn>
              <a:cxn ang="0">
                <a:pos x="10" y="314"/>
              </a:cxn>
              <a:cxn ang="0">
                <a:pos x="24" y="294"/>
              </a:cxn>
              <a:cxn ang="0">
                <a:pos x="26" y="272"/>
              </a:cxn>
              <a:cxn ang="0">
                <a:pos x="34" y="257"/>
              </a:cxn>
              <a:cxn ang="0">
                <a:pos x="24" y="239"/>
              </a:cxn>
              <a:cxn ang="0">
                <a:pos x="13" y="218"/>
              </a:cxn>
              <a:cxn ang="0">
                <a:pos x="29" y="202"/>
              </a:cxn>
              <a:cxn ang="0">
                <a:pos x="45" y="188"/>
              </a:cxn>
              <a:cxn ang="0">
                <a:pos x="61" y="194"/>
              </a:cxn>
              <a:cxn ang="0">
                <a:pos x="81" y="199"/>
              </a:cxn>
              <a:cxn ang="0">
                <a:pos x="108" y="192"/>
              </a:cxn>
              <a:cxn ang="0">
                <a:pos x="114" y="179"/>
              </a:cxn>
              <a:cxn ang="0">
                <a:pos x="110" y="168"/>
              </a:cxn>
              <a:cxn ang="0">
                <a:pos x="111" y="142"/>
              </a:cxn>
              <a:cxn ang="0">
                <a:pos x="107" y="112"/>
              </a:cxn>
              <a:cxn ang="0">
                <a:pos x="94" y="90"/>
              </a:cxn>
              <a:cxn ang="0">
                <a:pos x="87" y="74"/>
              </a:cxn>
              <a:cxn ang="0">
                <a:pos x="74" y="47"/>
              </a:cxn>
              <a:cxn ang="0">
                <a:pos x="68" y="29"/>
              </a:cxn>
              <a:cxn ang="0">
                <a:pos x="86" y="39"/>
              </a:cxn>
              <a:cxn ang="0">
                <a:pos x="117" y="35"/>
              </a:cxn>
              <a:cxn ang="0">
                <a:pos x="135" y="17"/>
              </a:cxn>
              <a:cxn ang="0">
                <a:pos x="159" y="15"/>
              </a:cxn>
              <a:cxn ang="0">
                <a:pos x="190" y="15"/>
              </a:cxn>
              <a:cxn ang="0">
                <a:pos x="204" y="25"/>
              </a:cxn>
              <a:cxn ang="0">
                <a:pos x="216" y="1"/>
              </a:cxn>
              <a:cxn ang="0">
                <a:pos x="233" y="6"/>
              </a:cxn>
              <a:cxn ang="0">
                <a:pos x="257" y="26"/>
              </a:cxn>
              <a:cxn ang="0">
                <a:pos x="269" y="57"/>
              </a:cxn>
              <a:cxn ang="0">
                <a:pos x="294" y="54"/>
              </a:cxn>
              <a:cxn ang="0">
                <a:pos x="311" y="41"/>
              </a:cxn>
              <a:cxn ang="0">
                <a:pos x="333" y="72"/>
              </a:cxn>
              <a:cxn ang="0">
                <a:pos x="361" y="109"/>
              </a:cxn>
              <a:cxn ang="0">
                <a:pos x="376" y="146"/>
              </a:cxn>
              <a:cxn ang="0">
                <a:pos x="402" y="163"/>
              </a:cxn>
              <a:cxn ang="0">
                <a:pos x="405" y="188"/>
              </a:cxn>
              <a:cxn ang="0">
                <a:pos x="390" y="196"/>
              </a:cxn>
              <a:cxn ang="0">
                <a:pos x="363" y="217"/>
              </a:cxn>
              <a:cxn ang="0">
                <a:pos x="342" y="234"/>
              </a:cxn>
              <a:cxn ang="0">
                <a:pos x="344" y="272"/>
              </a:cxn>
              <a:cxn ang="0">
                <a:pos x="355" y="295"/>
              </a:cxn>
              <a:cxn ang="0">
                <a:pos x="341" y="324"/>
              </a:cxn>
              <a:cxn ang="0">
                <a:pos x="320" y="334"/>
              </a:cxn>
            </a:cxnLst>
            <a:rect l="0" t="0" r="r" b="b"/>
            <a:pathLst>
              <a:path w="410" h="488">
                <a:moveTo>
                  <a:pt x="310" y="350"/>
                </a:moveTo>
                <a:cubicBezTo>
                  <a:pt x="309" y="351"/>
                  <a:pt x="308" y="352"/>
                  <a:pt x="307" y="352"/>
                </a:cubicBezTo>
                <a:cubicBezTo>
                  <a:pt x="306" y="353"/>
                  <a:pt x="303" y="353"/>
                  <a:pt x="302" y="354"/>
                </a:cubicBezTo>
                <a:cubicBezTo>
                  <a:pt x="301" y="355"/>
                  <a:pt x="302" y="360"/>
                  <a:pt x="301" y="361"/>
                </a:cubicBezTo>
                <a:cubicBezTo>
                  <a:pt x="300" y="363"/>
                  <a:pt x="296" y="363"/>
                  <a:pt x="294" y="364"/>
                </a:cubicBezTo>
                <a:cubicBezTo>
                  <a:pt x="293" y="365"/>
                  <a:pt x="291" y="367"/>
                  <a:pt x="291" y="368"/>
                </a:cubicBezTo>
                <a:cubicBezTo>
                  <a:pt x="290" y="370"/>
                  <a:pt x="292" y="375"/>
                  <a:pt x="292" y="377"/>
                </a:cubicBezTo>
                <a:cubicBezTo>
                  <a:pt x="292" y="380"/>
                  <a:pt x="290" y="384"/>
                  <a:pt x="289" y="386"/>
                </a:cubicBezTo>
                <a:cubicBezTo>
                  <a:pt x="287" y="388"/>
                  <a:pt x="282" y="391"/>
                  <a:pt x="280" y="393"/>
                </a:cubicBezTo>
                <a:cubicBezTo>
                  <a:pt x="278" y="394"/>
                  <a:pt x="276" y="399"/>
                  <a:pt x="274" y="400"/>
                </a:cubicBezTo>
                <a:cubicBezTo>
                  <a:pt x="272" y="401"/>
                  <a:pt x="269" y="401"/>
                  <a:pt x="267" y="402"/>
                </a:cubicBezTo>
                <a:cubicBezTo>
                  <a:pt x="264" y="404"/>
                  <a:pt x="260" y="408"/>
                  <a:pt x="257" y="409"/>
                </a:cubicBezTo>
                <a:cubicBezTo>
                  <a:pt x="256" y="410"/>
                  <a:pt x="253" y="411"/>
                  <a:pt x="253" y="412"/>
                </a:cubicBezTo>
                <a:cubicBezTo>
                  <a:pt x="251" y="414"/>
                  <a:pt x="252" y="419"/>
                  <a:pt x="251" y="421"/>
                </a:cubicBezTo>
                <a:cubicBezTo>
                  <a:pt x="250" y="423"/>
                  <a:pt x="246" y="425"/>
                  <a:pt x="245" y="427"/>
                </a:cubicBezTo>
                <a:cubicBezTo>
                  <a:pt x="245" y="429"/>
                  <a:pt x="247" y="433"/>
                  <a:pt x="247" y="435"/>
                </a:cubicBezTo>
                <a:cubicBezTo>
                  <a:pt x="247" y="438"/>
                  <a:pt x="248" y="443"/>
                  <a:pt x="246" y="445"/>
                </a:cubicBezTo>
                <a:cubicBezTo>
                  <a:pt x="245" y="446"/>
                  <a:pt x="243" y="445"/>
                  <a:pt x="242" y="446"/>
                </a:cubicBezTo>
                <a:cubicBezTo>
                  <a:pt x="240" y="447"/>
                  <a:pt x="237" y="450"/>
                  <a:pt x="236" y="451"/>
                </a:cubicBezTo>
                <a:cubicBezTo>
                  <a:pt x="234" y="453"/>
                  <a:pt x="231" y="457"/>
                  <a:pt x="229" y="459"/>
                </a:cubicBezTo>
                <a:cubicBezTo>
                  <a:pt x="227" y="460"/>
                  <a:pt x="224" y="461"/>
                  <a:pt x="222" y="462"/>
                </a:cubicBezTo>
                <a:cubicBezTo>
                  <a:pt x="220" y="462"/>
                  <a:pt x="214" y="460"/>
                  <a:pt x="213" y="462"/>
                </a:cubicBezTo>
                <a:cubicBezTo>
                  <a:pt x="212" y="462"/>
                  <a:pt x="213" y="464"/>
                  <a:pt x="213" y="464"/>
                </a:cubicBezTo>
                <a:cubicBezTo>
                  <a:pt x="212" y="466"/>
                  <a:pt x="208" y="466"/>
                  <a:pt x="207" y="467"/>
                </a:cubicBezTo>
                <a:cubicBezTo>
                  <a:pt x="206" y="468"/>
                  <a:pt x="203" y="470"/>
                  <a:pt x="202" y="471"/>
                </a:cubicBezTo>
                <a:cubicBezTo>
                  <a:pt x="201" y="473"/>
                  <a:pt x="203" y="477"/>
                  <a:pt x="202" y="479"/>
                </a:cubicBezTo>
                <a:cubicBezTo>
                  <a:pt x="202" y="480"/>
                  <a:pt x="199" y="482"/>
                  <a:pt x="198" y="482"/>
                </a:cubicBezTo>
                <a:cubicBezTo>
                  <a:pt x="196" y="484"/>
                  <a:pt x="194" y="488"/>
                  <a:pt x="192" y="487"/>
                </a:cubicBezTo>
                <a:cubicBezTo>
                  <a:pt x="190" y="487"/>
                  <a:pt x="190" y="482"/>
                  <a:pt x="188" y="481"/>
                </a:cubicBezTo>
                <a:cubicBezTo>
                  <a:pt x="185" y="481"/>
                  <a:pt x="182" y="487"/>
                  <a:pt x="179" y="487"/>
                </a:cubicBezTo>
                <a:cubicBezTo>
                  <a:pt x="177" y="488"/>
                  <a:pt x="172" y="487"/>
                  <a:pt x="170" y="487"/>
                </a:cubicBezTo>
                <a:cubicBezTo>
                  <a:pt x="168" y="487"/>
                  <a:pt x="165" y="488"/>
                  <a:pt x="164" y="487"/>
                </a:cubicBezTo>
                <a:cubicBezTo>
                  <a:pt x="163" y="487"/>
                  <a:pt x="162" y="483"/>
                  <a:pt x="161" y="482"/>
                </a:cubicBezTo>
                <a:cubicBezTo>
                  <a:pt x="160" y="481"/>
                  <a:pt x="156" y="480"/>
                  <a:pt x="155" y="479"/>
                </a:cubicBezTo>
                <a:cubicBezTo>
                  <a:pt x="154" y="478"/>
                  <a:pt x="154" y="475"/>
                  <a:pt x="153" y="474"/>
                </a:cubicBezTo>
                <a:cubicBezTo>
                  <a:pt x="151" y="473"/>
                  <a:pt x="147" y="472"/>
                  <a:pt x="145" y="472"/>
                </a:cubicBezTo>
                <a:cubicBezTo>
                  <a:pt x="143" y="472"/>
                  <a:pt x="138" y="475"/>
                  <a:pt x="136" y="474"/>
                </a:cubicBezTo>
                <a:cubicBezTo>
                  <a:pt x="134" y="473"/>
                  <a:pt x="135" y="468"/>
                  <a:pt x="134" y="466"/>
                </a:cubicBezTo>
                <a:cubicBezTo>
                  <a:pt x="134" y="464"/>
                  <a:pt x="130" y="462"/>
                  <a:pt x="130" y="460"/>
                </a:cubicBezTo>
                <a:cubicBezTo>
                  <a:pt x="130" y="458"/>
                  <a:pt x="134" y="456"/>
                  <a:pt x="134" y="454"/>
                </a:cubicBezTo>
                <a:cubicBezTo>
                  <a:pt x="135" y="452"/>
                  <a:pt x="135" y="449"/>
                  <a:pt x="134" y="447"/>
                </a:cubicBezTo>
                <a:cubicBezTo>
                  <a:pt x="133" y="445"/>
                  <a:pt x="129" y="442"/>
                  <a:pt x="127" y="442"/>
                </a:cubicBezTo>
                <a:cubicBezTo>
                  <a:pt x="125" y="441"/>
                  <a:pt x="119" y="442"/>
                  <a:pt x="117" y="442"/>
                </a:cubicBezTo>
                <a:cubicBezTo>
                  <a:pt x="115" y="441"/>
                  <a:pt x="110" y="441"/>
                  <a:pt x="109" y="439"/>
                </a:cubicBezTo>
                <a:cubicBezTo>
                  <a:pt x="108" y="438"/>
                  <a:pt x="109" y="434"/>
                  <a:pt x="109" y="433"/>
                </a:cubicBezTo>
                <a:cubicBezTo>
                  <a:pt x="108" y="432"/>
                  <a:pt x="106" y="431"/>
                  <a:pt x="105" y="430"/>
                </a:cubicBezTo>
                <a:cubicBezTo>
                  <a:pt x="104" y="430"/>
                  <a:pt x="101" y="434"/>
                  <a:pt x="100" y="434"/>
                </a:cubicBezTo>
                <a:cubicBezTo>
                  <a:pt x="98" y="434"/>
                  <a:pt x="94" y="432"/>
                  <a:pt x="92" y="433"/>
                </a:cubicBezTo>
                <a:cubicBezTo>
                  <a:pt x="91" y="433"/>
                  <a:pt x="87" y="434"/>
                  <a:pt x="85" y="435"/>
                </a:cubicBezTo>
                <a:cubicBezTo>
                  <a:pt x="84" y="431"/>
                  <a:pt x="83" y="426"/>
                  <a:pt x="82" y="423"/>
                </a:cubicBezTo>
                <a:cubicBezTo>
                  <a:pt x="81" y="419"/>
                  <a:pt x="82" y="411"/>
                  <a:pt x="81" y="408"/>
                </a:cubicBezTo>
                <a:cubicBezTo>
                  <a:pt x="80" y="404"/>
                  <a:pt x="76" y="398"/>
                  <a:pt x="74" y="395"/>
                </a:cubicBezTo>
                <a:cubicBezTo>
                  <a:pt x="73" y="392"/>
                  <a:pt x="69" y="385"/>
                  <a:pt x="66" y="383"/>
                </a:cubicBezTo>
                <a:cubicBezTo>
                  <a:pt x="64" y="381"/>
                  <a:pt x="59" y="380"/>
                  <a:pt x="57" y="379"/>
                </a:cubicBezTo>
                <a:cubicBezTo>
                  <a:pt x="54" y="378"/>
                  <a:pt x="48" y="376"/>
                  <a:pt x="46" y="374"/>
                </a:cubicBezTo>
                <a:cubicBezTo>
                  <a:pt x="44" y="371"/>
                  <a:pt x="42" y="365"/>
                  <a:pt x="40" y="362"/>
                </a:cubicBezTo>
                <a:cubicBezTo>
                  <a:pt x="38" y="361"/>
                  <a:pt x="34" y="358"/>
                  <a:pt x="32" y="357"/>
                </a:cubicBezTo>
                <a:cubicBezTo>
                  <a:pt x="30" y="356"/>
                  <a:pt x="25" y="354"/>
                  <a:pt x="23" y="352"/>
                </a:cubicBezTo>
                <a:cubicBezTo>
                  <a:pt x="21" y="351"/>
                  <a:pt x="19" y="346"/>
                  <a:pt x="17" y="345"/>
                </a:cubicBezTo>
                <a:cubicBezTo>
                  <a:pt x="15" y="344"/>
                  <a:pt x="10" y="345"/>
                  <a:pt x="8" y="345"/>
                </a:cubicBezTo>
                <a:cubicBezTo>
                  <a:pt x="6" y="344"/>
                  <a:pt x="3" y="340"/>
                  <a:pt x="2" y="338"/>
                </a:cubicBezTo>
                <a:cubicBezTo>
                  <a:pt x="2" y="337"/>
                  <a:pt x="1" y="334"/>
                  <a:pt x="1" y="332"/>
                </a:cubicBezTo>
                <a:cubicBezTo>
                  <a:pt x="1" y="329"/>
                  <a:pt x="0" y="323"/>
                  <a:pt x="1" y="321"/>
                </a:cubicBezTo>
                <a:cubicBezTo>
                  <a:pt x="2" y="318"/>
                  <a:pt x="8" y="316"/>
                  <a:pt x="10" y="314"/>
                </a:cubicBezTo>
                <a:cubicBezTo>
                  <a:pt x="10" y="313"/>
                  <a:pt x="11" y="310"/>
                  <a:pt x="12" y="309"/>
                </a:cubicBezTo>
                <a:cubicBezTo>
                  <a:pt x="13" y="308"/>
                  <a:pt x="15" y="307"/>
                  <a:pt x="16" y="306"/>
                </a:cubicBezTo>
                <a:cubicBezTo>
                  <a:pt x="17" y="304"/>
                  <a:pt x="19" y="301"/>
                  <a:pt x="21" y="299"/>
                </a:cubicBezTo>
                <a:cubicBezTo>
                  <a:pt x="22" y="298"/>
                  <a:pt x="23" y="295"/>
                  <a:pt x="24" y="294"/>
                </a:cubicBezTo>
                <a:cubicBezTo>
                  <a:pt x="25" y="294"/>
                  <a:pt x="28" y="293"/>
                  <a:pt x="29" y="292"/>
                </a:cubicBezTo>
                <a:cubicBezTo>
                  <a:pt x="30" y="291"/>
                  <a:pt x="29" y="287"/>
                  <a:pt x="29" y="285"/>
                </a:cubicBezTo>
                <a:cubicBezTo>
                  <a:pt x="29" y="283"/>
                  <a:pt x="28" y="278"/>
                  <a:pt x="28" y="276"/>
                </a:cubicBezTo>
                <a:cubicBezTo>
                  <a:pt x="27" y="275"/>
                  <a:pt x="26" y="273"/>
                  <a:pt x="26" y="272"/>
                </a:cubicBezTo>
                <a:cubicBezTo>
                  <a:pt x="27" y="271"/>
                  <a:pt x="28" y="269"/>
                  <a:pt x="28" y="269"/>
                </a:cubicBezTo>
                <a:cubicBezTo>
                  <a:pt x="29" y="269"/>
                  <a:pt x="31" y="269"/>
                  <a:pt x="32" y="269"/>
                </a:cubicBezTo>
                <a:cubicBezTo>
                  <a:pt x="33" y="268"/>
                  <a:pt x="34" y="267"/>
                  <a:pt x="35" y="266"/>
                </a:cubicBezTo>
                <a:cubicBezTo>
                  <a:pt x="35" y="263"/>
                  <a:pt x="35" y="259"/>
                  <a:pt x="34" y="257"/>
                </a:cubicBezTo>
                <a:cubicBezTo>
                  <a:pt x="34" y="256"/>
                  <a:pt x="32" y="256"/>
                  <a:pt x="31" y="255"/>
                </a:cubicBezTo>
                <a:cubicBezTo>
                  <a:pt x="31" y="253"/>
                  <a:pt x="32" y="250"/>
                  <a:pt x="31" y="248"/>
                </a:cubicBezTo>
                <a:cubicBezTo>
                  <a:pt x="30" y="247"/>
                  <a:pt x="25" y="246"/>
                  <a:pt x="24" y="245"/>
                </a:cubicBezTo>
                <a:cubicBezTo>
                  <a:pt x="23" y="243"/>
                  <a:pt x="25" y="240"/>
                  <a:pt x="24" y="239"/>
                </a:cubicBezTo>
                <a:cubicBezTo>
                  <a:pt x="23" y="238"/>
                  <a:pt x="22" y="238"/>
                  <a:pt x="21" y="238"/>
                </a:cubicBezTo>
                <a:cubicBezTo>
                  <a:pt x="19" y="238"/>
                  <a:pt x="13" y="237"/>
                  <a:pt x="12" y="235"/>
                </a:cubicBezTo>
                <a:cubicBezTo>
                  <a:pt x="11" y="234"/>
                  <a:pt x="11" y="230"/>
                  <a:pt x="11" y="228"/>
                </a:cubicBezTo>
                <a:cubicBezTo>
                  <a:pt x="11" y="225"/>
                  <a:pt x="12" y="220"/>
                  <a:pt x="13" y="218"/>
                </a:cubicBezTo>
                <a:cubicBezTo>
                  <a:pt x="14" y="216"/>
                  <a:pt x="19" y="215"/>
                  <a:pt x="21" y="213"/>
                </a:cubicBezTo>
                <a:cubicBezTo>
                  <a:pt x="22" y="212"/>
                  <a:pt x="22" y="209"/>
                  <a:pt x="24" y="208"/>
                </a:cubicBezTo>
                <a:cubicBezTo>
                  <a:pt x="24" y="207"/>
                  <a:pt x="27" y="207"/>
                  <a:pt x="27" y="206"/>
                </a:cubicBezTo>
                <a:cubicBezTo>
                  <a:pt x="28" y="205"/>
                  <a:pt x="28" y="203"/>
                  <a:pt x="29" y="202"/>
                </a:cubicBezTo>
                <a:cubicBezTo>
                  <a:pt x="29" y="201"/>
                  <a:pt x="28" y="198"/>
                  <a:pt x="28" y="196"/>
                </a:cubicBezTo>
                <a:cubicBezTo>
                  <a:pt x="29" y="195"/>
                  <a:pt x="29" y="194"/>
                  <a:pt x="30" y="193"/>
                </a:cubicBezTo>
                <a:cubicBezTo>
                  <a:pt x="31" y="192"/>
                  <a:pt x="34" y="189"/>
                  <a:pt x="36" y="189"/>
                </a:cubicBezTo>
                <a:cubicBezTo>
                  <a:pt x="38" y="188"/>
                  <a:pt x="43" y="188"/>
                  <a:pt x="45" y="188"/>
                </a:cubicBezTo>
                <a:cubicBezTo>
                  <a:pt x="46" y="189"/>
                  <a:pt x="49" y="191"/>
                  <a:pt x="50" y="192"/>
                </a:cubicBezTo>
                <a:cubicBezTo>
                  <a:pt x="52" y="193"/>
                  <a:pt x="53" y="197"/>
                  <a:pt x="55" y="197"/>
                </a:cubicBezTo>
                <a:cubicBezTo>
                  <a:pt x="56" y="197"/>
                  <a:pt x="57" y="196"/>
                  <a:pt x="58" y="196"/>
                </a:cubicBezTo>
                <a:cubicBezTo>
                  <a:pt x="59" y="196"/>
                  <a:pt x="60" y="194"/>
                  <a:pt x="61" y="194"/>
                </a:cubicBezTo>
                <a:cubicBezTo>
                  <a:pt x="62" y="194"/>
                  <a:pt x="65" y="194"/>
                  <a:pt x="66" y="194"/>
                </a:cubicBezTo>
                <a:cubicBezTo>
                  <a:pt x="68" y="194"/>
                  <a:pt x="71" y="195"/>
                  <a:pt x="72" y="195"/>
                </a:cubicBezTo>
                <a:cubicBezTo>
                  <a:pt x="74" y="196"/>
                  <a:pt x="76" y="195"/>
                  <a:pt x="78" y="195"/>
                </a:cubicBezTo>
                <a:cubicBezTo>
                  <a:pt x="79" y="196"/>
                  <a:pt x="80" y="199"/>
                  <a:pt x="81" y="199"/>
                </a:cubicBezTo>
                <a:cubicBezTo>
                  <a:pt x="83" y="200"/>
                  <a:pt x="86" y="200"/>
                  <a:pt x="88" y="199"/>
                </a:cubicBezTo>
                <a:cubicBezTo>
                  <a:pt x="90" y="199"/>
                  <a:pt x="92" y="197"/>
                  <a:pt x="94" y="196"/>
                </a:cubicBezTo>
                <a:cubicBezTo>
                  <a:pt x="96" y="196"/>
                  <a:pt x="101" y="197"/>
                  <a:pt x="104" y="196"/>
                </a:cubicBezTo>
                <a:cubicBezTo>
                  <a:pt x="105" y="196"/>
                  <a:pt x="107" y="192"/>
                  <a:pt x="108" y="192"/>
                </a:cubicBezTo>
                <a:cubicBezTo>
                  <a:pt x="110" y="191"/>
                  <a:pt x="113" y="191"/>
                  <a:pt x="114" y="191"/>
                </a:cubicBezTo>
                <a:cubicBezTo>
                  <a:pt x="116" y="190"/>
                  <a:pt x="120" y="188"/>
                  <a:pt x="120" y="187"/>
                </a:cubicBezTo>
                <a:cubicBezTo>
                  <a:pt x="120" y="186"/>
                  <a:pt x="119" y="183"/>
                  <a:pt x="118" y="182"/>
                </a:cubicBezTo>
                <a:cubicBezTo>
                  <a:pt x="118" y="181"/>
                  <a:pt x="115" y="179"/>
                  <a:pt x="114" y="179"/>
                </a:cubicBezTo>
                <a:cubicBezTo>
                  <a:pt x="113" y="179"/>
                  <a:pt x="111" y="181"/>
                  <a:pt x="109" y="181"/>
                </a:cubicBezTo>
                <a:cubicBezTo>
                  <a:pt x="108" y="181"/>
                  <a:pt x="106" y="179"/>
                  <a:pt x="105" y="177"/>
                </a:cubicBezTo>
                <a:cubicBezTo>
                  <a:pt x="105" y="176"/>
                  <a:pt x="104" y="172"/>
                  <a:pt x="104" y="171"/>
                </a:cubicBezTo>
                <a:cubicBezTo>
                  <a:pt x="105" y="169"/>
                  <a:pt x="109" y="169"/>
                  <a:pt x="110" y="168"/>
                </a:cubicBezTo>
                <a:cubicBezTo>
                  <a:pt x="111" y="166"/>
                  <a:pt x="110" y="163"/>
                  <a:pt x="110" y="161"/>
                </a:cubicBezTo>
                <a:cubicBezTo>
                  <a:pt x="109" y="159"/>
                  <a:pt x="106" y="156"/>
                  <a:pt x="106" y="154"/>
                </a:cubicBezTo>
                <a:cubicBezTo>
                  <a:pt x="105" y="152"/>
                  <a:pt x="105" y="150"/>
                  <a:pt x="106" y="148"/>
                </a:cubicBezTo>
                <a:cubicBezTo>
                  <a:pt x="107" y="147"/>
                  <a:pt x="110" y="144"/>
                  <a:pt x="111" y="142"/>
                </a:cubicBezTo>
                <a:cubicBezTo>
                  <a:pt x="112" y="140"/>
                  <a:pt x="112" y="136"/>
                  <a:pt x="111" y="134"/>
                </a:cubicBezTo>
                <a:cubicBezTo>
                  <a:pt x="110" y="132"/>
                  <a:pt x="107" y="130"/>
                  <a:pt x="107" y="129"/>
                </a:cubicBezTo>
                <a:cubicBezTo>
                  <a:pt x="106" y="127"/>
                  <a:pt x="106" y="122"/>
                  <a:pt x="106" y="120"/>
                </a:cubicBezTo>
                <a:cubicBezTo>
                  <a:pt x="106" y="118"/>
                  <a:pt x="107" y="114"/>
                  <a:pt x="107" y="112"/>
                </a:cubicBezTo>
                <a:cubicBezTo>
                  <a:pt x="106" y="110"/>
                  <a:pt x="104" y="108"/>
                  <a:pt x="103" y="106"/>
                </a:cubicBezTo>
                <a:cubicBezTo>
                  <a:pt x="102" y="104"/>
                  <a:pt x="102" y="100"/>
                  <a:pt x="101" y="99"/>
                </a:cubicBezTo>
                <a:cubicBezTo>
                  <a:pt x="100" y="98"/>
                  <a:pt x="96" y="97"/>
                  <a:pt x="96" y="97"/>
                </a:cubicBezTo>
                <a:cubicBezTo>
                  <a:pt x="96" y="96"/>
                  <a:pt x="94" y="92"/>
                  <a:pt x="94" y="90"/>
                </a:cubicBezTo>
                <a:cubicBezTo>
                  <a:pt x="94" y="89"/>
                  <a:pt x="97" y="88"/>
                  <a:pt x="98" y="86"/>
                </a:cubicBezTo>
                <a:cubicBezTo>
                  <a:pt x="99" y="85"/>
                  <a:pt x="98" y="81"/>
                  <a:pt x="97" y="80"/>
                </a:cubicBezTo>
                <a:cubicBezTo>
                  <a:pt x="97" y="78"/>
                  <a:pt x="95" y="75"/>
                  <a:pt x="94" y="74"/>
                </a:cubicBezTo>
                <a:cubicBezTo>
                  <a:pt x="92" y="74"/>
                  <a:pt x="88" y="75"/>
                  <a:pt x="87" y="74"/>
                </a:cubicBezTo>
                <a:cubicBezTo>
                  <a:pt x="85" y="74"/>
                  <a:pt x="83" y="72"/>
                  <a:pt x="82" y="71"/>
                </a:cubicBezTo>
                <a:cubicBezTo>
                  <a:pt x="81" y="69"/>
                  <a:pt x="82" y="65"/>
                  <a:pt x="81" y="64"/>
                </a:cubicBezTo>
                <a:cubicBezTo>
                  <a:pt x="81" y="62"/>
                  <a:pt x="79" y="60"/>
                  <a:pt x="78" y="59"/>
                </a:cubicBezTo>
                <a:cubicBezTo>
                  <a:pt x="77" y="56"/>
                  <a:pt x="75" y="50"/>
                  <a:pt x="74" y="47"/>
                </a:cubicBezTo>
                <a:cubicBezTo>
                  <a:pt x="73" y="46"/>
                  <a:pt x="71" y="42"/>
                  <a:pt x="70" y="41"/>
                </a:cubicBezTo>
                <a:cubicBezTo>
                  <a:pt x="68" y="39"/>
                  <a:pt x="65" y="37"/>
                  <a:pt x="64" y="36"/>
                </a:cubicBezTo>
                <a:cubicBezTo>
                  <a:pt x="64" y="34"/>
                  <a:pt x="62" y="31"/>
                  <a:pt x="63" y="30"/>
                </a:cubicBezTo>
                <a:cubicBezTo>
                  <a:pt x="64" y="29"/>
                  <a:pt x="67" y="28"/>
                  <a:pt x="68" y="29"/>
                </a:cubicBezTo>
                <a:cubicBezTo>
                  <a:pt x="69" y="29"/>
                  <a:pt x="71" y="30"/>
                  <a:pt x="72" y="31"/>
                </a:cubicBezTo>
                <a:cubicBezTo>
                  <a:pt x="73" y="32"/>
                  <a:pt x="76" y="33"/>
                  <a:pt x="77" y="35"/>
                </a:cubicBezTo>
                <a:cubicBezTo>
                  <a:pt x="78" y="36"/>
                  <a:pt x="79" y="38"/>
                  <a:pt x="80" y="39"/>
                </a:cubicBezTo>
                <a:cubicBezTo>
                  <a:pt x="81" y="40"/>
                  <a:pt x="85" y="39"/>
                  <a:pt x="86" y="39"/>
                </a:cubicBezTo>
                <a:cubicBezTo>
                  <a:pt x="87" y="39"/>
                  <a:pt x="90" y="37"/>
                  <a:pt x="91" y="37"/>
                </a:cubicBezTo>
                <a:cubicBezTo>
                  <a:pt x="93" y="37"/>
                  <a:pt x="97" y="39"/>
                  <a:pt x="99" y="40"/>
                </a:cubicBezTo>
                <a:cubicBezTo>
                  <a:pt x="102" y="40"/>
                  <a:pt x="107" y="40"/>
                  <a:pt x="110" y="40"/>
                </a:cubicBezTo>
                <a:cubicBezTo>
                  <a:pt x="112" y="39"/>
                  <a:pt x="115" y="36"/>
                  <a:pt x="117" y="35"/>
                </a:cubicBezTo>
                <a:cubicBezTo>
                  <a:pt x="120" y="34"/>
                  <a:pt x="125" y="34"/>
                  <a:pt x="127" y="32"/>
                </a:cubicBezTo>
                <a:cubicBezTo>
                  <a:pt x="128" y="31"/>
                  <a:pt x="125" y="27"/>
                  <a:pt x="125" y="25"/>
                </a:cubicBezTo>
                <a:cubicBezTo>
                  <a:pt x="125" y="24"/>
                  <a:pt x="125" y="22"/>
                  <a:pt x="125" y="21"/>
                </a:cubicBezTo>
                <a:cubicBezTo>
                  <a:pt x="127" y="19"/>
                  <a:pt x="132" y="17"/>
                  <a:pt x="135" y="17"/>
                </a:cubicBezTo>
                <a:cubicBezTo>
                  <a:pt x="136" y="18"/>
                  <a:pt x="138" y="22"/>
                  <a:pt x="140" y="22"/>
                </a:cubicBezTo>
                <a:cubicBezTo>
                  <a:pt x="142" y="23"/>
                  <a:pt x="148" y="23"/>
                  <a:pt x="150" y="21"/>
                </a:cubicBezTo>
                <a:cubicBezTo>
                  <a:pt x="151" y="21"/>
                  <a:pt x="152" y="17"/>
                  <a:pt x="153" y="16"/>
                </a:cubicBezTo>
                <a:cubicBezTo>
                  <a:pt x="154" y="15"/>
                  <a:pt x="158" y="15"/>
                  <a:pt x="159" y="15"/>
                </a:cubicBezTo>
                <a:cubicBezTo>
                  <a:pt x="161" y="15"/>
                  <a:pt x="164" y="17"/>
                  <a:pt x="165" y="17"/>
                </a:cubicBezTo>
                <a:cubicBezTo>
                  <a:pt x="168" y="17"/>
                  <a:pt x="172" y="16"/>
                  <a:pt x="174" y="16"/>
                </a:cubicBezTo>
                <a:cubicBezTo>
                  <a:pt x="176" y="16"/>
                  <a:pt x="178" y="17"/>
                  <a:pt x="180" y="17"/>
                </a:cubicBezTo>
                <a:cubicBezTo>
                  <a:pt x="182" y="17"/>
                  <a:pt x="188" y="14"/>
                  <a:pt x="190" y="15"/>
                </a:cubicBezTo>
                <a:cubicBezTo>
                  <a:pt x="192" y="15"/>
                  <a:pt x="193" y="19"/>
                  <a:pt x="194" y="21"/>
                </a:cubicBezTo>
                <a:cubicBezTo>
                  <a:pt x="194" y="22"/>
                  <a:pt x="193" y="24"/>
                  <a:pt x="194" y="25"/>
                </a:cubicBezTo>
                <a:cubicBezTo>
                  <a:pt x="194" y="26"/>
                  <a:pt x="196" y="27"/>
                  <a:pt x="197" y="27"/>
                </a:cubicBezTo>
                <a:cubicBezTo>
                  <a:pt x="199" y="28"/>
                  <a:pt x="203" y="27"/>
                  <a:pt x="204" y="25"/>
                </a:cubicBezTo>
                <a:cubicBezTo>
                  <a:pt x="205" y="24"/>
                  <a:pt x="204" y="20"/>
                  <a:pt x="205" y="19"/>
                </a:cubicBezTo>
                <a:cubicBezTo>
                  <a:pt x="206" y="17"/>
                  <a:pt x="210" y="17"/>
                  <a:pt x="211" y="15"/>
                </a:cubicBezTo>
                <a:cubicBezTo>
                  <a:pt x="212" y="14"/>
                  <a:pt x="209" y="10"/>
                  <a:pt x="210" y="8"/>
                </a:cubicBezTo>
                <a:cubicBezTo>
                  <a:pt x="211" y="6"/>
                  <a:pt x="214" y="2"/>
                  <a:pt x="216" y="1"/>
                </a:cubicBezTo>
                <a:cubicBezTo>
                  <a:pt x="217" y="0"/>
                  <a:pt x="220" y="0"/>
                  <a:pt x="221" y="1"/>
                </a:cubicBezTo>
                <a:cubicBezTo>
                  <a:pt x="223" y="1"/>
                  <a:pt x="223" y="5"/>
                  <a:pt x="225" y="5"/>
                </a:cubicBezTo>
                <a:cubicBezTo>
                  <a:pt x="226" y="5"/>
                  <a:pt x="228" y="5"/>
                  <a:pt x="230" y="3"/>
                </a:cubicBezTo>
                <a:cubicBezTo>
                  <a:pt x="231" y="4"/>
                  <a:pt x="232" y="5"/>
                  <a:pt x="233" y="6"/>
                </a:cubicBezTo>
                <a:cubicBezTo>
                  <a:pt x="234" y="8"/>
                  <a:pt x="237" y="15"/>
                  <a:pt x="239" y="17"/>
                </a:cubicBezTo>
                <a:cubicBezTo>
                  <a:pt x="241" y="18"/>
                  <a:pt x="246" y="18"/>
                  <a:pt x="247" y="20"/>
                </a:cubicBezTo>
                <a:cubicBezTo>
                  <a:pt x="249" y="21"/>
                  <a:pt x="249" y="26"/>
                  <a:pt x="251" y="27"/>
                </a:cubicBezTo>
                <a:cubicBezTo>
                  <a:pt x="253" y="28"/>
                  <a:pt x="255" y="26"/>
                  <a:pt x="257" y="26"/>
                </a:cubicBezTo>
                <a:cubicBezTo>
                  <a:pt x="258" y="26"/>
                  <a:pt x="262" y="28"/>
                  <a:pt x="262" y="29"/>
                </a:cubicBezTo>
                <a:cubicBezTo>
                  <a:pt x="264" y="31"/>
                  <a:pt x="264" y="37"/>
                  <a:pt x="264" y="39"/>
                </a:cubicBezTo>
                <a:cubicBezTo>
                  <a:pt x="264" y="41"/>
                  <a:pt x="262" y="46"/>
                  <a:pt x="262" y="48"/>
                </a:cubicBezTo>
                <a:cubicBezTo>
                  <a:pt x="263" y="51"/>
                  <a:pt x="267" y="56"/>
                  <a:pt x="269" y="57"/>
                </a:cubicBezTo>
                <a:cubicBezTo>
                  <a:pt x="271" y="58"/>
                  <a:pt x="273" y="56"/>
                  <a:pt x="275" y="56"/>
                </a:cubicBezTo>
                <a:cubicBezTo>
                  <a:pt x="278" y="56"/>
                  <a:pt x="284" y="58"/>
                  <a:pt x="287" y="59"/>
                </a:cubicBezTo>
                <a:cubicBezTo>
                  <a:pt x="288" y="59"/>
                  <a:pt x="290" y="59"/>
                  <a:pt x="291" y="59"/>
                </a:cubicBezTo>
                <a:cubicBezTo>
                  <a:pt x="292" y="58"/>
                  <a:pt x="293" y="55"/>
                  <a:pt x="294" y="54"/>
                </a:cubicBezTo>
                <a:cubicBezTo>
                  <a:pt x="296" y="53"/>
                  <a:pt x="301" y="55"/>
                  <a:pt x="303" y="54"/>
                </a:cubicBezTo>
                <a:cubicBezTo>
                  <a:pt x="304" y="53"/>
                  <a:pt x="306" y="52"/>
                  <a:pt x="306" y="51"/>
                </a:cubicBezTo>
                <a:cubicBezTo>
                  <a:pt x="307" y="49"/>
                  <a:pt x="305" y="44"/>
                  <a:pt x="306" y="42"/>
                </a:cubicBezTo>
                <a:cubicBezTo>
                  <a:pt x="307" y="41"/>
                  <a:pt x="310" y="40"/>
                  <a:pt x="311" y="41"/>
                </a:cubicBezTo>
                <a:cubicBezTo>
                  <a:pt x="313" y="41"/>
                  <a:pt x="316" y="46"/>
                  <a:pt x="317" y="47"/>
                </a:cubicBezTo>
                <a:cubicBezTo>
                  <a:pt x="319" y="48"/>
                  <a:pt x="323" y="49"/>
                  <a:pt x="324" y="50"/>
                </a:cubicBezTo>
                <a:cubicBezTo>
                  <a:pt x="327" y="52"/>
                  <a:pt x="329" y="60"/>
                  <a:pt x="330" y="63"/>
                </a:cubicBezTo>
                <a:cubicBezTo>
                  <a:pt x="331" y="65"/>
                  <a:pt x="332" y="70"/>
                  <a:pt x="333" y="72"/>
                </a:cubicBezTo>
                <a:cubicBezTo>
                  <a:pt x="335" y="74"/>
                  <a:pt x="342" y="76"/>
                  <a:pt x="343" y="79"/>
                </a:cubicBezTo>
                <a:cubicBezTo>
                  <a:pt x="345" y="82"/>
                  <a:pt x="344" y="90"/>
                  <a:pt x="346" y="93"/>
                </a:cubicBezTo>
                <a:cubicBezTo>
                  <a:pt x="348" y="95"/>
                  <a:pt x="353" y="98"/>
                  <a:pt x="355" y="100"/>
                </a:cubicBezTo>
                <a:cubicBezTo>
                  <a:pt x="357" y="102"/>
                  <a:pt x="360" y="107"/>
                  <a:pt x="361" y="109"/>
                </a:cubicBezTo>
                <a:cubicBezTo>
                  <a:pt x="362" y="112"/>
                  <a:pt x="361" y="117"/>
                  <a:pt x="361" y="119"/>
                </a:cubicBezTo>
                <a:cubicBezTo>
                  <a:pt x="361" y="122"/>
                  <a:pt x="358" y="126"/>
                  <a:pt x="358" y="129"/>
                </a:cubicBezTo>
                <a:cubicBezTo>
                  <a:pt x="359" y="132"/>
                  <a:pt x="363" y="138"/>
                  <a:pt x="365" y="141"/>
                </a:cubicBezTo>
                <a:cubicBezTo>
                  <a:pt x="368" y="142"/>
                  <a:pt x="374" y="143"/>
                  <a:pt x="376" y="146"/>
                </a:cubicBezTo>
                <a:cubicBezTo>
                  <a:pt x="379" y="148"/>
                  <a:pt x="379" y="156"/>
                  <a:pt x="382" y="157"/>
                </a:cubicBezTo>
                <a:cubicBezTo>
                  <a:pt x="385" y="158"/>
                  <a:pt x="389" y="155"/>
                  <a:pt x="392" y="154"/>
                </a:cubicBezTo>
                <a:cubicBezTo>
                  <a:pt x="393" y="154"/>
                  <a:pt x="398" y="153"/>
                  <a:pt x="399" y="154"/>
                </a:cubicBezTo>
                <a:cubicBezTo>
                  <a:pt x="401" y="156"/>
                  <a:pt x="402" y="160"/>
                  <a:pt x="402" y="163"/>
                </a:cubicBezTo>
                <a:cubicBezTo>
                  <a:pt x="402" y="165"/>
                  <a:pt x="398" y="170"/>
                  <a:pt x="399" y="173"/>
                </a:cubicBezTo>
                <a:cubicBezTo>
                  <a:pt x="400" y="175"/>
                  <a:pt x="405" y="175"/>
                  <a:pt x="407" y="176"/>
                </a:cubicBezTo>
                <a:cubicBezTo>
                  <a:pt x="408" y="177"/>
                  <a:pt x="409" y="179"/>
                  <a:pt x="410" y="180"/>
                </a:cubicBezTo>
                <a:cubicBezTo>
                  <a:pt x="410" y="183"/>
                  <a:pt x="405" y="186"/>
                  <a:pt x="405" y="188"/>
                </a:cubicBezTo>
                <a:cubicBezTo>
                  <a:pt x="405" y="189"/>
                  <a:pt x="406" y="189"/>
                  <a:pt x="406" y="190"/>
                </a:cubicBezTo>
                <a:cubicBezTo>
                  <a:pt x="405" y="190"/>
                  <a:pt x="402" y="190"/>
                  <a:pt x="402" y="191"/>
                </a:cubicBezTo>
                <a:cubicBezTo>
                  <a:pt x="400" y="192"/>
                  <a:pt x="399" y="195"/>
                  <a:pt x="397" y="196"/>
                </a:cubicBezTo>
                <a:cubicBezTo>
                  <a:pt x="396" y="197"/>
                  <a:pt x="392" y="196"/>
                  <a:pt x="390" y="196"/>
                </a:cubicBezTo>
                <a:cubicBezTo>
                  <a:pt x="387" y="196"/>
                  <a:pt x="380" y="197"/>
                  <a:pt x="379" y="200"/>
                </a:cubicBezTo>
                <a:cubicBezTo>
                  <a:pt x="378" y="201"/>
                  <a:pt x="379" y="204"/>
                  <a:pt x="379" y="205"/>
                </a:cubicBezTo>
                <a:cubicBezTo>
                  <a:pt x="378" y="207"/>
                  <a:pt x="375" y="209"/>
                  <a:pt x="373" y="210"/>
                </a:cubicBezTo>
                <a:cubicBezTo>
                  <a:pt x="371" y="212"/>
                  <a:pt x="366" y="216"/>
                  <a:pt x="363" y="217"/>
                </a:cubicBezTo>
                <a:cubicBezTo>
                  <a:pt x="361" y="218"/>
                  <a:pt x="356" y="216"/>
                  <a:pt x="354" y="217"/>
                </a:cubicBezTo>
                <a:cubicBezTo>
                  <a:pt x="352" y="218"/>
                  <a:pt x="350" y="223"/>
                  <a:pt x="348" y="224"/>
                </a:cubicBezTo>
                <a:cubicBezTo>
                  <a:pt x="347" y="225"/>
                  <a:pt x="344" y="223"/>
                  <a:pt x="343" y="224"/>
                </a:cubicBezTo>
                <a:cubicBezTo>
                  <a:pt x="341" y="226"/>
                  <a:pt x="341" y="232"/>
                  <a:pt x="342" y="234"/>
                </a:cubicBezTo>
                <a:cubicBezTo>
                  <a:pt x="342" y="236"/>
                  <a:pt x="345" y="240"/>
                  <a:pt x="345" y="242"/>
                </a:cubicBezTo>
                <a:cubicBezTo>
                  <a:pt x="345" y="245"/>
                  <a:pt x="341" y="250"/>
                  <a:pt x="341" y="254"/>
                </a:cubicBezTo>
                <a:cubicBezTo>
                  <a:pt x="340" y="256"/>
                  <a:pt x="342" y="259"/>
                  <a:pt x="343" y="261"/>
                </a:cubicBezTo>
                <a:cubicBezTo>
                  <a:pt x="343" y="264"/>
                  <a:pt x="343" y="269"/>
                  <a:pt x="344" y="272"/>
                </a:cubicBezTo>
                <a:cubicBezTo>
                  <a:pt x="344" y="273"/>
                  <a:pt x="347" y="277"/>
                  <a:pt x="349" y="277"/>
                </a:cubicBezTo>
                <a:cubicBezTo>
                  <a:pt x="350" y="278"/>
                  <a:pt x="354" y="275"/>
                  <a:pt x="355" y="276"/>
                </a:cubicBezTo>
                <a:cubicBezTo>
                  <a:pt x="358" y="277"/>
                  <a:pt x="359" y="284"/>
                  <a:pt x="359" y="286"/>
                </a:cubicBezTo>
                <a:cubicBezTo>
                  <a:pt x="359" y="289"/>
                  <a:pt x="357" y="293"/>
                  <a:pt x="355" y="295"/>
                </a:cubicBezTo>
                <a:cubicBezTo>
                  <a:pt x="354" y="297"/>
                  <a:pt x="350" y="299"/>
                  <a:pt x="348" y="300"/>
                </a:cubicBezTo>
                <a:cubicBezTo>
                  <a:pt x="346" y="300"/>
                  <a:pt x="343" y="297"/>
                  <a:pt x="341" y="298"/>
                </a:cubicBezTo>
                <a:cubicBezTo>
                  <a:pt x="339" y="300"/>
                  <a:pt x="339" y="308"/>
                  <a:pt x="339" y="311"/>
                </a:cubicBezTo>
                <a:cubicBezTo>
                  <a:pt x="339" y="315"/>
                  <a:pt x="342" y="321"/>
                  <a:pt x="341" y="324"/>
                </a:cubicBezTo>
                <a:cubicBezTo>
                  <a:pt x="341" y="326"/>
                  <a:pt x="338" y="329"/>
                  <a:pt x="336" y="330"/>
                </a:cubicBezTo>
                <a:cubicBezTo>
                  <a:pt x="334" y="330"/>
                  <a:pt x="330" y="329"/>
                  <a:pt x="327" y="329"/>
                </a:cubicBezTo>
                <a:cubicBezTo>
                  <a:pt x="327" y="329"/>
                  <a:pt x="325" y="328"/>
                  <a:pt x="324" y="329"/>
                </a:cubicBezTo>
                <a:cubicBezTo>
                  <a:pt x="323" y="329"/>
                  <a:pt x="321" y="333"/>
                  <a:pt x="320" y="334"/>
                </a:cubicBezTo>
                <a:cubicBezTo>
                  <a:pt x="318" y="336"/>
                  <a:pt x="315" y="339"/>
                  <a:pt x="314" y="341"/>
                </a:cubicBezTo>
                <a:cubicBezTo>
                  <a:pt x="314" y="342"/>
                  <a:pt x="314" y="345"/>
                  <a:pt x="313" y="347"/>
                </a:cubicBezTo>
                <a:cubicBezTo>
                  <a:pt x="313" y="348"/>
                  <a:pt x="312" y="349"/>
                  <a:pt x="310" y="3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17"/>
          <p:cNvSpPr>
            <a:spLocks/>
          </p:cNvSpPr>
          <p:nvPr/>
        </p:nvSpPr>
        <p:spPr bwMode="auto">
          <a:xfrm>
            <a:off x="8477604" y="1599890"/>
            <a:ext cx="1035386" cy="844944"/>
          </a:xfrm>
          <a:custGeom>
            <a:avLst/>
            <a:gdLst/>
            <a:ahLst/>
            <a:cxnLst>
              <a:cxn ang="0">
                <a:pos x="439" y="140"/>
              </a:cxn>
              <a:cxn ang="0">
                <a:pos x="432" y="163"/>
              </a:cxn>
              <a:cxn ang="0">
                <a:pos x="415" y="178"/>
              </a:cxn>
              <a:cxn ang="0">
                <a:pos x="413" y="209"/>
              </a:cxn>
              <a:cxn ang="0">
                <a:pos x="411" y="241"/>
              </a:cxn>
              <a:cxn ang="0">
                <a:pos x="395" y="239"/>
              </a:cxn>
              <a:cxn ang="0">
                <a:pos x="370" y="245"/>
              </a:cxn>
              <a:cxn ang="0">
                <a:pos x="355" y="265"/>
              </a:cxn>
              <a:cxn ang="0">
                <a:pos x="371" y="292"/>
              </a:cxn>
              <a:cxn ang="0">
                <a:pos x="349" y="299"/>
              </a:cxn>
              <a:cxn ang="0">
                <a:pos x="346" y="320"/>
              </a:cxn>
              <a:cxn ang="0">
                <a:pos x="352" y="333"/>
              </a:cxn>
              <a:cxn ang="0">
                <a:pos x="335" y="354"/>
              </a:cxn>
              <a:cxn ang="0">
                <a:pos x="324" y="366"/>
              </a:cxn>
              <a:cxn ang="0">
                <a:pos x="296" y="344"/>
              </a:cxn>
              <a:cxn ang="0">
                <a:pos x="279" y="314"/>
              </a:cxn>
              <a:cxn ang="0">
                <a:pos x="256" y="309"/>
              </a:cxn>
              <a:cxn ang="0">
                <a:pos x="224" y="309"/>
              </a:cxn>
              <a:cxn ang="0">
                <a:pos x="199" y="308"/>
              </a:cxn>
              <a:cxn ang="0">
                <a:pos x="160" y="293"/>
              </a:cxn>
              <a:cxn ang="0">
                <a:pos x="140" y="292"/>
              </a:cxn>
              <a:cxn ang="0">
                <a:pos x="111" y="282"/>
              </a:cxn>
              <a:cxn ang="0">
                <a:pos x="79" y="290"/>
              </a:cxn>
              <a:cxn ang="0">
                <a:pos x="50" y="278"/>
              </a:cxn>
              <a:cxn ang="0">
                <a:pos x="56" y="265"/>
              </a:cxn>
              <a:cxn ang="0">
                <a:pos x="60" y="257"/>
              </a:cxn>
              <a:cxn ang="0">
                <a:pos x="60" y="220"/>
              </a:cxn>
              <a:cxn ang="0">
                <a:pos x="48" y="199"/>
              </a:cxn>
              <a:cxn ang="0">
                <a:pos x="57" y="172"/>
              </a:cxn>
              <a:cxn ang="0">
                <a:pos x="47" y="157"/>
              </a:cxn>
              <a:cxn ang="0">
                <a:pos x="49" y="130"/>
              </a:cxn>
              <a:cxn ang="0">
                <a:pos x="33" y="96"/>
              </a:cxn>
              <a:cxn ang="0">
                <a:pos x="0" y="75"/>
              </a:cxn>
              <a:cxn ang="0">
                <a:pos x="27" y="35"/>
              </a:cxn>
              <a:cxn ang="0">
                <a:pos x="46" y="46"/>
              </a:cxn>
              <a:cxn ang="0">
                <a:pos x="34" y="25"/>
              </a:cxn>
              <a:cxn ang="0">
                <a:pos x="34" y="2"/>
              </a:cxn>
              <a:cxn ang="0">
                <a:pos x="52" y="10"/>
              </a:cxn>
              <a:cxn ang="0">
                <a:pos x="74" y="11"/>
              </a:cxn>
              <a:cxn ang="0">
                <a:pos x="92" y="17"/>
              </a:cxn>
              <a:cxn ang="0">
                <a:pos x="106" y="36"/>
              </a:cxn>
              <a:cxn ang="0">
                <a:pos x="139" y="41"/>
              </a:cxn>
              <a:cxn ang="0">
                <a:pos x="168" y="42"/>
              </a:cxn>
              <a:cxn ang="0">
                <a:pos x="155" y="55"/>
              </a:cxn>
              <a:cxn ang="0">
                <a:pos x="166" y="61"/>
              </a:cxn>
              <a:cxn ang="0">
                <a:pos x="194" y="67"/>
              </a:cxn>
              <a:cxn ang="0">
                <a:pos x="207" y="61"/>
              </a:cxn>
              <a:cxn ang="0">
                <a:pos x="214" y="81"/>
              </a:cxn>
              <a:cxn ang="0">
                <a:pos x="228" y="82"/>
              </a:cxn>
              <a:cxn ang="0">
                <a:pos x="246" y="82"/>
              </a:cxn>
              <a:cxn ang="0">
                <a:pos x="270" y="84"/>
              </a:cxn>
              <a:cxn ang="0">
                <a:pos x="298" y="88"/>
              </a:cxn>
              <a:cxn ang="0">
                <a:pos x="320" y="89"/>
              </a:cxn>
              <a:cxn ang="0">
                <a:pos x="345" y="82"/>
              </a:cxn>
              <a:cxn ang="0">
                <a:pos x="381" y="79"/>
              </a:cxn>
              <a:cxn ang="0">
                <a:pos x="400" y="79"/>
              </a:cxn>
              <a:cxn ang="0">
                <a:pos x="427" y="96"/>
              </a:cxn>
              <a:cxn ang="0">
                <a:pos x="436" y="99"/>
              </a:cxn>
            </a:cxnLst>
            <a:rect l="0" t="0" r="r" b="b"/>
            <a:pathLst>
              <a:path w="448" h="366">
                <a:moveTo>
                  <a:pt x="447" y="118"/>
                </a:moveTo>
                <a:cubicBezTo>
                  <a:pt x="448" y="120"/>
                  <a:pt x="448" y="124"/>
                  <a:pt x="447" y="126"/>
                </a:cubicBezTo>
                <a:cubicBezTo>
                  <a:pt x="446" y="128"/>
                  <a:pt x="441" y="129"/>
                  <a:pt x="441" y="131"/>
                </a:cubicBezTo>
                <a:cubicBezTo>
                  <a:pt x="439" y="133"/>
                  <a:pt x="439" y="138"/>
                  <a:pt x="439" y="140"/>
                </a:cubicBezTo>
                <a:cubicBezTo>
                  <a:pt x="439" y="141"/>
                  <a:pt x="441" y="144"/>
                  <a:pt x="442" y="146"/>
                </a:cubicBezTo>
                <a:cubicBezTo>
                  <a:pt x="442" y="147"/>
                  <a:pt x="443" y="151"/>
                  <a:pt x="442" y="153"/>
                </a:cubicBezTo>
                <a:cubicBezTo>
                  <a:pt x="442" y="155"/>
                  <a:pt x="438" y="157"/>
                  <a:pt x="436" y="159"/>
                </a:cubicBezTo>
                <a:cubicBezTo>
                  <a:pt x="435" y="160"/>
                  <a:pt x="433" y="162"/>
                  <a:pt x="432" y="163"/>
                </a:cubicBezTo>
                <a:cubicBezTo>
                  <a:pt x="431" y="165"/>
                  <a:pt x="429" y="169"/>
                  <a:pt x="428" y="171"/>
                </a:cubicBezTo>
                <a:cubicBezTo>
                  <a:pt x="427" y="172"/>
                  <a:pt x="426" y="175"/>
                  <a:pt x="425" y="176"/>
                </a:cubicBezTo>
                <a:cubicBezTo>
                  <a:pt x="424" y="176"/>
                  <a:pt x="421" y="175"/>
                  <a:pt x="420" y="175"/>
                </a:cubicBezTo>
                <a:cubicBezTo>
                  <a:pt x="419" y="175"/>
                  <a:pt x="416" y="177"/>
                  <a:pt x="415" y="178"/>
                </a:cubicBezTo>
                <a:cubicBezTo>
                  <a:pt x="414" y="179"/>
                  <a:pt x="413" y="183"/>
                  <a:pt x="413" y="185"/>
                </a:cubicBezTo>
                <a:cubicBezTo>
                  <a:pt x="413" y="187"/>
                  <a:pt x="417" y="190"/>
                  <a:pt x="417" y="192"/>
                </a:cubicBezTo>
                <a:cubicBezTo>
                  <a:pt x="418" y="195"/>
                  <a:pt x="416" y="200"/>
                  <a:pt x="415" y="203"/>
                </a:cubicBezTo>
                <a:cubicBezTo>
                  <a:pt x="415" y="204"/>
                  <a:pt x="414" y="207"/>
                  <a:pt x="413" y="209"/>
                </a:cubicBezTo>
                <a:cubicBezTo>
                  <a:pt x="413" y="212"/>
                  <a:pt x="414" y="217"/>
                  <a:pt x="414" y="220"/>
                </a:cubicBezTo>
                <a:cubicBezTo>
                  <a:pt x="415" y="223"/>
                  <a:pt x="418" y="228"/>
                  <a:pt x="419" y="231"/>
                </a:cubicBezTo>
                <a:cubicBezTo>
                  <a:pt x="419" y="233"/>
                  <a:pt x="419" y="237"/>
                  <a:pt x="418" y="238"/>
                </a:cubicBezTo>
                <a:cubicBezTo>
                  <a:pt x="417" y="240"/>
                  <a:pt x="413" y="241"/>
                  <a:pt x="411" y="241"/>
                </a:cubicBezTo>
                <a:cubicBezTo>
                  <a:pt x="409" y="242"/>
                  <a:pt x="406" y="240"/>
                  <a:pt x="405" y="240"/>
                </a:cubicBezTo>
                <a:cubicBezTo>
                  <a:pt x="404" y="240"/>
                  <a:pt x="403" y="242"/>
                  <a:pt x="403" y="242"/>
                </a:cubicBezTo>
                <a:cubicBezTo>
                  <a:pt x="401" y="243"/>
                  <a:pt x="399" y="243"/>
                  <a:pt x="398" y="242"/>
                </a:cubicBezTo>
                <a:cubicBezTo>
                  <a:pt x="397" y="242"/>
                  <a:pt x="396" y="239"/>
                  <a:pt x="395" y="239"/>
                </a:cubicBezTo>
                <a:cubicBezTo>
                  <a:pt x="394" y="238"/>
                  <a:pt x="389" y="236"/>
                  <a:pt x="387" y="237"/>
                </a:cubicBezTo>
                <a:cubicBezTo>
                  <a:pt x="386" y="237"/>
                  <a:pt x="384" y="240"/>
                  <a:pt x="383" y="241"/>
                </a:cubicBezTo>
                <a:cubicBezTo>
                  <a:pt x="382" y="242"/>
                  <a:pt x="381" y="245"/>
                  <a:pt x="380" y="246"/>
                </a:cubicBezTo>
                <a:cubicBezTo>
                  <a:pt x="378" y="247"/>
                  <a:pt x="373" y="245"/>
                  <a:pt x="370" y="245"/>
                </a:cubicBezTo>
                <a:cubicBezTo>
                  <a:pt x="368" y="246"/>
                  <a:pt x="365" y="249"/>
                  <a:pt x="363" y="250"/>
                </a:cubicBezTo>
                <a:cubicBezTo>
                  <a:pt x="362" y="250"/>
                  <a:pt x="359" y="250"/>
                  <a:pt x="358" y="250"/>
                </a:cubicBezTo>
                <a:cubicBezTo>
                  <a:pt x="357" y="251"/>
                  <a:pt x="355" y="253"/>
                  <a:pt x="355" y="254"/>
                </a:cubicBezTo>
                <a:cubicBezTo>
                  <a:pt x="354" y="257"/>
                  <a:pt x="355" y="262"/>
                  <a:pt x="355" y="265"/>
                </a:cubicBezTo>
                <a:cubicBezTo>
                  <a:pt x="355" y="267"/>
                  <a:pt x="353" y="273"/>
                  <a:pt x="354" y="275"/>
                </a:cubicBezTo>
                <a:cubicBezTo>
                  <a:pt x="355" y="276"/>
                  <a:pt x="357" y="278"/>
                  <a:pt x="358" y="278"/>
                </a:cubicBezTo>
                <a:cubicBezTo>
                  <a:pt x="360" y="280"/>
                  <a:pt x="365" y="281"/>
                  <a:pt x="367" y="282"/>
                </a:cubicBezTo>
                <a:cubicBezTo>
                  <a:pt x="368" y="284"/>
                  <a:pt x="371" y="289"/>
                  <a:pt x="371" y="292"/>
                </a:cubicBezTo>
                <a:cubicBezTo>
                  <a:pt x="370" y="294"/>
                  <a:pt x="365" y="295"/>
                  <a:pt x="364" y="295"/>
                </a:cubicBezTo>
                <a:cubicBezTo>
                  <a:pt x="362" y="295"/>
                  <a:pt x="359" y="293"/>
                  <a:pt x="357" y="293"/>
                </a:cubicBezTo>
                <a:cubicBezTo>
                  <a:pt x="356" y="293"/>
                  <a:pt x="352" y="293"/>
                  <a:pt x="351" y="294"/>
                </a:cubicBezTo>
                <a:cubicBezTo>
                  <a:pt x="350" y="295"/>
                  <a:pt x="349" y="297"/>
                  <a:pt x="349" y="299"/>
                </a:cubicBezTo>
                <a:cubicBezTo>
                  <a:pt x="349" y="300"/>
                  <a:pt x="350" y="303"/>
                  <a:pt x="350" y="304"/>
                </a:cubicBezTo>
                <a:cubicBezTo>
                  <a:pt x="349" y="306"/>
                  <a:pt x="346" y="306"/>
                  <a:pt x="346" y="307"/>
                </a:cubicBezTo>
                <a:cubicBezTo>
                  <a:pt x="345" y="309"/>
                  <a:pt x="344" y="313"/>
                  <a:pt x="344" y="315"/>
                </a:cubicBezTo>
                <a:cubicBezTo>
                  <a:pt x="344" y="317"/>
                  <a:pt x="345" y="320"/>
                  <a:pt x="346" y="320"/>
                </a:cubicBezTo>
                <a:cubicBezTo>
                  <a:pt x="348" y="321"/>
                  <a:pt x="351" y="320"/>
                  <a:pt x="353" y="320"/>
                </a:cubicBezTo>
                <a:cubicBezTo>
                  <a:pt x="354" y="321"/>
                  <a:pt x="355" y="322"/>
                  <a:pt x="356" y="322"/>
                </a:cubicBezTo>
                <a:cubicBezTo>
                  <a:pt x="357" y="324"/>
                  <a:pt x="356" y="327"/>
                  <a:pt x="355" y="328"/>
                </a:cubicBezTo>
                <a:cubicBezTo>
                  <a:pt x="355" y="330"/>
                  <a:pt x="353" y="332"/>
                  <a:pt x="352" y="333"/>
                </a:cubicBezTo>
                <a:cubicBezTo>
                  <a:pt x="351" y="334"/>
                  <a:pt x="348" y="338"/>
                  <a:pt x="346" y="338"/>
                </a:cubicBezTo>
                <a:cubicBezTo>
                  <a:pt x="345" y="339"/>
                  <a:pt x="343" y="338"/>
                  <a:pt x="342" y="338"/>
                </a:cubicBezTo>
                <a:cubicBezTo>
                  <a:pt x="340" y="340"/>
                  <a:pt x="339" y="345"/>
                  <a:pt x="338" y="347"/>
                </a:cubicBezTo>
                <a:cubicBezTo>
                  <a:pt x="337" y="349"/>
                  <a:pt x="337" y="353"/>
                  <a:pt x="335" y="354"/>
                </a:cubicBezTo>
                <a:cubicBezTo>
                  <a:pt x="334" y="355"/>
                  <a:pt x="331" y="353"/>
                  <a:pt x="330" y="354"/>
                </a:cubicBezTo>
                <a:cubicBezTo>
                  <a:pt x="328" y="356"/>
                  <a:pt x="328" y="361"/>
                  <a:pt x="327" y="364"/>
                </a:cubicBezTo>
                <a:cubicBezTo>
                  <a:pt x="327" y="364"/>
                  <a:pt x="327" y="365"/>
                  <a:pt x="327" y="366"/>
                </a:cubicBezTo>
                <a:cubicBezTo>
                  <a:pt x="326" y="366"/>
                  <a:pt x="324" y="366"/>
                  <a:pt x="324" y="366"/>
                </a:cubicBezTo>
                <a:cubicBezTo>
                  <a:pt x="322" y="366"/>
                  <a:pt x="317" y="365"/>
                  <a:pt x="316" y="364"/>
                </a:cubicBezTo>
                <a:cubicBezTo>
                  <a:pt x="314" y="362"/>
                  <a:pt x="314" y="357"/>
                  <a:pt x="312" y="355"/>
                </a:cubicBezTo>
                <a:cubicBezTo>
                  <a:pt x="311" y="353"/>
                  <a:pt x="307" y="350"/>
                  <a:pt x="305" y="349"/>
                </a:cubicBezTo>
                <a:cubicBezTo>
                  <a:pt x="303" y="347"/>
                  <a:pt x="298" y="346"/>
                  <a:pt x="296" y="344"/>
                </a:cubicBezTo>
                <a:cubicBezTo>
                  <a:pt x="294" y="342"/>
                  <a:pt x="292" y="337"/>
                  <a:pt x="290" y="335"/>
                </a:cubicBezTo>
                <a:cubicBezTo>
                  <a:pt x="289" y="334"/>
                  <a:pt x="285" y="334"/>
                  <a:pt x="284" y="333"/>
                </a:cubicBezTo>
                <a:cubicBezTo>
                  <a:pt x="282" y="331"/>
                  <a:pt x="280" y="326"/>
                  <a:pt x="279" y="324"/>
                </a:cubicBezTo>
                <a:cubicBezTo>
                  <a:pt x="279" y="321"/>
                  <a:pt x="280" y="316"/>
                  <a:pt x="279" y="314"/>
                </a:cubicBezTo>
                <a:cubicBezTo>
                  <a:pt x="279" y="312"/>
                  <a:pt x="276" y="308"/>
                  <a:pt x="275" y="306"/>
                </a:cubicBezTo>
                <a:cubicBezTo>
                  <a:pt x="273" y="305"/>
                  <a:pt x="269" y="301"/>
                  <a:pt x="266" y="301"/>
                </a:cubicBezTo>
                <a:cubicBezTo>
                  <a:pt x="264" y="301"/>
                  <a:pt x="259" y="302"/>
                  <a:pt x="258" y="304"/>
                </a:cubicBezTo>
                <a:cubicBezTo>
                  <a:pt x="257" y="305"/>
                  <a:pt x="257" y="308"/>
                  <a:pt x="256" y="309"/>
                </a:cubicBezTo>
                <a:cubicBezTo>
                  <a:pt x="254" y="310"/>
                  <a:pt x="249" y="310"/>
                  <a:pt x="247" y="310"/>
                </a:cubicBezTo>
                <a:cubicBezTo>
                  <a:pt x="245" y="310"/>
                  <a:pt x="242" y="309"/>
                  <a:pt x="241" y="309"/>
                </a:cubicBezTo>
                <a:cubicBezTo>
                  <a:pt x="238" y="310"/>
                  <a:pt x="235" y="317"/>
                  <a:pt x="232" y="317"/>
                </a:cubicBezTo>
                <a:cubicBezTo>
                  <a:pt x="229" y="317"/>
                  <a:pt x="227" y="310"/>
                  <a:pt x="224" y="309"/>
                </a:cubicBezTo>
                <a:cubicBezTo>
                  <a:pt x="222" y="308"/>
                  <a:pt x="218" y="308"/>
                  <a:pt x="217" y="309"/>
                </a:cubicBezTo>
                <a:cubicBezTo>
                  <a:pt x="215" y="310"/>
                  <a:pt x="214" y="317"/>
                  <a:pt x="211" y="317"/>
                </a:cubicBezTo>
                <a:cubicBezTo>
                  <a:pt x="209" y="317"/>
                  <a:pt x="207" y="311"/>
                  <a:pt x="205" y="310"/>
                </a:cubicBezTo>
                <a:cubicBezTo>
                  <a:pt x="203" y="309"/>
                  <a:pt x="200" y="309"/>
                  <a:pt x="199" y="308"/>
                </a:cubicBezTo>
                <a:cubicBezTo>
                  <a:pt x="197" y="308"/>
                  <a:pt x="193" y="306"/>
                  <a:pt x="191" y="306"/>
                </a:cubicBezTo>
                <a:cubicBezTo>
                  <a:pt x="188" y="306"/>
                  <a:pt x="183" y="309"/>
                  <a:pt x="180" y="308"/>
                </a:cubicBezTo>
                <a:cubicBezTo>
                  <a:pt x="177" y="308"/>
                  <a:pt x="170" y="306"/>
                  <a:pt x="167" y="304"/>
                </a:cubicBezTo>
                <a:cubicBezTo>
                  <a:pt x="165" y="302"/>
                  <a:pt x="162" y="295"/>
                  <a:pt x="160" y="293"/>
                </a:cubicBezTo>
                <a:cubicBezTo>
                  <a:pt x="158" y="292"/>
                  <a:pt x="154" y="292"/>
                  <a:pt x="152" y="291"/>
                </a:cubicBezTo>
                <a:cubicBezTo>
                  <a:pt x="150" y="290"/>
                  <a:pt x="148" y="285"/>
                  <a:pt x="146" y="285"/>
                </a:cubicBezTo>
                <a:cubicBezTo>
                  <a:pt x="145" y="285"/>
                  <a:pt x="144" y="286"/>
                  <a:pt x="144" y="287"/>
                </a:cubicBezTo>
                <a:cubicBezTo>
                  <a:pt x="143" y="288"/>
                  <a:pt x="142" y="292"/>
                  <a:pt x="140" y="292"/>
                </a:cubicBezTo>
                <a:cubicBezTo>
                  <a:pt x="139" y="293"/>
                  <a:pt x="136" y="292"/>
                  <a:pt x="134" y="292"/>
                </a:cubicBezTo>
                <a:cubicBezTo>
                  <a:pt x="131" y="291"/>
                  <a:pt x="127" y="286"/>
                  <a:pt x="124" y="285"/>
                </a:cubicBezTo>
                <a:cubicBezTo>
                  <a:pt x="122" y="284"/>
                  <a:pt x="119" y="285"/>
                  <a:pt x="117" y="285"/>
                </a:cubicBezTo>
                <a:cubicBezTo>
                  <a:pt x="116" y="284"/>
                  <a:pt x="113" y="283"/>
                  <a:pt x="111" y="282"/>
                </a:cubicBezTo>
                <a:cubicBezTo>
                  <a:pt x="109" y="282"/>
                  <a:pt x="105" y="282"/>
                  <a:pt x="103" y="282"/>
                </a:cubicBezTo>
                <a:cubicBezTo>
                  <a:pt x="101" y="283"/>
                  <a:pt x="99" y="286"/>
                  <a:pt x="97" y="287"/>
                </a:cubicBezTo>
                <a:cubicBezTo>
                  <a:pt x="94" y="289"/>
                  <a:pt x="87" y="292"/>
                  <a:pt x="83" y="292"/>
                </a:cubicBezTo>
                <a:cubicBezTo>
                  <a:pt x="82" y="292"/>
                  <a:pt x="80" y="291"/>
                  <a:pt x="79" y="290"/>
                </a:cubicBezTo>
                <a:cubicBezTo>
                  <a:pt x="77" y="290"/>
                  <a:pt x="73" y="289"/>
                  <a:pt x="72" y="288"/>
                </a:cubicBezTo>
                <a:cubicBezTo>
                  <a:pt x="69" y="287"/>
                  <a:pt x="63" y="284"/>
                  <a:pt x="61" y="284"/>
                </a:cubicBezTo>
                <a:cubicBezTo>
                  <a:pt x="59" y="284"/>
                  <a:pt x="57" y="285"/>
                  <a:pt x="55" y="284"/>
                </a:cubicBezTo>
                <a:cubicBezTo>
                  <a:pt x="54" y="283"/>
                  <a:pt x="52" y="279"/>
                  <a:pt x="50" y="278"/>
                </a:cubicBezTo>
                <a:cubicBezTo>
                  <a:pt x="50" y="277"/>
                  <a:pt x="48" y="276"/>
                  <a:pt x="47" y="275"/>
                </a:cubicBezTo>
                <a:cubicBezTo>
                  <a:pt x="48" y="274"/>
                  <a:pt x="49" y="273"/>
                  <a:pt x="49" y="272"/>
                </a:cubicBezTo>
                <a:cubicBezTo>
                  <a:pt x="50" y="271"/>
                  <a:pt x="48" y="267"/>
                  <a:pt x="49" y="265"/>
                </a:cubicBezTo>
                <a:cubicBezTo>
                  <a:pt x="51" y="264"/>
                  <a:pt x="55" y="265"/>
                  <a:pt x="56" y="265"/>
                </a:cubicBezTo>
                <a:cubicBezTo>
                  <a:pt x="58" y="266"/>
                  <a:pt x="58" y="270"/>
                  <a:pt x="59" y="270"/>
                </a:cubicBezTo>
                <a:cubicBezTo>
                  <a:pt x="60" y="271"/>
                  <a:pt x="63" y="271"/>
                  <a:pt x="64" y="270"/>
                </a:cubicBezTo>
                <a:cubicBezTo>
                  <a:pt x="65" y="268"/>
                  <a:pt x="65" y="264"/>
                  <a:pt x="64" y="262"/>
                </a:cubicBezTo>
                <a:cubicBezTo>
                  <a:pt x="64" y="260"/>
                  <a:pt x="61" y="259"/>
                  <a:pt x="60" y="257"/>
                </a:cubicBezTo>
                <a:cubicBezTo>
                  <a:pt x="59" y="256"/>
                  <a:pt x="58" y="252"/>
                  <a:pt x="58" y="250"/>
                </a:cubicBezTo>
                <a:cubicBezTo>
                  <a:pt x="57" y="248"/>
                  <a:pt x="54" y="243"/>
                  <a:pt x="53" y="241"/>
                </a:cubicBezTo>
                <a:cubicBezTo>
                  <a:pt x="52" y="237"/>
                  <a:pt x="51" y="229"/>
                  <a:pt x="53" y="225"/>
                </a:cubicBezTo>
                <a:cubicBezTo>
                  <a:pt x="54" y="223"/>
                  <a:pt x="59" y="222"/>
                  <a:pt x="60" y="220"/>
                </a:cubicBezTo>
                <a:cubicBezTo>
                  <a:pt x="61" y="219"/>
                  <a:pt x="63" y="215"/>
                  <a:pt x="63" y="214"/>
                </a:cubicBezTo>
                <a:cubicBezTo>
                  <a:pt x="62" y="211"/>
                  <a:pt x="61" y="206"/>
                  <a:pt x="58" y="205"/>
                </a:cubicBezTo>
                <a:cubicBezTo>
                  <a:pt x="57" y="204"/>
                  <a:pt x="54" y="206"/>
                  <a:pt x="53" y="206"/>
                </a:cubicBezTo>
                <a:cubicBezTo>
                  <a:pt x="51" y="205"/>
                  <a:pt x="48" y="201"/>
                  <a:pt x="48" y="199"/>
                </a:cubicBezTo>
                <a:cubicBezTo>
                  <a:pt x="47" y="197"/>
                  <a:pt x="49" y="193"/>
                  <a:pt x="49" y="191"/>
                </a:cubicBezTo>
                <a:cubicBezTo>
                  <a:pt x="49" y="190"/>
                  <a:pt x="48" y="186"/>
                  <a:pt x="48" y="184"/>
                </a:cubicBezTo>
                <a:cubicBezTo>
                  <a:pt x="48" y="181"/>
                  <a:pt x="47" y="175"/>
                  <a:pt x="48" y="173"/>
                </a:cubicBezTo>
                <a:cubicBezTo>
                  <a:pt x="50" y="172"/>
                  <a:pt x="56" y="173"/>
                  <a:pt x="57" y="172"/>
                </a:cubicBezTo>
                <a:cubicBezTo>
                  <a:pt x="59" y="170"/>
                  <a:pt x="59" y="163"/>
                  <a:pt x="57" y="162"/>
                </a:cubicBezTo>
                <a:cubicBezTo>
                  <a:pt x="56" y="161"/>
                  <a:pt x="54" y="164"/>
                  <a:pt x="52" y="165"/>
                </a:cubicBezTo>
                <a:cubicBezTo>
                  <a:pt x="51" y="165"/>
                  <a:pt x="47" y="165"/>
                  <a:pt x="46" y="163"/>
                </a:cubicBezTo>
                <a:cubicBezTo>
                  <a:pt x="45" y="162"/>
                  <a:pt x="46" y="158"/>
                  <a:pt x="47" y="157"/>
                </a:cubicBezTo>
                <a:cubicBezTo>
                  <a:pt x="49" y="155"/>
                  <a:pt x="55" y="154"/>
                  <a:pt x="56" y="152"/>
                </a:cubicBezTo>
                <a:cubicBezTo>
                  <a:pt x="57" y="151"/>
                  <a:pt x="58" y="148"/>
                  <a:pt x="58" y="146"/>
                </a:cubicBezTo>
                <a:cubicBezTo>
                  <a:pt x="58" y="144"/>
                  <a:pt x="58" y="138"/>
                  <a:pt x="56" y="136"/>
                </a:cubicBezTo>
                <a:cubicBezTo>
                  <a:pt x="55" y="134"/>
                  <a:pt x="50" y="132"/>
                  <a:pt x="49" y="130"/>
                </a:cubicBezTo>
                <a:cubicBezTo>
                  <a:pt x="48" y="129"/>
                  <a:pt x="50" y="125"/>
                  <a:pt x="49" y="124"/>
                </a:cubicBezTo>
                <a:cubicBezTo>
                  <a:pt x="49" y="120"/>
                  <a:pt x="47" y="114"/>
                  <a:pt x="45" y="111"/>
                </a:cubicBezTo>
                <a:cubicBezTo>
                  <a:pt x="43" y="110"/>
                  <a:pt x="38" y="109"/>
                  <a:pt x="37" y="107"/>
                </a:cubicBezTo>
                <a:cubicBezTo>
                  <a:pt x="35" y="105"/>
                  <a:pt x="34" y="99"/>
                  <a:pt x="33" y="96"/>
                </a:cubicBezTo>
                <a:cubicBezTo>
                  <a:pt x="31" y="94"/>
                  <a:pt x="27" y="89"/>
                  <a:pt x="25" y="87"/>
                </a:cubicBezTo>
                <a:cubicBezTo>
                  <a:pt x="22" y="86"/>
                  <a:pt x="17" y="85"/>
                  <a:pt x="15" y="84"/>
                </a:cubicBezTo>
                <a:cubicBezTo>
                  <a:pt x="13" y="83"/>
                  <a:pt x="10" y="79"/>
                  <a:pt x="8" y="78"/>
                </a:cubicBezTo>
                <a:cubicBezTo>
                  <a:pt x="6" y="77"/>
                  <a:pt x="2" y="76"/>
                  <a:pt x="0" y="75"/>
                </a:cubicBezTo>
                <a:cubicBezTo>
                  <a:pt x="4" y="71"/>
                  <a:pt x="10" y="66"/>
                  <a:pt x="12" y="63"/>
                </a:cubicBezTo>
                <a:cubicBezTo>
                  <a:pt x="14" y="59"/>
                  <a:pt x="17" y="51"/>
                  <a:pt x="18" y="47"/>
                </a:cubicBezTo>
                <a:cubicBezTo>
                  <a:pt x="19" y="45"/>
                  <a:pt x="21" y="40"/>
                  <a:pt x="22" y="38"/>
                </a:cubicBezTo>
                <a:cubicBezTo>
                  <a:pt x="23" y="37"/>
                  <a:pt x="26" y="35"/>
                  <a:pt x="27" y="35"/>
                </a:cubicBezTo>
                <a:cubicBezTo>
                  <a:pt x="29" y="35"/>
                  <a:pt x="32" y="36"/>
                  <a:pt x="33" y="38"/>
                </a:cubicBezTo>
                <a:cubicBezTo>
                  <a:pt x="34" y="38"/>
                  <a:pt x="34" y="41"/>
                  <a:pt x="34" y="42"/>
                </a:cubicBezTo>
                <a:cubicBezTo>
                  <a:pt x="35" y="43"/>
                  <a:pt x="38" y="43"/>
                  <a:pt x="39" y="44"/>
                </a:cubicBezTo>
                <a:cubicBezTo>
                  <a:pt x="41" y="45"/>
                  <a:pt x="45" y="48"/>
                  <a:pt x="46" y="46"/>
                </a:cubicBezTo>
                <a:cubicBezTo>
                  <a:pt x="47" y="46"/>
                  <a:pt x="46" y="42"/>
                  <a:pt x="46" y="41"/>
                </a:cubicBezTo>
                <a:cubicBezTo>
                  <a:pt x="45" y="38"/>
                  <a:pt x="44" y="34"/>
                  <a:pt x="42" y="32"/>
                </a:cubicBezTo>
                <a:cubicBezTo>
                  <a:pt x="41" y="32"/>
                  <a:pt x="39" y="32"/>
                  <a:pt x="38" y="32"/>
                </a:cubicBezTo>
                <a:cubicBezTo>
                  <a:pt x="36" y="31"/>
                  <a:pt x="35" y="26"/>
                  <a:pt x="34" y="25"/>
                </a:cubicBezTo>
                <a:cubicBezTo>
                  <a:pt x="33" y="24"/>
                  <a:pt x="29" y="24"/>
                  <a:pt x="29" y="23"/>
                </a:cubicBezTo>
                <a:cubicBezTo>
                  <a:pt x="27" y="22"/>
                  <a:pt x="27" y="18"/>
                  <a:pt x="26" y="16"/>
                </a:cubicBezTo>
                <a:cubicBezTo>
                  <a:pt x="26" y="15"/>
                  <a:pt x="27" y="11"/>
                  <a:pt x="28" y="9"/>
                </a:cubicBezTo>
                <a:cubicBezTo>
                  <a:pt x="29" y="7"/>
                  <a:pt x="34" y="5"/>
                  <a:pt x="34" y="2"/>
                </a:cubicBezTo>
                <a:cubicBezTo>
                  <a:pt x="35" y="2"/>
                  <a:pt x="35" y="1"/>
                  <a:pt x="35" y="0"/>
                </a:cubicBezTo>
                <a:cubicBezTo>
                  <a:pt x="36" y="1"/>
                  <a:pt x="38" y="1"/>
                  <a:pt x="39" y="2"/>
                </a:cubicBezTo>
                <a:cubicBezTo>
                  <a:pt x="41" y="4"/>
                  <a:pt x="42" y="8"/>
                  <a:pt x="44" y="9"/>
                </a:cubicBezTo>
                <a:cubicBezTo>
                  <a:pt x="46" y="10"/>
                  <a:pt x="51" y="11"/>
                  <a:pt x="52" y="10"/>
                </a:cubicBezTo>
                <a:cubicBezTo>
                  <a:pt x="54" y="9"/>
                  <a:pt x="55" y="5"/>
                  <a:pt x="57" y="4"/>
                </a:cubicBezTo>
                <a:cubicBezTo>
                  <a:pt x="59" y="3"/>
                  <a:pt x="63" y="2"/>
                  <a:pt x="65" y="2"/>
                </a:cubicBezTo>
                <a:cubicBezTo>
                  <a:pt x="67" y="2"/>
                  <a:pt x="71" y="2"/>
                  <a:pt x="72" y="3"/>
                </a:cubicBezTo>
                <a:cubicBezTo>
                  <a:pt x="74" y="5"/>
                  <a:pt x="73" y="9"/>
                  <a:pt x="74" y="11"/>
                </a:cubicBezTo>
                <a:cubicBezTo>
                  <a:pt x="76" y="12"/>
                  <a:pt x="80" y="11"/>
                  <a:pt x="81" y="12"/>
                </a:cubicBezTo>
                <a:cubicBezTo>
                  <a:pt x="83" y="13"/>
                  <a:pt x="83" y="19"/>
                  <a:pt x="84" y="20"/>
                </a:cubicBezTo>
                <a:cubicBezTo>
                  <a:pt x="86" y="21"/>
                  <a:pt x="89" y="23"/>
                  <a:pt x="90" y="22"/>
                </a:cubicBezTo>
                <a:cubicBezTo>
                  <a:pt x="91" y="22"/>
                  <a:pt x="90" y="17"/>
                  <a:pt x="92" y="17"/>
                </a:cubicBezTo>
                <a:cubicBezTo>
                  <a:pt x="93" y="16"/>
                  <a:pt x="95" y="18"/>
                  <a:pt x="96" y="19"/>
                </a:cubicBezTo>
                <a:cubicBezTo>
                  <a:pt x="97" y="21"/>
                  <a:pt x="97" y="24"/>
                  <a:pt x="98" y="26"/>
                </a:cubicBezTo>
                <a:cubicBezTo>
                  <a:pt x="99" y="27"/>
                  <a:pt x="103" y="27"/>
                  <a:pt x="104" y="28"/>
                </a:cubicBezTo>
                <a:cubicBezTo>
                  <a:pt x="105" y="30"/>
                  <a:pt x="105" y="34"/>
                  <a:pt x="106" y="36"/>
                </a:cubicBezTo>
                <a:cubicBezTo>
                  <a:pt x="107" y="38"/>
                  <a:pt x="111" y="44"/>
                  <a:pt x="112" y="44"/>
                </a:cubicBezTo>
                <a:cubicBezTo>
                  <a:pt x="113" y="45"/>
                  <a:pt x="120" y="42"/>
                  <a:pt x="123" y="41"/>
                </a:cubicBezTo>
                <a:cubicBezTo>
                  <a:pt x="124" y="41"/>
                  <a:pt x="127" y="40"/>
                  <a:pt x="128" y="40"/>
                </a:cubicBezTo>
                <a:cubicBezTo>
                  <a:pt x="131" y="40"/>
                  <a:pt x="136" y="41"/>
                  <a:pt x="139" y="41"/>
                </a:cubicBezTo>
                <a:cubicBezTo>
                  <a:pt x="140" y="42"/>
                  <a:pt x="144" y="42"/>
                  <a:pt x="145" y="41"/>
                </a:cubicBezTo>
                <a:cubicBezTo>
                  <a:pt x="147" y="41"/>
                  <a:pt x="149" y="38"/>
                  <a:pt x="151" y="37"/>
                </a:cubicBezTo>
                <a:cubicBezTo>
                  <a:pt x="153" y="37"/>
                  <a:pt x="158" y="37"/>
                  <a:pt x="160" y="37"/>
                </a:cubicBezTo>
                <a:cubicBezTo>
                  <a:pt x="162" y="38"/>
                  <a:pt x="167" y="40"/>
                  <a:pt x="168" y="42"/>
                </a:cubicBezTo>
                <a:cubicBezTo>
                  <a:pt x="169" y="43"/>
                  <a:pt x="169" y="46"/>
                  <a:pt x="168" y="47"/>
                </a:cubicBezTo>
                <a:cubicBezTo>
                  <a:pt x="167" y="48"/>
                  <a:pt x="164" y="46"/>
                  <a:pt x="163" y="47"/>
                </a:cubicBezTo>
                <a:cubicBezTo>
                  <a:pt x="162" y="48"/>
                  <a:pt x="162" y="52"/>
                  <a:pt x="161" y="53"/>
                </a:cubicBezTo>
                <a:cubicBezTo>
                  <a:pt x="160" y="54"/>
                  <a:pt x="155" y="54"/>
                  <a:pt x="155" y="55"/>
                </a:cubicBezTo>
                <a:cubicBezTo>
                  <a:pt x="153" y="57"/>
                  <a:pt x="154" y="61"/>
                  <a:pt x="155" y="63"/>
                </a:cubicBezTo>
                <a:cubicBezTo>
                  <a:pt x="155" y="65"/>
                  <a:pt x="157" y="69"/>
                  <a:pt x="159" y="70"/>
                </a:cubicBezTo>
                <a:cubicBezTo>
                  <a:pt x="160" y="71"/>
                  <a:pt x="163" y="71"/>
                  <a:pt x="164" y="70"/>
                </a:cubicBezTo>
                <a:cubicBezTo>
                  <a:pt x="166" y="69"/>
                  <a:pt x="164" y="62"/>
                  <a:pt x="166" y="61"/>
                </a:cubicBezTo>
                <a:cubicBezTo>
                  <a:pt x="167" y="59"/>
                  <a:pt x="172" y="62"/>
                  <a:pt x="174" y="62"/>
                </a:cubicBezTo>
                <a:cubicBezTo>
                  <a:pt x="176" y="62"/>
                  <a:pt x="182" y="59"/>
                  <a:pt x="184" y="60"/>
                </a:cubicBezTo>
                <a:cubicBezTo>
                  <a:pt x="186" y="60"/>
                  <a:pt x="188" y="64"/>
                  <a:pt x="189" y="65"/>
                </a:cubicBezTo>
                <a:cubicBezTo>
                  <a:pt x="190" y="66"/>
                  <a:pt x="193" y="66"/>
                  <a:pt x="194" y="67"/>
                </a:cubicBezTo>
                <a:cubicBezTo>
                  <a:pt x="195" y="68"/>
                  <a:pt x="196" y="72"/>
                  <a:pt x="198" y="73"/>
                </a:cubicBezTo>
                <a:cubicBezTo>
                  <a:pt x="199" y="74"/>
                  <a:pt x="203" y="75"/>
                  <a:pt x="204" y="73"/>
                </a:cubicBezTo>
                <a:cubicBezTo>
                  <a:pt x="206" y="72"/>
                  <a:pt x="203" y="66"/>
                  <a:pt x="204" y="64"/>
                </a:cubicBezTo>
                <a:cubicBezTo>
                  <a:pt x="204" y="63"/>
                  <a:pt x="206" y="61"/>
                  <a:pt x="207" y="61"/>
                </a:cubicBezTo>
                <a:cubicBezTo>
                  <a:pt x="209" y="61"/>
                  <a:pt x="212" y="63"/>
                  <a:pt x="213" y="65"/>
                </a:cubicBezTo>
                <a:cubicBezTo>
                  <a:pt x="214" y="66"/>
                  <a:pt x="214" y="70"/>
                  <a:pt x="214" y="72"/>
                </a:cubicBezTo>
                <a:cubicBezTo>
                  <a:pt x="213" y="73"/>
                  <a:pt x="213" y="75"/>
                  <a:pt x="213" y="76"/>
                </a:cubicBezTo>
                <a:cubicBezTo>
                  <a:pt x="213" y="77"/>
                  <a:pt x="213" y="80"/>
                  <a:pt x="214" y="81"/>
                </a:cubicBezTo>
                <a:cubicBezTo>
                  <a:pt x="216" y="81"/>
                  <a:pt x="219" y="80"/>
                  <a:pt x="221" y="79"/>
                </a:cubicBezTo>
                <a:cubicBezTo>
                  <a:pt x="221" y="78"/>
                  <a:pt x="221" y="75"/>
                  <a:pt x="222" y="75"/>
                </a:cubicBezTo>
                <a:cubicBezTo>
                  <a:pt x="223" y="74"/>
                  <a:pt x="226" y="74"/>
                  <a:pt x="227" y="75"/>
                </a:cubicBezTo>
                <a:cubicBezTo>
                  <a:pt x="228" y="76"/>
                  <a:pt x="228" y="80"/>
                  <a:pt x="228" y="82"/>
                </a:cubicBezTo>
                <a:cubicBezTo>
                  <a:pt x="228" y="84"/>
                  <a:pt x="228" y="88"/>
                  <a:pt x="229" y="88"/>
                </a:cubicBezTo>
                <a:cubicBezTo>
                  <a:pt x="231" y="89"/>
                  <a:pt x="233" y="86"/>
                  <a:pt x="234" y="85"/>
                </a:cubicBezTo>
                <a:cubicBezTo>
                  <a:pt x="236" y="85"/>
                  <a:pt x="240" y="86"/>
                  <a:pt x="242" y="85"/>
                </a:cubicBezTo>
                <a:cubicBezTo>
                  <a:pt x="243" y="85"/>
                  <a:pt x="246" y="83"/>
                  <a:pt x="246" y="82"/>
                </a:cubicBezTo>
                <a:cubicBezTo>
                  <a:pt x="247" y="80"/>
                  <a:pt x="245" y="75"/>
                  <a:pt x="246" y="74"/>
                </a:cubicBezTo>
                <a:cubicBezTo>
                  <a:pt x="247" y="72"/>
                  <a:pt x="251" y="72"/>
                  <a:pt x="252" y="72"/>
                </a:cubicBezTo>
                <a:cubicBezTo>
                  <a:pt x="255" y="72"/>
                  <a:pt x="259" y="75"/>
                  <a:pt x="261" y="76"/>
                </a:cubicBezTo>
                <a:cubicBezTo>
                  <a:pt x="263" y="78"/>
                  <a:pt x="267" y="83"/>
                  <a:pt x="270" y="84"/>
                </a:cubicBezTo>
                <a:cubicBezTo>
                  <a:pt x="271" y="85"/>
                  <a:pt x="275" y="86"/>
                  <a:pt x="276" y="86"/>
                </a:cubicBezTo>
                <a:cubicBezTo>
                  <a:pt x="279" y="86"/>
                  <a:pt x="283" y="84"/>
                  <a:pt x="285" y="84"/>
                </a:cubicBezTo>
                <a:cubicBezTo>
                  <a:pt x="286" y="83"/>
                  <a:pt x="289" y="83"/>
                  <a:pt x="290" y="84"/>
                </a:cubicBezTo>
                <a:cubicBezTo>
                  <a:pt x="292" y="84"/>
                  <a:pt x="296" y="88"/>
                  <a:pt x="298" y="88"/>
                </a:cubicBezTo>
                <a:cubicBezTo>
                  <a:pt x="300" y="89"/>
                  <a:pt x="304" y="90"/>
                  <a:pt x="306" y="89"/>
                </a:cubicBezTo>
                <a:cubicBezTo>
                  <a:pt x="307" y="88"/>
                  <a:pt x="307" y="83"/>
                  <a:pt x="308" y="82"/>
                </a:cubicBezTo>
                <a:cubicBezTo>
                  <a:pt x="310" y="82"/>
                  <a:pt x="313" y="83"/>
                  <a:pt x="314" y="84"/>
                </a:cubicBezTo>
                <a:cubicBezTo>
                  <a:pt x="316" y="85"/>
                  <a:pt x="319" y="88"/>
                  <a:pt x="320" y="89"/>
                </a:cubicBezTo>
                <a:cubicBezTo>
                  <a:pt x="322" y="89"/>
                  <a:pt x="326" y="90"/>
                  <a:pt x="327" y="89"/>
                </a:cubicBezTo>
                <a:cubicBezTo>
                  <a:pt x="329" y="87"/>
                  <a:pt x="326" y="81"/>
                  <a:pt x="327" y="80"/>
                </a:cubicBezTo>
                <a:cubicBezTo>
                  <a:pt x="328" y="78"/>
                  <a:pt x="333" y="79"/>
                  <a:pt x="335" y="79"/>
                </a:cubicBezTo>
                <a:cubicBezTo>
                  <a:pt x="338" y="79"/>
                  <a:pt x="342" y="82"/>
                  <a:pt x="345" y="82"/>
                </a:cubicBezTo>
                <a:cubicBezTo>
                  <a:pt x="347" y="82"/>
                  <a:pt x="352" y="80"/>
                  <a:pt x="354" y="79"/>
                </a:cubicBezTo>
                <a:cubicBezTo>
                  <a:pt x="355" y="79"/>
                  <a:pt x="358" y="76"/>
                  <a:pt x="359" y="76"/>
                </a:cubicBezTo>
                <a:cubicBezTo>
                  <a:pt x="362" y="75"/>
                  <a:pt x="368" y="76"/>
                  <a:pt x="370" y="76"/>
                </a:cubicBezTo>
                <a:cubicBezTo>
                  <a:pt x="373" y="76"/>
                  <a:pt x="378" y="78"/>
                  <a:pt x="381" y="79"/>
                </a:cubicBezTo>
                <a:cubicBezTo>
                  <a:pt x="382" y="80"/>
                  <a:pt x="384" y="82"/>
                  <a:pt x="385" y="83"/>
                </a:cubicBezTo>
                <a:cubicBezTo>
                  <a:pt x="386" y="83"/>
                  <a:pt x="388" y="84"/>
                  <a:pt x="389" y="83"/>
                </a:cubicBezTo>
                <a:cubicBezTo>
                  <a:pt x="391" y="83"/>
                  <a:pt x="393" y="80"/>
                  <a:pt x="394" y="79"/>
                </a:cubicBezTo>
                <a:cubicBezTo>
                  <a:pt x="396" y="79"/>
                  <a:pt x="399" y="79"/>
                  <a:pt x="400" y="79"/>
                </a:cubicBezTo>
                <a:cubicBezTo>
                  <a:pt x="402" y="80"/>
                  <a:pt x="404" y="84"/>
                  <a:pt x="405" y="85"/>
                </a:cubicBezTo>
                <a:cubicBezTo>
                  <a:pt x="406" y="87"/>
                  <a:pt x="407" y="92"/>
                  <a:pt x="408" y="94"/>
                </a:cubicBezTo>
                <a:cubicBezTo>
                  <a:pt x="410" y="96"/>
                  <a:pt x="417" y="96"/>
                  <a:pt x="420" y="96"/>
                </a:cubicBezTo>
                <a:cubicBezTo>
                  <a:pt x="422" y="96"/>
                  <a:pt x="426" y="97"/>
                  <a:pt x="427" y="96"/>
                </a:cubicBezTo>
                <a:cubicBezTo>
                  <a:pt x="428" y="96"/>
                  <a:pt x="430" y="94"/>
                  <a:pt x="431" y="93"/>
                </a:cubicBezTo>
                <a:cubicBezTo>
                  <a:pt x="433" y="94"/>
                  <a:pt x="435" y="95"/>
                  <a:pt x="436" y="95"/>
                </a:cubicBezTo>
                <a:cubicBezTo>
                  <a:pt x="437" y="95"/>
                  <a:pt x="437" y="95"/>
                  <a:pt x="438" y="95"/>
                </a:cubicBezTo>
                <a:cubicBezTo>
                  <a:pt x="437" y="96"/>
                  <a:pt x="436" y="98"/>
                  <a:pt x="436" y="99"/>
                </a:cubicBezTo>
                <a:cubicBezTo>
                  <a:pt x="435" y="102"/>
                  <a:pt x="437" y="107"/>
                  <a:pt x="439" y="109"/>
                </a:cubicBezTo>
                <a:cubicBezTo>
                  <a:pt x="439" y="110"/>
                  <a:pt x="442" y="110"/>
                  <a:pt x="443" y="111"/>
                </a:cubicBezTo>
                <a:cubicBezTo>
                  <a:pt x="445" y="112"/>
                  <a:pt x="447" y="116"/>
                  <a:pt x="447" y="1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18"/>
          <p:cNvSpPr>
            <a:spLocks/>
          </p:cNvSpPr>
          <p:nvPr/>
        </p:nvSpPr>
        <p:spPr bwMode="auto">
          <a:xfrm>
            <a:off x="7157652" y="4163179"/>
            <a:ext cx="1317763" cy="1582629"/>
          </a:xfrm>
          <a:custGeom>
            <a:avLst/>
            <a:gdLst/>
            <a:ahLst/>
            <a:cxnLst>
              <a:cxn ang="0">
                <a:pos x="568" y="187"/>
              </a:cxn>
              <a:cxn ang="0">
                <a:pos x="547" y="215"/>
              </a:cxn>
              <a:cxn ang="0">
                <a:pos x="533" y="241"/>
              </a:cxn>
              <a:cxn ang="0">
                <a:pos x="506" y="269"/>
              </a:cxn>
              <a:cxn ang="0">
                <a:pos x="494" y="293"/>
              </a:cxn>
              <a:cxn ang="0">
                <a:pos x="484" y="317"/>
              </a:cxn>
              <a:cxn ang="0">
                <a:pos x="479" y="341"/>
              </a:cxn>
              <a:cxn ang="0">
                <a:pos x="458" y="368"/>
              </a:cxn>
              <a:cxn ang="0">
                <a:pos x="423" y="387"/>
              </a:cxn>
              <a:cxn ang="0">
                <a:pos x="372" y="406"/>
              </a:cxn>
              <a:cxn ang="0">
                <a:pos x="340" y="407"/>
              </a:cxn>
              <a:cxn ang="0">
                <a:pos x="316" y="421"/>
              </a:cxn>
              <a:cxn ang="0">
                <a:pos x="294" y="415"/>
              </a:cxn>
              <a:cxn ang="0">
                <a:pos x="279" y="446"/>
              </a:cxn>
              <a:cxn ang="0">
                <a:pos x="267" y="482"/>
              </a:cxn>
              <a:cxn ang="0">
                <a:pos x="305" y="519"/>
              </a:cxn>
              <a:cxn ang="0">
                <a:pos x="309" y="560"/>
              </a:cxn>
              <a:cxn ang="0">
                <a:pos x="298" y="595"/>
              </a:cxn>
              <a:cxn ang="0">
                <a:pos x="270" y="628"/>
              </a:cxn>
              <a:cxn ang="0">
                <a:pos x="254" y="667"/>
              </a:cxn>
              <a:cxn ang="0">
                <a:pos x="232" y="685"/>
              </a:cxn>
              <a:cxn ang="0">
                <a:pos x="199" y="669"/>
              </a:cxn>
              <a:cxn ang="0">
                <a:pos x="174" y="638"/>
              </a:cxn>
              <a:cxn ang="0">
                <a:pos x="129" y="631"/>
              </a:cxn>
              <a:cxn ang="0">
                <a:pos x="90" y="613"/>
              </a:cxn>
              <a:cxn ang="0">
                <a:pos x="77" y="614"/>
              </a:cxn>
              <a:cxn ang="0">
                <a:pos x="67" y="597"/>
              </a:cxn>
              <a:cxn ang="0">
                <a:pos x="56" y="562"/>
              </a:cxn>
              <a:cxn ang="0">
                <a:pos x="27" y="552"/>
              </a:cxn>
              <a:cxn ang="0">
                <a:pos x="11" y="534"/>
              </a:cxn>
              <a:cxn ang="0">
                <a:pos x="65" y="480"/>
              </a:cxn>
              <a:cxn ang="0">
                <a:pos x="80" y="418"/>
              </a:cxn>
              <a:cxn ang="0">
                <a:pos x="106" y="294"/>
              </a:cxn>
              <a:cxn ang="0">
                <a:pos x="123" y="235"/>
              </a:cxn>
              <a:cxn ang="0">
                <a:pos x="144" y="223"/>
              </a:cxn>
              <a:cxn ang="0">
                <a:pos x="118" y="224"/>
              </a:cxn>
              <a:cxn ang="0">
                <a:pos x="111" y="212"/>
              </a:cxn>
              <a:cxn ang="0">
                <a:pos x="135" y="93"/>
              </a:cxn>
              <a:cxn ang="0">
                <a:pos x="154" y="24"/>
              </a:cxn>
              <a:cxn ang="0">
                <a:pos x="181" y="61"/>
              </a:cxn>
              <a:cxn ang="0">
                <a:pos x="208" y="119"/>
              </a:cxn>
              <a:cxn ang="0">
                <a:pos x="230" y="167"/>
              </a:cxn>
              <a:cxn ang="0">
                <a:pos x="236" y="180"/>
              </a:cxn>
              <a:cxn ang="0">
                <a:pos x="220" y="143"/>
              </a:cxn>
              <a:cxn ang="0">
                <a:pos x="209" y="85"/>
              </a:cxn>
              <a:cxn ang="0">
                <a:pos x="241" y="92"/>
              </a:cxn>
              <a:cxn ang="0">
                <a:pos x="260" y="124"/>
              </a:cxn>
              <a:cxn ang="0">
                <a:pos x="294" y="137"/>
              </a:cxn>
              <a:cxn ang="0">
                <a:pos x="326" y="121"/>
              </a:cxn>
              <a:cxn ang="0">
                <a:pos x="360" y="101"/>
              </a:cxn>
              <a:cxn ang="0">
                <a:pos x="377" y="62"/>
              </a:cxn>
              <a:cxn ang="0">
                <a:pos x="416" y="27"/>
              </a:cxn>
              <a:cxn ang="0">
                <a:pos x="434" y="0"/>
              </a:cxn>
              <a:cxn ang="0">
                <a:pos x="455" y="30"/>
              </a:cxn>
              <a:cxn ang="0">
                <a:pos x="505" y="25"/>
              </a:cxn>
              <a:cxn ang="0">
                <a:pos x="527" y="58"/>
              </a:cxn>
              <a:cxn ang="0">
                <a:pos x="549" y="77"/>
              </a:cxn>
              <a:cxn ang="0">
                <a:pos x="538" y="114"/>
              </a:cxn>
              <a:cxn ang="0">
                <a:pos x="561" y="136"/>
              </a:cxn>
            </a:cxnLst>
            <a:rect l="0" t="0" r="r" b="b"/>
            <a:pathLst>
              <a:path w="571" h="685">
                <a:moveTo>
                  <a:pt x="568" y="157"/>
                </a:moveTo>
                <a:cubicBezTo>
                  <a:pt x="569" y="158"/>
                  <a:pt x="570" y="161"/>
                  <a:pt x="571" y="164"/>
                </a:cubicBezTo>
                <a:cubicBezTo>
                  <a:pt x="569" y="164"/>
                  <a:pt x="567" y="165"/>
                  <a:pt x="566" y="166"/>
                </a:cubicBezTo>
                <a:cubicBezTo>
                  <a:pt x="565" y="167"/>
                  <a:pt x="564" y="171"/>
                  <a:pt x="564" y="172"/>
                </a:cubicBezTo>
                <a:cubicBezTo>
                  <a:pt x="564" y="174"/>
                  <a:pt x="565" y="176"/>
                  <a:pt x="566" y="178"/>
                </a:cubicBezTo>
                <a:cubicBezTo>
                  <a:pt x="567" y="180"/>
                  <a:pt x="569" y="185"/>
                  <a:pt x="568" y="187"/>
                </a:cubicBezTo>
                <a:cubicBezTo>
                  <a:pt x="568" y="188"/>
                  <a:pt x="564" y="189"/>
                  <a:pt x="564" y="191"/>
                </a:cubicBezTo>
                <a:cubicBezTo>
                  <a:pt x="563" y="193"/>
                  <a:pt x="565" y="197"/>
                  <a:pt x="564" y="199"/>
                </a:cubicBezTo>
                <a:cubicBezTo>
                  <a:pt x="563" y="200"/>
                  <a:pt x="561" y="202"/>
                  <a:pt x="560" y="203"/>
                </a:cubicBezTo>
                <a:cubicBezTo>
                  <a:pt x="559" y="205"/>
                  <a:pt x="561" y="211"/>
                  <a:pt x="560" y="213"/>
                </a:cubicBezTo>
                <a:cubicBezTo>
                  <a:pt x="559" y="214"/>
                  <a:pt x="556" y="214"/>
                  <a:pt x="554" y="215"/>
                </a:cubicBezTo>
                <a:cubicBezTo>
                  <a:pt x="552" y="215"/>
                  <a:pt x="548" y="213"/>
                  <a:pt x="547" y="215"/>
                </a:cubicBezTo>
                <a:cubicBezTo>
                  <a:pt x="546" y="215"/>
                  <a:pt x="547" y="217"/>
                  <a:pt x="547" y="218"/>
                </a:cubicBezTo>
                <a:cubicBezTo>
                  <a:pt x="547" y="220"/>
                  <a:pt x="545" y="222"/>
                  <a:pt x="545" y="223"/>
                </a:cubicBezTo>
                <a:cubicBezTo>
                  <a:pt x="545" y="224"/>
                  <a:pt x="546" y="228"/>
                  <a:pt x="546" y="229"/>
                </a:cubicBezTo>
                <a:cubicBezTo>
                  <a:pt x="545" y="231"/>
                  <a:pt x="542" y="235"/>
                  <a:pt x="540" y="236"/>
                </a:cubicBezTo>
                <a:cubicBezTo>
                  <a:pt x="539" y="236"/>
                  <a:pt x="535" y="235"/>
                  <a:pt x="534" y="236"/>
                </a:cubicBezTo>
                <a:cubicBezTo>
                  <a:pt x="533" y="236"/>
                  <a:pt x="534" y="240"/>
                  <a:pt x="533" y="241"/>
                </a:cubicBezTo>
                <a:cubicBezTo>
                  <a:pt x="531" y="242"/>
                  <a:pt x="527" y="242"/>
                  <a:pt x="525" y="243"/>
                </a:cubicBezTo>
                <a:cubicBezTo>
                  <a:pt x="523" y="244"/>
                  <a:pt x="519" y="246"/>
                  <a:pt x="518" y="248"/>
                </a:cubicBezTo>
                <a:cubicBezTo>
                  <a:pt x="518" y="249"/>
                  <a:pt x="519" y="252"/>
                  <a:pt x="518" y="253"/>
                </a:cubicBezTo>
                <a:cubicBezTo>
                  <a:pt x="518" y="254"/>
                  <a:pt x="516" y="257"/>
                  <a:pt x="516" y="258"/>
                </a:cubicBezTo>
                <a:cubicBezTo>
                  <a:pt x="515" y="258"/>
                  <a:pt x="512" y="259"/>
                  <a:pt x="511" y="260"/>
                </a:cubicBezTo>
                <a:cubicBezTo>
                  <a:pt x="510" y="262"/>
                  <a:pt x="508" y="268"/>
                  <a:pt x="506" y="269"/>
                </a:cubicBezTo>
                <a:cubicBezTo>
                  <a:pt x="505" y="270"/>
                  <a:pt x="503" y="269"/>
                  <a:pt x="502" y="269"/>
                </a:cubicBezTo>
                <a:cubicBezTo>
                  <a:pt x="500" y="270"/>
                  <a:pt x="497" y="272"/>
                  <a:pt x="495" y="273"/>
                </a:cubicBezTo>
                <a:cubicBezTo>
                  <a:pt x="493" y="273"/>
                  <a:pt x="489" y="275"/>
                  <a:pt x="488" y="277"/>
                </a:cubicBezTo>
                <a:cubicBezTo>
                  <a:pt x="487" y="279"/>
                  <a:pt x="488" y="283"/>
                  <a:pt x="489" y="285"/>
                </a:cubicBezTo>
                <a:cubicBezTo>
                  <a:pt x="490" y="286"/>
                  <a:pt x="492" y="286"/>
                  <a:pt x="493" y="287"/>
                </a:cubicBezTo>
                <a:cubicBezTo>
                  <a:pt x="494" y="288"/>
                  <a:pt x="493" y="291"/>
                  <a:pt x="494" y="293"/>
                </a:cubicBezTo>
                <a:cubicBezTo>
                  <a:pt x="495" y="294"/>
                  <a:pt x="499" y="296"/>
                  <a:pt x="500" y="298"/>
                </a:cubicBezTo>
                <a:cubicBezTo>
                  <a:pt x="501" y="299"/>
                  <a:pt x="501" y="302"/>
                  <a:pt x="501" y="304"/>
                </a:cubicBezTo>
                <a:cubicBezTo>
                  <a:pt x="501" y="306"/>
                  <a:pt x="499" y="310"/>
                  <a:pt x="498" y="312"/>
                </a:cubicBezTo>
                <a:cubicBezTo>
                  <a:pt x="498" y="314"/>
                  <a:pt x="499" y="317"/>
                  <a:pt x="498" y="318"/>
                </a:cubicBezTo>
                <a:cubicBezTo>
                  <a:pt x="497" y="321"/>
                  <a:pt x="491" y="323"/>
                  <a:pt x="488" y="322"/>
                </a:cubicBezTo>
                <a:cubicBezTo>
                  <a:pt x="487" y="322"/>
                  <a:pt x="485" y="318"/>
                  <a:pt x="484" y="317"/>
                </a:cubicBezTo>
                <a:cubicBezTo>
                  <a:pt x="482" y="316"/>
                  <a:pt x="479" y="314"/>
                  <a:pt x="477" y="315"/>
                </a:cubicBezTo>
                <a:cubicBezTo>
                  <a:pt x="474" y="315"/>
                  <a:pt x="470" y="319"/>
                  <a:pt x="469" y="322"/>
                </a:cubicBezTo>
                <a:cubicBezTo>
                  <a:pt x="469" y="324"/>
                  <a:pt x="471" y="327"/>
                  <a:pt x="472" y="328"/>
                </a:cubicBezTo>
                <a:cubicBezTo>
                  <a:pt x="472" y="330"/>
                  <a:pt x="470" y="333"/>
                  <a:pt x="470" y="334"/>
                </a:cubicBezTo>
                <a:cubicBezTo>
                  <a:pt x="471" y="335"/>
                  <a:pt x="475" y="335"/>
                  <a:pt x="476" y="336"/>
                </a:cubicBezTo>
                <a:cubicBezTo>
                  <a:pt x="477" y="336"/>
                  <a:pt x="479" y="339"/>
                  <a:pt x="479" y="341"/>
                </a:cubicBezTo>
                <a:cubicBezTo>
                  <a:pt x="479" y="343"/>
                  <a:pt x="476" y="345"/>
                  <a:pt x="475" y="347"/>
                </a:cubicBezTo>
                <a:cubicBezTo>
                  <a:pt x="475" y="349"/>
                  <a:pt x="475" y="352"/>
                  <a:pt x="475" y="354"/>
                </a:cubicBezTo>
                <a:cubicBezTo>
                  <a:pt x="475" y="356"/>
                  <a:pt x="474" y="360"/>
                  <a:pt x="473" y="361"/>
                </a:cubicBezTo>
                <a:cubicBezTo>
                  <a:pt x="471" y="362"/>
                  <a:pt x="468" y="360"/>
                  <a:pt x="467" y="361"/>
                </a:cubicBezTo>
                <a:cubicBezTo>
                  <a:pt x="465" y="362"/>
                  <a:pt x="466" y="367"/>
                  <a:pt x="464" y="368"/>
                </a:cubicBezTo>
                <a:cubicBezTo>
                  <a:pt x="463" y="369"/>
                  <a:pt x="460" y="367"/>
                  <a:pt x="458" y="368"/>
                </a:cubicBezTo>
                <a:cubicBezTo>
                  <a:pt x="456" y="369"/>
                  <a:pt x="455" y="375"/>
                  <a:pt x="453" y="377"/>
                </a:cubicBezTo>
                <a:cubicBezTo>
                  <a:pt x="452" y="378"/>
                  <a:pt x="448" y="378"/>
                  <a:pt x="447" y="380"/>
                </a:cubicBezTo>
                <a:cubicBezTo>
                  <a:pt x="446" y="381"/>
                  <a:pt x="445" y="386"/>
                  <a:pt x="444" y="388"/>
                </a:cubicBezTo>
                <a:cubicBezTo>
                  <a:pt x="442" y="390"/>
                  <a:pt x="438" y="393"/>
                  <a:pt x="435" y="394"/>
                </a:cubicBezTo>
                <a:cubicBezTo>
                  <a:pt x="433" y="395"/>
                  <a:pt x="429" y="396"/>
                  <a:pt x="427" y="395"/>
                </a:cubicBezTo>
                <a:cubicBezTo>
                  <a:pt x="425" y="394"/>
                  <a:pt x="425" y="388"/>
                  <a:pt x="423" y="387"/>
                </a:cubicBezTo>
                <a:cubicBezTo>
                  <a:pt x="422" y="386"/>
                  <a:pt x="418" y="386"/>
                  <a:pt x="416" y="386"/>
                </a:cubicBezTo>
                <a:cubicBezTo>
                  <a:pt x="414" y="387"/>
                  <a:pt x="411" y="390"/>
                  <a:pt x="409" y="390"/>
                </a:cubicBezTo>
                <a:cubicBezTo>
                  <a:pt x="407" y="391"/>
                  <a:pt x="403" y="389"/>
                  <a:pt x="400" y="390"/>
                </a:cubicBezTo>
                <a:cubicBezTo>
                  <a:pt x="397" y="390"/>
                  <a:pt x="391" y="393"/>
                  <a:pt x="388" y="395"/>
                </a:cubicBezTo>
                <a:cubicBezTo>
                  <a:pt x="386" y="396"/>
                  <a:pt x="382" y="399"/>
                  <a:pt x="380" y="401"/>
                </a:cubicBezTo>
                <a:cubicBezTo>
                  <a:pt x="378" y="402"/>
                  <a:pt x="374" y="405"/>
                  <a:pt x="372" y="406"/>
                </a:cubicBezTo>
                <a:cubicBezTo>
                  <a:pt x="369" y="406"/>
                  <a:pt x="361" y="404"/>
                  <a:pt x="359" y="402"/>
                </a:cubicBezTo>
                <a:cubicBezTo>
                  <a:pt x="357" y="400"/>
                  <a:pt x="358" y="395"/>
                  <a:pt x="357" y="394"/>
                </a:cubicBezTo>
                <a:cubicBezTo>
                  <a:pt x="355" y="393"/>
                  <a:pt x="350" y="395"/>
                  <a:pt x="348" y="397"/>
                </a:cubicBezTo>
                <a:cubicBezTo>
                  <a:pt x="347" y="398"/>
                  <a:pt x="349" y="402"/>
                  <a:pt x="348" y="403"/>
                </a:cubicBezTo>
                <a:cubicBezTo>
                  <a:pt x="348" y="405"/>
                  <a:pt x="346" y="406"/>
                  <a:pt x="344" y="407"/>
                </a:cubicBezTo>
                <a:cubicBezTo>
                  <a:pt x="343" y="407"/>
                  <a:pt x="341" y="407"/>
                  <a:pt x="340" y="407"/>
                </a:cubicBezTo>
                <a:cubicBezTo>
                  <a:pt x="338" y="406"/>
                  <a:pt x="335" y="401"/>
                  <a:pt x="333" y="401"/>
                </a:cubicBezTo>
                <a:cubicBezTo>
                  <a:pt x="332" y="401"/>
                  <a:pt x="329" y="403"/>
                  <a:pt x="329" y="404"/>
                </a:cubicBezTo>
                <a:cubicBezTo>
                  <a:pt x="329" y="406"/>
                  <a:pt x="333" y="408"/>
                  <a:pt x="333" y="410"/>
                </a:cubicBezTo>
                <a:cubicBezTo>
                  <a:pt x="334" y="413"/>
                  <a:pt x="332" y="418"/>
                  <a:pt x="331" y="420"/>
                </a:cubicBezTo>
                <a:cubicBezTo>
                  <a:pt x="330" y="421"/>
                  <a:pt x="328" y="424"/>
                  <a:pt x="326" y="424"/>
                </a:cubicBezTo>
                <a:cubicBezTo>
                  <a:pt x="324" y="424"/>
                  <a:pt x="317" y="423"/>
                  <a:pt x="316" y="421"/>
                </a:cubicBezTo>
                <a:cubicBezTo>
                  <a:pt x="315" y="419"/>
                  <a:pt x="319" y="415"/>
                  <a:pt x="319" y="413"/>
                </a:cubicBezTo>
                <a:cubicBezTo>
                  <a:pt x="319" y="411"/>
                  <a:pt x="317" y="408"/>
                  <a:pt x="316" y="407"/>
                </a:cubicBezTo>
                <a:cubicBezTo>
                  <a:pt x="315" y="406"/>
                  <a:pt x="312" y="406"/>
                  <a:pt x="310" y="406"/>
                </a:cubicBezTo>
                <a:cubicBezTo>
                  <a:pt x="310" y="407"/>
                  <a:pt x="308" y="408"/>
                  <a:pt x="308" y="408"/>
                </a:cubicBezTo>
                <a:cubicBezTo>
                  <a:pt x="306" y="411"/>
                  <a:pt x="305" y="419"/>
                  <a:pt x="301" y="420"/>
                </a:cubicBezTo>
                <a:cubicBezTo>
                  <a:pt x="299" y="420"/>
                  <a:pt x="296" y="416"/>
                  <a:pt x="294" y="415"/>
                </a:cubicBezTo>
                <a:cubicBezTo>
                  <a:pt x="293" y="415"/>
                  <a:pt x="290" y="415"/>
                  <a:pt x="289" y="415"/>
                </a:cubicBezTo>
                <a:cubicBezTo>
                  <a:pt x="286" y="415"/>
                  <a:pt x="279" y="418"/>
                  <a:pt x="278" y="420"/>
                </a:cubicBezTo>
                <a:cubicBezTo>
                  <a:pt x="276" y="422"/>
                  <a:pt x="276" y="426"/>
                  <a:pt x="278" y="428"/>
                </a:cubicBezTo>
                <a:cubicBezTo>
                  <a:pt x="278" y="429"/>
                  <a:pt x="283" y="429"/>
                  <a:pt x="284" y="431"/>
                </a:cubicBezTo>
                <a:cubicBezTo>
                  <a:pt x="285" y="433"/>
                  <a:pt x="285" y="438"/>
                  <a:pt x="284" y="441"/>
                </a:cubicBezTo>
                <a:cubicBezTo>
                  <a:pt x="284" y="442"/>
                  <a:pt x="280" y="445"/>
                  <a:pt x="279" y="446"/>
                </a:cubicBezTo>
                <a:cubicBezTo>
                  <a:pt x="279" y="448"/>
                  <a:pt x="279" y="453"/>
                  <a:pt x="279" y="455"/>
                </a:cubicBezTo>
                <a:cubicBezTo>
                  <a:pt x="280" y="456"/>
                  <a:pt x="283" y="459"/>
                  <a:pt x="283" y="461"/>
                </a:cubicBezTo>
                <a:cubicBezTo>
                  <a:pt x="284" y="463"/>
                  <a:pt x="284" y="467"/>
                  <a:pt x="283" y="469"/>
                </a:cubicBezTo>
                <a:cubicBezTo>
                  <a:pt x="283" y="470"/>
                  <a:pt x="280" y="472"/>
                  <a:pt x="279" y="472"/>
                </a:cubicBezTo>
                <a:cubicBezTo>
                  <a:pt x="277" y="473"/>
                  <a:pt x="271" y="470"/>
                  <a:pt x="269" y="471"/>
                </a:cubicBezTo>
                <a:cubicBezTo>
                  <a:pt x="267" y="473"/>
                  <a:pt x="267" y="479"/>
                  <a:pt x="267" y="482"/>
                </a:cubicBezTo>
                <a:cubicBezTo>
                  <a:pt x="268" y="485"/>
                  <a:pt x="270" y="492"/>
                  <a:pt x="273" y="494"/>
                </a:cubicBezTo>
                <a:cubicBezTo>
                  <a:pt x="274" y="496"/>
                  <a:pt x="279" y="497"/>
                  <a:pt x="281" y="497"/>
                </a:cubicBezTo>
                <a:cubicBezTo>
                  <a:pt x="284" y="498"/>
                  <a:pt x="290" y="496"/>
                  <a:pt x="293" y="497"/>
                </a:cubicBezTo>
                <a:cubicBezTo>
                  <a:pt x="294" y="498"/>
                  <a:pt x="295" y="503"/>
                  <a:pt x="296" y="505"/>
                </a:cubicBezTo>
                <a:cubicBezTo>
                  <a:pt x="298" y="507"/>
                  <a:pt x="305" y="508"/>
                  <a:pt x="306" y="511"/>
                </a:cubicBezTo>
                <a:cubicBezTo>
                  <a:pt x="307" y="513"/>
                  <a:pt x="304" y="517"/>
                  <a:pt x="305" y="519"/>
                </a:cubicBezTo>
                <a:cubicBezTo>
                  <a:pt x="305" y="521"/>
                  <a:pt x="309" y="523"/>
                  <a:pt x="310" y="524"/>
                </a:cubicBezTo>
                <a:cubicBezTo>
                  <a:pt x="312" y="527"/>
                  <a:pt x="314" y="533"/>
                  <a:pt x="315" y="537"/>
                </a:cubicBezTo>
                <a:cubicBezTo>
                  <a:pt x="315" y="539"/>
                  <a:pt x="312" y="543"/>
                  <a:pt x="312" y="545"/>
                </a:cubicBezTo>
                <a:cubicBezTo>
                  <a:pt x="313" y="548"/>
                  <a:pt x="318" y="549"/>
                  <a:pt x="319" y="551"/>
                </a:cubicBezTo>
                <a:cubicBezTo>
                  <a:pt x="320" y="553"/>
                  <a:pt x="320" y="559"/>
                  <a:pt x="318" y="560"/>
                </a:cubicBezTo>
                <a:cubicBezTo>
                  <a:pt x="316" y="562"/>
                  <a:pt x="310" y="559"/>
                  <a:pt x="309" y="560"/>
                </a:cubicBezTo>
                <a:cubicBezTo>
                  <a:pt x="307" y="561"/>
                  <a:pt x="307" y="564"/>
                  <a:pt x="307" y="566"/>
                </a:cubicBezTo>
                <a:cubicBezTo>
                  <a:pt x="307" y="568"/>
                  <a:pt x="306" y="571"/>
                  <a:pt x="306" y="573"/>
                </a:cubicBezTo>
                <a:cubicBezTo>
                  <a:pt x="306" y="575"/>
                  <a:pt x="307" y="578"/>
                  <a:pt x="306" y="580"/>
                </a:cubicBezTo>
                <a:cubicBezTo>
                  <a:pt x="306" y="581"/>
                  <a:pt x="305" y="582"/>
                  <a:pt x="305" y="582"/>
                </a:cubicBezTo>
                <a:cubicBezTo>
                  <a:pt x="304" y="584"/>
                  <a:pt x="304" y="590"/>
                  <a:pt x="303" y="592"/>
                </a:cubicBezTo>
                <a:cubicBezTo>
                  <a:pt x="302" y="593"/>
                  <a:pt x="299" y="594"/>
                  <a:pt x="298" y="595"/>
                </a:cubicBezTo>
                <a:cubicBezTo>
                  <a:pt x="296" y="597"/>
                  <a:pt x="295" y="601"/>
                  <a:pt x="294" y="602"/>
                </a:cubicBezTo>
                <a:cubicBezTo>
                  <a:pt x="293" y="604"/>
                  <a:pt x="292" y="608"/>
                  <a:pt x="291" y="609"/>
                </a:cubicBezTo>
                <a:cubicBezTo>
                  <a:pt x="289" y="610"/>
                  <a:pt x="286" y="608"/>
                  <a:pt x="284" y="609"/>
                </a:cubicBezTo>
                <a:cubicBezTo>
                  <a:pt x="282" y="610"/>
                  <a:pt x="278" y="614"/>
                  <a:pt x="277" y="617"/>
                </a:cubicBezTo>
                <a:cubicBezTo>
                  <a:pt x="276" y="619"/>
                  <a:pt x="280" y="625"/>
                  <a:pt x="278" y="627"/>
                </a:cubicBezTo>
                <a:cubicBezTo>
                  <a:pt x="277" y="629"/>
                  <a:pt x="272" y="628"/>
                  <a:pt x="270" y="628"/>
                </a:cubicBezTo>
                <a:cubicBezTo>
                  <a:pt x="268" y="629"/>
                  <a:pt x="265" y="631"/>
                  <a:pt x="264" y="633"/>
                </a:cubicBezTo>
                <a:cubicBezTo>
                  <a:pt x="262" y="635"/>
                  <a:pt x="263" y="640"/>
                  <a:pt x="262" y="642"/>
                </a:cubicBezTo>
                <a:cubicBezTo>
                  <a:pt x="261" y="643"/>
                  <a:pt x="257" y="644"/>
                  <a:pt x="256" y="645"/>
                </a:cubicBezTo>
                <a:cubicBezTo>
                  <a:pt x="256" y="647"/>
                  <a:pt x="259" y="651"/>
                  <a:pt x="258" y="653"/>
                </a:cubicBezTo>
                <a:cubicBezTo>
                  <a:pt x="258" y="654"/>
                  <a:pt x="256" y="655"/>
                  <a:pt x="256" y="656"/>
                </a:cubicBezTo>
                <a:cubicBezTo>
                  <a:pt x="254" y="659"/>
                  <a:pt x="254" y="664"/>
                  <a:pt x="254" y="667"/>
                </a:cubicBezTo>
                <a:cubicBezTo>
                  <a:pt x="254" y="668"/>
                  <a:pt x="255" y="670"/>
                  <a:pt x="256" y="672"/>
                </a:cubicBezTo>
                <a:cubicBezTo>
                  <a:pt x="254" y="672"/>
                  <a:pt x="253" y="672"/>
                  <a:pt x="252" y="673"/>
                </a:cubicBezTo>
                <a:cubicBezTo>
                  <a:pt x="251" y="673"/>
                  <a:pt x="248" y="676"/>
                  <a:pt x="247" y="678"/>
                </a:cubicBezTo>
                <a:cubicBezTo>
                  <a:pt x="245" y="679"/>
                  <a:pt x="245" y="683"/>
                  <a:pt x="243" y="684"/>
                </a:cubicBezTo>
                <a:cubicBezTo>
                  <a:pt x="241" y="684"/>
                  <a:pt x="238" y="681"/>
                  <a:pt x="236" y="681"/>
                </a:cubicBezTo>
                <a:cubicBezTo>
                  <a:pt x="235" y="681"/>
                  <a:pt x="233" y="685"/>
                  <a:pt x="232" y="685"/>
                </a:cubicBezTo>
                <a:cubicBezTo>
                  <a:pt x="229" y="684"/>
                  <a:pt x="229" y="678"/>
                  <a:pt x="227" y="677"/>
                </a:cubicBezTo>
                <a:cubicBezTo>
                  <a:pt x="225" y="677"/>
                  <a:pt x="222" y="677"/>
                  <a:pt x="221" y="677"/>
                </a:cubicBezTo>
                <a:cubicBezTo>
                  <a:pt x="220" y="678"/>
                  <a:pt x="220" y="680"/>
                  <a:pt x="220" y="680"/>
                </a:cubicBezTo>
                <a:cubicBezTo>
                  <a:pt x="219" y="682"/>
                  <a:pt x="215" y="685"/>
                  <a:pt x="212" y="685"/>
                </a:cubicBezTo>
                <a:cubicBezTo>
                  <a:pt x="211" y="685"/>
                  <a:pt x="209" y="682"/>
                  <a:pt x="208" y="681"/>
                </a:cubicBezTo>
                <a:cubicBezTo>
                  <a:pt x="206" y="678"/>
                  <a:pt x="201" y="672"/>
                  <a:pt x="199" y="669"/>
                </a:cubicBezTo>
                <a:cubicBezTo>
                  <a:pt x="198" y="667"/>
                  <a:pt x="197" y="661"/>
                  <a:pt x="194" y="660"/>
                </a:cubicBezTo>
                <a:cubicBezTo>
                  <a:pt x="193" y="659"/>
                  <a:pt x="189" y="660"/>
                  <a:pt x="187" y="660"/>
                </a:cubicBezTo>
                <a:cubicBezTo>
                  <a:pt x="185" y="659"/>
                  <a:pt x="180" y="657"/>
                  <a:pt x="179" y="655"/>
                </a:cubicBezTo>
                <a:cubicBezTo>
                  <a:pt x="179" y="653"/>
                  <a:pt x="184" y="650"/>
                  <a:pt x="184" y="648"/>
                </a:cubicBezTo>
                <a:cubicBezTo>
                  <a:pt x="184" y="646"/>
                  <a:pt x="182" y="642"/>
                  <a:pt x="180" y="641"/>
                </a:cubicBezTo>
                <a:cubicBezTo>
                  <a:pt x="179" y="639"/>
                  <a:pt x="176" y="638"/>
                  <a:pt x="174" y="638"/>
                </a:cubicBezTo>
                <a:cubicBezTo>
                  <a:pt x="173" y="639"/>
                  <a:pt x="170" y="641"/>
                  <a:pt x="168" y="641"/>
                </a:cubicBezTo>
                <a:cubicBezTo>
                  <a:pt x="166" y="642"/>
                  <a:pt x="161" y="645"/>
                  <a:pt x="158" y="644"/>
                </a:cubicBezTo>
                <a:cubicBezTo>
                  <a:pt x="156" y="644"/>
                  <a:pt x="153" y="642"/>
                  <a:pt x="151" y="641"/>
                </a:cubicBezTo>
                <a:cubicBezTo>
                  <a:pt x="149" y="640"/>
                  <a:pt x="144" y="638"/>
                  <a:pt x="142" y="637"/>
                </a:cubicBezTo>
                <a:cubicBezTo>
                  <a:pt x="140" y="636"/>
                  <a:pt x="135" y="636"/>
                  <a:pt x="133" y="635"/>
                </a:cubicBezTo>
                <a:cubicBezTo>
                  <a:pt x="132" y="635"/>
                  <a:pt x="130" y="632"/>
                  <a:pt x="129" y="631"/>
                </a:cubicBezTo>
                <a:cubicBezTo>
                  <a:pt x="128" y="631"/>
                  <a:pt x="125" y="632"/>
                  <a:pt x="123" y="631"/>
                </a:cubicBezTo>
                <a:cubicBezTo>
                  <a:pt x="121" y="631"/>
                  <a:pt x="117" y="629"/>
                  <a:pt x="116" y="628"/>
                </a:cubicBezTo>
                <a:cubicBezTo>
                  <a:pt x="114" y="626"/>
                  <a:pt x="113" y="621"/>
                  <a:pt x="112" y="619"/>
                </a:cubicBezTo>
                <a:cubicBezTo>
                  <a:pt x="110" y="618"/>
                  <a:pt x="106" y="619"/>
                  <a:pt x="104" y="619"/>
                </a:cubicBezTo>
                <a:cubicBezTo>
                  <a:pt x="101" y="619"/>
                  <a:pt x="97" y="619"/>
                  <a:pt x="95" y="618"/>
                </a:cubicBezTo>
                <a:cubicBezTo>
                  <a:pt x="93" y="617"/>
                  <a:pt x="90" y="615"/>
                  <a:pt x="90" y="613"/>
                </a:cubicBezTo>
                <a:cubicBezTo>
                  <a:pt x="89" y="612"/>
                  <a:pt x="89" y="607"/>
                  <a:pt x="90" y="606"/>
                </a:cubicBezTo>
                <a:cubicBezTo>
                  <a:pt x="90" y="605"/>
                  <a:pt x="92" y="603"/>
                  <a:pt x="91" y="602"/>
                </a:cubicBezTo>
                <a:cubicBezTo>
                  <a:pt x="91" y="600"/>
                  <a:pt x="89" y="596"/>
                  <a:pt x="87" y="596"/>
                </a:cubicBezTo>
                <a:cubicBezTo>
                  <a:pt x="85" y="595"/>
                  <a:pt x="81" y="597"/>
                  <a:pt x="79" y="598"/>
                </a:cubicBezTo>
                <a:cubicBezTo>
                  <a:pt x="78" y="600"/>
                  <a:pt x="78" y="605"/>
                  <a:pt x="77" y="607"/>
                </a:cubicBezTo>
                <a:cubicBezTo>
                  <a:pt x="77" y="609"/>
                  <a:pt x="78" y="612"/>
                  <a:pt x="77" y="614"/>
                </a:cubicBezTo>
                <a:cubicBezTo>
                  <a:pt x="77" y="615"/>
                  <a:pt x="74" y="617"/>
                  <a:pt x="72" y="618"/>
                </a:cubicBezTo>
                <a:cubicBezTo>
                  <a:pt x="71" y="618"/>
                  <a:pt x="68" y="618"/>
                  <a:pt x="67" y="618"/>
                </a:cubicBezTo>
                <a:cubicBezTo>
                  <a:pt x="65" y="617"/>
                  <a:pt x="62" y="615"/>
                  <a:pt x="60" y="614"/>
                </a:cubicBezTo>
                <a:cubicBezTo>
                  <a:pt x="59" y="613"/>
                  <a:pt x="58" y="610"/>
                  <a:pt x="58" y="608"/>
                </a:cubicBezTo>
                <a:cubicBezTo>
                  <a:pt x="57" y="606"/>
                  <a:pt x="58" y="601"/>
                  <a:pt x="60" y="599"/>
                </a:cubicBezTo>
                <a:cubicBezTo>
                  <a:pt x="61" y="598"/>
                  <a:pt x="65" y="598"/>
                  <a:pt x="67" y="597"/>
                </a:cubicBezTo>
                <a:cubicBezTo>
                  <a:pt x="68" y="595"/>
                  <a:pt x="66" y="589"/>
                  <a:pt x="67" y="586"/>
                </a:cubicBezTo>
                <a:cubicBezTo>
                  <a:pt x="67" y="585"/>
                  <a:pt x="69" y="583"/>
                  <a:pt x="70" y="582"/>
                </a:cubicBezTo>
                <a:cubicBezTo>
                  <a:pt x="72" y="579"/>
                  <a:pt x="74" y="571"/>
                  <a:pt x="73" y="568"/>
                </a:cubicBezTo>
                <a:cubicBezTo>
                  <a:pt x="73" y="567"/>
                  <a:pt x="71" y="566"/>
                  <a:pt x="70" y="565"/>
                </a:cubicBezTo>
                <a:cubicBezTo>
                  <a:pt x="69" y="564"/>
                  <a:pt x="64" y="563"/>
                  <a:pt x="62" y="562"/>
                </a:cubicBezTo>
                <a:cubicBezTo>
                  <a:pt x="61" y="562"/>
                  <a:pt x="57" y="563"/>
                  <a:pt x="56" y="562"/>
                </a:cubicBezTo>
                <a:cubicBezTo>
                  <a:pt x="53" y="561"/>
                  <a:pt x="49" y="558"/>
                  <a:pt x="47" y="557"/>
                </a:cubicBezTo>
                <a:cubicBezTo>
                  <a:pt x="46" y="557"/>
                  <a:pt x="43" y="557"/>
                  <a:pt x="43" y="558"/>
                </a:cubicBezTo>
                <a:cubicBezTo>
                  <a:pt x="41" y="559"/>
                  <a:pt x="41" y="563"/>
                  <a:pt x="40" y="564"/>
                </a:cubicBezTo>
                <a:cubicBezTo>
                  <a:pt x="38" y="565"/>
                  <a:pt x="35" y="565"/>
                  <a:pt x="33" y="564"/>
                </a:cubicBezTo>
                <a:cubicBezTo>
                  <a:pt x="31" y="564"/>
                  <a:pt x="27" y="562"/>
                  <a:pt x="27" y="560"/>
                </a:cubicBezTo>
                <a:cubicBezTo>
                  <a:pt x="26" y="558"/>
                  <a:pt x="29" y="553"/>
                  <a:pt x="27" y="552"/>
                </a:cubicBezTo>
                <a:cubicBezTo>
                  <a:pt x="26" y="550"/>
                  <a:pt x="21" y="549"/>
                  <a:pt x="19" y="549"/>
                </a:cubicBezTo>
                <a:cubicBezTo>
                  <a:pt x="16" y="549"/>
                  <a:pt x="11" y="557"/>
                  <a:pt x="8" y="556"/>
                </a:cubicBezTo>
                <a:cubicBezTo>
                  <a:pt x="6" y="555"/>
                  <a:pt x="4" y="551"/>
                  <a:pt x="4" y="548"/>
                </a:cubicBezTo>
                <a:cubicBezTo>
                  <a:pt x="4" y="547"/>
                  <a:pt x="7" y="546"/>
                  <a:pt x="7" y="544"/>
                </a:cubicBezTo>
                <a:cubicBezTo>
                  <a:pt x="7" y="542"/>
                  <a:pt x="0" y="538"/>
                  <a:pt x="1" y="535"/>
                </a:cubicBezTo>
                <a:cubicBezTo>
                  <a:pt x="2" y="533"/>
                  <a:pt x="8" y="534"/>
                  <a:pt x="11" y="534"/>
                </a:cubicBezTo>
                <a:cubicBezTo>
                  <a:pt x="14" y="533"/>
                  <a:pt x="22" y="534"/>
                  <a:pt x="26" y="533"/>
                </a:cubicBezTo>
                <a:cubicBezTo>
                  <a:pt x="29" y="532"/>
                  <a:pt x="35" y="527"/>
                  <a:pt x="37" y="524"/>
                </a:cubicBezTo>
                <a:cubicBezTo>
                  <a:pt x="41" y="520"/>
                  <a:pt x="46" y="510"/>
                  <a:pt x="49" y="505"/>
                </a:cubicBezTo>
                <a:cubicBezTo>
                  <a:pt x="51" y="503"/>
                  <a:pt x="54" y="498"/>
                  <a:pt x="55" y="496"/>
                </a:cubicBezTo>
                <a:cubicBezTo>
                  <a:pt x="57" y="494"/>
                  <a:pt x="57" y="488"/>
                  <a:pt x="58" y="486"/>
                </a:cubicBezTo>
                <a:cubicBezTo>
                  <a:pt x="60" y="484"/>
                  <a:pt x="64" y="482"/>
                  <a:pt x="65" y="480"/>
                </a:cubicBezTo>
                <a:cubicBezTo>
                  <a:pt x="67" y="478"/>
                  <a:pt x="67" y="472"/>
                  <a:pt x="67" y="469"/>
                </a:cubicBezTo>
                <a:cubicBezTo>
                  <a:pt x="67" y="466"/>
                  <a:pt x="66" y="460"/>
                  <a:pt x="67" y="457"/>
                </a:cubicBezTo>
                <a:cubicBezTo>
                  <a:pt x="68" y="455"/>
                  <a:pt x="71" y="451"/>
                  <a:pt x="72" y="449"/>
                </a:cubicBezTo>
                <a:cubicBezTo>
                  <a:pt x="73" y="447"/>
                  <a:pt x="72" y="442"/>
                  <a:pt x="72" y="440"/>
                </a:cubicBezTo>
                <a:cubicBezTo>
                  <a:pt x="72" y="437"/>
                  <a:pt x="72" y="430"/>
                  <a:pt x="73" y="427"/>
                </a:cubicBezTo>
                <a:cubicBezTo>
                  <a:pt x="74" y="424"/>
                  <a:pt x="79" y="421"/>
                  <a:pt x="80" y="418"/>
                </a:cubicBezTo>
                <a:cubicBezTo>
                  <a:pt x="83" y="412"/>
                  <a:pt x="82" y="399"/>
                  <a:pt x="83" y="392"/>
                </a:cubicBezTo>
                <a:cubicBezTo>
                  <a:pt x="85" y="386"/>
                  <a:pt x="89" y="375"/>
                  <a:pt x="91" y="369"/>
                </a:cubicBezTo>
                <a:cubicBezTo>
                  <a:pt x="93" y="362"/>
                  <a:pt x="95" y="348"/>
                  <a:pt x="96" y="341"/>
                </a:cubicBezTo>
                <a:cubicBezTo>
                  <a:pt x="97" y="336"/>
                  <a:pt x="97" y="326"/>
                  <a:pt x="99" y="321"/>
                </a:cubicBezTo>
                <a:cubicBezTo>
                  <a:pt x="100" y="317"/>
                  <a:pt x="103" y="311"/>
                  <a:pt x="104" y="308"/>
                </a:cubicBezTo>
                <a:cubicBezTo>
                  <a:pt x="105" y="305"/>
                  <a:pt x="105" y="298"/>
                  <a:pt x="106" y="294"/>
                </a:cubicBezTo>
                <a:cubicBezTo>
                  <a:pt x="106" y="290"/>
                  <a:pt x="108" y="282"/>
                  <a:pt x="108" y="278"/>
                </a:cubicBezTo>
                <a:cubicBezTo>
                  <a:pt x="108" y="274"/>
                  <a:pt x="107" y="268"/>
                  <a:pt x="108" y="265"/>
                </a:cubicBezTo>
                <a:cubicBezTo>
                  <a:pt x="109" y="263"/>
                  <a:pt x="112" y="259"/>
                  <a:pt x="113" y="257"/>
                </a:cubicBezTo>
                <a:cubicBezTo>
                  <a:pt x="114" y="256"/>
                  <a:pt x="116" y="252"/>
                  <a:pt x="117" y="251"/>
                </a:cubicBezTo>
                <a:cubicBezTo>
                  <a:pt x="118" y="248"/>
                  <a:pt x="118" y="243"/>
                  <a:pt x="119" y="241"/>
                </a:cubicBezTo>
                <a:cubicBezTo>
                  <a:pt x="119" y="239"/>
                  <a:pt x="121" y="235"/>
                  <a:pt x="123" y="235"/>
                </a:cubicBezTo>
                <a:cubicBezTo>
                  <a:pt x="124" y="234"/>
                  <a:pt x="126" y="236"/>
                  <a:pt x="127" y="236"/>
                </a:cubicBezTo>
                <a:cubicBezTo>
                  <a:pt x="128" y="237"/>
                  <a:pt x="130" y="238"/>
                  <a:pt x="132" y="238"/>
                </a:cubicBezTo>
                <a:cubicBezTo>
                  <a:pt x="133" y="238"/>
                  <a:pt x="136" y="235"/>
                  <a:pt x="137" y="235"/>
                </a:cubicBezTo>
                <a:cubicBezTo>
                  <a:pt x="140" y="234"/>
                  <a:pt x="144" y="239"/>
                  <a:pt x="146" y="238"/>
                </a:cubicBezTo>
                <a:cubicBezTo>
                  <a:pt x="148" y="237"/>
                  <a:pt x="148" y="232"/>
                  <a:pt x="148" y="230"/>
                </a:cubicBezTo>
                <a:cubicBezTo>
                  <a:pt x="147" y="228"/>
                  <a:pt x="145" y="225"/>
                  <a:pt x="144" y="223"/>
                </a:cubicBezTo>
                <a:cubicBezTo>
                  <a:pt x="142" y="221"/>
                  <a:pt x="138" y="219"/>
                  <a:pt x="137" y="217"/>
                </a:cubicBezTo>
                <a:cubicBezTo>
                  <a:pt x="135" y="216"/>
                  <a:pt x="135" y="211"/>
                  <a:pt x="133" y="210"/>
                </a:cubicBezTo>
                <a:cubicBezTo>
                  <a:pt x="132" y="209"/>
                  <a:pt x="128" y="208"/>
                  <a:pt x="127" y="208"/>
                </a:cubicBezTo>
                <a:cubicBezTo>
                  <a:pt x="125" y="209"/>
                  <a:pt x="122" y="211"/>
                  <a:pt x="121" y="212"/>
                </a:cubicBezTo>
                <a:cubicBezTo>
                  <a:pt x="120" y="214"/>
                  <a:pt x="121" y="217"/>
                  <a:pt x="121" y="219"/>
                </a:cubicBezTo>
                <a:cubicBezTo>
                  <a:pt x="121" y="220"/>
                  <a:pt x="119" y="222"/>
                  <a:pt x="118" y="224"/>
                </a:cubicBezTo>
                <a:cubicBezTo>
                  <a:pt x="118" y="225"/>
                  <a:pt x="116" y="228"/>
                  <a:pt x="115" y="229"/>
                </a:cubicBezTo>
                <a:cubicBezTo>
                  <a:pt x="115" y="231"/>
                  <a:pt x="114" y="234"/>
                  <a:pt x="113" y="235"/>
                </a:cubicBezTo>
                <a:cubicBezTo>
                  <a:pt x="112" y="236"/>
                  <a:pt x="110" y="238"/>
                  <a:pt x="109" y="238"/>
                </a:cubicBezTo>
                <a:cubicBezTo>
                  <a:pt x="108" y="237"/>
                  <a:pt x="109" y="234"/>
                  <a:pt x="109" y="233"/>
                </a:cubicBezTo>
                <a:cubicBezTo>
                  <a:pt x="109" y="231"/>
                  <a:pt x="109" y="227"/>
                  <a:pt x="109" y="225"/>
                </a:cubicBezTo>
                <a:cubicBezTo>
                  <a:pt x="109" y="222"/>
                  <a:pt x="110" y="215"/>
                  <a:pt x="111" y="212"/>
                </a:cubicBezTo>
                <a:cubicBezTo>
                  <a:pt x="112" y="208"/>
                  <a:pt x="114" y="202"/>
                  <a:pt x="115" y="199"/>
                </a:cubicBezTo>
                <a:cubicBezTo>
                  <a:pt x="116" y="195"/>
                  <a:pt x="116" y="188"/>
                  <a:pt x="116" y="184"/>
                </a:cubicBezTo>
                <a:cubicBezTo>
                  <a:pt x="117" y="179"/>
                  <a:pt x="120" y="169"/>
                  <a:pt x="121" y="164"/>
                </a:cubicBezTo>
                <a:cubicBezTo>
                  <a:pt x="123" y="157"/>
                  <a:pt x="125" y="141"/>
                  <a:pt x="126" y="133"/>
                </a:cubicBezTo>
                <a:cubicBezTo>
                  <a:pt x="126" y="129"/>
                  <a:pt x="126" y="119"/>
                  <a:pt x="127" y="114"/>
                </a:cubicBezTo>
                <a:cubicBezTo>
                  <a:pt x="129" y="109"/>
                  <a:pt x="134" y="99"/>
                  <a:pt x="135" y="93"/>
                </a:cubicBezTo>
                <a:cubicBezTo>
                  <a:pt x="136" y="87"/>
                  <a:pt x="135" y="75"/>
                  <a:pt x="136" y="69"/>
                </a:cubicBezTo>
                <a:cubicBezTo>
                  <a:pt x="136" y="64"/>
                  <a:pt x="135" y="54"/>
                  <a:pt x="136" y="49"/>
                </a:cubicBezTo>
                <a:cubicBezTo>
                  <a:pt x="137" y="46"/>
                  <a:pt x="139" y="39"/>
                  <a:pt x="140" y="36"/>
                </a:cubicBezTo>
                <a:cubicBezTo>
                  <a:pt x="141" y="34"/>
                  <a:pt x="142" y="29"/>
                  <a:pt x="144" y="27"/>
                </a:cubicBezTo>
                <a:cubicBezTo>
                  <a:pt x="146" y="25"/>
                  <a:pt x="150" y="20"/>
                  <a:pt x="152" y="21"/>
                </a:cubicBezTo>
                <a:cubicBezTo>
                  <a:pt x="153" y="21"/>
                  <a:pt x="154" y="23"/>
                  <a:pt x="154" y="24"/>
                </a:cubicBezTo>
                <a:cubicBezTo>
                  <a:pt x="154" y="26"/>
                  <a:pt x="151" y="30"/>
                  <a:pt x="152" y="32"/>
                </a:cubicBezTo>
                <a:cubicBezTo>
                  <a:pt x="152" y="34"/>
                  <a:pt x="157" y="36"/>
                  <a:pt x="158" y="38"/>
                </a:cubicBezTo>
                <a:cubicBezTo>
                  <a:pt x="159" y="39"/>
                  <a:pt x="160" y="42"/>
                  <a:pt x="161" y="42"/>
                </a:cubicBezTo>
                <a:cubicBezTo>
                  <a:pt x="163" y="43"/>
                  <a:pt x="167" y="43"/>
                  <a:pt x="168" y="44"/>
                </a:cubicBezTo>
                <a:cubicBezTo>
                  <a:pt x="171" y="45"/>
                  <a:pt x="177" y="48"/>
                  <a:pt x="179" y="51"/>
                </a:cubicBezTo>
                <a:cubicBezTo>
                  <a:pt x="180" y="53"/>
                  <a:pt x="180" y="59"/>
                  <a:pt x="181" y="61"/>
                </a:cubicBezTo>
                <a:cubicBezTo>
                  <a:pt x="183" y="63"/>
                  <a:pt x="188" y="65"/>
                  <a:pt x="190" y="66"/>
                </a:cubicBezTo>
                <a:cubicBezTo>
                  <a:pt x="191" y="68"/>
                  <a:pt x="194" y="71"/>
                  <a:pt x="195" y="73"/>
                </a:cubicBezTo>
                <a:cubicBezTo>
                  <a:pt x="197" y="77"/>
                  <a:pt x="199" y="84"/>
                  <a:pt x="201" y="87"/>
                </a:cubicBezTo>
                <a:cubicBezTo>
                  <a:pt x="202" y="90"/>
                  <a:pt x="204" y="96"/>
                  <a:pt x="205" y="99"/>
                </a:cubicBezTo>
                <a:cubicBezTo>
                  <a:pt x="205" y="102"/>
                  <a:pt x="205" y="108"/>
                  <a:pt x="205" y="110"/>
                </a:cubicBezTo>
                <a:cubicBezTo>
                  <a:pt x="205" y="113"/>
                  <a:pt x="208" y="117"/>
                  <a:pt x="208" y="119"/>
                </a:cubicBezTo>
                <a:cubicBezTo>
                  <a:pt x="209" y="121"/>
                  <a:pt x="209" y="125"/>
                  <a:pt x="209" y="126"/>
                </a:cubicBezTo>
                <a:cubicBezTo>
                  <a:pt x="209" y="130"/>
                  <a:pt x="208" y="136"/>
                  <a:pt x="209" y="140"/>
                </a:cubicBezTo>
                <a:cubicBezTo>
                  <a:pt x="210" y="142"/>
                  <a:pt x="213" y="145"/>
                  <a:pt x="214" y="147"/>
                </a:cubicBezTo>
                <a:cubicBezTo>
                  <a:pt x="216" y="148"/>
                  <a:pt x="220" y="151"/>
                  <a:pt x="221" y="152"/>
                </a:cubicBezTo>
                <a:cubicBezTo>
                  <a:pt x="223" y="154"/>
                  <a:pt x="225" y="158"/>
                  <a:pt x="226" y="160"/>
                </a:cubicBezTo>
                <a:cubicBezTo>
                  <a:pt x="227" y="161"/>
                  <a:pt x="229" y="165"/>
                  <a:pt x="230" y="167"/>
                </a:cubicBezTo>
                <a:cubicBezTo>
                  <a:pt x="230" y="169"/>
                  <a:pt x="230" y="172"/>
                  <a:pt x="230" y="174"/>
                </a:cubicBezTo>
                <a:cubicBezTo>
                  <a:pt x="230" y="175"/>
                  <a:pt x="231" y="179"/>
                  <a:pt x="230" y="180"/>
                </a:cubicBezTo>
                <a:cubicBezTo>
                  <a:pt x="230" y="182"/>
                  <a:pt x="228" y="186"/>
                  <a:pt x="229" y="188"/>
                </a:cubicBezTo>
                <a:cubicBezTo>
                  <a:pt x="230" y="189"/>
                  <a:pt x="232" y="189"/>
                  <a:pt x="233" y="189"/>
                </a:cubicBezTo>
                <a:cubicBezTo>
                  <a:pt x="234" y="188"/>
                  <a:pt x="234" y="186"/>
                  <a:pt x="234" y="185"/>
                </a:cubicBezTo>
                <a:cubicBezTo>
                  <a:pt x="235" y="184"/>
                  <a:pt x="236" y="181"/>
                  <a:pt x="236" y="180"/>
                </a:cubicBezTo>
                <a:cubicBezTo>
                  <a:pt x="236" y="178"/>
                  <a:pt x="235" y="173"/>
                  <a:pt x="235" y="171"/>
                </a:cubicBezTo>
                <a:cubicBezTo>
                  <a:pt x="235" y="169"/>
                  <a:pt x="236" y="164"/>
                  <a:pt x="236" y="162"/>
                </a:cubicBezTo>
                <a:cubicBezTo>
                  <a:pt x="235" y="160"/>
                  <a:pt x="232" y="158"/>
                  <a:pt x="232" y="156"/>
                </a:cubicBezTo>
                <a:cubicBezTo>
                  <a:pt x="232" y="155"/>
                  <a:pt x="233" y="152"/>
                  <a:pt x="232" y="151"/>
                </a:cubicBezTo>
                <a:cubicBezTo>
                  <a:pt x="231" y="149"/>
                  <a:pt x="228" y="148"/>
                  <a:pt x="227" y="147"/>
                </a:cubicBezTo>
                <a:cubicBezTo>
                  <a:pt x="225" y="146"/>
                  <a:pt x="221" y="145"/>
                  <a:pt x="220" y="143"/>
                </a:cubicBezTo>
                <a:cubicBezTo>
                  <a:pt x="218" y="142"/>
                  <a:pt x="217" y="139"/>
                  <a:pt x="217" y="137"/>
                </a:cubicBezTo>
                <a:cubicBezTo>
                  <a:pt x="216" y="134"/>
                  <a:pt x="216" y="129"/>
                  <a:pt x="216" y="126"/>
                </a:cubicBezTo>
                <a:cubicBezTo>
                  <a:pt x="216" y="123"/>
                  <a:pt x="214" y="116"/>
                  <a:pt x="214" y="112"/>
                </a:cubicBezTo>
                <a:cubicBezTo>
                  <a:pt x="213" y="108"/>
                  <a:pt x="214" y="99"/>
                  <a:pt x="213" y="95"/>
                </a:cubicBezTo>
                <a:cubicBezTo>
                  <a:pt x="213" y="93"/>
                  <a:pt x="211" y="90"/>
                  <a:pt x="210" y="88"/>
                </a:cubicBezTo>
                <a:cubicBezTo>
                  <a:pt x="210" y="87"/>
                  <a:pt x="209" y="86"/>
                  <a:pt x="209" y="85"/>
                </a:cubicBezTo>
                <a:cubicBezTo>
                  <a:pt x="211" y="84"/>
                  <a:pt x="215" y="83"/>
                  <a:pt x="216" y="83"/>
                </a:cubicBezTo>
                <a:cubicBezTo>
                  <a:pt x="218" y="82"/>
                  <a:pt x="222" y="84"/>
                  <a:pt x="224" y="84"/>
                </a:cubicBezTo>
                <a:cubicBezTo>
                  <a:pt x="225" y="84"/>
                  <a:pt x="228" y="80"/>
                  <a:pt x="229" y="80"/>
                </a:cubicBezTo>
                <a:cubicBezTo>
                  <a:pt x="230" y="81"/>
                  <a:pt x="232" y="82"/>
                  <a:pt x="233" y="83"/>
                </a:cubicBezTo>
                <a:cubicBezTo>
                  <a:pt x="233" y="84"/>
                  <a:pt x="232" y="88"/>
                  <a:pt x="233" y="89"/>
                </a:cubicBezTo>
                <a:cubicBezTo>
                  <a:pt x="234" y="91"/>
                  <a:pt x="239" y="91"/>
                  <a:pt x="241" y="92"/>
                </a:cubicBezTo>
                <a:cubicBezTo>
                  <a:pt x="243" y="92"/>
                  <a:pt x="249" y="91"/>
                  <a:pt x="251" y="92"/>
                </a:cubicBezTo>
                <a:cubicBezTo>
                  <a:pt x="253" y="92"/>
                  <a:pt x="257" y="95"/>
                  <a:pt x="258" y="97"/>
                </a:cubicBezTo>
                <a:cubicBezTo>
                  <a:pt x="259" y="99"/>
                  <a:pt x="259" y="102"/>
                  <a:pt x="258" y="104"/>
                </a:cubicBezTo>
                <a:cubicBezTo>
                  <a:pt x="258" y="106"/>
                  <a:pt x="254" y="108"/>
                  <a:pt x="254" y="110"/>
                </a:cubicBezTo>
                <a:cubicBezTo>
                  <a:pt x="254" y="112"/>
                  <a:pt x="258" y="114"/>
                  <a:pt x="258" y="116"/>
                </a:cubicBezTo>
                <a:cubicBezTo>
                  <a:pt x="259" y="118"/>
                  <a:pt x="258" y="123"/>
                  <a:pt x="260" y="124"/>
                </a:cubicBezTo>
                <a:cubicBezTo>
                  <a:pt x="262" y="125"/>
                  <a:pt x="267" y="122"/>
                  <a:pt x="269" y="122"/>
                </a:cubicBezTo>
                <a:cubicBezTo>
                  <a:pt x="271" y="122"/>
                  <a:pt x="275" y="123"/>
                  <a:pt x="277" y="124"/>
                </a:cubicBezTo>
                <a:cubicBezTo>
                  <a:pt x="278" y="125"/>
                  <a:pt x="278" y="128"/>
                  <a:pt x="279" y="129"/>
                </a:cubicBezTo>
                <a:cubicBezTo>
                  <a:pt x="280" y="130"/>
                  <a:pt x="284" y="131"/>
                  <a:pt x="285" y="132"/>
                </a:cubicBezTo>
                <a:cubicBezTo>
                  <a:pt x="286" y="133"/>
                  <a:pt x="287" y="137"/>
                  <a:pt x="288" y="137"/>
                </a:cubicBezTo>
                <a:cubicBezTo>
                  <a:pt x="289" y="138"/>
                  <a:pt x="292" y="137"/>
                  <a:pt x="294" y="137"/>
                </a:cubicBezTo>
                <a:cubicBezTo>
                  <a:pt x="296" y="137"/>
                  <a:pt x="301" y="138"/>
                  <a:pt x="303" y="137"/>
                </a:cubicBezTo>
                <a:cubicBezTo>
                  <a:pt x="306" y="137"/>
                  <a:pt x="309" y="131"/>
                  <a:pt x="312" y="131"/>
                </a:cubicBezTo>
                <a:cubicBezTo>
                  <a:pt x="314" y="132"/>
                  <a:pt x="314" y="137"/>
                  <a:pt x="316" y="137"/>
                </a:cubicBezTo>
                <a:cubicBezTo>
                  <a:pt x="318" y="138"/>
                  <a:pt x="320" y="134"/>
                  <a:pt x="322" y="132"/>
                </a:cubicBezTo>
                <a:cubicBezTo>
                  <a:pt x="323" y="132"/>
                  <a:pt x="326" y="130"/>
                  <a:pt x="326" y="129"/>
                </a:cubicBezTo>
                <a:cubicBezTo>
                  <a:pt x="327" y="127"/>
                  <a:pt x="325" y="123"/>
                  <a:pt x="326" y="121"/>
                </a:cubicBezTo>
                <a:cubicBezTo>
                  <a:pt x="327" y="120"/>
                  <a:pt x="330" y="118"/>
                  <a:pt x="331" y="117"/>
                </a:cubicBezTo>
                <a:cubicBezTo>
                  <a:pt x="332" y="116"/>
                  <a:pt x="336" y="116"/>
                  <a:pt x="337" y="114"/>
                </a:cubicBezTo>
                <a:cubicBezTo>
                  <a:pt x="337" y="114"/>
                  <a:pt x="336" y="112"/>
                  <a:pt x="337" y="112"/>
                </a:cubicBezTo>
                <a:cubicBezTo>
                  <a:pt x="338" y="110"/>
                  <a:pt x="344" y="112"/>
                  <a:pt x="346" y="112"/>
                </a:cubicBezTo>
                <a:cubicBezTo>
                  <a:pt x="348" y="111"/>
                  <a:pt x="351" y="110"/>
                  <a:pt x="353" y="109"/>
                </a:cubicBezTo>
                <a:cubicBezTo>
                  <a:pt x="355" y="107"/>
                  <a:pt x="358" y="103"/>
                  <a:pt x="360" y="101"/>
                </a:cubicBezTo>
                <a:cubicBezTo>
                  <a:pt x="361" y="100"/>
                  <a:pt x="364" y="97"/>
                  <a:pt x="366" y="96"/>
                </a:cubicBezTo>
                <a:cubicBezTo>
                  <a:pt x="367" y="95"/>
                  <a:pt x="369" y="96"/>
                  <a:pt x="370" y="95"/>
                </a:cubicBezTo>
                <a:cubicBezTo>
                  <a:pt x="372" y="93"/>
                  <a:pt x="371" y="88"/>
                  <a:pt x="371" y="85"/>
                </a:cubicBezTo>
                <a:cubicBezTo>
                  <a:pt x="371" y="83"/>
                  <a:pt x="369" y="79"/>
                  <a:pt x="369" y="77"/>
                </a:cubicBezTo>
                <a:cubicBezTo>
                  <a:pt x="370" y="75"/>
                  <a:pt x="374" y="73"/>
                  <a:pt x="375" y="71"/>
                </a:cubicBezTo>
                <a:cubicBezTo>
                  <a:pt x="376" y="69"/>
                  <a:pt x="375" y="64"/>
                  <a:pt x="377" y="62"/>
                </a:cubicBezTo>
                <a:cubicBezTo>
                  <a:pt x="377" y="61"/>
                  <a:pt x="380" y="60"/>
                  <a:pt x="381" y="59"/>
                </a:cubicBezTo>
                <a:cubicBezTo>
                  <a:pt x="384" y="58"/>
                  <a:pt x="388" y="54"/>
                  <a:pt x="391" y="52"/>
                </a:cubicBezTo>
                <a:cubicBezTo>
                  <a:pt x="393" y="51"/>
                  <a:pt x="396" y="51"/>
                  <a:pt x="398" y="50"/>
                </a:cubicBezTo>
                <a:cubicBezTo>
                  <a:pt x="400" y="49"/>
                  <a:pt x="402" y="44"/>
                  <a:pt x="404" y="43"/>
                </a:cubicBezTo>
                <a:cubicBezTo>
                  <a:pt x="406" y="41"/>
                  <a:pt x="411" y="38"/>
                  <a:pt x="413" y="36"/>
                </a:cubicBezTo>
                <a:cubicBezTo>
                  <a:pt x="414" y="34"/>
                  <a:pt x="416" y="30"/>
                  <a:pt x="416" y="27"/>
                </a:cubicBezTo>
                <a:cubicBezTo>
                  <a:pt x="416" y="25"/>
                  <a:pt x="414" y="20"/>
                  <a:pt x="415" y="18"/>
                </a:cubicBezTo>
                <a:cubicBezTo>
                  <a:pt x="415" y="17"/>
                  <a:pt x="417" y="15"/>
                  <a:pt x="418" y="14"/>
                </a:cubicBezTo>
                <a:cubicBezTo>
                  <a:pt x="420" y="13"/>
                  <a:pt x="424" y="13"/>
                  <a:pt x="425" y="11"/>
                </a:cubicBezTo>
                <a:cubicBezTo>
                  <a:pt x="426" y="10"/>
                  <a:pt x="425" y="5"/>
                  <a:pt x="426" y="4"/>
                </a:cubicBezTo>
                <a:cubicBezTo>
                  <a:pt x="427" y="3"/>
                  <a:pt x="430" y="3"/>
                  <a:pt x="431" y="2"/>
                </a:cubicBezTo>
                <a:cubicBezTo>
                  <a:pt x="432" y="2"/>
                  <a:pt x="433" y="1"/>
                  <a:pt x="434" y="0"/>
                </a:cubicBezTo>
                <a:cubicBezTo>
                  <a:pt x="435" y="0"/>
                  <a:pt x="435" y="1"/>
                  <a:pt x="436" y="1"/>
                </a:cubicBezTo>
                <a:cubicBezTo>
                  <a:pt x="438" y="2"/>
                  <a:pt x="444" y="1"/>
                  <a:pt x="447" y="2"/>
                </a:cubicBezTo>
                <a:cubicBezTo>
                  <a:pt x="449" y="2"/>
                  <a:pt x="454" y="3"/>
                  <a:pt x="455" y="5"/>
                </a:cubicBezTo>
                <a:cubicBezTo>
                  <a:pt x="457" y="6"/>
                  <a:pt x="459" y="10"/>
                  <a:pt x="459" y="12"/>
                </a:cubicBezTo>
                <a:cubicBezTo>
                  <a:pt x="459" y="15"/>
                  <a:pt x="456" y="19"/>
                  <a:pt x="455" y="21"/>
                </a:cubicBezTo>
                <a:cubicBezTo>
                  <a:pt x="455" y="23"/>
                  <a:pt x="454" y="28"/>
                  <a:pt x="455" y="30"/>
                </a:cubicBezTo>
                <a:cubicBezTo>
                  <a:pt x="458" y="32"/>
                  <a:pt x="466" y="32"/>
                  <a:pt x="469" y="30"/>
                </a:cubicBezTo>
                <a:cubicBezTo>
                  <a:pt x="471" y="28"/>
                  <a:pt x="470" y="23"/>
                  <a:pt x="472" y="21"/>
                </a:cubicBezTo>
                <a:cubicBezTo>
                  <a:pt x="474" y="20"/>
                  <a:pt x="479" y="21"/>
                  <a:pt x="481" y="21"/>
                </a:cubicBezTo>
                <a:cubicBezTo>
                  <a:pt x="483" y="22"/>
                  <a:pt x="488" y="24"/>
                  <a:pt x="491" y="24"/>
                </a:cubicBezTo>
                <a:cubicBezTo>
                  <a:pt x="493" y="24"/>
                  <a:pt x="497" y="22"/>
                  <a:pt x="499" y="23"/>
                </a:cubicBezTo>
                <a:cubicBezTo>
                  <a:pt x="501" y="23"/>
                  <a:pt x="504" y="24"/>
                  <a:pt x="505" y="25"/>
                </a:cubicBezTo>
                <a:cubicBezTo>
                  <a:pt x="507" y="28"/>
                  <a:pt x="504" y="34"/>
                  <a:pt x="505" y="37"/>
                </a:cubicBezTo>
                <a:cubicBezTo>
                  <a:pt x="506" y="39"/>
                  <a:pt x="510" y="40"/>
                  <a:pt x="511" y="41"/>
                </a:cubicBezTo>
                <a:cubicBezTo>
                  <a:pt x="513" y="41"/>
                  <a:pt x="516" y="40"/>
                  <a:pt x="517" y="41"/>
                </a:cubicBezTo>
                <a:cubicBezTo>
                  <a:pt x="519" y="42"/>
                  <a:pt x="523" y="44"/>
                  <a:pt x="523" y="46"/>
                </a:cubicBezTo>
                <a:cubicBezTo>
                  <a:pt x="524" y="48"/>
                  <a:pt x="519" y="51"/>
                  <a:pt x="519" y="53"/>
                </a:cubicBezTo>
                <a:cubicBezTo>
                  <a:pt x="520" y="55"/>
                  <a:pt x="524" y="57"/>
                  <a:pt x="527" y="58"/>
                </a:cubicBezTo>
                <a:cubicBezTo>
                  <a:pt x="529" y="59"/>
                  <a:pt x="534" y="57"/>
                  <a:pt x="537" y="58"/>
                </a:cubicBezTo>
                <a:cubicBezTo>
                  <a:pt x="538" y="59"/>
                  <a:pt x="541" y="62"/>
                  <a:pt x="542" y="63"/>
                </a:cubicBezTo>
                <a:cubicBezTo>
                  <a:pt x="543" y="64"/>
                  <a:pt x="545" y="66"/>
                  <a:pt x="545" y="67"/>
                </a:cubicBezTo>
                <a:cubicBezTo>
                  <a:pt x="545" y="69"/>
                  <a:pt x="539" y="71"/>
                  <a:pt x="538" y="73"/>
                </a:cubicBezTo>
                <a:cubicBezTo>
                  <a:pt x="538" y="74"/>
                  <a:pt x="539" y="79"/>
                  <a:pt x="540" y="79"/>
                </a:cubicBezTo>
                <a:cubicBezTo>
                  <a:pt x="542" y="81"/>
                  <a:pt x="547" y="75"/>
                  <a:pt x="549" y="77"/>
                </a:cubicBezTo>
                <a:cubicBezTo>
                  <a:pt x="551" y="78"/>
                  <a:pt x="550" y="82"/>
                  <a:pt x="550" y="84"/>
                </a:cubicBezTo>
                <a:cubicBezTo>
                  <a:pt x="549" y="86"/>
                  <a:pt x="546" y="89"/>
                  <a:pt x="544" y="90"/>
                </a:cubicBezTo>
                <a:cubicBezTo>
                  <a:pt x="542" y="90"/>
                  <a:pt x="538" y="89"/>
                  <a:pt x="537" y="90"/>
                </a:cubicBezTo>
                <a:cubicBezTo>
                  <a:pt x="535" y="91"/>
                  <a:pt x="535" y="97"/>
                  <a:pt x="535" y="99"/>
                </a:cubicBezTo>
                <a:cubicBezTo>
                  <a:pt x="535" y="101"/>
                  <a:pt x="539" y="103"/>
                  <a:pt x="539" y="105"/>
                </a:cubicBezTo>
                <a:cubicBezTo>
                  <a:pt x="540" y="107"/>
                  <a:pt x="539" y="112"/>
                  <a:pt x="538" y="114"/>
                </a:cubicBezTo>
                <a:cubicBezTo>
                  <a:pt x="538" y="116"/>
                  <a:pt x="535" y="121"/>
                  <a:pt x="535" y="124"/>
                </a:cubicBezTo>
                <a:cubicBezTo>
                  <a:pt x="535" y="125"/>
                  <a:pt x="539" y="127"/>
                  <a:pt x="539" y="128"/>
                </a:cubicBezTo>
                <a:cubicBezTo>
                  <a:pt x="541" y="130"/>
                  <a:pt x="542" y="135"/>
                  <a:pt x="543" y="137"/>
                </a:cubicBezTo>
                <a:cubicBezTo>
                  <a:pt x="544" y="137"/>
                  <a:pt x="547" y="138"/>
                  <a:pt x="549" y="138"/>
                </a:cubicBezTo>
                <a:cubicBezTo>
                  <a:pt x="551" y="138"/>
                  <a:pt x="556" y="135"/>
                  <a:pt x="558" y="135"/>
                </a:cubicBezTo>
                <a:cubicBezTo>
                  <a:pt x="559" y="135"/>
                  <a:pt x="561" y="135"/>
                  <a:pt x="561" y="136"/>
                </a:cubicBezTo>
                <a:cubicBezTo>
                  <a:pt x="562" y="137"/>
                  <a:pt x="563" y="141"/>
                  <a:pt x="562" y="142"/>
                </a:cubicBezTo>
                <a:cubicBezTo>
                  <a:pt x="562" y="144"/>
                  <a:pt x="558" y="146"/>
                  <a:pt x="558" y="147"/>
                </a:cubicBezTo>
                <a:cubicBezTo>
                  <a:pt x="557" y="149"/>
                  <a:pt x="557" y="152"/>
                  <a:pt x="558" y="153"/>
                </a:cubicBezTo>
                <a:cubicBezTo>
                  <a:pt x="559" y="155"/>
                  <a:pt x="566" y="155"/>
                  <a:pt x="568" y="157"/>
                </a:cubicBezTo>
                <a:close/>
              </a:path>
            </a:pathLst>
          </a:custGeom>
          <a:solidFill>
            <a:srgbClr val="E76C0F"/>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19"/>
          <p:cNvSpPr>
            <a:spLocks/>
          </p:cNvSpPr>
          <p:nvPr/>
        </p:nvSpPr>
        <p:spPr bwMode="auto">
          <a:xfrm>
            <a:off x="9907004" y="2878251"/>
            <a:ext cx="700472" cy="971904"/>
          </a:xfrm>
          <a:custGeom>
            <a:avLst/>
            <a:gdLst/>
            <a:ahLst/>
            <a:cxnLst>
              <a:cxn ang="0">
                <a:pos x="19" y="94"/>
              </a:cxn>
              <a:cxn ang="0">
                <a:pos x="30" y="81"/>
              </a:cxn>
              <a:cxn ang="0">
                <a:pos x="48" y="88"/>
              </a:cxn>
              <a:cxn ang="0">
                <a:pos x="68" y="79"/>
              </a:cxn>
              <a:cxn ang="0">
                <a:pos x="70" y="60"/>
              </a:cxn>
              <a:cxn ang="0">
                <a:pos x="81" y="39"/>
              </a:cxn>
              <a:cxn ang="0">
                <a:pos x="95" y="24"/>
              </a:cxn>
              <a:cxn ang="0">
                <a:pos x="102" y="20"/>
              </a:cxn>
              <a:cxn ang="0">
                <a:pos x="115" y="14"/>
              </a:cxn>
              <a:cxn ang="0">
                <a:pos x="128" y="0"/>
              </a:cxn>
              <a:cxn ang="0">
                <a:pos x="144" y="13"/>
              </a:cxn>
              <a:cxn ang="0">
                <a:pos x="163" y="18"/>
              </a:cxn>
              <a:cxn ang="0">
                <a:pos x="185" y="16"/>
              </a:cxn>
              <a:cxn ang="0">
                <a:pos x="207" y="22"/>
              </a:cxn>
              <a:cxn ang="0">
                <a:pos x="225" y="22"/>
              </a:cxn>
              <a:cxn ang="0">
                <a:pos x="245" y="35"/>
              </a:cxn>
              <a:cxn ang="0">
                <a:pos x="260" y="45"/>
              </a:cxn>
              <a:cxn ang="0">
                <a:pos x="283" y="59"/>
              </a:cxn>
              <a:cxn ang="0">
                <a:pos x="292" y="86"/>
              </a:cxn>
              <a:cxn ang="0">
                <a:pos x="303" y="104"/>
              </a:cxn>
              <a:cxn ang="0">
                <a:pos x="288" y="113"/>
              </a:cxn>
              <a:cxn ang="0">
                <a:pos x="278" y="121"/>
              </a:cxn>
              <a:cxn ang="0">
                <a:pos x="267" y="136"/>
              </a:cxn>
              <a:cxn ang="0">
                <a:pos x="267" y="148"/>
              </a:cxn>
              <a:cxn ang="0">
                <a:pos x="286" y="148"/>
              </a:cxn>
              <a:cxn ang="0">
                <a:pos x="274" y="163"/>
              </a:cxn>
              <a:cxn ang="0">
                <a:pos x="256" y="187"/>
              </a:cxn>
              <a:cxn ang="0">
                <a:pos x="237" y="211"/>
              </a:cxn>
              <a:cxn ang="0">
                <a:pos x="226" y="230"/>
              </a:cxn>
              <a:cxn ang="0">
                <a:pos x="203" y="241"/>
              </a:cxn>
              <a:cxn ang="0">
                <a:pos x="199" y="261"/>
              </a:cxn>
              <a:cxn ang="0">
                <a:pos x="191" y="281"/>
              </a:cxn>
              <a:cxn ang="0">
                <a:pos x="173" y="309"/>
              </a:cxn>
              <a:cxn ang="0">
                <a:pos x="149" y="327"/>
              </a:cxn>
              <a:cxn ang="0">
                <a:pos x="150" y="345"/>
              </a:cxn>
              <a:cxn ang="0">
                <a:pos x="134" y="362"/>
              </a:cxn>
              <a:cxn ang="0">
                <a:pos x="140" y="376"/>
              </a:cxn>
              <a:cxn ang="0">
                <a:pos x="125" y="394"/>
              </a:cxn>
              <a:cxn ang="0">
                <a:pos x="105" y="416"/>
              </a:cxn>
              <a:cxn ang="0">
                <a:pos x="83" y="406"/>
              </a:cxn>
              <a:cxn ang="0">
                <a:pos x="63" y="405"/>
              </a:cxn>
              <a:cxn ang="0">
                <a:pos x="50" y="421"/>
              </a:cxn>
              <a:cxn ang="0">
                <a:pos x="38" y="405"/>
              </a:cxn>
              <a:cxn ang="0">
                <a:pos x="25" y="391"/>
              </a:cxn>
              <a:cxn ang="0">
                <a:pos x="16" y="375"/>
              </a:cxn>
              <a:cxn ang="0">
                <a:pos x="35" y="370"/>
              </a:cxn>
              <a:cxn ang="0">
                <a:pos x="26" y="357"/>
              </a:cxn>
              <a:cxn ang="0">
                <a:pos x="32" y="341"/>
              </a:cxn>
              <a:cxn ang="0">
                <a:pos x="30" y="314"/>
              </a:cxn>
              <a:cxn ang="0">
                <a:pos x="22" y="295"/>
              </a:cxn>
              <a:cxn ang="0">
                <a:pos x="36" y="281"/>
              </a:cxn>
              <a:cxn ang="0">
                <a:pos x="19" y="270"/>
              </a:cxn>
              <a:cxn ang="0">
                <a:pos x="1" y="251"/>
              </a:cxn>
              <a:cxn ang="0">
                <a:pos x="13" y="242"/>
              </a:cxn>
              <a:cxn ang="0">
                <a:pos x="17" y="231"/>
              </a:cxn>
              <a:cxn ang="0">
                <a:pos x="31" y="211"/>
              </a:cxn>
              <a:cxn ang="0">
                <a:pos x="43" y="180"/>
              </a:cxn>
              <a:cxn ang="0">
                <a:pos x="39" y="158"/>
              </a:cxn>
              <a:cxn ang="0">
                <a:pos x="28" y="141"/>
              </a:cxn>
              <a:cxn ang="0">
                <a:pos x="37" y="118"/>
              </a:cxn>
              <a:cxn ang="0">
                <a:pos x="32" y="99"/>
              </a:cxn>
              <a:cxn ang="0">
                <a:pos x="25" y="106"/>
              </a:cxn>
            </a:cxnLst>
            <a:rect l="0" t="0" r="r" b="b"/>
            <a:pathLst>
              <a:path w="303" h="421">
                <a:moveTo>
                  <a:pt x="20" y="103"/>
                </a:moveTo>
                <a:cubicBezTo>
                  <a:pt x="19" y="102"/>
                  <a:pt x="19" y="101"/>
                  <a:pt x="19" y="100"/>
                </a:cubicBezTo>
                <a:cubicBezTo>
                  <a:pt x="18" y="99"/>
                  <a:pt x="18" y="95"/>
                  <a:pt x="19" y="94"/>
                </a:cubicBezTo>
                <a:cubicBezTo>
                  <a:pt x="19" y="93"/>
                  <a:pt x="22" y="91"/>
                  <a:pt x="23" y="89"/>
                </a:cubicBezTo>
                <a:cubicBezTo>
                  <a:pt x="23" y="88"/>
                  <a:pt x="23" y="85"/>
                  <a:pt x="24" y="84"/>
                </a:cubicBezTo>
                <a:cubicBezTo>
                  <a:pt x="25" y="83"/>
                  <a:pt x="28" y="82"/>
                  <a:pt x="30" y="81"/>
                </a:cubicBezTo>
                <a:cubicBezTo>
                  <a:pt x="32" y="81"/>
                  <a:pt x="35" y="81"/>
                  <a:pt x="36" y="81"/>
                </a:cubicBezTo>
                <a:cubicBezTo>
                  <a:pt x="38" y="82"/>
                  <a:pt x="40" y="85"/>
                  <a:pt x="41" y="86"/>
                </a:cubicBezTo>
                <a:cubicBezTo>
                  <a:pt x="43" y="87"/>
                  <a:pt x="46" y="88"/>
                  <a:pt x="48" y="88"/>
                </a:cubicBezTo>
                <a:cubicBezTo>
                  <a:pt x="50" y="87"/>
                  <a:pt x="53" y="84"/>
                  <a:pt x="55" y="84"/>
                </a:cubicBezTo>
                <a:cubicBezTo>
                  <a:pt x="57" y="83"/>
                  <a:pt x="62" y="86"/>
                  <a:pt x="64" y="85"/>
                </a:cubicBezTo>
                <a:cubicBezTo>
                  <a:pt x="65" y="84"/>
                  <a:pt x="67" y="81"/>
                  <a:pt x="68" y="79"/>
                </a:cubicBezTo>
                <a:cubicBezTo>
                  <a:pt x="68" y="78"/>
                  <a:pt x="70" y="75"/>
                  <a:pt x="70" y="73"/>
                </a:cubicBezTo>
                <a:cubicBezTo>
                  <a:pt x="70" y="71"/>
                  <a:pt x="69" y="67"/>
                  <a:pt x="69" y="65"/>
                </a:cubicBezTo>
                <a:cubicBezTo>
                  <a:pt x="69" y="64"/>
                  <a:pt x="70" y="61"/>
                  <a:pt x="70" y="60"/>
                </a:cubicBezTo>
                <a:cubicBezTo>
                  <a:pt x="70" y="57"/>
                  <a:pt x="68" y="52"/>
                  <a:pt x="69" y="50"/>
                </a:cubicBezTo>
                <a:cubicBezTo>
                  <a:pt x="70" y="48"/>
                  <a:pt x="75" y="49"/>
                  <a:pt x="76" y="48"/>
                </a:cubicBezTo>
                <a:cubicBezTo>
                  <a:pt x="78" y="46"/>
                  <a:pt x="79" y="40"/>
                  <a:pt x="81" y="39"/>
                </a:cubicBezTo>
                <a:cubicBezTo>
                  <a:pt x="82" y="38"/>
                  <a:pt x="84" y="38"/>
                  <a:pt x="85" y="37"/>
                </a:cubicBezTo>
                <a:cubicBezTo>
                  <a:pt x="88" y="36"/>
                  <a:pt x="92" y="33"/>
                  <a:pt x="93" y="31"/>
                </a:cubicBezTo>
                <a:cubicBezTo>
                  <a:pt x="94" y="30"/>
                  <a:pt x="94" y="26"/>
                  <a:pt x="95" y="24"/>
                </a:cubicBezTo>
                <a:cubicBezTo>
                  <a:pt x="95" y="24"/>
                  <a:pt x="97" y="23"/>
                  <a:pt x="98" y="22"/>
                </a:cubicBezTo>
                <a:cubicBezTo>
                  <a:pt x="98" y="21"/>
                  <a:pt x="99" y="21"/>
                  <a:pt x="99" y="20"/>
                </a:cubicBezTo>
                <a:cubicBezTo>
                  <a:pt x="100" y="20"/>
                  <a:pt x="101" y="20"/>
                  <a:pt x="102" y="20"/>
                </a:cubicBezTo>
                <a:cubicBezTo>
                  <a:pt x="103" y="19"/>
                  <a:pt x="105" y="19"/>
                  <a:pt x="106" y="18"/>
                </a:cubicBezTo>
                <a:cubicBezTo>
                  <a:pt x="107" y="18"/>
                  <a:pt x="107" y="15"/>
                  <a:pt x="109" y="14"/>
                </a:cubicBezTo>
                <a:cubicBezTo>
                  <a:pt x="110" y="13"/>
                  <a:pt x="113" y="15"/>
                  <a:pt x="115" y="14"/>
                </a:cubicBezTo>
                <a:cubicBezTo>
                  <a:pt x="116" y="14"/>
                  <a:pt x="118" y="11"/>
                  <a:pt x="119" y="10"/>
                </a:cubicBezTo>
                <a:cubicBezTo>
                  <a:pt x="121" y="10"/>
                  <a:pt x="123" y="9"/>
                  <a:pt x="124" y="8"/>
                </a:cubicBezTo>
                <a:cubicBezTo>
                  <a:pt x="126" y="7"/>
                  <a:pt x="126" y="1"/>
                  <a:pt x="128" y="0"/>
                </a:cubicBezTo>
                <a:cubicBezTo>
                  <a:pt x="129" y="0"/>
                  <a:pt x="131" y="0"/>
                  <a:pt x="131" y="0"/>
                </a:cubicBezTo>
                <a:cubicBezTo>
                  <a:pt x="134" y="1"/>
                  <a:pt x="140" y="2"/>
                  <a:pt x="142" y="5"/>
                </a:cubicBezTo>
                <a:cubicBezTo>
                  <a:pt x="144" y="6"/>
                  <a:pt x="143" y="11"/>
                  <a:pt x="144" y="13"/>
                </a:cubicBezTo>
                <a:cubicBezTo>
                  <a:pt x="144" y="15"/>
                  <a:pt x="146" y="19"/>
                  <a:pt x="146" y="20"/>
                </a:cubicBezTo>
                <a:cubicBezTo>
                  <a:pt x="146" y="21"/>
                  <a:pt x="154" y="21"/>
                  <a:pt x="157" y="20"/>
                </a:cubicBezTo>
                <a:cubicBezTo>
                  <a:pt x="158" y="20"/>
                  <a:pt x="161" y="18"/>
                  <a:pt x="163" y="18"/>
                </a:cubicBezTo>
                <a:cubicBezTo>
                  <a:pt x="164" y="17"/>
                  <a:pt x="167" y="15"/>
                  <a:pt x="169" y="14"/>
                </a:cubicBezTo>
                <a:cubicBezTo>
                  <a:pt x="171" y="13"/>
                  <a:pt x="177" y="12"/>
                  <a:pt x="180" y="13"/>
                </a:cubicBezTo>
                <a:cubicBezTo>
                  <a:pt x="182" y="13"/>
                  <a:pt x="184" y="15"/>
                  <a:pt x="185" y="16"/>
                </a:cubicBezTo>
                <a:cubicBezTo>
                  <a:pt x="187" y="17"/>
                  <a:pt x="191" y="22"/>
                  <a:pt x="193" y="23"/>
                </a:cubicBezTo>
                <a:cubicBezTo>
                  <a:pt x="195" y="24"/>
                  <a:pt x="200" y="24"/>
                  <a:pt x="202" y="24"/>
                </a:cubicBezTo>
                <a:cubicBezTo>
                  <a:pt x="203" y="23"/>
                  <a:pt x="206" y="23"/>
                  <a:pt x="207" y="22"/>
                </a:cubicBezTo>
                <a:cubicBezTo>
                  <a:pt x="209" y="21"/>
                  <a:pt x="210" y="17"/>
                  <a:pt x="212" y="16"/>
                </a:cubicBezTo>
                <a:cubicBezTo>
                  <a:pt x="213" y="15"/>
                  <a:pt x="216" y="15"/>
                  <a:pt x="217" y="16"/>
                </a:cubicBezTo>
                <a:cubicBezTo>
                  <a:pt x="219" y="16"/>
                  <a:pt x="223" y="20"/>
                  <a:pt x="225" y="22"/>
                </a:cubicBezTo>
                <a:cubicBezTo>
                  <a:pt x="227" y="23"/>
                  <a:pt x="229" y="27"/>
                  <a:pt x="230" y="29"/>
                </a:cubicBezTo>
                <a:cubicBezTo>
                  <a:pt x="231" y="29"/>
                  <a:pt x="233" y="31"/>
                  <a:pt x="234" y="32"/>
                </a:cubicBezTo>
                <a:cubicBezTo>
                  <a:pt x="236" y="34"/>
                  <a:pt x="242" y="34"/>
                  <a:pt x="245" y="35"/>
                </a:cubicBezTo>
                <a:cubicBezTo>
                  <a:pt x="247" y="37"/>
                  <a:pt x="253" y="41"/>
                  <a:pt x="254" y="43"/>
                </a:cubicBezTo>
                <a:cubicBezTo>
                  <a:pt x="255" y="44"/>
                  <a:pt x="256" y="44"/>
                  <a:pt x="257" y="44"/>
                </a:cubicBezTo>
                <a:cubicBezTo>
                  <a:pt x="258" y="45"/>
                  <a:pt x="259" y="45"/>
                  <a:pt x="260" y="45"/>
                </a:cubicBezTo>
                <a:cubicBezTo>
                  <a:pt x="262" y="47"/>
                  <a:pt x="263" y="54"/>
                  <a:pt x="266" y="55"/>
                </a:cubicBezTo>
                <a:cubicBezTo>
                  <a:pt x="268" y="56"/>
                  <a:pt x="274" y="54"/>
                  <a:pt x="276" y="55"/>
                </a:cubicBezTo>
                <a:cubicBezTo>
                  <a:pt x="278" y="55"/>
                  <a:pt x="281" y="57"/>
                  <a:pt x="283" y="59"/>
                </a:cubicBezTo>
                <a:cubicBezTo>
                  <a:pt x="284" y="60"/>
                  <a:pt x="286" y="62"/>
                  <a:pt x="287" y="64"/>
                </a:cubicBezTo>
                <a:cubicBezTo>
                  <a:pt x="287" y="67"/>
                  <a:pt x="286" y="73"/>
                  <a:pt x="287" y="76"/>
                </a:cubicBezTo>
                <a:cubicBezTo>
                  <a:pt x="287" y="79"/>
                  <a:pt x="291" y="83"/>
                  <a:pt x="292" y="86"/>
                </a:cubicBezTo>
                <a:cubicBezTo>
                  <a:pt x="293" y="87"/>
                  <a:pt x="295" y="91"/>
                  <a:pt x="296" y="92"/>
                </a:cubicBezTo>
                <a:cubicBezTo>
                  <a:pt x="297" y="93"/>
                  <a:pt x="299" y="95"/>
                  <a:pt x="300" y="96"/>
                </a:cubicBezTo>
                <a:cubicBezTo>
                  <a:pt x="301" y="97"/>
                  <a:pt x="303" y="102"/>
                  <a:pt x="303" y="104"/>
                </a:cubicBezTo>
                <a:cubicBezTo>
                  <a:pt x="303" y="106"/>
                  <a:pt x="303" y="111"/>
                  <a:pt x="303" y="114"/>
                </a:cubicBezTo>
                <a:cubicBezTo>
                  <a:pt x="303" y="114"/>
                  <a:pt x="302" y="114"/>
                  <a:pt x="302" y="114"/>
                </a:cubicBezTo>
                <a:cubicBezTo>
                  <a:pt x="299" y="113"/>
                  <a:pt x="292" y="112"/>
                  <a:pt x="288" y="113"/>
                </a:cubicBezTo>
                <a:cubicBezTo>
                  <a:pt x="287" y="113"/>
                  <a:pt x="285" y="115"/>
                  <a:pt x="283" y="115"/>
                </a:cubicBezTo>
                <a:cubicBezTo>
                  <a:pt x="282" y="116"/>
                  <a:pt x="279" y="116"/>
                  <a:pt x="278" y="116"/>
                </a:cubicBezTo>
                <a:cubicBezTo>
                  <a:pt x="277" y="117"/>
                  <a:pt x="278" y="120"/>
                  <a:pt x="278" y="121"/>
                </a:cubicBezTo>
                <a:cubicBezTo>
                  <a:pt x="277" y="123"/>
                  <a:pt x="276" y="126"/>
                  <a:pt x="274" y="127"/>
                </a:cubicBezTo>
                <a:cubicBezTo>
                  <a:pt x="273" y="128"/>
                  <a:pt x="270" y="128"/>
                  <a:pt x="269" y="129"/>
                </a:cubicBezTo>
                <a:cubicBezTo>
                  <a:pt x="268" y="131"/>
                  <a:pt x="267" y="136"/>
                  <a:pt x="267" y="136"/>
                </a:cubicBezTo>
                <a:cubicBezTo>
                  <a:pt x="266" y="136"/>
                  <a:pt x="263" y="137"/>
                  <a:pt x="262" y="138"/>
                </a:cubicBezTo>
                <a:cubicBezTo>
                  <a:pt x="260" y="140"/>
                  <a:pt x="258" y="144"/>
                  <a:pt x="259" y="146"/>
                </a:cubicBezTo>
                <a:cubicBezTo>
                  <a:pt x="260" y="148"/>
                  <a:pt x="265" y="148"/>
                  <a:pt x="267" y="148"/>
                </a:cubicBezTo>
                <a:cubicBezTo>
                  <a:pt x="268" y="147"/>
                  <a:pt x="270" y="144"/>
                  <a:pt x="272" y="144"/>
                </a:cubicBezTo>
                <a:cubicBezTo>
                  <a:pt x="274" y="143"/>
                  <a:pt x="278" y="143"/>
                  <a:pt x="280" y="143"/>
                </a:cubicBezTo>
                <a:cubicBezTo>
                  <a:pt x="282" y="144"/>
                  <a:pt x="285" y="146"/>
                  <a:pt x="286" y="148"/>
                </a:cubicBezTo>
                <a:cubicBezTo>
                  <a:pt x="287" y="149"/>
                  <a:pt x="287" y="154"/>
                  <a:pt x="286" y="155"/>
                </a:cubicBezTo>
                <a:cubicBezTo>
                  <a:pt x="285" y="157"/>
                  <a:pt x="280" y="157"/>
                  <a:pt x="278" y="158"/>
                </a:cubicBezTo>
                <a:cubicBezTo>
                  <a:pt x="276" y="159"/>
                  <a:pt x="274" y="161"/>
                  <a:pt x="274" y="163"/>
                </a:cubicBezTo>
                <a:cubicBezTo>
                  <a:pt x="273" y="165"/>
                  <a:pt x="274" y="171"/>
                  <a:pt x="274" y="173"/>
                </a:cubicBezTo>
                <a:cubicBezTo>
                  <a:pt x="273" y="176"/>
                  <a:pt x="269" y="180"/>
                  <a:pt x="267" y="182"/>
                </a:cubicBezTo>
                <a:cubicBezTo>
                  <a:pt x="265" y="184"/>
                  <a:pt x="258" y="185"/>
                  <a:pt x="256" y="187"/>
                </a:cubicBezTo>
                <a:cubicBezTo>
                  <a:pt x="253" y="189"/>
                  <a:pt x="250" y="197"/>
                  <a:pt x="248" y="199"/>
                </a:cubicBezTo>
                <a:cubicBezTo>
                  <a:pt x="246" y="201"/>
                  <a:pt x="243" y="204"/>
                  <a:pt x="242" y="205"/>
                </a:cubicBezTo>
                <a:cubicBezTo>
                  <a:pt x="241" y="207"/>
                  <a:pt x="238" y="209"/>
                  <a:pt x="237" y="211"/>
                </a:cubicBezTo>
                <a:cubicBezTo>
                  <a:pt x="236" y="213"/>
                  <a:pt x="236" y="216"/>
                  <a:pt x="235" y="218"/>
                </a:cubicBezTo>
                <a:cubicBezTo>
                  <a:pt x="235" y="221"/>
                  <a:pt x="233" y="227"/>
                  <a:pt x="231" y="229"/>
                </a:cubicBezTo>
                <a:cubicBezTo>
                  <a:pt x="230" y="229"/>
                  <a:pt x="227" y="230"/>
                  <a:pt x="226" y="230"/>
                </a:cubicBezTo>
                <a:cubicBezTo>
                  <a:pt x="224" y="231"/>
                  <a:pt x="220" y="237"/>
                  <a:pt x="219" y="237"/>
                </a:cubicBezTo>
                <a:cubicBezTo>
                  <a:pt x="218" y="237"/>
                  <a:pt x="211" y="240"/>
                  <a:pt x="208" y="241"/>
                </a:cubicBezTo>
                <a:cubicBezTo>
                  <a:pt x="207" y="241"/>
                  <a:pt x="204" y="241"/>
                  <a:pt x="203" y="241"/>
                </a:cubicBezTo>
                <a:cubicBezTo>
                  <a:pt x="201" y="242"/>
                  <a:pt x="197" y="244"/>
                  <a:pt x="196" y="245"/>
                </a:cubicBezTo>
                <a:cubicBezTo>
                  <a:pt x="195" y="248"/>
                  <a:pt x="195" y="254"/>
                  <a:pt x="196" y="256"/>
                </a:cubicBezTo>
                <a:cubicBezTo>
                  <a:pt x="196" y="257"/>
                  <a:pt x="199" y="259"/>
                  <a:pt x="199" y="261"/>
                </a:cubicBezTo>
                <a:cubicBezTo>
                  <a:pt x="199" y="264"/>
                  <a:pt x="198" y="269"/>
                  <a:pt x="197" y="272"/>
                </a:cubicBezTo>
                <a:cubicBezTo>
                  <a:pt x="196" y="274"/>
                  <a:pt x="192" y="275"/>
                  <a:pt x="191" y="277"/>
                </a:cubicBezTo>
                <a:cubicBezTo>
                  <a:pt x="191" y="278"/>
                  <a:pt x="191" y="280"/>
                  <a:pt x="191" y="281"/>
                </a:cubicBezTo>
                <a:cubicBezTo>
                  <a:pt x="192" y="283"/>
                  <a:pt x="194" y="285"/>
                  <a:pt x="194" y="287"/>
                </a:cubicBezTo>
                <a:cubicBezTo>
                  <a:pt x="194" y="290"/>
                  <a:pt x="189" y="296"/>
                  <a:pt x="187" y="298"/>
                </a:cubicBezTo>
                <a:cubicBezTo>
                  <a:pt x="184" y="301"/>
                  <a:pt x="177" y="306"/>
                  <a:pt x="173" y="309"/>
                </a:cubicBezTo>
                <a:cubicBezTo>
                  <a:pt x="171" y="310"/>
                  <a:pt x="163" y="311"/>
                  <a:pt x="161" y="314"/>
                </a:cubicBezTo>
                <a:cubicBezTo>
                  <a:pt x="160" y="315"/>
                  <a:pt x="160" y="321"/>
                  <a:pt x="159" y="322"/>
                </a:cubicBezTo>
                <a:cubicBezTo>
                  <a:pt x="157" y="324"/>
                  <a:pt x="151" y="325"/>
                  <a:pt x="149" y="327"/>
                </a:cubicBezTo>
                <a:cubicBezTo>
                  <a:pt x="148" y="328"/>
                  <a:pt x="148" y="332"/>
                  <a:pt x="147" y="334"/>
                </a:cubicBezTo>
                <a:cubicBezTo>
                  <a:pt x="147" y="335"/>
                  <a:pt x="147" y="337"/>
                  <a:pt x="147" y="338"/>
                </a:cubicBezTo>
                <a:cubicBezTo>
                  <a:pt x="147" y="340"/>
                  <a:pt x="150" y="343"/>
                  <a:pt x="150" y="345"/>
                </a:cubicBezTo>
                <a:cubicBezTo>
                  <a:pt x="150" y="347"/>
                  <a:pt x="146" y="349"/>
                  <a:pt x="145" y="351"/>
                </a:cubicBezTo>
                <a:cubicBezTo>
                  <a:pt x="145" y="353"/>
                  <a:pt x="145" y="357"/>
                  <a:pt x="144" y="358"/>
                </a:cubicBezTo>
                <a:cubicBezTo>
                  <a:pt x="142" y="360"/>
                  <a:pt x="136" y="360"/>
                  <a:pt x="134" y="362"/>
                </a:cubicBezTo>
                <a:cubicBezTo>
                  <a:pt x="133" y="364"/>
                  <a:pt x="134" y="368"/>
                  <a:pt x="134" y="370"/>
                </a:cubicBezTo>
                <a:cubicBezTo>
                  <a:pt x="135" y="371"/>
                  <a:pt x="137" y="373"/>
                  <a:pt x="138" y="375"/>
                </a:cubicBezTo>
                <a:cubicBezTo>
                  <a:pt x="138" y="375"/>
                  <a:pt x="139" y="376"/>
                  <a:pt x="140" y="376"/>
                </a:cubicBezTo>
                <a:cubicBezTo>
                  <a:pt x="139" y="378"/>
                  <a:pt x="139" y="383"/>
                  <a:pt x="138" y="384"/>
                </a:cubicBezTo>
                <a:cubicBezTo>
                  <a:pt x="136" y="386"/>
                  <a:pt x="132" y="386"/>
                  <a:pt x="131" y="387"/>
                </a:cubicBezTo>
                <a:cubicBezTo>
                  <a:pt x="129" y="388"/>
                  <a:pt x="126" y="392"/>
                  <a:pt x="125" y="394"/>
                </a:cubicBezTo>
                <a:cubicBezTo>
                  <a:pt x="123" y="397"/>
                  <a:pt x="123" y="403"/>
                  <a:pt x="121" y="406"/>
                </a:cubicBezTo>
                <a:cubicBezTo>
                  <a:pt x="119" y="408"/>
                  <a:pt x="112" y="409"/>
                  <a:pt x="110" y="411"/>
                </a:cubicBezTo>
                <a:cubicBezTo>
                  <a:pt x="109" y="412"/>
                  <a:pt x="107" y="415"/>
                  <a:pt x="105" y="416"/>
                </a:cubicBezTo>
                <a:cubicBezTo>
                  <a:pt x="103" y="417"/>
                  <a:pt x="96" y="417"/>
                  <a:pt x="92" y="417"/>
                </a:cubicBezTo>
                <a:cubicBezTo>
                  <a:pt x="90" y="417"/>
                  <a:pt x="84" y="416"/>
                  <a:pt x="83" y="414"/>
                </a:cubicBezTo>
                <a:cubicBezTo>
                  <a:pt x="81" y="412"/>
                  <a:pt x="83" y="408"/>
                  <a:pt x="83" y="406"/>
                </a:cubicBezTo>
                <a:cubicBezTo>
                  <a:pt x="82" y="404"/>
                  <a:pt x="79" y="401"/>
                  <a:pt x="77" y="400"/>
                </a:cubicBezTo>
                <a:cubicBezTo>
                  <a:pt x="75" y="400"/>
                  <a:pt x="72" y="400"/>
                  <a:pt x="70" y="400"/>
                </a:cubicBezTo>
                <a:cubicBezTo>
                  <a:pt x="68" y="401"/>
                  <a:pt x="64" y="403"/>
                  <a:pt x="63" y="405"/>
                </a:cubicBezTo>
                <a:cubicBezTo>
                  <a:pt x="62" y="406"/>
                  <a:pt x="64" y="410"/>
                  <a:pt x="63" y="412"/>
                </a:cubicBezTo>
                <a:cubicBezTo>
                  <a:pt x="62" y="414"/>
                  <a:pt x="57" y="416"/>
                  <a:pt x="55" y="417"/>
                </a:cubicBezTo>
                <a:cubicBezTo>
                  <a:pt x="54" y="418"/>
                  <a:pt x="52" y="421"/>
                  <a:pt x="50" y="421"/>
                </a:cubicBezTo>
                <a:cubicBezTo>
                  <a:pt x="48" y="421"/>
                  <a:pt x="46" y="416"/>
                  <a:pt x="45" y="414"/>
                </a:cubicBezTo>
                <a:cubicBezTo>
                  <a:pt x="44" y="412"/>
                  <a:pt x="45" y="406"/>
                  <a:pt x="43" y="405"/>
                </a:cubicBezTo>
                <a:cubicBezTo>
                  <a:pt x="42" y="404"/>
                  <a:pt x="39" y="405"/>
                  <a:pt x="38" y="405"/>
                </a:cubicBezTo>
                <a:cubicBezTo>
                  <a:pt x="37" y="404"/>
                  <a:pt x="36" y="400"/>
                  <a:pt x="34" y="399"/>
                </a:cubicBezTo>
                <a:cubicBezTo>
                  <a:pt x="33" y="399"/>
                  <a:pt x="28" y="401"/>
                  <a:pt x="27" y="399"/>
                </a:cubicBezTo>
                <a:cubicBezTo>
                  <a:pt x="25" y="398"/>
                  <a:pt x="27" y="393"/>
                  <a:pt x="25" y="391"/>
                </a:cubicBezTo>
                <a:cubicBezTo>
                  <a:pt x="25" y="390"/>
                  <a:pt x="22" y="389"/>
                  <a:pt x="21" y="388"/>
                </a:cubicBezTo>
                <a:cubicBezTo>
                  <a:pt x="20" y="387"/>
                  <a:pt x="15" y="385"/>
                  <a:pt x="15" y="383"/>
                </a:cubicBezTo>
                <a:cubicBezTo>
                  <a:pt x="14" y="381"/>
                  <a:pt x="15" y="377"/>
                  <a:pt x="16" y="375"/>
                </a:cubicBezTo>
                <a:cubicBezTo>
                  <a:pt x="16" y="374"/>
                  <a:pt x="16" y="373"/>
                  <a:pt x="17" y="372"/>
                </a:cubicBezTo>
                <a:cubicBezTo>
                  <a:pt x="18" y="371"/>
                  <a:pt x="22" y="370"/>
                  <a:pt x="23" y="370"/>
                </a:cubicBezTo>
                <a:cubicBezTo>
                  <a:pt x="26" y="369"/>
                  <a:pt x="33" y="372"/>
                  <a:pt x="35" y="370"/>
                </a:cubicBezTo>
                <a:cubicBezTo>
                  <a:pt x="36" y="369"/>
                  <a:pt x="36" y="365"/>
                  <a:pt x="35" y="364"/>
                </a:cubicBezTo>
                <a:cubicBezTo>
                  <a:pt x="34" y="362"/>
                  <a:pt x="32" y="360"/>
                  <a:pt x="31" y="359"/>
                </a:cubicBezTo>
                <a:cubicBezTo>
                  <a:pt x="30" y="358"/>
                  <a:pt x="27" y="358"/>
                  <a:pt x="26" y="357"/>
                </a:cubicBezTo>
                <a:cubicBezTo>
                  <a:pt x="25" y="356"/>
                  <a:pt x="24" y="352"/>
                  <a:pt x="24" y="350"/>
                </a:cubicBezTo>
                <a:cubicBezTo>
                  <a:pt x="24" y="348"/>
                  <a:pt x="25" y="344"/>
                  <a:pt x="27" y="343"/>
                </a:cubicBezTo>
                <a:cubicBezTo>
                  <a:pt x="28" y="342"/>
                  <a:pt x="31" y="342"/>
                  <a:pt x="32" y="341"/>
                </a:cubicBezTo>
                <a:cubicBezTo>
                  <a:pt x="33" y="339"/>
                  <a:pt x="34" y="333"/>
                  <a:pt x="34" y="331"/>
                </a:cubicBezTo>
                <a:cubicBezTo>
                  <a:pt x="34" y="329"/>
                  <a:pt x="30" y="325"/>
                  <a:pt x="30" y="323"/>
                </a:cubicBezTo>
                <a:cubicBezTo>
                  <a:pt x="29" y="321"/>
                  <a:pt x="31" y="316"/>
                  <a:pt x="30" y="314"/>
                </a:cubicBezTo>
                <a:cubicBezTo>
                  <a:pt x="29" y="312"/>
                  <a:pt x="25" y="310"/>
                  <a:pt x="25" y="309"/>
                </a:cubicBezTo>
                <a:cubicBezTo>
                  <a:pt x="24" y="307"/>
                  <a:pt x="26" y="302"/>
                  <a:pt x="25" y="300"/>
                </a:cubicBezTo>
                <a:cubicBezTo>
                  <a:pt x="25" y="299"/>
                  <a:pt x="23" y="296"/>
                  <a:pt x="22" y="295"/>
                </a:cubicBezTo>
                <a:cubicBezTo>
                  <a:pt x="22" y="293"/>
                  <a:pt x="21" y="289"/>
                  <a:pt x="22" y="288"/>
                </a:cubicBezTo>
                <a:cubicBezTo>
                  <a:pt x="24" y="287"/>
                  <a:pt x="28" y="289"/>
                  <a:pt x="29" y="288"/>
                </a:cubicBezTo>
                <a:cubicBezTo>
                  <a:pt x="31" y="287"/>
                  <a:pt x="35" y="283"/>
                  <a:pt x="36" y="281"/>
                </a:cubicBezTo>
                <a:cubicBezTo>
                  <a:pt x="37" y="279"/>
                  <a:pt x="36" y="275"/>
                  <a:pt x="35" y="274"/>
                </a:cubicBezTo>
                <a:cubicBezTo>
                  <a:pt x="34" y="273"/>
                  <a:pt x="30" y="272"/>
                  <a:pt x="28" y="271"/>
                </a:cubicBezTo>
                <a:cubicBezTo>
                  <a:pt x="26" y="271"/>
                  <a:pt x="21" y="271"/>
                  <a:pt x="19" y="270"/>
                </a:cubicBezTo>
                <a:cubicBezTo>
                  <a:pt x="17" y="269"/>
                  <a:pt x="15" y="265"/>
                  <a:pt x="13" y="264"/>
                </a:cubicBezTo>
                <a:cubicBezTo>
                  <a:pt x="10" y="262"/>
                  <a:pt x="3" y="262"/>
                  <a:pt x="1" y="259"/>
                </a:cubicBezTo>
                <a:cubicBezTo>
                  <a:pt x="0" y="258"/>
                  <a:pt x="0" y="253"/>
                  <a:pt x="1" y="251"/>
                </a:cubicBezTo>
                <a:cubicBezTo>
                  <a:pt x="1" y="250"/>
                  <a:pt x="3" y="247"/>
                  <a:pt x="4" y="246"/>
                </a:cubicBezTo>
                <a:cubicBezTo>
                  <a:pt x="5" y="246"/>
                  <a:pt x="9" y="247"/>
                  <a:pt x="10" y="246"/>
                </a:cubicBezTo>
                <a:cubicBezTo>
                  <a:pt x="11" y="246"/>
                  <a:pt x="13" y="243"/>
                  <a:pt x="13" y="242"/>
                </a:cubicBezTo>
                <a:cubicBezTo>
                  <a:pt x="13" y="240"/>
                  <a:pt x="11" y="239"/>
                  <a:pt x="11" y="238"/>
                </a:cubicBezTo>
                <a:cubicBezTo>
                  <a:pt x="10" y="236"/>
                  <a:pt x="11" y="232"/>
                  <a:pt x="12" y="231"/>
                </a:cubicBezTo>
                <a:cubicBezTo>
                  <a:pt x="13" y="230"/>
                  <a:pt x="16" y="231"/>
                  <a:pt x="17" y="231"/>
                </a:cubicBezTo>
                <a:cubicBezTo>
                  <a:pt x="19" y="230"/>
                  <a:pt x="22" y="228"/>
                  <a:pt x="23" y="226"/>
                </a:cubicBezTo>
                <a:cubicBezTo>
                  <a:pt x="25" y="224"/>
                  <a:pt x="24" y="217"/>
                  <a:pt x="26" y="215"/>
                </a:cubicBezTo>
                <a:cubicBezTo>
                  <a:pt x="27" y="214"/>
                  <a:pt x="30" y="212"/>
                  <a:pt x="31" y="211"/>
                </a:cubicBezTo>
                <a:cubicBezTo>
                  <a:pt x="34" y="209"/>
                  <a:pt x="37" y="204"/>
                  <a:pt x="38" y="201"/>
                </a:cubicBezTo>
                <a:cubicBezTo>
                  <a:pt x="39" y="198"/>
                  <a:pt x="37" y="191"/>
                  <a:pt x="38" y="188"/>
                </a:cubicBezTo>
                <a:cubicBezTo>
                  <a:pt x="39" y="186"/>
                  <a:pt x="42" y="183"/>
                  <a:pt x="43" y="180"/>
                </a:cubicBezTo>
                <a:cubicBezTo>
                  <a:pt x="44" y="178"/>
                  <a:pt x="43" y="174"/>
                  <a:pt x="43" y="172"/>
                </a:cubicBezTo>
                <a:cubicBezTo>
                  <a:pt x="42" y="171"/>
                  <a:pt x="40" y="168"/>
                  <a:pt x="40" y="167"/>
                </a:cubicBezTo>
                <a:cubicBezTo>
                  <a:pt x="39" y="165"/>
                  <a:pt x="40" y="160"/>
                  <a:pt x="39" y="158"/>
                </a:cubicBezTo>
                <a:cubicBezTo>
                  <a:pt x="38" y="155"/>
                  <a:pt x="36" y="150"/>
                  <a:pt x="35" y="149"/>
                </a:cubicBezTo>
                <a:cubicBezTo>
                  <a:pt x="33" y="148"/>
                  <a:pt x="30" y="148"/>
                  <a:pt x="29" y="147"/>
                </a:cubicBezTo>
                <a:cubicBezTo>
                  <a:pt x="28" y="145"/>
                  <a:pt x="28" y="142"/>
                  <a:pt x="28" y="141"/>
                </a:cubicBezTo>
                <a:cubicBezTo>
                  <a:pt x="27" y="138"/>
                  <a:pt x="27" y="131"/>
                  <a:pt x="29" y="129"/>
                </a:cubicBezTo>
                <a:cubicBezTo>
                  <a:pt x="29" y="127"/>
                  <a:pt x="33" y="126"/>
                  <a:pt x="34" y="124"/>
                </a:cubicBezTo>
                <a:cubicBezTo>
                  <a:pt x="35" y="123"/>
                  <a:pt x="37" y="120"/>
                  <a:pt x="37" y="118"/>
                </a:cubicBezTo>
                <a:cubicBezTo>
                  <a:pt x="38" y="116"/>
                  <a:pt x="38" y="112"/>
                  <a:pt x="37" y="110"/>
                </a:cubicBezTo>
                <a:cubicBezTo>
                  <a:pt x="37" y="109"/>
                  <a:pt x="35" y="108"/>
                  <a:pt x="34" y="107"/>
                </a:cubicBezTo>
                <a:cubicBezTo>
                  <a:pt x="33" y="105"/>
                  <a:pt x="34" y="100"/>
                  <a:pt x="32" y="99"/>
                </a:cubicBezTo>
                <a:cubicBezTo>
                  <a:pt x="31" y="98"/>
                  <a:pt x="28" y="98"/>
                  <a:pt x="27" y="99"/>
                </a:cubicBezTo>
                <a:cubicBezTo>
                  <a:pt x="27" y="99"/>
                  <a:pt x="28" y="101"/>
                  <a:pt x="27" y="102"/>
                </a:cubicBezTo>
                <a:cubicBezTo>
                  <a:pt x="27" y="103"/>
                  <a:pt x="26" y="106"/>
                  <a:pt x="25" y="106"/>
                </a:cubicBezTo>
                <a:cubicBezTo>
                  <a:pt x="24" y="106"/>
                  <a:pt x="21" y="105"/>
                  <a:pt x="21" y="105"/>
                </a:cubicBezTo>
                <a:cubicBezTo>
                  <a:pt x="20" y="104"/>
                  <a:pt x="20" y="104"/>
                  <a:pt x="20" y="103"/>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20"/>
          <p:cNvSpPr>
            <a:spLocks/>
          </p:cNvSpPr>
          <p:nvPr/>
        </p:nvSpPr>
        <p:spPr bwMode="auto">
          <a:xfrm>
            <a:off x="7118250" y="3429872"/>
            <a:ext cx="24079" cy="26268"/>
          </a:xfrm>
          <a:custGeom>
            <a:avLst/>
            <a:gdLst/>
            <a:ahLst/>
            <a:cxnLst>
              <a:cxn ang="0">
                <a:pos x="11" y="4"/>
              </a:cxn>
              <a:cxn ang="0">
                <a:pos x="9" y="9"/>
              </a:cxn>
              <a:cxn ang="0">
                <a:pos x="6" y="12"/>
              </a:cxn>
              <a:cxn ang="0">
                <a:pos x="3" y="9"/>
              </a:cxn>
              <a:cxn ang="0">
                <a:pos x="4" y="5"/>
              </a:cxn>
              <a:cxn ang="0">
                <a:pos x="0" y="2"/>
              </a:cxn>
              <a:cxn ang="0">
                <a:pos x="6" y="0"/>
              </a:cxn>
              <a:cxn ang="0">
                <a:pos x="8" y="3"/>
              </a:cxn>
              <a:cxn ang="0">
                <a:pos x="11" y="4"/>
              </a:cxn>
            </a:cxnLst>
            <a:rect l="0" t="0" r="r" b="b"/>
            <a:pathLst>
              <a:path w="11" h="12">
                <a:moveTo>
                  <a:pt x="11" y="4"/>
                </a:moveTo>
                <a:cubicBezTo>
                  <a:pt x="11" y="6"/>
                  <a:pt x="10" y="8"/>
                  <a:pt x="9" y="9"/>
                </a:cubicBezTo>
                <a:cubicBezTo>
                  <a:pt x="9" y="10"/>
                  <a:pt x="7" y="12"/>
                  <a:pt x="6" y="12"/>
                </a:cubicBezTo>
                <a:cubicBezTo>
                  <a:pt x="5" y="12"/>
                  <a:pt x="3" y="10"/>
                  <a:pt x="3" y="9"/>
                </a:cubicBezTo>
                <a:cubicBezTo>
                  <a:pt x="3" y="8"/>
                  <a:pt x="5" y="6"/>
                  <a:pt x="4" y="5"/>
                </a:cubicBezTo>
                <a:cubicBezTo>
                  <a:pt x="4" y="4"/>
                  <a:pt x="0" y="4"/>
                  <a:pt x="0" y="2"/>
                </a:cubicBezTo>
                <a:cubicBezTo>
                  <a:pt x="0" y="1"/>
                  <a:pt x="4" y="0"/>
                  <a:pt x="6" y="0"/>
                </a:cubicBezTo>
                <a:cubicBezTo>
                  <a:pt x="7" y="1"/>
                  <a:pt x="7" y="2"/>
                  <a:pt x="8" y="3"/>
                </a:cubicBezTo>
                <a:cubicBezTo>
                  <a:pt x="8" y="3"/>
                  <a:pt x="11" y="4"/>
                  <a:pt x="11" y="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21"/>
          <p:cNvSpPr>
            <a:spLocks/>
          </p:cNvSpPr>
          <p:nvPr/>
        </p:nvSpPr>
        <p:spPr bwMode="auto">
          <a:xfrm>
            <a:off x="7037259" y="3539321"/>
            <a:ext cx="43779" cy="39402"/>
          </a:xfrm>
          <a:custGeom>
            <a:avLst/>
            <a:gdLst/>
            <a:ahLst/>
            <a:cxnLst>
              <a:cxn ang="0">
                <a:pos x="19" y="11"/>
              </a:cxn>
              <a:cxn ang="0">
                <a:pos x="17" y="16"/>
              </a:cxn>
              <a:cxn ang="0">
                <a:pos x="10" y="14"/>
              </a:cxn>
              <a:cxn ang="0">
                <a:pos x="5" y="16"/>
              </a:cxn>
              <a:cxn ang="0">
                <a:pos x="1" y="14"/>
              </a:cxn>
              <a:cxn ang="0">
                <a:pos x="1" y="7"/>
              </a:cxn>
              <a:cxn ang="0">
                <a:pos x="5" y="6"/>
              </a:cxn>
              <a:cxn ang="0">
                <a:pos x="7" y="1"/>
              </a:cxn>
              <a:cxn ang="0">
                <a:pos x="13" y="5"/>
              </a:cxn>
              <a:cxn ang="0">
                <a:pos x="19" y="11"/>
              </a:cxn>
            </a:cxnLst>
            <a:rect l="0" t="0" r="r" b="b"/>
            <a:pathLst>
              <a:path w="19" h="17">
                <a:moveTo>
                  <a:pt x="19" y="11"/>
                </a:moveTo>
                <a:cubicBezTo>
                  <a:pt x="19" y="12"/>
                  <a:pt x="18" y="15"/>
                  <a:pt x="17" y="16"/>
                </a:cubicBezTo>
                <a:cubicBezTo>
                  <a:pt x="16" y="17"/>
                  <a:pt x="12" y="14"/>
                  <a:pt x="10" y="14"/>
                </a:cubicBezTo>
                <a:cubicBezTo>
                  <a:pt x="9" y="14"/>
                  <a:pt x="7" y="16"/>
                  <a:pt x="5" y="16"/>
                </a:cubicBezTo>
                <a:cubicBezTo>
                  <a:pt x="4" y="16"/>
                  <a:pt x="2" y="15"/>
                  <a:pt x="1" y="14"/>
                </a:cubicBezTo>
                <a:cubicBezTo>
                  <a:pt x="0" y="12"/>
                  <a:pt x="0" y="9"/>
                  <a:pt x="1" y="7"/>
                </a:cubicBezTo>
                <a:cubicBezTo>
                  <a:pt x="2" y="6"/>
                  <a:pt x="4" y="7"/>
                  <a:pt x="5" y="6"/>
                </a:cubicBezTo>
                <a:cubicBezTo>
                  <a:pt x="6" y="5"/>
                  <a:pt x="5" y="1"/>
                  <a:pt x="7" y="1"/>
                </a:cubicBezTo>
                <a:cubicBezTo>
                  <a:pt x="9" y="0"/>
                  <a:pt x="12" y="4"/>
                  <a:pt x="13" y="5"/>
                </a:cubicBezTo>
                <a:cubicBezTo>
                  <a:pt x="15" y="6"/>
                  <a:pt x="19" y="9"/>
                  <a:pt x="19" y="1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22"/>
          <p:cNvSpPr>
            <a:spLocks/>
          </p:cNvSpPr>
          <p:nvPr/>
        </p:nvSpPr>
        <p:spPr bwMode="auto">
          <a:xfrm>
            <a:off x="7089794" y="3386093"/>
            <a:ext cx="35024" cy="41591"/>
          </a:xfrm>
          <a:custGeom>
            <a:avLst/>
            <a:gdLst/>
            <a:ahLst/>
            <a:cxnLst>
              <a:cxn ang="0">
                <a:pos x="15" y="6"/>
              </a:cxn>
              <a:cxn ang="0">
                <a:pos x="12" y="15"/>
              </a:cxn>
              <a:cxn ang="0">
                <a:pos x="9" y="16"/>
              </a:cxn>
              <a:cxn ang="0">
                <a:pos x="4" y="17"/>
              </a:cxn>
              <a:cxn ang="0">
                <a:pos x="2" y="15"/>
              </a:cxn>
              <a:cxn ang="0">
                <a:pos x="0" y="8"/>
              </a:cxn>
              <a:cxn ang="0">
                <a:pos x="1" y="5"/>
              </a:cxn>
              <a:cxn ang="0">
                <a:pos x="2" y="1"/>
              </a:cxn>
              <a:cxn ang="0">
                <a:pos x="10" y="1"/>
              </a:cxn>
              <a:cxn ang="0">
                <a:pos x="15" y="6"/>
              </a:cxn>
            </a:cxnLst>
            <a:rect l="0" t="0" r="r" b="b"/>
            <a:pathLst>
              <a:path w="15" h="18">
                <a:moveTo>
                  <a:pt x="15" y="6"/>
                </a:moveTo>
                <a:cubicBezTo>
                  <a:pt x="15" y="8"/>
                  <a:pt x="14" y="13"/>
                  <a:pt x="12" y="15"/>
                </a:cubicBezTo>
                <a:cubicBezTo>
                  <a:pt x="12" y="16"/>
                  <a:pt x="10" y="16"/>
                  <a:pt x="9" y="16"/>
                </a:cubicBezTo>
                <a:cubicBezTo>
                  <a:pt x="7" y="17"/>
                  <a:pt x="5" y="18"/>
                  <a:pt x="4" y="17"/>
                </a:cubicBezTo>
                <a:cubicBezTo>
                  <a:pt x="3" y="17"/>
                  <a:pt x="2" y="15"/>
                  <a:pt x="2" y="15"/>
                </a:cubicBezTo>
                <a:cubicBezTo>
                  <a:pt x="1" y="13"/>
                  <a:pt x="0" y="10"/>
                  <a:pt x="0" y="8"/>
                </a:cubicBezTo>
                <a:cubicBezTo>
                  <a:pt x="0" y="7"/>
                  <a:pt x="1" y="6"/>
                  <a:pt x="1" y="5"/>
                </a:cubicBezTo>
                <a:cubicBezTo>
                  <a:pt x="2" y="4"/>
                  <a:pt x="2" y="2"/>
                  <a:pt x="2" y="1"/>
                </a:cubicBezTo>
                <a:cubicBezTo>
                  <a:pt x="4" y="0"/>
                  <a:pt x="8" y="1"/>
                  <a:pt x="10" y="1"/>
                </a:cubicBezTo>
                <a:cubicBezTo>
                  <a:pt x="11" y="2"/>
                  <a:pt x="14" y="4"/>
                  <a:pt x="15"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23"/>
          <p:cNvSpPr>
            <a:spLocks/>
          </p:cNvSpPr>
          <p:nvPr/>
        </p:nvSpPr>
        <p:spPr bwMode="auto">
          <a:xfrm>
            <a:off x="7004424" y="2587118"/>
            <a:ext cx="1289307" cy="1230203"/>
          </a:xfrm>
          <a:custGeom>
            <a:avLst/>
            <a:gdLst/>
            <a:ahLst/>
            <a:cxnLst>
              <a:cxn ang="0">
                <a:pos x="542" y="128"/>
              </a:cxn>
              <a:cxn ang="0">
                <a:pos x="537" y="173"/>
              </a:cxn>
              <a:cxn ang="0">
                <a:pos x="509" y="214"/>
              </a:cxn>
              <a:cxn ang="0">
                <a:pos x="471" y="235"/>
              </a:cxn>
              <a:cxn ang="0">
                <a:pos x="441" y="261"/>
              </a:cxn>
              <a:cxn ang="0">
                <a:pos x="420" y="319"/>
              </a:cxn>
              <a:cxn ang="0">
                <a:pos x="400" y="341"/>
              </a:cxn>
              <a:cxn ang="0">
                <a:pos x="384" y="354"/>
              </a:cxn>
              <a:cxn ang="0">
                <a:pos x="343" y="349"/>
              </a:cxn>
              <a:cxn ang="0">
                <a:pos x="317" y="365"/>
              </a:cxn>
              <a:cxn ang="0">
                <a:pos x="270" y="372"/>
              </a:cxn>
              <a:cxn ang="0">
                <a:pos x="260" y="374"/>
              </a:cxn>
              <a:cxn ang="0">
                <a:pos x="284" y="407"/>
              </a:cxn>
              <a:cxn ang="0">
                <a:pos x="293" y="439"/>
              </a:cxn>
              <a:cxn ang="0">
                <a:pos x="296" y="481"/>
              </a:cxn>
              <a:cxn ang="0">
                <a:pos x="299" y="514"/>
              </a:cxn>
              <a:cxn ang="0">
                <a:pos x="294" y="529"/>
              </a:cxn>
              <a:cxn ang="0">
                <a:pos x="256" y="527"/>
              </a:cxn>
              <a:cxn ang="0">
                <a:pos x="226" y="522"/>
              </a:cxn>
              <a:cxn ang="0">
                <a:pos x="201" y="527"/>
              </a:cxn>
              <a:cxn ang="0">
                <a:pos x="182" y="520"/>
              </a:cxn>
              <a:cxn ang="0">
                <a:pos x="160" y="507"/>
              </a:cxn>
              <a:cxn ang="0">
                <a:pos x="133" y="492"/>
              </a:cxn>
              <a:cxn ang="0">
                <a:pos x="105" y="469"/>
              </a:cxn>
              <a:cxn ang="0">
                <a:pos x="85" y="428"/>
              </a:cxn>
              <a:cxn ang="0">
                <a:pos x="59" y="397"/>
              </a:cxn>
              <a:cxn ang="0">
                <a:pos x="74" y="365"/>
              </a:cxn>
              <a:cxn ang="0">
                <a:pos x="76" y="334"/>
              </a:cxn>
              <a:cxn ang="0">
                <a:pos x="57" y="317"/>
              </a:cxn>
              <a:cxn ang="0">
                <a:pos x="89" y="291"/>
              </a:cxn>
              <a:cxn ang="0">
                <a:pos x="129" y="310"/>
              </a:cxn>
              <a:cxn ang="0">
                <a:pos x="103" y="288"/>
              </a:cxn>
              <a:cxn ang="0">
                <a:pos x="60" y="283"/>
              </a:cxn>
              <a:cxn ang="0">
                <a:pos x="23" y="287"/>
              </a:cxn>
              <a:cxn ang="0">
                <a:pos x="9" y="283"/>
              </a:cxn>
              <a:cxn ang="0">
                <a:pos x="6" y="257"/>
              </a:cxn>
              <a:cxn ang="0">
                <a:pos x="26" y="246"/>
              </a:cxn>
              <a:cxn ang="0">
                <a:pos x="55" y="245"/>
              </a:cxn>
              <a:cxn ang="0">
                <a:pos x="76" y="213"/>
              </a:cxn>
              <a:cxn ang="0">
                <a:pos x="113" y="194"/>
              </a:cxn>
              <a:cxn ang="0">
                <a:pos x="158" y="179"/>
              </a:cxn>
              <a:cxn ang="0">
                <a:pos x="197" y="178"/>
              </a:cxn>
              <a:cxn ang="0">
                <a:pos x="225" y="136"/>
              </a:cxn>
              <a:cxn ang="0">
                <a:pos x="237" y="94"/>
              </a:cxn>
              <a:cxn ang="0">
                <a:pos x="247" y="42"/>
              </a:cxn>
              <a:cxn ang="0">
                <a:pos x="266" y="8"/>
              </a:cxn>
              <a:cxn ang="0">
                <a:pos x="293" y="24"/>
              </a:cxn>
              <a:cxn ang="0">
                <a:pos x="320" y="21"/>
              </a:cxn>
              <a:cxn ang="0">
                <a:pos x="365" y="15"/>
              </a:cxn>
              <a:cxn ang="0">
                <a:pos x="382" y="1"/>
              </a:cxn>
              <a:cxn ang="0">
                <a:pos x="406" y="29"/>
              </a:cxn>
              <a:cxn ang="0">
                <a:pos x="430" y="41"/>
              </a:cxn>
              <a:cxn ang="0">
                <a:pos x="470" y="26"/>
              </a:cxn>
              <a:cxn ang="0">
                <a:pos x="486" y="63"/>
              </a:cxn>
              <a:cxn ang="0">
                <a:pos x="523" y="78"/>
              </a:cxn>
              <a:cxn ang="0">
                <a:pos x="550" y="101"/>
              </a:cxn>
            </a:cxnLst>
            <a:rect l="0" t="0" r="r" b="b"/>
            <a:pathLst>
              <a:path w="558" h="533">
                <a:moveTo>
                  <a:pt x="557" y="103"/>
                </a:moveTo>
                <a:cubicBezTo>
                  <a:pt x="558" y="104"/>
                  <a:pt x="557" y="107"/>
                  <a:pt x="556" y="108"/>
                </a:cubicBezTo>
                <a:cubicBezTo>
                  <a:pt x="555" y="109"/>
                  <a:pt x="551" y="109"/>
                  <a:pt x="550" y="110"/>
                </a:cubicBezTo>
                <a:cubicBezTo>
                  <a:pt x="549" y="112"/>
                  <a:pt x="551" y="115"/>
                  <a:pt x="550" y="117"/>
                </a:cubicBezTo>
                <a:cubicBezTo>
                  <a:pt x="550" y="118"/>
                  <a:pt x="547" y="120"/>
                  <a:pt x="546" y="121"/>
                </a:cubicBezTo>
                <a:cubicBezTo>
                  <a:pt x="545" y="122"/>
                  <a:pt x="541" y="126"/>
                  <a:pt x="542" y="128"/>
                </a:cubicBezTo>
                <a:cubicBezTo>
                  <a:pt x="542" y="129"/>
                  <a:pt x="548" y="130"/>
                  <a:pt x="549" y="132"/>
                </a:cubicBezTo>
                <a:cubicBezTo>
                  <a:pt x="550" y="134"/>
                  <a:pt x="546" y="140"/>
                  <a:pt x="546" y="143"/>
                </a:cubicBezTo>
                <a:cubicBezTo>
                  <a:pt x="546" y="144"/>
                  <a:pt x="547" y="148"/>
                  <a:pt x="547" y="149"/>
                </a:cubicBezTo>
                <a:cubicBezTo>
                  <a:pt x="547" y="152"/>
                  <a:pt x="546" y="158"/>
                  <a:pt x="544" y="160"/>
                </a:cubicBezTo>
                <a:cubicBezTo>
                  <a:pt x="542" y="161"/>
                  <a:pt x="536" y="161"/>
                  <a:pt x="534" y="164"/>
                </a:cubicBezTo>
                <a:cubicBezTo>
                  <a:pt x="533" y="166"/>
                  <a:pt x="537" y="171"/>
                  <a:pt x="537" y="173"/>
                </a:cubicBezTo>
                <a:cubicBezTo>
                  <a:pt x="536" y="175"/>
                  <a:pt x="533" y="178"/>
                  <a:pt x="532" y="180"/>
                </a:cubicBezTo>
                <a:cubicBezTo>
                  <a:pt x="531" y="183"/>
                  <a:pt x="531" y="189"/>
                  <a:pt x="529" y="192"/>
                </a:cubicBezTo>
                <a:cubicBezTo>
                  <a:pt x="528" y="194"/>
                  <a:pt x="525" y="197"/>
                  <a:pt x="523" y="198"/>
                </a:cubicBezTo>
                <a:cubicBezTo>
                  <a:pt x="521" y="199"/>
                  <a:pt x="515" y="198"/>
                  <a:pt x="513" y="199"/>
                </a:cubicBezTo>
                <a:cubicBezTo>
                  <a:pt x="511" y="200"/>
                  <a:pt x="509" y="204"/>
                  <a:pt x="509" y="206"/>
                </a:cubicBezTo>
                <a:cubicBezTo>
                  <a:pt x="508" y="208"/>
                  <a:pt x="509" y="212"/>
                  <a:pt x="509" y="214"/>
                </a:cubicBezTo>
                <a:cubicBezTo>
                  <a:pt x="508" y="216"/>
                  <a:pt x="506" y="219"/>
                  <a:pt x="505" y="219"/>
                </a:cubicBezTo>
                <a:cubicBezTo>
                  <a:pt x="502" y="220"/>
                  <a:pt x="498" y="219"/>
                  <a:pt x="495" y="219"/>
                </a:cubicBezTo>
                <a:cubicBezTo>
                  <a:pt x="494" y="220"/>
                  <a:pt x="491" y="223"/>
                  <a:pt x="489" y="224"/>
                </a:cubicBezTo>
                <a:cubicBezTo>
                  <a:pt x="487" y="224"/>
                  <a:pt x="484" y="224"/>
                  <a:pt x="483" y="224"/>
                </a:cubicBezTo>
                <a:cubicBezTo>
                  <a:pt x="481" y="224"/>
                  <a:pt x="476" y="225"/>
                  <a:pt x="474" y="226"/>
                </a:cubicBezTo>
                <a:cubicBezTo>
                  <a:pt x="473" y="228"/>
                  <a:pt x="473" y="234"/>
                  <a:pt x="471" y="235"/>
                </a:cubicBezTo>
                <a:cubicBezTo>
                  <a:pt x="470" y="236"/>
                  <a:pt x="467" y="236"/>
                  <a:pt x="466" y="236"/>
                </a:cubicBezTo>
                <a:cubicBezTo>
                  <a:pt x="464" y="235"/>
                  <a:pt x="461" y="233"/>
                  <a:pt x="459" y="233"/>
                </a:cubicBezTo>
                <a:cubicBezTo>
                  <a:pt x="457" y="232"/>
                  <a:pt x="453" y="232"/>
                  <a:pt x="452" y="233"/>
                </a:cubicBezTo>
                <a:cubicBezTo>
                  <a:pt x="449" y="234"/>
                  <a:pt x="446" y="238"/>
                  <a:pt x="445" y="240"/>
                </a:cubicBezTo>
                <a:cubicBezTo>
                  <a:pt x="444" y="243"/>
                  <a:pt x="446" y="249"/>
                  <a:pt x="445" y="252"/>
                </a:cubicBezTo>
                <a:cubicBezTo>
                  <a:pt x="444" y="255"/>
                  <a:pt x="442" y="259"/>
                  <a:pt x="441" y="261"/>
                </a:cubicBezTo>
                <a:cubicBezTo>
                  <a:pt x="440" y="264"/>
                  <a:pt x="438" y="271"/>
                  <a:pt x="437" y="275"/>
                </a:cubicBezTo>
                <a:cubicBezTo>
                  <a:pt x="437" y="277"/>
                  <a:pt x="438" y="282"/>
                  <a:pt x="437" y="285"/>
                </a:cubicBezTo>
                <a:cubicBezTo>
                  <a:pt x="436" y="287"/>
                  <a:pt x="433" y="293"/>
                  <a:pt x="431" y="295"/>
                </a:cubicBezTo>
                <a:cubicBezTo>
                  <a:pt x="429" y="296"/>
                  <a:pt x="424" y="298"/>
                  <a:pt x="423" y="300"/>
                </a:cubicBezTo>
                <a:cubicBezTo>
                  <a:pt x="422" y="301"/>
                  <a:pt x="423" y="305"/>
                  <a:pt x="423" y="307"/>
                </a:cubicBezTo>
                <a:cubicBezTo>
                  <a:pt x="422" y="310"/>
                  <a:pt x="420" y="316"/>
                  <a:pt x="420" y="319"/>
                </a:cubicBezTo>
                <a:cubicBezTo>
                  <a:pt x="419" y="323"/>
                  <a:pt x="418" y="332"/>
                  <a:pt x="420" y="336"/>
                </a:cubicBezTo>
                <a:cubicBezTo>
                  <a:pt x="420" y="336"/>
                  <a:pt x="420" y="336"/>
                  <a:pt x="420" y="336"/>
                </a:cubicBezTo>
                <a:cubicBezTo>
                  <a:pt x="418" y="338"/>
                  <a:pt x="416" y="338"/>
                  <a:pt x="415" y="338"/>
                </a:cubicBezTo>
                <a:cubicBezTo>
                  <a:pt x="413" y="338"/>
                  <a:pt x="413" y="334"/>
                  <a:pt x="411" y="334"/>
                </a:cubicBezTo>
                <a:cubicBezTo>
                  <a:pt x="410" y="333"/>
                  <a:pt x="407" y="333"/>
                  <a:pt x="406" y="334"/>
                </a:cubicBezTo>
                <a:cubicBezTo>
                  <a:pt x="404" y="335"/>
                  <a:pt x="401" y="339"/>
                  <a:pt x="400" y="341"/>
                </a:cubicBezTo>
                <a:cubicBezTo>
                  <a:pt x="399" y="343"/>
                  <a:pt x="402" y="347"/>
                  <a:pt x="401" y="348"/>
                </a:cubicBezTo>
                <a:cubicBezTo>
                  <a:pt x="400" y="350"/>
                  <a:pt x="396" y="350"/>
                  <a:pt x="395" y="352"/>
                </a:cubicBezTo>
                <a:cubicBezTo>
                  <a:pt x="394" y="353"/>
                  <a:pt x="395" y="357"/>
                  <a:pt x="394" y="358"/>
                </a:cubicBezTo>
                <a:cubicBezTo>
                  <a:pt x="393" y="360"/>
                  <a:pt x="389" y="361"/>
                  <a:pt x="387" y="360"/>
                </a:cubicBezTo>
                <a:cubicBezTo>
                  <a:pt x="386" y="360"/>
                  <a:pt x="384" y="359"/>
                  <a:pt x="384" y="358"/>
                </a:cubicBezTo>
                <a:cubicBezTo>
                  <a:pt x="383" y="357"/>
                  <a:pt x="384" y="355"/>
                  <a:pt x="384" y="354"/>
                </a:cubicBezTo>
                <a:cubicBezTo>
                  <a:pt x="383" y="352"/>
                  <a:pt x="382" y="348"/>
                  <a:pt x="380" y="348"/>
                </a:cubicBezTo>
                <a:cubicBezTo>
                  <a:pt x="378" y="347"/>
                  <a:pt x="372" y="350"/>
                  <a:pt x="370" y="350"/>
                </a:cubicBezTo>
                <a:cubicBezTo>
                  <a:pt x="368" y="350"/>
                  <a:pt x="366" y="349"/>
                  <a:pt x="364" y="349"/>
                </a:cubicBezTo>
                <a:cubicBezTo>
                  <a:pt x="362" y="349"/>
                  <a:pt x="358" y="350"/>
                  <a:pt x="355" y="350"/>
                </a:cubicBezTo>
                <a:cubicBezTo>
                  <a:pt x="354" y="350"/>
                  <a:pt x="351" y="348"/>
                  <a:pt x="349" y="348"/>
                </a:cubicBezTo>
                <a:cubicBezTo>
                  <a:pt x="348" y="348"/>
                  <a:pt x="344" y="348"/>
                  <a:pt x="343" y="349"/>
                </a:cubicBezTo>
                <a:cubicBezTo>
                  <a:pt x="342" y="350"/>
                  <a:pt x="341" y="354"/>
                  <a:pt x="340" y="354"/>
                </a:cubicBezTo>
                <a:cubicBezTo>
                  <a:pt x="338" y="356"/>
                  <a:pt x="332" y="356"/>
                  <a:pt x="330" y="355"/>
                </a:cubicBezTo>
                <a:cubicBezTo>
                  <a:pt x="328" y="355"/>
                  <a:pt x="326" y="351"/>
                  <a:pt x="325" y="350"/>
                </a:cubicBezTo>
                <a:cubicBezTo>
                  <a:pt x="322" y="350"/>
                  <a:pt x="317" y="352"/>
                  <a:pt x="315" y="354"/>
                </a:cubicBezTo>
                <a:cubicBezTo>
                  <a:pt x="315" y="355"/>
                  <a:pt x="315" y="357"/>
                  <a:pt x="315" y="358"/>
                </a:cubicBezTo>
                <a:cubicBezTo>
                  <a:pt x="315" y="360"/>
                  <a:pt x="318" y="364"/>
                  <a:pt x="317" y="365"/>
                </a:cubicBezTo>
                <a:cubicBezTo>
                  <a:pt x="315" y="367"/>
                  <a:pt x="310" y="367"/>
                  <a:pt x="307" y="368"/>
                </a:cubicBezTo>
                <a:cubicBezTo>
                  <a:pt x="305" y="369"/>
                  <a:pt x="302" y="372"/>
                  <a:pt x="300" y="373"/>
                </a:cubicBezTo>
                <a:cubicBezTo>
                  <a:pt x="297" y="373"/>
                  <a:pt x="292" y="373"/>
                  <a:pt x="289" y="373"/>
                </a:cubicBezTo>
                <a:cubicBezTo>
                  <a:pt x="287" y="372"/>
                  <a:pt x="283" y="370"/>
                  <a:pt x="281" y="370"/>
                </a:cubicBezTo>
                <a:cubicBezTo>
                  <a:pt x="280" y="370"/>
                  <a:pt x="277" y="372"/>
                  <a:pt x="276" y="372"/>
                </a:cubicBezTo>
                <a:cubicBezTo>
                  <a:pt x="275" y="372"/>
                  <a:pt x="271" y="373"/>
                  <a:pt x="270" y="372"/>
                </a:cubicBezTo>
                <a:cubicBezTo>
                  <a:pt x="269" y="371"/>
                  <a:pt x="268" y="369"/>
                  <a:pt x="267" y="368"/>
                </a:cubicBezTo>
                <a:cubicBezTo>
                  <a:pt x="266" y="366"/>
                  <a:pt x="263" y="365"/>
                  <a:pt x="262" y="364"/>
                </a:cubicBezTo>
                <a:cubicBezTo>
                  <a:pt x="261" y="363"/>
                  <a:pt x="259" y="362"/>
                  <a:pt x="258" y="362"/>
                </a:cubicBezTo>
                <a:cubicBezTo>
                  <a:pt x="257" y="361"/>
                  <a:pt x="254" y="362"/>
                  <a:pt x="253" y="363"/>
                </a:cubicBezTo>
                <a:cubicBezTo>
                  <a:pt x="252" y="364"/>
                  <a:pt x="254" y="367"/>
                  <a:pt x="254" y="369"/>
                </a:cubicBezTo>
                <a:cubicBezTo>
                  <a:pt x="255" y="370"/>
                  <a:pt x="258" y="372"/>
                  <a:pt x="260" y="374"/>
                </a:cubicBezTo>
                <a:cubicBezTo>
                  <a:pt x="261" y="375"/>
                  <a:pt x="263" y="379"/>
                  <a:pt x="264" y="380"/>
                </a:cubicBezTo>
                <a:cubicBezTo>
                  <a:pt x="265" y="383"/>
                  <a:pt x="267" y="389"/>
                  <a:pt x="268" y="392"/>
                </a:cubicBezTo>
                <a:cubicBezTo>
                  <a:pt x="269" y="393"/>
                  <a:pt x="271" y="395"/>
                  <a:pt x="271" y="397"/>
                </a:cubicBezTo>
                <a:cubicBezTo>
                  <a:pt x="272" y="398"/>
                  <a:pt x="271" y="402"/>
                  <a:pt x="272" y="404"/>
                </a:cubicBezTo>
                <a:cubicBezTo>
                  <a:pt x="273" y="405"/>
                  <a:pt x="275" y="407"/>
                  <a:pt x="277" y="407"/>
                </a:cubicBezTo>
                <a:cubicBezTo>
                  <a:pt x="278" y="408"/>
                  <a:pt x="282" y="407"/>
                  <a:pt x="284" y="407"/>
                </a:cubicBezTo>
                <a:cubicBezTo>
                  <a:pt x="285" y="408"/>
                  <a:pt x="287" y="411"/>
                  <a:pt x="287" y="413"/>
                </a:cubicBezTo>
                <a:cubicBezTo>
                  <a:pt x="288" y="414"/>
                  <a:pt x="289" y="418"/>
                  <a:pt x="288" y="419"/>
                </a:cubicBezTo>
                <a:cubicBezTo>
                  <a:pt x="287" y="421"/>
                  <a:pt x="284" y="422"/>
                  <a:pt x="284" y="423"/>
                </a:cubicBezTo>
                <a:cubicBezTo>
                  <a:pt x="284" y="425"/>
                  <a:pt x="286" y="429"/>
                  <a:pt x="286" y="430"/>
                </a:cubicBezTo>
                <a:cubicBezTo>
                  <a:pt x="286" y="430"/>
                  <a:pt x="290" y="431"/>
                  <a:pt x="291" y="432"/>
                </a:cubicBezTo>
                <a:cubicBezTo>
                  <a:pt x="292" y="433"/>
                  <a:pt x="292" y="437"/>
                  <a:pt x="293" y="439"/>
                </a:cubicBezTo>
                <a:cubicBezTo>
                  <a:pt x="294" y="441"/>
                  <a:pt x="296" y="443"/>
                  <a:pt x="297" y="445"/>
                </a:cubicBezTo>
                <a:cubicBezTo>
                  <a:pt x="297" y="447"/>
                  <a:pt x="296" y="451"/>
                  <a:pt x="296" y="453"/>
                </a:cubicBezTo>
                <a:cubicBezTo>
                  <a:pt x="296" y="455"/>
                  <a:pt x="296" y="460"/>
                  <a:pt x="297" y="462"/>
                </a:cubicBezTo>
                <a:cubicBezTo>
                  <a:pt x="297" y="463"/>
                  <a:pt x="300" y="465"/>
                  <a:pt x="301" y="467"/>
                </a:cubicBezTo>
                <a:cubicBezTo>
                  <a:pt x="302" y="469"/>
                  <a:pt x="302" y="473"/>
                  <a:pt x="301" y="475"/>
                </a:cubicBezTo>
                <a:cubicBezTo>
                  <a:pt x="300" y="477"/>
                  <a:pt x="297" y="480"/>
                  <a:pt x="296" y="481"/>
                </a:cubicBezTo>
                <a:cubicBezTo>
                  <a:pt x="295" y="483"/>
                  <a:pt x="295" y="485"/>
                  <a:pt x="296" y="487"/>
                </a:cubicBezTo>
                <a:cubicBezTo>
                  <a:pt x="296" y="489"/>
                  <a:pt x="299" y="492"/>
                  <a:pt x="300" y="494"/>
                </a:cubicBezTo>
                <a:cubicBezTo>
                  <a:pt x="300" y="496"/>
                  <a:pt x="301" y="499"/>
                  <a:pt x="300" y="501"/>
                </a:cubicBezTo>
                <a:cubicBezTo>
                  <a:pt x="299" y="502"/>
                  <a:pt x="295" y="502"/>
                  <a:pt x="294" y="504"/>
                </a:cubicBezTo>
                <a:cubicBezTo>
                  <a:pt x="294" y="505"/>
                  <a:pt x="295" y="509"/>
                  <a:pt x="295" y="510"/>
                </a:cubicBezTo>
                <a:cubicBezTo>
                  <a:pt x="296" y="512"/>
                  <a:pt x="298" y="514"/>
                  <a:pt x="299" y="514"/>
                </a:cubicBezTo>
                <a:cubicBezTo>
                  <a:pt x="301" y="514"/>
                  <a:pt x="303" y="512"/>
                  <a:pt x="304" y="512"/>
                </a:cubicBezTo>
                <a:cubicBezTo>
                  <a:pt x="305" y="512"/>
                  <a:pt x="308" y="514"/>
                  <a:pt x="308" y="515"/>
                </a:cubicBezTo>
                <a:cubicBezTo>
                  <a:pt x="309" y="516"/>
                  <a:pt x="310" y="519"/>
                  <a:pt x="310" y="520"/>
                </a:cubicBezTo>
                <a:cubicBezTo>
                  <a:pt x="310" y="521"/>
                  <a:pt x="306" y="523"/>
                  <a:pt x="304" y="524"/>
                </a:cubicBezTo>
                <a:cubicBezTo>
                  <a:pt x="303" y="524"/>
                  <a:pt x="300" y="524"/>
                  <a:pt x="298" y="525"/>
                </a:cubicBezTo>
                <a:cubicBezTo>
                  <a:pt x="297" y="525"/>
                  <a:pt x="295" y="529"/>
                  <a:pt x="294" y="529"/>
                </a:cubicBezTo>
                <a:cubicBezTo>
                  <a:pt x="291" y="530"/>
                  <a:pt x="286" y="529"/>
                  <a:pt x="284" y="529"/>
                </a:cubicBezTo>
                <a:cubicBezTo>
                  <a:pt x="282" y="530"/>
                  <a:pt x="280" y="532"/>
                  <a:pt x="278" y="532"/>
                </a:cubicBezTo>
                <a:cubicBezTo>
                  <a:pt x="276" y="533"/>
                  <a:pt x="273" y="533"/>
                  <a:pt x="271" y="532"/>
                </a:cubicBezTo>
                <a:cubicBezTo>
                  <a:pt x="270" y="532"/>
                  <a:pt x="269" y="529"/>
                  <a:pt x="268" y="528"/>
                </a:cubicBezTo>
                <a:cubicBezTo>
                  <a:pt x="266" y="528"/>
                  <a:pt x="264" y="529"/>
                  <a:pt x="262" y="528"/>
                </a:cubicBezTo>
                <a:cubicBezTo>
                  <a:pt x="261" y="528"/>
                  <a:pt x="258" y="527"/>
                  <a:pt x="256" y="527"/>
                </a:cubicBezTo>
                <a:cubicBezTo>
                  <a:pt x="255" y="527"/>
                  <a:pt x="252" y="527"/>
                  <a:pt x="251" y="527"/>
                </a:cubicBezTo>
                <a:cubicBezTo>
                  <a:pt x="250" y="527"/>
                  <a:pt x="249" y="529"/>
                  <a:pt x="248" y="529"/>
                </a:cubicBezTo>
                <a:cubicBezTo>
                  <a:pt x="247" y="529"/>
                  <a:pt x="246" y="530"/>
                  <a:pt x="245" y="530"/>
                </a:cubicBezTo>
                <a:cubicBezTo>
                  <a:pt x="243" y="530"/>
                  <a:pt x="242" y="526"/>
                  <a:pt x="240" y="525"/>
                </a:cubicBezTo>
                <a:cubicBezTo>
                  <a:pt x="239" y="524"/>
                  <a:pt x="236" y="522"/>
                  <a:pt x="235" y="521"/>
                </a:cubicBezTo>
                <a:cubicBezTo>
                  <a:pt x="233" y="521"/>
                  <a:pt x="228" y="521"/>
                  <a:pt x="226" y="522"/>
                </a:cubicBezTo>
                <a:cubicBezTo>
                  <a:pt x="224" y="522"/>
                  <a:pt x="221" y="525"/>
                  <a:pt x="220" y="526"/>
                </a:cubicBezTo>
                <a:cubicBezTo>
                  <a:pt x="219" y="527"/>
                  <a:pt x="219" y="528"/>
                  <a:pt x="218" y="529"/>
                </a:cubicBezTo>
                <a:cubicBezTo>
                  <a:pt x="218" y="528"/>
                  <a:pt x="217" y="527"/>
                  <a:pt x="217" y="527"/>
                </a:cubicBezTo>
                <a:cubicBezTo>
                  <a:pt x="216" y="526"/>
                  <a:pt x="214" y="525"/>
                  <a:pt x="213" y="525"/>
                </a:cubicBezTo>
                <a:cubicBezTo>
                  <a:pt x="211" y="525"/>
                  <a:pt x="208" y="524"/>
                  <a:pt x="206" y="525"/>
                </a:cubicBezTo>
                <a:cubicBezTo>
                  <a:pt x="205" y="525"/>
                  <a:pt x="202" y="526"/>
                  <a:pt x="201" y="527"/>
                </a:cubicBezTo>
                <a:cubicBezTo>
                  <a:pt x="200" y="528"/>
                  <a:pt x="201" y="531"/>
                  <a:pt x="200" y="532"/>
                </a:cubicBezTo>
                <a:cubicBezTo>
                  <a:pt x="199" y="533"/>
                  <a:pt x="197" y="533"/>
                  <a:pt x="195" y="533"/>
                </a:cubicBezTo>
                <a:cubicBezTo>
                  <a:pt x="194" y="533"/>
                  <a:pt x="192" y="531"/>
                  <a:pt x="192" y="530"/>
                </a:cubicBezTo>
                <a:cubicBezTo>
                  <a:pt x="191" y="529"/>
                  <a:pt x="192" y="527"/>
                  <a:pt x="191" y="526"/>
                </a:cubicBezTo>
                <a:cubicBezTo>
                  <a:pt x="190" y="524"/>
                  <a:pt x="185" y="524"/>
                  <a:pt x="184" y="523"/>
                </a:cubicBezTo>
                <a:cubicBezTo>
                  <a:pt x="183" y="523"/>
                  <a:pt x="183" y="521"/>
                  <a:pt x="182" y="520"/>
                </a:cubicBezTo>
                <a:cubicBezTo>
                  <a:pt x="181" y="519"/>
                  <a:pt x="178" y="517"/>
                  <a:pt x="176" y="517"/>
                </a:cubicBezTo>
                <a:cubicBezTo>
                  <a:pt x="175" y="517"/>
                  <a:pt x="173" y="518"/>
                  <a:pt x="172" y="519"/>
                </a:cubicBezTo>
                <a:cubicBezTo>
                  <a:pt x="171" y="519"/>
                  <a:pt x="167" y="519"/>
                  <a:pt x="166" y="519"/>
                </a:cubicBezTo>
                <a:cubicBezTo>
                  <a:pt x="165" y="519"/>
                  <a:pt x="163" y="517"/>
                  <a:pt x="162" y="516"/>
                </a:cubicBezTo>
                <a:cubicBezTo>
                  <a:pt x="162" y="515"/>
                  <a:pt x="162" y="512"/>
                  <a:pt x="162" y="512"/>
                </a:cubicBezTo>
                <a:cubicBezTo>
                  <a:pt x="162" y="511"/>
                  <a:pt x="160" y="509"/>
                  <a:pt x="160" y="507"/>
                </a:cubicBezTo>
                <a:cubicBezTo>
                  <a:pt x="159" y="506"/>
                  <a:pt x="159" y="502"/>
                  <a:pt x="158" y="501"/>
                </a:cubicBezTo>
                <a:cubicBezTo>
                  <a:pt x="157" y="500"/>
                  <a:pt x="155" y="498"/>
                  <a:pt x="153" y="497"/>
                </a:cubicBezTo>
                <a:cubicBezTo>
                  <a:pt x="152" y="497"/>
                  <a:pt x="149" y="497"/>
                  <a:pt x="147" y="497"/>
                </a:cubicBezTo>
                <a:cubicBezTo>
                  <a:pt x="146" y="497"/>
                  <a:pt x="144" y="497"/>
                  <a:pt x="143" y="497"/>
                </a:cubicBezTo>
                <a:cubicBezTo>
                  <a:pt x="140" y="497"/>
                  <a:pt x="135" y="497"/>
                  <a:pt x="134" y="496"/>
                </a:cubicBezTo>
                <a:cubicBezTo>
                  <a:pt x="133" y="495"/>
                  <a:pt x="133" y="493"/>
                  <a:pt x="133" y="492"/>
                </a:cubicBezTo>
                <a:cubicBezTo>
                  <a:pt x="131" y="490"/>
                  <a:pt x="125" y="490"/>
                  <a:pt x="123" y="488"/>
                </a:cubicBezTo>
                <a:cubicBezTo>
                  <a:pt x="122" y="487"/>
                  <a:pt x="121" y="484"/>
                  <a:pt x="120" y="483"/>
                </a:cubicBezTo>
                <a:cubicBezTo>
                  <a:pt x="119" y="482"/>
                  <a:pt x="117" y="481"/>
                  <a:pt x="116" y="480"/>
                </a:cubicBezTo>
                <a:cubicBezTo>
                  <a:pt x="115" y="480"/>
                  <a:pt x="112" y="481"/>
                  <a:pt x="111" y="480"/>
                </a:cubicBezTo>
                <a:cubicBezTo>
                  <a:pt x="110" y="480"/>
                  <a:pt x="109" y="477"/>
                  <a:pt x="108" y="476"/>
                </a:cubicBezTo>
                <a:cubicBezTo>
                  <a:pt x="107" y="475"/>
                  <a:pt x="106" y="471"/>
                  <a:pt x="105" y="469"/>
                </a:cubicBezTo>
                <a:cubicBezTo>
                  <a:pt x="104" y="467"/>
                  <a:pt x="103" y="463"/>
                  <a:pt x="103" y="461"/>
                </a:cubicBezTo>
                <a:cubicBezTo>
                  <a:pt x="102" y="459"/>
                  <a:pt x="104" y="456"/>
                  <a:pt x="104" y="454"/>
                </a:cubicBezTo>
                <a:cubicBezTo>
                  <a:pt x="104" y="452"/>
                  <a:pt x="102" y="448"/>
                  <a:pt x="101" y="446"/>
                </a:cubicBezTo>
                <a:cubicBezTo>
                  <a:pt x="100" y="444"/>
                  <a:pt x="96" y="443"/>
                  <a:pt x="95" y="442"/>
                </a:cubicBezTo>
                <a:cubicBezTo>
                  <a:pt x="93" y="440"/>
                  <a:pt x="92" y="434"/>
                  <a:pt x="90" y="432"/>
                </a:cubicBezTo>
                <a:cubicBezTo>
                  <a:pt x="89" y="431"/>
                  <a:pt x="86" y="429"/>
                  <a:pt x="85" y="428"/>
                </a:cubicBezTo>
                <a:cubicBezTo>
                  <a:pt x="84" y="426"/>
                  <a:pt x="82" y="424"/>
                  <a:pt x="81" y="422"/>
                </a:cubicBezTo>
                <a:cubicBezTo>
                  <a:pt x="80" y="421"/>
                  <a:pt x="80" y="417"/>
                  <a:pt x="79" y="415"/>
                </a:cubicBezTo>
                <a:cubicBezTo>
                  <a:pt x="78" y="414"/>
                  <a:pt x="76" y="412"/>
                  <a:pt x="74" y="411"/>
                </a:cubicBezTo>
                <a:cubicBezTo>
                  <a:pt x="73" y="410"/>
                  <a:pt x="70" y="409"/>
                  <a:pt x="69" y="409"/>
                </a:cubicBezTo>
                <a:cubicBezTo>
                  <a:pt x="68" y="408"/>
                  <a:pt x="65" y="405"/>
                  <a:pt x="64" y="404"/>
                </a:cubicBezTo>
                <a:cubicBezTo>
                  <a:pt x="63" y="403"/>
                  <a:pt x="60" y="399"/>
                  <a:pt x="59" y="397"/>
                </a:cubicBezTo>
                <a:cubicBezTo>
                  <a:pt x="58" y="396"/>
                  <a:pt x="58" y="392"/>
                  <a:pt x="58" y="390"/>
                </a:cubicBezTo>
                <a:cubicBezTo>
                  <a:pt x="59" y="388"/>
                  <a:pt x="60" y="386"/>
                  <a:pt x="61" y="384"/>
                </a:cubicBezTo>
                <a:cubicBezTo>
                  <a:pt x="61" y="382"/>
                  <a:pt x="61" y="378"/>
                  <a:pt x="62" y="376"/>
                </a:cubicBezTo>
                <a:cubicBezTo>
                  <a:pt x="63" y="375"/>
                  <a:pt x="66" y="373"/>
                  <a:pt x="67" y="373"/>
                </a:cubicBezTo>
                <a:cubicBezTo>
                  <a:pt x="69" y="372"/>
                  <a:pt x="72" y="371"/>
                  <a:pt x="73" y="370"/>
                </a:cubicBezTo>
                <a:cubicBezTo>
                  <a:pt x="74" y="369"/>
                  <a:pt x="74" y="367"/>
                  <a:pt x="74" y="365"/>
                </a:cubicBezTo>
                <a:cubicBezTo>
                  <a:pt x="75" y="364"/>
                  <a:pt x="74" y="361"/>
                  <a:pt x="75" y="360"/>
                </a:cubicBezTo>
                <a:cubicBezTo>
                  <a:pt x="75" y="358"/>
                  <a:pt x="78" y="357"/>
                  <a:pt x="79" y="356"/>
                </a:cubicBezTo>
                <a:cubicBezTo>
                  <a:pt x="79" y="355"/>
                  <a:pt x="81" y="353"/>
                  <a:pt x="82" y="352"/>
                </a:cubicBezTo>
                <a:cubicBezTo>
                  <a:pt x="82" y="351"/>
                  <a:pt x="82" y="349"/>
                  <a:pt x="82" y="347"/>
                </a:cubicBezTo>
                <a:cubicBezTo>
                  <a:pt x="83" y="346"/>
                  <a:pt x="83" y="343"/>
                  <a:pt x="82" y="341"/>
                </a:cubicBezTo>
                <a:cubicBezTo>
                  <a:pt x="81" y="339"/>
                  <a:pt x="78" y="335"/>
                  <a:pt x="76" y="334"/>
                </a:cubicBezTo>
                <a:cubicBezTo>
                  <a:pt x="73" y="332"/>
                  <a:pt x="69" y="328"/>
                  <a:pt x="66" y="327"/>
                </a:cubicBezTo>
                <a:cubicBezTo>
                  <a:pt x="64" y="327"/>
                  <a:pt x="61" y="329"/>
                  <a:pt x="60" y="329"/>
                </a:cubicBezTo>
                <a:cubicBezTo>
                  <a:pt x="57" y="329"/>
                  <a:pt x="52" y="329"/>
                  <a:pt x="50" y="327"/>
                </a:cubicBezTo>
                <a:cubicBezTo>
                  <a:pt x="49" y="326"/>
                  <a:pt x="47" y="324"/>
                  <a:pt x="47" y="322"/>
                </a:cubicBezTo>
                <a:cubicBezTo>
                  <a:pt x="46" y="321"/>
                  <a:pt x="47" y="318"/>
                  <a:pt x="48" y="318"/>
                </a:cubicBezTo>
                <a:cubicBezTo>
                  <a:pt x="50" y="316"/>
                  <a:pt x="55" y="318"/>
                  <a:pt x="57" y="317"/>
                </a:cubicBezTo>
                <a:cubicBezTo>
                  <a:pt x="58" y="316"/>
                  <a:pt x="59" y="312"/>
                  <a:pt x="59" y="310"/>
                </a:cubicBezTo>
                <a:cubicBezTo>
                  <a:pt x="59" y="309"/>
                  <a:pt x="59" y="305"/>
                  <a:pt x="59" y="303"/>
                </a:cubicBezTo>
                <a:cubicBezTo>
                  <a:pt x="59" y="301"/>
                  <a:pt x="56" y="296"/>
                  <a:pt x="57" y="294"/>
                </a:cubicBezTo>
                <a:cubicBezTo>
                  <a:pt x="57" y="293"/>
                  <a:pt x="60" y="292"/>
                  <a:pt x="61" y="291"/>
                </a:cubicBezTo>
                <a:cubicBezTo>
                  <a:pt x="65" y="290"/>
                  <a:pt x="72" y="288"/>
                  <a:pt x="76" y="288"/>
                </a:cubicBezTo>
                <a:cubicBezTo>
                  <a:pt x="79" y="288"/>
                  <a:pt x="86" y="289"/>
                  <a:pt x="89" y="291"/>
                </a:cubicBezTo>
                <a:cubicBezTo>
                  <a:pt x="90" y="291"/>
                  <a:pt x="90" y="295"/>
                  <a:pt x="92" y="296"/>
                </a:cubicBezTo>
                <a:cubicBezTo>
                  <a:pt x="93" y="297"/>
                  <a:pt x="96" y="296"/>
                  <a:pt x="98" y="296"/>
                </a:cubicBezTo>
                <a:cubicBezTo>
                  <a:pt x="100" y="297"/>
                  <a:pt x="105" y="301"/>
                  <a:pt x="108" y="303"/>
                </a:cubicBezTo>
                <a:cubicBezTo>
                  <a:pt x="109" y="304"/>
                  <a:pt x="111" y="307"/>
                  <a:pt x="113" y="308"/>
                </a:cubicBezTo>
                <a:cubicBezTo>
                  <a:pt x="115" y="310"/>
                  <a:pt x="122" y="312"/>
                  <a:pt x="125" y="312"/>
                </a:cubicBezTo>
                <a:cubicBezTo>
                  <a:pt x="126" y="312"/>
                  <a:pt x="129" y="311"/>
                  <a:pt x="129" y="310"/>
                </a:cubicBezTo>
                <a:cubicBezTo>
                  <a:pt x="130" y="309"/>
                  <a:pt x="127" y="306"/>
                  <a:pt x="125" y="305"/>
                </a:cubicBezTo>
                <a:cubicBezTo>
                  <a:pt x="124" y="305"/>
                  <a:pt x="121" y="306"/>
                  <a:pt x="120" y="305"/>
                </a:cubicBezTo>
                <a:cubicBezTo>
                  <a:pt x="119" y="305"/>
                  <a:pt x="119" y="302"/>
                  <a:pt x="118" y="301"/>
                </a:cubicBezTo>
                <a:cubicBezTo>
                  <a:pt x="117" y="299"/>
                  <a:pt x="113" y="297"/>
                  <a:pt x="112" y="296"/>
                </a:cubicBezTo>
                <a:cubicBezTo>
                  <a:pt x="111" y="295"/>
                  <a:pt x="109" y="293"/>
                  <a:pt x="108" y="292"/>
                </a:cubicBezTo>
                <a:cubicBezTo>
                  <a:pt x="106" y="291"/>
                  <a:pt x="104" y="288"/>
                  <a:pt x="103" y="288"/>
                </a:cubicBezTo>
                <a:cubicBezTo>
                  <a:pt x="101" y="287"/>
                  <a:pt x="98" y="289"/>
                  <a:pt x="97" y="288"/>
                </a:cubicBezTo>
                <a:cubicBezTo>
                  <a:pt x="95" y="288"/>
                  <a:pt x="94" y="286"/>
                  <a:pt x="93" y="285"/>
                </a:cubicBezTo>
                <a:cubicBezTo>
                  <a:pt x="89" y="283"/>
                  <a:pt x="81" y="278"/>
                  <a:pt x="77" y="278"/>
                </a:cubicBezTo>
                <a:cubicBezTo>
                  <a:pt x="75" y="278"/>
                  <a:pt x="73" y="282"/>
                  <a:pt x="72" y="282"/>
                </a:cubicBezTo>
                <a:cubicBezTo>
                  <a:pt x="71" y="282"/>
                  <a:pt x="68" y="282"/>
                  <a:pt x="66" y="282"/>
                </a:cubicBezTo>
                <a:cubicBezTo>
                  <a:pt x="65" y="282"/>
                  <a:pt x="62" y="282"/>
                  <a:pt x="60" y="283"/>
                </a:cubicBezTo>
                <a:cubicBezTo>
                  <a:pt x="58" y="283"/>
                  <a:pt x="55" y="286"/>
                  <a:pt x="53" y="287"/>
                </a:cubicBezTo>
                <a:cubicBezTo>
                  <a:pt x="52" y="288"/>
                  <a:pt x="50" y="290"/>
                  <a:pt x="49" y="291"/>
                </a:cubicBezTo>
                <a:cubicBezTo>
                  <a:pt x="47" y="293"/>
                  <a:pt x="45" y="295"/>
                  <a:pt x="43" y="296"/>
                </a:cubicBezTo>
                <a:cubicBezTo>
                  <a:pt x="40" y="297"/>
                  <a:pt x="31" y="297"/>
                  <a:pt x="31" y="296"/>
                </a:cubicBezTo>
                <a:cubicBezTo>
                  <a:pt x="31" y="295"/>
                  <a:pt x="30" y="291"/>
                  <a:pt x="29" y="290"/>
                </a:cubicBezTo>
                <a:cubicBezTo>
                  <a:pt x="28" y="289"/>
                  <a:pt x="25" y="287"/>
                  <a:pt x="23" y="287"/>
                </a:cubicBezTo>
                <a:cubicBezTo>
                  <a:pt x="22" y="287"/>
                  <a:pt x="20" y="289"/>
                  <a:pt x="18" y="289"/>
                </a:cubicBezTo>
                <a:cubicBezTo>
                  <a:pt x="16" y="290"/>
                  <a:pt x="11" y="290"/>
                  <a:pt x="9" y="289"/>
                </a:cubicBezTo>
                <a:cubicBezTo>
                  <a:pt x="7" y="289"/>
                  <a:pt x="4" y="287"/>
                  <a:pt x="3" y="286"/>
                </a:cubicBezTo>
                <a:cubicBezTo>
                  <a:pt x="2" y="285"/>
                  <a:pt x="1" y="283"/>
                  <a:pt x="2" y="282"/>
                </a:cubicBezTo>
                <a:cubicBezTo>
                  <a:pt x="2" y="281"/>
                  <a:pt x="4" y="281"/>
                  <a:pt x="5" y="281"/>
                </a:cubicBezTo>
                <a:cubicBezTo>
                  <a:pt x="6" y="281"/>
                  <a:pt x="8" y="283"/>
                  <a:pt x="9" y="283"/>
                </a:cubicBezTo>
                <a:cubicBezTo>
                  <a:pt x="10" y="283"/>
                  <a:pt x="13" y="284"/>
                  <a:pt x="14" y="283"/>
                </a:cubicBezTo>
                <a:cubicBezTo>
                  <a:pt x="15" y="283"/>
                  <a:pt x="16" y="279"/>
                  <a:pt x="15" y="278"/>
                </a:cubicBezTo>
                <a:cubicBezTo>
                  <a:pt x="14" y="277"/>
                  <a:pt x="11" y="276"/>
                  <a:pt x="9" y="275"/>
                </a:cubicBezTo>
                <a:cubicBezTo>
                  <a:pt x="8" y="274"/>
                  <a:pt x="7" y="272"/>
                  <a:pt x="6" y="271"/>
                </a:cubicBezTo>
                <a:cubicBezTo>
                  <a:pt x="4" y="269"/>
                  <a:pt x="0" y="265"/>
                  <a:pt x="1" y="263"/>
                </a:cubicBezTo>
                <a:cubicBezTo>
                  <a:pt x="1" y="261"/>
                  <a:pt x="5" y="258"/>
                  <a:pt x="6" y="257"/>
                </a:cubicBezTo>
                <a:cubicBezTo>
                  <a:pt x="8" y="257"/>
                  <a:pt x="11" y="256"/>
                  <a:pt x="13" y="256"/>
                </a:cubicBezTo>
                <a:cubicBezTo>
                  <a:pt x="15" y="256"/>
                  <a:pt x="19" y="259"/>
                  <a:pt x="21" y="258"/>
                </a:cubicBezTo>
                <a:cubicBezTo>
                  <a:pt x="22" y="258"/>
                  <a:pt x="23" y="257"/>
                  <a:pt x="23" y="256"/>
                </a:cubicBezTo>
                <a:cubicBezTo>
                  <a:pt x="24" y="254"/>
                  <a:pt x="25" y="250"/>
                  <a:pt x="23" y="248"/>
                </a:cubicBezTo>
                <a:cubicBezTo>
                  <a:pt x="23" y="248"/>
                  <a:pt x="23" y="248"/>
                  <a:pt x="23" y="248"/>
                </a:cubicBezTo>
                <a:cubicBezTo>
                  <a:pt x="24" y="247"/>
                  <a:pt x="25" y="247"/>
                  <a:pt x="26" y="246"/>
                </a:cubicBezTo>
                <a:cubicBezTo>
                  <a:pt x="28" y="246"/>
                  <a:pt x="31" y="249"/>
                  <a:pt x="32" y="248"/>
                </a:cubicBezTo>
                <a:cubicBezTo>
                  <a:pt x="34" y="247"/>
                  <a:pt x="36" y="244"/>
                  <a:pt x="37" y="242"/>
                </a:cubicBezTo>
                <a:cubicBezTo>
                  <a:pt x="38" y="241"/>
                  <a:pt x="40" y="237"/>
                  <a:pt x="41" y="237"/>
                </a:cubicBezTo>
                <a:cubicBezTo>
                  <a:pt x="43" y="236"/>
                  <a:pt x="47" y="236"/>
                  <a:pt x="49" y="237"/>
                </a:cubicBezTo>
                <a:cubicBezTo>
                  <a:pt x="50" y="237"/>
                  <a:pt x="54" y="238"/>
                  <a:pt x="54" y="239"/>
                </a:cubicBezTo>
                <a:cubicBezTo>
                  <a:pt x="55" y="240"/>
                  <a:pt x="54" y="244"/>
                  <a:pt x="55" y="245"/>
                </a:cubicBezTo>
                <a:cubicBezTo>
                  <a:pt x="57" y="246"/>
                  <a:pt x="61" y="243"/>
                  <a:pt x="63" y="242"/>
                </a:cubicBezTo>
                <a:cubicBezTo>
                  <a:pt x="64" y="240"/>
                  <a:pt x="63" y="236"/>
                  <a:pt x="65" y="235"/>
                </a:cubicBezTo>
                <a:cubicBezTo>
                  <a:pt x="66" y="234"/>
                  <a:pt x="70" y="235"/>
                  <a:pt x="71" y="233"/>
                </a:cubicBezTo>
                <a:cubicBezTo>
                  <a:pt x="72" y="232"/>
                  <a:pt x="71" y="227"/>
                  <a:pt x="71" y="225"/>
                </a:cubicBezTo>
                <a:cubicBezTo>
                  <a:pt x="71" y="224"/>
                  <a:pt x="71" y="221"/>
                  <a:pt x="71" y="219"/>
                </a:cubicBezTo>
                <a:cubicBezTo>
                  <a:pt x="72" y="217"/>
                  <a:pt x="75" y="215"/>
                  <a:pt x="76" y="213"/>
                </a:cubicBezTo>
                <a:cubicBezTo>
                  <a:pt x="78" y="211"/>
                  <a:pt x="79" y="206"/>
                  <a:pt x="80" y="203"/>
                </a:cubicBezTo>
                <a:cubicBezTo>
                  <a:pt x="81" y="202"/>
                  <a:pt x="84" y="199"/>
                  <a:pt x="85" y="199"/>
                </a:cubicBezTo>
                <a:cubicBezTo>
                  <a:pt x="87" y="198"/>
                  <a:pt x="92" y="199"/>
                  <a:pt x="94" y="199"/>
                </a:cubicBezTo>
                <a:cubicBezTo>
                  <a:pt x="95" y="199"/>
                  <a:pt x="99" y="200"/>
                  <a:pt x="101" y="200"/>
                </a:cubicBezTo>
                <a:cubicBezTo>
                  <a:pt x="103" y="199"/>
                  <a:pt x="106" y="196"/>
                  <a:pt x="108" y="195"/>
                </a:cubicBezTo>
                <a:cubicBezTo>
                  <a:pt x="109" y="195"/>
                  <a:pt x="112" y="194"/>
                  <a:pt x="113" y="194"/>
                </a:cubicBezTo>
                <a:cubicBezTo>
                  <a:pt x="116" y="195"/>
                  <a:pt x="120" y="198"/>
                  <a:pt x="122" y="198"/>
                </a:cubicBezTo>
                <a:cubicBezTo>
                  <a:pt x="125" y="198"/>
                  <a:pt x="129" y="195"/>
                  <a:pt x="132" y="195"/>
                </a:cubicBezTo>
                <a:cubicBezTo>
                  <a:pt x="134" y="196"/>
                  <a:pt x="137" y="198"/>
                  <a:pt x="139" y="198"/>
                </a:cubicBezTo>
                <a:cubicBezTo>
                  <a:pt x="142" y="198"/>
                  <a:pt x="148" y="195"/>
                  <a:pt x="149" y="193"/>
                </a:cubicBezTo>
                <a:cubicBezTo>
                  <a:pt x="151" y="191"/>
                  <a:pt x="149" y="185"/>
                  <a:pt x="150" y="183"/>
                </a:cubicBezTo>
                <a:cubicBezTo>
                  <a:pt x="152" y="182"/>
                  <a:pt x="156" y="180"/>
                  <a:pt x="158" y="179"/>
                </a:cubicBezTo>
                <a:cubicBezTo>
                  <a:pt x="160" y="178"/>
                  <a:pt x="163" y="175"/>
                  <a:pt x="165" y="174"/>
                </a:cubicBezTo>
                <a:cubicBezTo>
                  <a:pt x="167" y="173"/>
                  <a:pt x="170" y="174"/>
                  <a:pt x="171" y="173"/>
                </a:cubicBezTo>
                <a:cubicBezTo>
                  <a:pt x="174" y="173"/>
                  <a:pt x="176" y="169"/>
                  <a:pt x="179" y="168"/>
                </a:cubicBezTo>
                <a:cubicBezTo>
                  <a:pt x="181" y="168"/>
                  <a:pt x="185" y="168"/>
                  <a:pt x="187" y="169"/>
                </a:cubicBezTo>
                <a:cubicBezTo>
                  <a:pt x="189" y="169"/>
                  <a:pt x="192" y="170"/>
                  <a:pt x="193" y="171"/>
                </a:cubicBezTo>
                <a:cubicBezTo>
                  <a:pt x="195" y="172"/>
                  <a:pt x="196" y="177"/>
                  <a:pt x="197" y="178"/>
                </a:cubicBezTo>
                <a:cubicBezTo>
                  <a:pt x="199" y="179"/>
                  <a:pt x="204" y="180"/>
                  <a:pt x="206" y="179"/>
                </a:cubicBezTo>
                <a:cubicBezTo>
                  <a:pt x="209" y="178"/>
                  <a:pt x="214" y="173"/>
                  <a:pt x="215" y="171"/>
                </a:cubicBezTo>
                <a:cubicBezTo>
                  <a:pt x="217" y="169"/>
                  <a:pt x="217" y="164"/>
                  <a:pt x="218" y="161"/>
                </a:cubicBezTo>
                <a:cubicBezTo>
                  <a:pt x="218" y="159"/>
                  <a:pt x="217" y="153"/>
                  <a:pt x="218" y="151"/>
                </a:cubicBezTo>
                <a:cubicBezTo>
                  <a:pt x="219" y="149"/>
                  <a:pt x="224" y="147"/>
                  <a:pt x="225" y="145"/>
                </a:cubicBezTo>
                <a:cubicBezTo>
                  <a:pt x="226" y="143"/>
                  <a:pt x="224" y="138"/>
                  <a:pt x="225" y="136"/>
                </a:cubicBezTo>
                <a:cubicBezTo>
                  <a:pt x="226" y="134"/>
                  <a:pt x="229" y="133"/>
                  <a:pt x="231" y="132"/>
                </a:cubicBezTo>
                <a:cubicBezTo>
                  <a:pt x="234" y="131"/>
                  <a:pt x="241" y="134"/>
                  <a:pt x="244" y="132"/>
                </a:cubicBezTo>
                <a:cubicBezTo>
                  <a:pt x="245" y="131"/>
                  <a:pt x="245" y="127"/>
                  <a:pt x="246" y="125"/>
                </a:cubicBezTo>
                <a:cubicBezTo>
                  <a:pt x="246" y="123"/>
                  <a:pt x="249" y="118"/>
                  <a:pt x="248" y="115"/>
                </a:cubicBezTo>
                <a:cubicBezTo>
                  <a:pt x="247" y="112"/>
                  <a:pt x="241" y="109"/>
                  <a:pt x="240" y="106"/>
                </a:cubicBezTo>
                <a:cubicBezTo>
                  <a:pt x="239" y="104"/>
                  <a:pt x="237" y="97"/>
                  <a:pt x="237" y="94"/>
                </a:cubicBezTo>
                <a:cubicBezTo>
                  <a:pt x="238" y="92"/>
                  <a:pt x="241" y="89"/>
                  <a:pt x="241" y="88"/>
                </a:cubicBezTo>
                <a:cubicBezTo>
                  <a:pt x="242" y="84"/>
                  <a:pt x="242" y="76"/>
                  <a:pt x="241" y="73"/>
                </a:cubicBezTo>
                <a:cubicBezTo>
                  <a:pt x="241" y="71"/>
                  <a:pt x="239" y="68"/>
                  <a:pt x="239" y="66"/>
                </a:cubicBezTo>
                <a:cubicBezTo>
                  <a:pt x="239" y="64"/>
                  <a:pt x="241" y="61"/>
                  <a:pt x="241" y="59"/>
                </a:cubicBezTo>
                <a:cubicBezTo>
                  <a:pt x="243" y="57"/>
                  <a:pt x="247" y="54"/>
                  <a:pt x="248" y="52"/>
                </a:cubicBezTo>
                <a:cubicBezTo>
                  <a:pt x="249" y="50"/>
                  <a:pt x="248" y="44"/>
                  <a:pt x="247" y="42"/>
                </a:cubicBezTo>
                <a:cubicBezTo>
                  <a:pt x="247" y="40"/>
                  <a:pt x="244" y="36"/>
                  <a:pt x="244" y="34"/>
                </a:cubicBezTo>
                <a:cubicBezTo>
                  <a:pt x="243" y="30"/>
                  <a:pt x="243" y="22"/>
                  <a:pt x="244" y="19"/>
                </a:cubicBezTo>
                <a:cubicBezTo>
                  <a:pt x="244" y="16"/>
                  <a:pt x="247" y="13"/>
                  <a:pt x="248" y="10"/>
                </a:cubicBezTo>
                <a:cubicBezTo>
                  <a:pt x="250" y="11"/>
                  <a:pt x="252" y="11"/>
                  <a:pt x="253" y="11"/>
                </a:cubicBezTo>
                <a:cubicBezTo>
                  <a:pt x="255" y="12"/>
                  <a:pt x="259" y="11"/>
                  <a:pt x="261" y="11"/>
                </a:cubicBezTo>
                <a:cubicBezTo>
                  <a:pt x="262" y="10"/>
                  <a:pt x="265" y="8"/>
                  <a:pt x="266" y="8"/>
                </a:cubicBezTo>
                <a:cubicBezTo>
                  <a:pt x="267" y="8"/>
                  <a:pt x="270" y="8"/>
                  <a:pt x="272" y="8"/>
                </a:cubicBezTo>
                <a:cubicBezTo>
                  <a:pt x="274" y="9"/>
                  <a:pt x="276" y="12"/>
                  <a:pt x="278" y="13"/>
                </a:cubicBezTo>
                <a:cubicBezTo>
                  <a:pt x="279" y="14"/>
                  <a:pt x="281" y="14"/>
                  <a:pt x="282" y="14"/>
                </a:cubicBezTo>
                <a:cubicBezTo>
                  <a:pt x="282" y="15"/>
                  <a:pt x="282" y="18"/>
                  <a:pt x="283" y="18"/>
                </a:cubicBezTo>
                <a:cubicBezTo>
                  <a:pt x="284" y="20"/>
                  <a:pt x="289" y="19"/>
                  <a:pt x="290" y="20"/>
                </a:cubicBezTo>
                <a:cubicBezTo>
                  <a:pt x="291" y="21"/>
                  <a:pt x="292" y="23"/>
                  <a:pt x="293" y="24"/>
                </a:cubicBezTo>
                <a:cubicBezTo>
                  <a:pt x="295" y="25"/>
                  <a:pt x="300" y="26"/>
                  <a:pt x="302" y="26"/>
                </a:cubicBezTo>
                <a:cubicBezTo>
                  <a:pt x="303" y="25"/>
                  <a:pt x="304" y="24"/>
                  <a:pt x="305" y="23"/>
                </a:cubicBezTo>
                <a:cubicBezTo>
                  <a:pt x="305" y="22"/>
                  <a:pt x="305" y="18"/>
                  <a:pt x="306" y="17"/>
                </a:cubicBezTo>
                <a:cubicBezTo>
                  <a:pt x="307" y="17"/>
                  <a:pt x="309" y="17"/>
                  <a:pt x="311" y="17"/>
                </a:cubicBezTo>
                <a:cubicBezTo>
                  <a:pt x="312" y="18"/>
                  <a:pt x="312" y="24"/>
                  <a:pt x="314" y="24"/>
                </a:cubicBezTo>
                <a:cubicBezTo>
                  <a:pt x="315" y="25"/>
                  <a:pt x="318" y="21"/>
                  <a:pt x="320" y="21"/>
                </a:cubicBezTo>
                <a:cubicBezTo>
                  <a:pt x="322" y="20"/>
                  <a:pt x="329" y="21"/>
                  <a:pt x="331" y="19"/>
                </a:cubicBezTo>
                <a:cubicBezTo>
                  <a:pt x="332" y="18"/>
                  <a:pt x="330" y="16"/>
                  <a:pt x="331" y="15"/>
                </a:cubicBezTo>
                <a:cubicBezTo>
                  <a:pt x="332" y="12"/>
                  <a:pt x="338" y="10"/>
                  <a:pt x="341" y="10"/>
                </a:cubicBezTo>
                <a:cubicBezTo>
                  <a:pt x="343" y="9"/>
                  <a:pt x="348" y="10"/>
                  <a:pt x="351" y="11"/>
                </a:cubicBezTo>
                <a:cubicBezTo>
                  <a:pt x="352" y="12"/>
                  <a:pt x="355" y="15"/>
                  <a:pt x="357" y="16"/>
                </a:cubicBezTo>
                <a:cubicBezTo>
                  <a:pt x="359" y="16"/>
                  <a:pt x="363" y="17"/>
                  <a:pt x="365" y="15"/>
                </a:cubicBezTo>
                <a:cubicBezTo>
                  <a:pt x="365" y="15"/>
                  <a:pt x="364" y="12"/>
                  <a:pt x="365" y="12"/>
                </a:cubicBezTo>
                <a:cubicBezTo>
                  <a:pt x="365" y="10"/>
                  <a:pt x="368" y="9"/>
                  <a:pt x="370" y="9"/>
                </a:cubicBezTo>
                <a:cubicBezTo>
                  <a:pt x="371" y="9"/>
                  <a:pt x="374" y="11"/>
                  <a:pt x="375" y="11"/>
                </a:cubicBezTo>
                <a:cubicBezTo>
                  <a:pt x="376" y="11"/>
                  <a:pt x="377" y="10"/>
                  <a:pt x="378" y="9"/>
                </a:cubicBezTo>
                <a:cubicBezTo>
                  <a:pt x="378" y="7"/>
                  <a:pt x="375" y="2"/>
                  <a:pt x="376" y="1"/>
                </a:cubicBezTo>
                <a:cubicBezTo>
                  <a:pt x="377" y="0"/>
                  <a:pt x="381" y="0"/>
                  <a:pt x="382" y="1"/>
                </a:cubicBezTo>
                <a:cubicBezTo>
                  <a:pt x="384" y="1"/>
                  <a:pt x="387" y="3"/>
                  <a:pt x="388" y="4"/>
                </a:cubicBezTo>
                <a:cubicBezTo>
                  <a:pt x="389" y="4"/>
                  <a:pt x="391" y="5"/>
                  <a:pt x="392" y="6"/>
                </a:cubicBezTo>
                <a:cubicBezTo>
                  <a:pt x="393" y="8"/>
                  <a:pt x="394" y="11"/>
                  <a:pt x="394" y="13"/>
                </a:cubicBezTo>
                <a:cubicBezTo>
                  <a:pt x="394" y="16"/>
                  <a:pt x="392" y="20"/>
                  <a:pt x="393" y="22"/>
                </a:cubicBezTo>
                <a:cubicBezTo>
                  <a:pt x="393" y="24"/>
                  <a:pt x="396" y="25"/>
                  <a:pt x="397" y="26"/>
                </a:cubicBezTo>
                <a:cubicBezTo>
                  <a:pt x="399" y="27"/>
                  <a:pt x="404" y="27"/>
                  <a:pt x="406" y="29"/>
                </a:cubicBezTo>
                <a:cubicBezTo>
                  <a:pt x="408" y="31"/>
                  <a:pt x="407" y="37"/>
                  <a:pt x="408" y="39"/>
                </a:cubicBezTo>
                <a:cubicBezTo>
                  <a:pt x="408" y="41"/>
                  <a:pt x="410" y="44"/>
                  <a:pt x="411" y="45"/>
                </a:cubicBezTo>
                <a:cubicBezTo>
                  <a:pt x="413" y="45"/>
                  <a:pt x="415" y="43"/>
                  <a:pt x="416" y="43"/>
                </a:cubicBezTo>
                <a:cubicBezTo>
                  <a:pt x="417" y="43"/>
                  <a:pt x="420" y="45"/>
                  <a:pt x="421" y="45"/>
                </a:cubicBezTo>
                <a:cubicBezTo>
                  <a:pt x="423" y="46"/>
                  <a:pt x="426" y="46"/>
                  <a:pt x="428" y="45"/>
                </a:cubicBezTo>
                <a:cubicBezTo>
                  <a:pt x="429" y="45"/>
                  <a:pt x="429" y="42"/>
                  <a:pt x="430" y="41"/>
                </a:cubicBezTo>
                <a:cubicBezTo>
                  <a:pt x="432" y="40"/>
                  <a:pt x="436" y="38"/>
                  <a:pt x="437" y="36"/>
                </a:cubicBezTo>
                <a:cubicBezTo>
                  <a:pt x="438" y="35"/>
                  <a:pt x="436" y="32"/>
                  <a:pt x="437" y="31"/>
                </a:cubicBezTo>
                <a:cubicBezTo>
                  <a:pt x="438" y="29"/>
                  <a:pt x="443" y="29"/>
                  <a:pt x="445" y="28"/>
                </a:cubicBezTo>
                <a:cubicBezTo>
                  <a:pt x="446" y="27"/>
                  <a:pt x="447" y="24"/>
                  <a:pt x="448" y="24"/>
                </a:cubicBezTo>
                <a:cubicBezTo>
                  <a:pt x="452" y="22"/>
                  <a:pt x="460" y="23"/>
                  <a:pt x="463" y="24"/>
                </a:cubicBezTo>
                <a:cubicBezTo>
                  <a:pt x="465" y="24"/>
                  <a:pt x="469" y="25"/>
                  <a:pt x="470" y="26"/>
                </a:cubicBezTo>
                <a:cubicBezTo>
                  <a:pt x="472" y="27"/>
                  <a:pt x="475" y="30"/>
                  <a:pt x="475" y="31"/>
                </a:cubicBezTo>
                <a:cubicBezTo>
                  <a:pt x="476" y="33"/>
                  <a:pt x="475" y="37"/>
                  <a:pt x="475" y="39"/>
                </a:cubicBezTo>
                <a:cubicBezTo>
                  <a:pt x="476" y="42"/>
                  <a:pt x="477" y="46"/>
                  <a:pt x="478" y="48"/>
                </a:cubicBezTo>
                <a:cubicBezTo>
                  <a:pt x="478" y="50"/>
                  <a:pt x="476" y="54"/>
                  <a:pt x="476" y="57"/>
                </a:cubicBezTo>
                <a:cubicBezTo>
                  <a:pt x="477" y="58"/>
                  <a:pt x="478" y="62"/>
                  <a:pt x="478" y="63"/>
                </a:cubicBezTo>
                <a:cubicBezTo>
                  <a:pt x="478" y="63"/>
                  <a:pt x="484" y="62"/>
                  <a:pt x="486" y="63"/>
                </a:cubicBezTo>
                <a:cubicBezTo>
                  <a:pt x="488" y="63"/>
                  <a:pt x="491" y="64"/>
                  <a:pt x="492" y="65"/>
                </a:cubicBezTo>
                <a:cubicBezTo>
                  <a:pt x="494" y="67"/>
                  <a:pt x="492" y="75"/>
                  <a:pt x="492" y="76"/>
                </a:cubicBezTo>
                <a:cubicBezTo>
                  <a:pt x="492" y="77"/>
                  <a:pt x="502" y="78"/>
                  <a:pt x="505" y="79"/>
                </a:cubicBezTo>
                <a:cubicBezTo>
                  <a:pt x="507" y="80"/>
                  <a:pt x="509" y="82"/>
                  <a:pt x="511" y="82"/>
                </a:cubicBezTo>
                <a:cubicBezTo>
                  <a:pt x="513" y="81"/>
                  <a:pt x="512" y="76"/>
                  <a:pt x="514" y="75"/>
                </a:cubicBezTo>
                <a:cubicBezTo>
                  <a:pt x="516" y="74"/>
                  <a:pt x="521" y="76"/>
                  <a:pt x="523" y="78"/>
                </a:cubicBezTo>
                <a:cubicBezTo>
                  <a:pt x="524" y="79"/>
                  <a:pt x="524" y="83"/>
                  <a:pt x="525" y="84"/>
                </a:cubicBezTo>
                <a:cubicBezTo>
                  <a:pt x="526" y="86"/>
                  <a:pt x="529" y="86"/>
                  <a:pt x="531" y="88"/>
                </a:cubicBezTo>
                <a:cubicBezTo>
                  <a:pt x="532" y="89"/>
                  <a:pt x="533" y="93"/>
                  <a:pt x="534" y="94"/>
                </a:cubicBezTo>
                <a:cubicBezTo>
                  <a:pt x="536" y="96"/>
                  <a:pt x="540" y="96"/>
                  <a:pt x="543" y="96"/>
                </a:cubicBezTo>
                <a:cubicBezTo>
                  <a:pt x="543" y="96"/>
                  <a:pt x="544" y="96"/>
                  <a:pt x="546" y="96"/>
                </a:cubicBezTo>
                <a:cubicBezTo>
                  <a:pt x="547" y="98"/>
                  <a:pt x="548" y="100"/>
                  <a:pt x="550" y="101"/>
                </a:cubicBezTo>
                <a:cubicBezTo>
                  <a:pt x="551" y="101"/>
                  <a:pt x="553" y="100"/>
                  <a:pt x="554" y="101"/>
                </a:cubicBezTo>
                <a:cubicBezTo>
                  <a:pt x="555" y="101"/>
                  <a:pt x="557" y="102"/>
                  <a:pt x="557" y="10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24"/>
          <p:cNvSpPr>
            <a:spLocks/>
          </p:cNvSpPr>
          <p:nvPr/>
        </p:nvSpPr>
        <p:spPr bwMode="auto">
          <a:xfrm>
            <a:off x="8499494" y="2234693"/>
            <a:ext cx="746441" cy="615102"/>
          </a:xfrm>
          <a:custGeom>
            <a:avLst/>
            <a:gdLst/>
            <a:ahLst/>
            <a:cxnLst>
              <a:cxn ang="0">
                <a:pos x="5" y="58"/>
              </a:cxn>
              <a:cxn ang="0">
                <a:pos x="4" y="41"/>
              </a:cxn>
              <a:cxn ang="0">
                <a:pos x="28" y="34"/>
              </a:cxn>
              <a:cxn ang="0">
                <a:pos x="34" y="10"/>
              </a:cxn>
              <a:cxn ang="0">
                <a:pos x="41" y="3"/>
              </a:cxn>
              <a:cxn ang="0">
                <a:pos x="63" y="13"/>
              </a:cxn>
              <a:cxn ang="0">
                <a:pos x="88" y="12"/>
              </a:cxn>
              <a:cxn ang="0">
                <a:pos x="108" y="10"/>
              </a:cxn>
              <a:cxn ang="0">
                <a:pos x="131" y="17"/>
              </a:cxn>
              <a:cxn ang="0">
                <a:pos x="143" y="16"/>
              </a:cxn>
              <a:cxn ang="0">
                <a:pos x="171" y="33"/>
              </a:cxn>
              <a:cxn ang="0">
                <a:pos x="196" y="35"/>
              </a:cxn>
              <a:cxn ang="0">
                <a:pos x="215" y="34"/>
              </a:cxn>
              <a:cxn ang="0">
                <a:pos x="238" y="35"/>
              </a:cxn>
              <a:cxn ang="0">
                <a:pos x="257" y="26"/>
              </a:cxn>
              <a:cxn ang="0">
                <a:pos x="270" y="49"/>
              </a:cxn>
              <a:cxn ang="0">
                <a:pos x="287" y="69"/>
              </a:cxn>
              <a:cxn ang="0">
                <a:pos x="307" y="89"/>
              </a:cxn>
              <a:cxn ang="0">
                <a:pos x="318" y="96"/>
              </a:cxn>
              <a:cxn ang="0">
                <a:pos x="307" y="113"/>
              </a:cxn>
              <a:cxn ang="0">
                <a:pos x="316" y="133"/>
              </a:cxn>
              <a:cxn ang="0">
                <a:pos x="321" y="151"/>
              </a:cxn>
              <a:cxn ang="0">
                <a:pos x="315" y="164"/>
              </a:cxn>
              <a:cxn ang="0">
                <a:pos x="310" y="177"/>
              </a:cxn>
              <a:cxn ang="0">
                <a:pos x="304" y="197"/>
              </a:cxn>
              <a:cxn ang="0">
                <a:pos x="295" y="202"/>
              </a:cxn>
              <a:cxn ang="0">
                <a:pos x="267" y="204"/>
              </a:cxn>
              <a:cxn ang="0">
                <a:pos x="245" y="213"/>
              </a:cxn>
              <a:cxn ang="0">
                <a:pos x="248" y="235"/>
              </a:cxn>
              <a:cxn ang="0">
                <a:pos x="233" y="251"/>
              </a:cxn>
              <a:cxn ang="0">
                <a:pos x="226" y="258"/>
              </a:cxn>
              <a:cxn ang="0">
                <a:pos x="211" y="255"/>
              </a:cxn>
              <a:cxn ang="0">
                <a:pos x="194" y="265"/>
              </a:cxn>
              <a:cxn ang="0">
                <a:pos x="171" y="264"/>
              </a:cxn>
              <a:cxn ang="0">
                <a:pos x="160" y="258"/>
              </a:cxn>
              <a:cxn ang="0">
                <a:pos x="162" y="237"/>
              </a:cxn>
              <a:cxn ang="0">
                <a:pos x="152" y="220"/>
              </a:cxn>
              <a:cxn ang="0">
                <a:pos x="135" y="215"/>
              </a:cxn>
              <a:cxn ang="0">
                <a:pos x="123" y="219"/>
              </a:cxn>
              <a:cxn ang="0">
                <a:pos x="111" y="220"/>
              </a:cxn>
              <a:cxn ang="0">
                <a:pos x="96" y="223"/>
              </a:cxn>
              <a:cxn ang="0">
                <a:pos x="83" y="227"/>
              </a:cxn>
              <a:cxn ang="0">
                <a:pos x="84" y="214"/>
              </a:cxn>
              <a:cxn ang="0">
                <a:pos x="74" y="189"/>
              </a:cxn>
              <a:cxn ang="0">
                <a:pos x="57" y="183"/>
              </a:cxn>
              <a:cxn ang="0">
                <a:pos x="50" y="164"/>
              </a:cxn>
              <a:cxn ang="0">
                <a:pos x="37" y="148"/>
              </a:cxn>
              <a:cxn ang="0">
                <a:pos x="25" y="131"/>
              </a:cxn>
              <a:cxn ang="0">
                <a:pos x="20" y="107"/>
              </a:cxn>
              <a:cxn ang="0">
                <a:pos x="17" y="87"/>
              </a:cxn>
              <a:cxn ang="0">
                <a:pos x="7" y="68"/>
              </a:cxn>
            </a:cxnLst>
            <a:rect l="0" t="0" r="r" b="b"/>
            <a:pathLst>
              <a:path w="323" h="266">
                <a:moveTo>
                  <a:pt x="7" y="68"/>
                </a:moveTo>
                <a:cubicBezTo>
                  <a:pt x="6" y="66"/>
                  <a:pt x="5" y="65"/>
                  <a:pt x="5" y="64"/>
                </a:cubicBezTo>
                <a:cubicBezTo>
                  <a:pt x="5" y="63"/>
                  <a:pt x="6" y="59"/>
                  <a:pt x="5" y="58"/>
                </a:cubicBezTo>
                <a:cubicBezTo>
                  <a:pt x="5" y="57"/>
                  <a:pt x="2" y="57"/>
                  <a:pt x="2" y="56"/>
                </a:cubicBezTo>
                <a:cubicBezTo>
                  <a:pt x="1" y="55"/>
                  <a:pt x="0" y="52"/>
                  <a:pt x="0" y="51"/>
                </a:cubicBezTo>
                <a:cubicBezTo>
                  <a:pt x="0" y="48"/>
                  <a:pt x="2" y="43"/>
                  <a:pt x="4" y="41"/>
                </a:cubicBezTo>
                <a:cubicBezTo>
                  <a:pt x="6" y="39"/>
                  <a:pt x="12" y="40"/>
                  <a:pt x="15" y="40"/>
                </a:cubicBezTo>
                <a:cubicBezTo>
                  <a:pt x="17" y="40"/>
                  <a:pt x="20" y="40"/>
                  <a:pt x="22" y="40"/>
                </a:cubicBezTo>
                <a:cubicBezTo>
                  <a:pt x="24" y="39"/>
                  <a:pt x="27" y="35"/>
                  <a:pt x="28" y="34"/>
                </a:cubicBezTo>
                <a:cubicBezTo>
                  <a:pt x="29" y="32"/>
                  <a:pt x="31" y="28"/>
                  <a:pt x="31" y="26"/>
                </a:cubicBezTo>
                <a:cubicBezTo>
                  <a:pt x="32" y="24"/>
                  <a:pt x="30" y="18"/>
                  <a:pt x="31" y="16"/>
                </a:cubicBezTo>
                <a:cubicBezTo>
                  <a:pt x="31" y="14"/>
                  <a:pt x="33" y="12"/>
                  <a:pt x="34" y="10"/>
                </a:cubicBezTo>
                <a:cubicBezTo>
                  <a:pt x="34" y="8"/>
                  <a:pt x="35" y="4"/>
                  <a:pt x="36" y="3"/>
                </a:cubicBezTo>
                <a:cubicBezTo>
                  <a:pt x="36" y="2"/>
                  <a:pt x="37" y="1"/>
                  <a:pt x="38" y="0"/>
                </a:cubicBezTo>
                <a:cubicBezTo>
                  <a:pt x="39" y="1"/>
                  <a:pt x="41" y="2"/>
                  <a:pt x="41" y="3"/>
                </a:cubicBezTo>
                <a:cubicBezTo>
                  <a:pt x="43" y="4"/>
                  <a:pt x="45" y="8"/>
                  <a:pt x="46" y="9"/>
                </a:cubicBezTo>
                <a:cubicBezTo>
                  <a:pt x="48" y="10"/>
                  <a:pt x="50" y="9"/>
                  <a:pt x="52" y="9"/>
                </a:cubicBezTo>
                <a:cubicBezTo>
                  <a:pt x="54" y="9"/>
                  <a:pt x="60" y="12"/>
                  <a:pt x="63" y="13"/>
                </a:cubicBezTo>
                <a:cubicBezTo>
                  <a:pt x="64" y="14"/>
                  <a:pt x="68" y="15"/>
                  <a:pt x="70" y="15"/>
                </a:cubicBezTo>
                <a:cubicBezTo>
                  <a:pt x="71" y="16"/>
                  <a:pt x="73" y="17"/>
                  <a:pt x="74" y="17"/>
                </a:cubicBezTo>
                <a:cubicBezTo>
                  <a:pt x="78" y="17"/>
                  <a:pt x="85" y="14"/>
                  <a:pt x="88" y="12"/>
                </a:cubicBezTo>
                <a:cubicBezTo>
                  <a:pt x="90" y="11"/>
                  <a:pt x="92" y="8"/>
                  <a:pt x="94" y="7"/>
                </a:cubicBezTo>
                <a:cubicBezTo>
                  <a:pt x="96" y="7"/>
                  <a:pt x="100" y="7"/>
                  <a:pt x="102" y="7"/>
                </a:cubicBezTo>
                <a:cubicBezTo>
                  <a:pt x="104" y="8"/>
                  <a:pt x="107" y="9"/>
                  <a:pt x="108" y="10"/>
                </a:cubicBezTo>
                <a:cubicBezTo>
                  <a:pt x="110" y="10"/>
                  <a:pt x="113" y="9"/>
                  <a:pt x="115" y="10"/>
                </a:cubicBezTo>
                <a:cubicBezTo>
                  <a:pt x="118" y="11"/>
                  <a:pt x="122" y="16"/>
                  <a:pt x="125" y="17"/>
                </a:cubicBezTo>
                <a:cubicBezTo>
                  <a:pt x="127" y="17"/>
                  <a:pt x="130" y="18"/>
                  <a:pt x="131" y="17"/>
                </a:cubicBezTo>
                <a:cubicBezTo>
                  <a:pt x="133" y="17"/>
                  <a:pt x="134" y="13"/>
                  <a:pt x="135" y="12"/>
                </a:cubicBezTo>
                <a:cubicBezTo>
                  <a:pt x="135" y="11"/>
                  <a:pt x="136" y="10"/>
                  <a:pt x="137" y="10"/>
                </a:cubicBezTo>
                <a:cubicBezTo>
                  <a:pt x="139" y="10"/>
                  <a:pt x="141" y="15"/>
                  <a:pt x="143" y="16"/>
                </a:cubicBezTo>
                <a:cubicBezTo>
                  <a:pt x="145" y="17"/>
                  <a:pt x="149" y="17"/>
                  <a:pt x="151" y="18"/>
                </a:cubicBezTo>
                <a:cubicBezTo>
                  <a:pt x="153" y="20"/>
                  <a:pt x="156" y="27"/>
                  <a:pt x="158" y="29"/>
                </a:cubicBezTo>
                <a:cubicBezTo>
                  <a:pt x="161" y="31"/>
                  <a:pt x="168" y="33"/>
                  <a:pt x="171" y="33"/>
                </a:cubicBezTo>
                <a:cubicBezTo>
                  <a:pt x="174" y="34"/>
                  <a:pt x="179" y="31"/>
                  <a:pt x="182" y="31"/>
                </a:cubicBezTo>
                <a:cubicBezTo>
                  <a:pt x="184" y="31"/>
                  <a:pt x="188" y="33"/>
                  <a:pt x="190" y="33"/>
                </a:cubicBezTo>
                <a:cubicBezTo>
                  <a:pt x="191" y="34"/>
                  <a:pt x="194" y="34"/>
                  <a:pt x="196" y="35"/>
                </a:cubicBezTo>
                <a:cubicBezTo>
                  <a:pt x="198" y="36"/>
                  <a:pt x="200" y="42"/>
                  <a:pt x="202" y="42"/>
                </a:cubicBezTo>
                <a:cubicBezTo>
                  <a:pt x="205" y="42"/>
                  <a:pt x="206" y="35"/>
                  <a:pt x="208" y="34"/>
                </a:cubicBezTo>
                <a:cubicBezTo>
                  <a:pt x="209" y="33"/>
                  <a:pt x="213" y="33"/>
                  <a:pt x="215" y="34"/>
                </a:cubicBezTo>
                <a:cubicBezTo>
                  <a:pt x="218" y="35"/>
                  <a:pt x="220" y="42"/>
                  <a:pt x="223" y="42"/>
                </a:cubicBezTo>
                <a:cubicBezTo>
                  <a:pt x="226" y="42"/>
                  <a:pt x="229" y="35"/>
                  <a:pt x="232" y="34"/>
                </a:cubicBezTo>
                <a:cubicBezTo>
                  <a:pt x="233" y="34"/>
                  <a:pt x="236" y="35"/>
                  <a:pt x="238" y="35"/>
                </a:cubicBezTo>
                <a:cubicBezTo>
                  <a:pt x="240" y="35"/>
                  <a:pt x="245" y="35"/>
                  <a:pt x="247" y="34"/>
                </a:cubicBezTo>
                <a:cubicBezTo>
                  <a:pt x="248" y="33"/>
                  <a:pt x="248" y="30"/>
                  <a:pt x="249" y="29"/>
                </a:cubicBezTo>
                <a:cubicBezTo>
                  <a:pt x="250" y="27"/>
                  <a:pt x="255" y="26"/>
                  <a:pt x="257" y="26"/>
                </a:cubicBezTo>
                <a:cubicBezTo>
                  <a:pt x="260" y="26"/>
                  <a:pt x="264" y="30"/>
                  <a:pt x="266" y="31"/>
                </a:cubicBezTo>
                <a:cubicBezTo>
                  <a:pt x="267" y="33"/>
                  <a:pt x="270" y="37"/>
                  <a:pt x="270" y="39"/>
                </a:cubicBezTo>
                <a:cubicBezTo>
                  <a:pt x="271" y="41"/>
                  <a:pt x="270" y="46"/>
                  <a:pt x="270" y="49"/>
                </a:cubicBezTo>
                <a:cubicBezTo>
                  <a:pt x="271" y="51"/>
                  <a:pt x="273" y="56"/>
                  <a:pt x="275" y="58"/>
                </a:cubicBezTo>
                <a:cubicBezTo>
                  <a:pt x="276" y="59"/>
                  <a:pt x="280" y="59"/>
                  <a:pt x="281" y="60"/>
                </a:cubicBezTo>
                <a:cubicBezTo>
                  <a:pt x="283" y="62"/>
                  <a:pt x="285" y="67"/>
                  <a:pt x="287" y="69"/>
                </a:cubicBezTo>
                <a:cubicBezTo>
                  <a:pt x="289" y="71"/>
                  <a:pt x="294" y="72"/>
                  <a:pt x="296" y="74"/>
                </a:cubicBezTo>
                <a:cubicBezTo>
                  <a:pt x="298" y="75"/>
                  <a:pt x="302" y="78"/>
                  <a:pt x="303" y="80"/>
                </a:cubicBezTo>
                <a:cubicBezTo>
                  <a:pt x="305" y="82"/>
                  <a:pt x="305" y="87"/>
                  <a:pt x="307" y="89"/>
                </a:cubicBezTo>
                <a:cubicBezTo>
                  <a:pt x="308" y="90"/>
                  <a:pt x="313" y="91"/>
                  <a:pt x="315" y="91"/>
                </a:cubicBezTo>
                <a:cubicBezTo>
                  <a:pt x="315" y="91"/>
                  <a:pt x="317" y="91"/>
                  <a:pt x="318" y="91"/>
                </a:cubicBezTo>
                <a:cubicBezTo>
                  <a:pt x="318" y="93"/>
                  <a:pt x="318" y="95"/>
                  <a:pt x="318" y="96"/>
                </a:cubicBezTo>
                <a:cubicBezTo>
                  <a:pt x="317" y="98"/>
                  <a:pt x="312" y="98"/>
                  <a:pt x="311" y="99"/>
                </a:cubicBezTo>
                <a:cubicBezTo>
                  <a:pt x="309" y="101"/>
                  <a:pt x="306" y="105"/>
                  <a:pt x="306" y="107"/>
                </a:cubicBezTo>
                <a:cubicBezTo>
                  <a:pt x="306" y="108"/>
                  <a:pt x="306" y="111"/>
                  <a:pt x="307" y="113"/>
                </a:cubicBezTo>
                <a:cubicBezTo>
                  <a:pt x="308" y="114"/>
                  <a:pt x="312" y="114"/>
                  <a:pt x="313" y="116"/>
                </a:cubicBezTo>
                <a:cubicBezTo>
                  <a:pt x="314" y="117"/>
                  <a:pt x="315" y="122"/>
                  <a:pt x="316" y="124"/>
                </a:cubicBezTo>
                <a:cubicBezTo>
                  <a:pt x="316" y="126"/>
                  <a:pt x="315" y="131"/>
                  <a:pt x="316" y="133"/>
                </a:cubicBezTo>
                <a:cubicBezTo>
                  <a:pt x="316" y="135"/>
                  <a:pt x="318" y="137"/>
                  <a:pt x="319" y="138"/>
                </a:cubicBezTo>
                <a:cubicBezTo>
                  <a:pt x="319" y="139"/>
                  <a:pt x="321" y="140"/>
                  <a:pt x="322" y="141"/>
                </a:cubicBezTo>
                <a:cubicBezTo>
                  <a:pt x="323" y="143"/>
                  <a:pt x="321" y="151"/>
                  <a:pt x="321" y="151"/>
                </a:cubicBezTo>
                <a:cubicBezTo>
                  <a:pt x="321" y="152"/>
                  <a:pt x="318" y="152"/>
                  <a:pt x="317" y="153"/>
                </a:cubicBezTo>
                <a:cubicBezTo>
                  <a:pt x="316" y="154"/>
                  <a:pt x="318" y="156"/>
                  <a:pt x="318" y="158"/>
                </a:cubicBezTo>
                <a:cubicBezTo>
                  <a:pt x="318" y="159"/>
                  <a:pt x="317" y="163"/>
                  <a:pt x="315" y="164"/>
                </a:cubicBezTo>
                <a:cubicBezTo>
                  <a:pt x="314" y="165"/>
                  <a:pt x="312" y="164"/>
                  <a:pt x="311" y="164"/>
                </a:cubicBezTo>
                <a:cubicBezTo>
                  <a:pt x="310" y="165"/>
                  <a:pt x="308" y="166"/>
                  <a:pt x="308" y="167"/>
                </a:cubicBezTo>
                <a:cubicBezTo>
                  <a:pt x="307" y="170"/>
                  <a:pt x="310" y="176"/>
                  <a:pt x="310" y="177"/>
                </a:cubicBezTo>
                <a:cubicBezTo>
                  <a:pt x="310" y="177"/>
                  <a:pt x="306" y="180"/>
                  <a:pt x="306" y="182"/>
                </a:cubicBezTo>
                <a:cubicBezTo>
                  <a:pt x="305" y="184"/>
                  <a:pt x="307" y="189"/>
                  <a:pt x="307" y="191"/>
                </a:cubicBezTo>
                <a:cubicBezTo>
                  <a:pt x="306" y="193"/>
                  <a:pt x="305" y="195"/>
                  <a:pt x="304" y="197"/>
                </a:cubicBezTo>
                <a:cubicBezTo>
                  <a:pt x="303" y="198"/>
                  <a:pt x="303" y="200"/>
                  <a:pt x="302" y="202"/>
                </a:cubicBezTo>
                <a:cubicBezTo>
                  <a:pt x="302" y="202"/>
                  <a:pt x="301" y="203"/>
                  <a:pt x="301" y="203"/>
                </a:cubicBezTo>
                <a:cubicBezTo>
                  <a:pt x="300" y="203"/>
                  <a:pt x="297" y="202"/>
                  <a:pt x="295" y="202"/>
                </a:cubicBezTo>
                <a:cubicBezTo>
                  <a:pt x="294" y="202"/>
                  <a:pt x="291" y="202"/>
                  <a:pt x="290" y="202"/>
                </a:cubicBezTo>
                <a:cubicBezTo>
                  <a:pt x="286" y="202"/>
                  <a:pt x="276" y="207"/>
                  <a:pt x="275" y="207"/>
                </a:cubicBezTo>
                <a:cubicBezTo>
                  <a:pt x="275" y="207"/>
                  <a:pt x="269" y="204"/>
                  <a:pt x="267" y="204"/>
                </a:cubicBezTo>
                <a:cubicBezTo>
                  <a:pt x="265" y="203"/>
                  <a:pt x="262" y="202"/>
                  <a:pt x="261" y="202"/>
                </a:cubicBezTo>
                <a:cubicBezTo>
                  <a:pt x="258" y="202"/>
                  <a:pt x="253" y="204"/>
                  <a:pt x="251" y="206"/>
                </a:cubicBezTo>
                <a:cubicBezTo>
                  <a:pt x="249" y="207"/>
                  <a:pt x="246" y="210"/>
                  <a:pt x="245" y="213"/>
                </a:cubicBezTo>
                <a:cubicBezTo>
                  <a:pt x="244" y="214"/>
                  <a:pt x="246" y="218"/>
                  <a:pt x="246" y="220"/>
                </a:cubicBezTo>
                <a:cubicBezTo>
                  <a:pt x="247" y="222"/>
                  <a:pt x="248" y="227"/>
                  <a:pt x="248" y="229"/>
                </a:cubicBezTo>
                <a:cubicBezTo>
                  <a:pt x="248" y="230"/>
                  <a:pt x="248" y="233"/>
                  <a:pt x="248" y="235"/>
                </a:cubicBezTo>
                <a:cubicBezTo>
                  <a:pt x="247" y="236"/>
                  <a:pt x="245" y="239"/>
                  <a:pt x="243" y="240"/>
                </a:cubicBezTo>
                <a:cubicBezTo>
                  <a:pt x="242" y="241"/>
                  <a:pt x="238" y="241"/>
                  <a:pt x="236" y="243"/>
                </a:cubicBezTo>
                <a:cubicBezTo>
                  <a:pt x="235" y="244"/>
                  <a:pt x="234" y="249"/>
                  <a:pt x="233" y="251"/>
                </a:cubicBezTo>
                <a:cubicBezTo>
                  <a:pt x="233" y="252"/>
                  <a:pt x="233" y="252"/>
                  <a:pt x="234" y="253"/>
                </a:cubicBezTo>
                <a:cubicBezTo>
                  <a:pt x="232" y="253"/>
                  <a:pt x="230" y="252"/>
                  <a:pt x="229" y="253"/>
                </a:cubicBezTo>
                <a:cubicBezTo>
                  <a:pt x="228" y="254"/>
                  <a:pt x="227" y="257"/>
                  <a:pt x="226" y="258"/>
                </a:cubicBezTo>
                <a:cubicBezTo>
                  <a:pt x="225" y="259"/>
                  <a:pt x="222" y="261"/>
                  <a:pt x="220" y="260"/>
                </a:cubicBezTo>
                <a:cubicBezTo>
                  <a:pt x="219" y="260"/>
                  <a:pt x="217" y="257"/>
                  <a:pt x="216" y="257"/>
                </a:cubicBezTo>
                <a:cubicBezTo>
                  <a:pt x="215" y="256"/>
                  <a:pt x="212" y="255"/>
                  <a:pt x="211" y="255"/>
                </a:cubicBezTo>
                <a:cubicBezTo>
                  <a:pt x="209" y="255"/>
                  <a:pt x="206" y="256"/>
                  <a:pt x="205" y="257"/>
                </a:cubicBezTo>
                <a:cubicBezTo>
                  <a:pt x="204" y="258"/>
                  <a:pt x="203" y="261"/>
                  <a:pt x="202" y="262"/>
                </a:cubicBezTo>
                <a:cubicBezTo>
                  <a:pt x="201" y="263"/>
                  <a:pt x="196" y="265"/>
                  <a:pt x="194" y="265"/>
                </a:cubicBezTo>
                <a:cubicBezTo>
                  <a:pt x="192" y="265"/>
                  <a:pt x="188" y="263"/>
                  <a:pt x="186" y="262"/>
                </a:cubicBezTo>
                <a:cubicBezTo>
                  <a:pt x="184" y="262"/>
                  <a:pt x="180" y="261"/>
                  <a:pt x="177" y="261"/>
                </a:cubicBezTo>
                <a:cubicBezTo>
                  <a:pt x="176" y="261"/>
                  <a:pt x="172" y="263"/>
                  <a:pt x="171" y="264"/>
                </a:cubicBezTo>
                <a:cubicBezTo>
                  <a:pt x="169" y="264"/>
                  <a:pt x="166" y="266"/>
                  <a:pt x="165" y="266"/>
                </a:cubicBezTo>
                <a:cubicBezTo>
                  <a:pt x="163" y="266"/>
                  <a:pt x="161" y="265"/>
                  <a:pt x="160" y="264"/>
                </a:cubicBezTo>
                <a:cubicBezTo>
                  <a:pt x="159" y="262"/>
                  <a:pt x="159" y="259"/>
                  <a:pt x="160" y="258"/>
                </a:cubicBezTo>
                <a:cubicBezTo>
                  <a:pt x="161" y="257"/>
                  <a:pt x="165" y="255"/>
                  <a:pt x="165" y="254"/>
                </a:cubicBezTo>
                <a:cubicBezTo>
                  <a:pt x="166" y="252"/>
                  <a:pt x="166" y="249"/>
                  <a:pt x="166" y="247"/>
                </a:cubicBezTo>
                <a:cubicBezTo>
                  <a:pt x="165" y="245"/>
                  <a:pt x="164" y="239"/>
                  <a:pt x="162" y="237"/>
                </a:cubicBezTo>
                <a:cubicBezTo>
                  <a:pt x="161" y="236"/>
                  <a:pt x="156" y="237"/>
                  <a:pt x="155" y="235"/>
                </a:cubicBezTo>
                <a:cubicBezTo>
                  <a:pt x="154" y="234"/>
                  <a:pt x="156" y="230"/>
                  <a:pt x="155" y="228"/>
                </a:cubicBezTo>
                <a:cubicBezTo>
                  <a:pt x="155" y="226"/>
                  <a:pt x="154" y="221"/>
                  <a:pt x="152" y="220"/>
                </a:cubicBezTo>
                <a:cubicBezTo>
                  <a:pt x="150" y="219"/>
                  <a:pt x="145" y="221"/>
                  <a:pt x="143" y="220"/>
                </a:cubicBezTo>
                <a:cubicBezTo>
                  <a:pt x="142" y="219"/>
                  <a:pt x="141" y="216"/>
                  <a:pt x="140" y="215"/>
                </a:cubicBezTo>
                <a:cubicBezTo>
                  <a:pt x="139" y="214"/>
                  <a:pt x="136" y="214"/>
                  <a:pt x="135" y="215"/>
                </a:cubicBezTo>
                <a:cubicBezTo>
                  <a:pt x="134" y="215"/>
                  <a:pt x="134" y="218"/>
                  <a:pt x="134" y="218"/>
                </a:cubicBezTo>
                <a:cubicBezTo>
                  <a:pt x="132" y="220"/>
                  <a:pt x="129" y="223"/>
                  <a:pt x="127" y="223"/>
                </a:cubicBezTo>
                <a:cubicBezTo>
                  <a:pt x="126" y="223"/>
                  <a:pt x="124" y="220"/>
                  <a:pt x="123" y="219"/>
                </a:cubicBezTo>
                <a:cubicBezTo>
                  <a:pt x="121" y="217"/>
                  <a:pt x="118" y="214"/>
                  <a:pt x="117" y="214"/>
                </a:cubicBezTo>
                <a:cubicBezTo>
                  <a:pt x="115" y="213"/>
                  <a:pt x="112" y="214"/>
                  <a:pt x="111" y="215"/>
                </a:cubicBezTo>
                <a:cubicBezTo>
                  <a:pt x="111" y="216"/>
                  <a:pt x="112" y="219"/>
                  <a:pt x="111" y="220"/>
                </a:cubicBezTo>
                <a:cubicBezTo>
                  <a:pt x="111" y="221"/>
                  <a:pt x="109" y="222"/>
                  <a:pt x="108" y="223"/>
                </a:cubicBezTo>
                <a:cubicBezTo>
                  <a:pt x="107" y="223"/>
                  <a:pt x="104" y="223"/>
                  <a:pt x="102" y="223"/>
                </a:cubicBezTo>
                <a:cubicBezTo>
                  <a:pt x="101" y="223"/>
                  <a:pt x="97" y="222"/>
                  <a:pt x="96" y="223"/>
                </a:cubicBezTo>
                <a:cubicBezTo>
                  <a:pt x="95" y="223"/>
                  <a:pt x="95" y="226"/>
                  <a:pt x="95" y="227"/>
                </a:cubicBezTo>
                <a:cubicBezTo>
                  <a:pt x="94" y="227"/>
                  <a:pt x="91" y="227"/>
                  <a:pt x="90" y="227"/>
                </a:cubicBezTo>
                <a:cubicBezTo>
                  <a:pt x="88" y="228"/>
                  <a:pt x="85" y="228"/>
                  <a:pt x="83" y="227"/>
                </a:cubicBezTo>
                <a:cubicBezTo>
                  <a:pt x="83" y="227"/>
                  <a:pt x="82" y="225"/>
                  <a:pt x="82" y="224"/>
                </a:cubicBezTo>
                <a:cubicBezTo>
                  <a:pt x="82" y="223"/>
                  <a:pt x="84" y="221"/>
                  <a:pt x="84" y="220"/>
                </a:cubicBezTo>
                <a:cubicBezTo>
                  <a:pt x="84" y="218"/>
                  <a:pt x="85" y="215"/>
                  <a:pt x="84" y="214"/>
                </a:cubicBezTo>
                <a:cubicBezTo>
                  <a:pt x="83" y="212"/>
                  <a:pt x="79" y="210"/>
                  <a:pt x="79" y="208"/>
                </a:cubicBezTo>
                <a:cubicBezTo>
                  <a:pt x="78" y="206"/>
                  <a:pt x="79" y="202"/>
                  <a:pt x="79" y="199"/>
                </a:cubicBezTo>
                <a:cubicBezTo>
                  <a:pt x="78" y="197"/>
                  <a:pt x="77" y="191"/>
                  <a:pt x="74" y="189"/>
                </a:cubicBezTo>
                <a:cubicBezTo>
                  <a:pt x="73" y="188"/>
                  <a:pt x="70" y="188"/>
                  <a:pt x="68" y="188"/>
                </a:cubicBezTo>
                <a:cubicBezTo>
                  <a:pt x="66" y="187"/>
                  <a:pt x="64" y="183"/>
                  <a:pt x="63" y="183"/>
                </a:cubicBezTo>
                <a:cubicBezTo>
                  <a:pt x="61" y="182"/>
                  <a:pt x="59" y="183"/>
                  <a:pt x="57" y="183"/>
                </a:cubicBezTo>
                <a:cubicBezTo>
                  <a:pt x="56" y="182"/>
                  <a:pt x="53" y="181"/>
                  <a:pt x="52" y="180"/>
                </a:cubicBezTo>
                <a:cubicBezTo>
                  <a:pt x="51" y="179"/>
                  <a:pt x="49" y="175"/>
                  <a:pt x="49" y="173"/>
                </a:cubicBezTo>
                <a:cubicBezTo>
                  <a:pt x="49" y="171"/>
                  <a:pt x="51" y="166"/>
                  <a:pt x="50" y="164"/>
                </a:cubicBezTo>
                <a:cubicBezTo>
                  <a:pt x="50" y="163"/>
                  <a:pt x="47" y="161"/>
                  <a:pt x="46" y="160"/>
                </a:cubicBezTo>
                <a:cubicBezTo>
                  <a:pt x="44" y="159"/>
                  <a:pt x="40" y="158"/>
                  <a:pt x="38" y="156"/>
                </a:cubicBezTo>
                <a:cubicBezTo>
                  <a:pt x="37" y="154"/>
                  <a:pt x="38" y="149"/>
                  <a:pt x="37" y="148"/>
                </a:cubicBezTo>
                <a:cubicBezTo>
                  <a:pt x="36" y="146"/>
                  <a:pt x="33" y="143"/>
                  <a:pt x="31" y="142"/>
                </a:cubicBezTo>
                <a:cubicBezTo>
                  <a:pt x="31" y="141"/>
                  <a:pt x="28" y="140"/>
                  <a:pt x="28" y="140"/>
                </a:cubicBezTo>
                <a:cubicBezTo>
                  <a:pt x="26" y="138"/>
                  <a:pt x="26" y="133"/>
                  <a:pt x="25" y="131"/>
                </a:cubicBezTo>
                <a:cubicBezTo>
                  <a:pt x="24" y="130"/>
                  <a:pt x="20" y="129"/>
                  <a:pt x="20" y="128"/>
                </a:cubicBezTo>
                <a:cubicBezTo>
                  <a:pt x="19" y="125"/>
                  <a:pt x="23" y="120"/>
                  <a:pt x="23" y="117"/>
                </a:cubicBezTo>
                <a:cubicBezTo>
                  <a:pt x="23" y="114"/>
                  <a:pt x="21" y="110"/>
                  <a:pt x="20" y="107"/>
                </a:cubicBezTo>
                <a:cubicBezTo>
                  <a:pt x="19" y="106"/>
                  <a:pt x="17" y="103"/>
                  <a:pt x="17" y="102"/>
                </a:cubicBezTo>
                <a:cubicBezTo>
                  <a:pt x="16" y="100"/>
                  <a:pt x="18" y="95"/>
                  <a:pt x="18" y="93"/>
                </a:cubicBezTo>
                <a:cubicBezTo>
                  <a:pt x="18" y="92"/>
                  <a:pt x="17" y="89"/>
                  <a:pt x="17" y="87"/>
                </a:cubicBezTo>
                <a:cubicBezTo>
                  <a:pt x="16" y="85"/>
                  <a:pt x="11" y="82"/>
                  <a:pt x="11" y="79"/>
                </a:cubicBezTo>
                <a:cubicBezTo>
                  <a:pt x="10" y="78"/>
                  <a:pt x="11" y="75"/>
                  <a:pt x="11" y="73"/>
                </a:cubicBezTo>
                <a:cubicBezTo>
                  <a:pt x="10" y="72"/>
                  <a:pt x="8" y="70"/>
                  <a:pt x="7" y="6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25"/>
          <p:cNvSpPr>
            <a:spLocks/>
          </p:cNvSpPr>
          <p:nvPr/>
        </p:nvSpPr>
        <p:spPr bwMode="auto">
          <a:xfrm>
            <a:off x="8009164" y="1772820"/>
            <a:ext cx="619480" cy="763952"/>
          </a:xfrm>
          <a:custGeom>
            <a:avLst/>
            <a:gdLst/>
            <a:ahLst/>
            <a:cxnLst>
              <a:cxn ang="0">
                <a:pos x="246" y="210"/>
              </a:cxn>
              <a:cxn ang="0">
                <a:pos x="240" y="234"/>
              </a:cxn>
              <a:cxn ang="0">
                <a:pos x="216" y="241"/>
              </a:cxn>
              <a:cxn ang="0">
                <a:pos x="217" y="258"/>
              </a:cxn>
              <a:cxn ang="0">
                <a:pos x="213" y="271"/>
              </a:cxn>
              <a:cxn ang="0">
                <a:pos x="208" y="287"/>
              </a:cxn>
              <a:cxn ang="0">
                <a:pos x="194" y="305"/>
              </a:cxn>
              <a:cxn ang="0">
                <a:pos x="173" y="308"/>
              </a:cxn>
              <a:cxn ang="0">
                <a:pos x="145" y="314"/>
              </a:cxn>
              <a:cxn ang="0">
                <a:pos x="116" y="327"/>
              </a:cxn>
              <a:cxn ang="0">
                <a:pos x="103" y="326"/>
              </a:cxn>
              <a:cxn ang="0">
                <a:pos x="103" y="310"/>
              </a:cxn>
              <a:cxn ang="0">
                <a:pos x="90" y="302"/>
              </a:cxn>
              <a:cxn ang="0">
                <a:pos x="79" y="286"/>
              </a:cxn>
              <a:cxn ang="0">
                <a:pos x="74" y="281"/>
              </a:cxn>
              <a:cxn ang="0">
                <a:pos x="53" y="279"/>
              </a:cxn>
              <a:cxn ang="0">
                <a:pos x="51" y="259"/>
              </a:cxn>
              <a:cxn ang="0">
                <a:pos x="43" y="239"/>
              </a:cxn>
              <a:cxn ang="0">
                <a:pos x="50" y="227"/>
              </a:cxn>
              <a:cxn ang="0">
                <a:pos x="42" y="200"/>
              </a:cxn>
              <a:cxn ang="0">
                <a:pos x="43" y="184"/>
              </a:cxn>
              <a:cxn ang="0">
                <a:pos x="33" y="171"/>
              </a:cxn>
              <a:cxn ang="0">
                <a:pos x="35" y="146"/>
              </a:cxn>
              <a:cxn ang="0">
                <a:pos x="54" y="142"/>
              </a:cxn>
              <a:cxn ang="0">
                <a:pos x="47" y="138"/>
              </a:cxn>
              <a:cxn ang="0">
                <a:pos x="19" y="139"/>
              </a:cxn>
              <a:cxn ang="0">
                <a:pos x="0" y="118"/>
              </a:cxn>
              <a:cxn ang="0">
                <a:pos x="14" y="95"/>
              </a:cxn>
              <a:cxn ang="0">
                <a:pos x="32" y="75"/>
              </a:cxn>
              <a:cxn ang="0">
                <a:pos x="62" y="60"/>
              </a:cxn>
              <a:cxn ang="0">
                <a:pos x="91" y="44"/>
              </a:cxn>
              <a:cxn ang="0">
                <a:pos x="136" y="33"/>
              </a:cxn>
              <a:cxn ang="0">
                <a:pos x="178" y="22"/>
              </a:cxn>
              <a:cxn ang="0">
                <a:pos x="203" y="0"/>
              </a:cxn>
              <a:cxn ang="0">
                <a:pos x="228" y="12"/>
              </a:cxn>
              <a:cxn ang="0">
                <a:pos x="248" y="36"/>
              </a:cxn>
              <a:cxn ang="0">
                <a:pos x="259" y="61"/>
              </a:cxn>
              <a:cxn ang="0">
                <a:pos x="250" y="82"/>
              </a:cxn>
              <a:cxn ang="0">
                <a:pos x="260" y="87"/>
              </a:cxn>
              <a:cxn ang="0">
                <a:pos x="251" y="109"/>
              </a:cxn>
              <a:cxn ang="0">
                <a:pos x="256" y="131"/>
              </a:cxn>
              <a:cxn ang="0">
                <a:pos x="263" y="145"/>
              </a:cxn>
              <a:cxn ang="0">
                <a:pos x="261" y="175"/>
              </a:cxn>
              <a:cxn ang="0">
                <a:pos x="267" y="195"/>
              </a:cxn>
              <a:cxn ang="0">
                <a:pos x="252" y="190"/>
              </a:cxn>
            </a:cxnLst>
            <a:rect l="0" t="0" r="r" b="b"/>
            <a:pathLst>
              <a:path w="268" h="331">
                <a:moveTo>
                  <a:pt x="250" y="200"/>
                </a:moveTo>
                <a:cubicBezTo>
                  <a:pt x="249" y="201"/>
                  <a:pt x="248" y="202"/>
                  <a:pt x="248" y="203"/>
                </a:cubicBezTo>
                <a:cubicBezTo>
                  <a:pt x="247" y="204"/>
                  <a:pt x="246" y="208"/>
                  <a:pt x="246" y="210"/>
                </a:cubicBezTo>
                <a:cubicBezTo>
                  <a:pt x="245" y="212"/>
                  <a:pt x="243" y="214"/>
                  <a:pt x="243" y="216"/>
                </a:cubicBezTo>
                <a:cubicBezTo>
                  <a:pt x="242" y="218"/>
                  <a:pt x="244" y="224"/>
                  <a:pt x="243" y="226"/>
                </a:cubicBezTo>
                <a:cubicBezTo>
                  <a:pt x="243" y="228"/>
                  <a:pt x="241" y="232"/>
                  <a:pt x="240" y="234"/>
                </a:cubicBezTo>
                <a:cubicBezTo>
                  <a:pt x="239" y="235"/>
                  <a:pt x="236" y="239"/>
                  <a:pt x="234" y="240"/>
                </a:cubicBezTo>
                <a:cubicBezTo>
                  <a:pt x="232" y="240"/>
                  <a:pt x="229" y="240"/>
                  <a:pt x="227" y="240"/>
                </a:cubicBezTo>
                <a:cubicBezTo>
                  <a:pt x="224" y="240"/>
                  <a:pt x="218" y="239"/>
                  <a:pt x="216" y="241"/>
                </a:cubicBezTo>
                <a:cubicBezTo>
                  <a:pt x="214" y="243"/>
                  <a:pt x="212" y="248"/>
                  <a:pt x="212" y="251"/>
                </a:cubicBezTo>
                <a:cubicBezTo>
                  <a:pt x="212" y="252"/>
                  <a:pt x="213" y="255"/>
                  <a:pt x="214" y="256"/>
                </a:cubicBezTo>
                <a:cubicBezTo>
                  <a:pt x="214" y="257"/>
                  <a:pt x="217" y="257"/>
                  <a:pt x="217" y="258"/>
                </a:cubicBezTo>
                <a:cubicBezTo>
                  <a:pt x="218" y="259"/>
                  <a:pt x="217" y="263"/>
                  <a:pt x="217" y="264"/>
                </a:cubicBezTo>
                <a:cubicBezTo>
                  <a:pt x="217" y="265"/>
                  <a:pt x="218" y="266"/>
                  <a:pt x="219" y="268"/>
                </a:cubicBezTo>
                <a:cubicBezTo>
                  <a:pt x="217" y="269"/>
                  <a:pt x="214" y="270"/>
                  <a:pt x="213" y="271"/>
                </a:cubicBezTo>
                <a:cubicBezTo>
                  <a:pt x="212" y="272"/>
                  <a:pt x="210" y="274"/>
                  <a:pt x="210" y="276"/>
                </a:cubicBezTo>
                <a:cubicBezTo>
                  <a:pt x="210" y="278"/>
                  <a:pt x="212" y="281"/>
                  <a:pt x="212" y="283"/>
                </a:cubicBezTo>
                <a:cubicBezTo>
                  <a:pt x="212" y="284"/>
                  <a:pt x="209" y="287"/>
                  <a:pt x="208" y="287"/>
                </a:cubicBezTo>
                <a:cubicBezTo>
                  <a:pt x="206" y="289"/>
                  <a:pt x="202" y="289"/>
                  <a:pt x="200" y="290"/>
                </a:cubicBezTo>
                <a:cubicBezTo>
                  <a:pt x="199" y="292"/>
                  <a:pt x="198" y="297"/>
                  <a:pt x="197" y="299"/>
                </a:cubicBezTo>
                <a:cubicBezTo>
                  <a:pt x="196" y="300"/>
                  <a:pt x="195" y="304"/>
                  <a:pt x="194" y="305"/>
                </a:cubicBezTo>
                <a:cubicBezTo>
                  <a:pt x="192" y="307"/>
                  <a:pt x="187" y="310"/>
                  <a:pt x="184" y="311"/>
                </a:cubicBezTo>
                <a:cubicBezTo>
                  <a:pt x="182" y="312"/>
                  <a:pt x="179" y="313"/>
                  <a:pt x="178" y="313"/>
                </a:cubicBezTo>
                <a:cubicBezTo>
                  <a:pt x="176" y="312"/>
                  <a:pt x="175" y="309"/>
                  <a:pt x="173" y="308"/>
                </a:cubicBezTo>
                <a:cubicBezTo>
                  <a:pt x="170" y="307"/>
                  <a:pt x="163" y="310"/>
                  <a:pt x="160" y="310"/>
                </a:cubicBezTo>
                <a:cubicBezTo>
                  <a:pt x="158" y="310"/>
                  <a:pt x="154" y="310"/>
                  <a:pt x="152" y="311"/>
                </a:cubicBezTo>
                <a:cubicBezTo>
                  <a:pt x="150" y="311"/>
                  <a:pt x="146" y="313"/>
                  <a:pt x="145" y="314"/>
                </a:cubicBezTo>
                <a:cubicBezTo>
                  <a:pt x="142" y="315"/>
                  <a:pt x="139" y="320"/>
                  <a:pt x="136" y="321"/>
                </a:cubicBezTo>
                <a:cubicBezTo>
                  <a:pt x="133" y="322"/>
                  <a:pt x="127" y="321"/>
                  <a:pt x="124" y="322"/>
                </a:cubicBezTo>
                <a:cubicBezTo>
                  <a:pt x="121" y="323"/>
                  <a:pt x="117" y="325"/>
                  <a:pt x="116" y="327"/>
                </a:cubicBezTo>
                <a:cubicBezTo>
                  <a:pt x="115" y="328"/>
                  <a:pt x="114" y="329"/>
                  <a:pt x="113" y="331"/>
                </a:cubicBezTo>
                <a:cubicBezTo>
                  <a:pt x="111" y="331"/>
                  <a:pt x="109" y="331"/>
                  <a:pt x="108" y="331"/>
                </a:cubicBezTo>
                <a:cubicBezTo>
                  <a:pt x="106" y="330"/>
                  <a:pt x="104" y="327"/>
                  <a:pt x="103" y="326"/>
                </a:cubicBezTo>
                <a:cubicBezTo>
                  <a:pt x="102" y="325"/>
                  <a:pt x="100" y="324"/>
                  <a:pt x="99" y="323"/>
                </a:cubicBezTo>
                <a:cubicBezTo>
                  <a:pt x="98" y="321"/>
                  <a:pt x="99" y="317"/>
                  <a:pt x="99" y="316"/>
                </a:cubicBezTo>
                <a:cubicBezTo>
                  <a:pt x="100" y="314"/>
                  <a:pt x="103" y="312"/>
                  <a:pt x="103" y="310"/>
                </a:cubicBezTo>
                <a:cubicBezTo>
                  <a:pt x="103" y="308"/>
                  <a:pt x="101" y="305"/>
                  <a:pt x="100" y="303"/>
                </a:cubicBezTo>
                <a:cubicBezTo>
                  <a:pt x="100" y="302"/>
                  <a:pt x="99" y="300"/>
                  <a:pt x="98" y="299"/>
                </a:cubicBezTo>
                <a:cubicBezTo>
                  <a:pt x="96" y="299"/>
                  <a:pt x="92" y="302"/>
                  <a:pt x="90" y="302"/>
                </a:cubicBezTo>
                <a:cubicBezTo>
                  <a:pt x="89" y="302"/>
                  <a:pt x="86" y="299"/>
                  <a:pt x="85" y="298"/>
                </a:cubicBezTo>
                <a:cubicBezTo>
                  <a:pt x="84" y="296"/>
                  <a:pt x="84" y="291"/>
                  <a:pt x="82" y="290"/>
                </a:cubicBezTo>
                <a:cubicBezTo>
                  <a:pt x="82" y="289"/>
                  <a:pt x="80" y="287"/>
                  <a:pt x="79" y="286"/>
                </a:cubicBezTo>
                <a:cubicBezTo>
                  <a:pt x="79" y="285"/>
                  <a:pt x="80" y="282"/>
                  <a:pt x="79" y="281"/>
                </a:cubicBezTo>
                <a:cubicBezTo>
                  <a:pt x="79" y="280"/>
                  <a:pt x="76" y="279"/>
                  <a:pt x="75" y="279"/>
                </a:cubicBezTo>
                <a:cubicBezTo>
                  <a:pt x="74" y="279"/>
                  <a:pt x="75" y="281"/>
                  <a:pt x="74" y="281"/>
                </a:cubicBezTo>
                <a:cubicBezTo>
                  <a:pt x="72" y="283"/>
                  <a:pt x="66" y="284"/>
                  <a:pt x="63" y="283"/>
                </a:cubicBezTo>
                <a:cubicBezTo>
                  <a:pt x="62" y="283"/>
                  <a:pt x="60" y="279"/>
                  <a:pt x="59" y="279"/>
                </a:cubicBezTo>
                <a:cubicBezTo>
                  <a:pt x="57" y="278"/>
                  <a:pt x="54" y="279"/>
                  <a:pt x="53" y="279"/>
                </a:cubicBezTo>
                <a:cubicBezTo>
                  <a:pt x="51" y="278"/>
                  <a:pt x="48" y="277"/>
                  <a:pt x="47" y="275"/>
                </a:cubicBezTo>
                <a:cubicBezTo>
                  <a:pt x="46" y="273"/>
                  <a:pt x="47" y="267"/>
                  <a:pt x="48" y="264"/>
                </a:cubicBezTo>
                <a:cubicBezTo>
                  <a:pt x="48" y="263"/>
                  <a:pt x="50" y="260"/>
                  <a:pt x="51" y="259"/>
                </a:cubicBezTo>
                <a:cubicBezTo>
                  <a:pt x="51" y="257"/>
                  <a:pt x="52" y="252"/>
                  <a:pt x="51" y="250"/>
                </a:cubicBezTo>
                <a:cubicBezTo>
                  <a:pt x="51" y="248"/>
                  <a:pt x="48" y="246"/>
                  <a:pt x="47" y="245"/>
                </a:cubicBezTo>
                <a:cubicBezTo>
                  <a:pt x="46" y="243"/>
                  <a:pt x="43" y="241"/>
                  <a:pt x="43" y="239"/>
                </a:cubicBezTo>
                <a:cubicBezTo>
                  <a:pt x="43" y="238"/>
                  <a:pt x="43" y="235"/>
                  <a:pt x="44" y="234"/>
                </a:cubicBezTo>
                <a:cubicBezTo>
                  <a:pt x="45" y="233"/>
                  <a:pt x="49" y="233"/>
                  <a:pt x="50" y="232"/>
                </a:cubicBezTo>
                <a:cubicBezTo>
                  <a:pt x="51" y="231"/>
                  <a:pt x="51" y="228"/>
                  <a:pt x="50" y="227"/>
                </a:cubicBezTo>
                <a:cubicBezTo>
                  <a:pt x="50" y="224"/>
                  <a:pt x="47" y="219"/>
                  <a:pt x="47" y="217"/>
                </a:cubicBezTo>
                <a:cubicBezTo>
                  <a:pt x="46" y="215"/>
                  <a:pt x="47" y="211"/>
                  <a:pt x="47" y="210"/>
                </a:cubicBezTo>
                <a:cubicBezTo>
                  <a:pt x="46" y="207"/>
                  <a:pt x="43" y="202"/>
                  <a:pt x="42" y="200"/>
                </a:cubicBezTo>
                <a:cubicBezTo>
                  <a:pt x="42" y="198"/>
                  <a:pt x="39" y="196"/>
                  <a:pt x="39" y="194"/>
                </a:cubicBezTo>
                <a:cubicBezTo>
                  <a:pt x="40" y="193"/>
                  <a:pt x="42" y="192"/>
                  <a:pt x="43" y="191"/>
                </a:cubicBezTo>
                <a:cubicBezTo>
                  <a:pt x="44" y="190"/>
                  <a:pt x="43" y="186"/>
                  <a:pt x="43" y="184"/>
                </a:cubicBezTo>
                <a:cubicBezTo>
                  <a:pt x="43" y="183"/>
                  <a:pt x="42" y="181"/>
                  <a:pt x="41" y="181"/>
                </a:cubicBezTo>
                <a:cubicBezTo>
                  <a:pt x="40" y="180"/>
                  <a:pt x="37" y="180"/>
                  <a:pt x="36" y="179"/>
                </a:cubicBezTo>
                <a:cubicBezTo>
                  <a:pt x="35" y="178"/>
                  <a:pt x="33" y="173"/>
                  <a:pt x="33" y="171"/>
                </a:cubicBezTo>
                <a:cubicBezTo>
                  <a:pt x="34" y="169"/>
                  <a:pt x="38" y="167"/>
                  <a:pt x="38" y="165"/>
                </a:cubicBezTo>
                <a:cubicBezTo>
                  <a:pt x="39" y="162"/>
                  <a:pt x="35" y="155"/>
                  <a:pt x="35" y="152"/>
                </a:cubicBezTo>
                <a:cubicBezTo>
                  <a:pt x="35" y="151"/>
                  <a:pt x="35" y="148"/>
                  <a:pt x="35" y="146"/>
                </a:cubicBezTo>
                <a:cubicBezTo>
                  <a:pt x="36" y="146"/>
                  <a:pt x="36" y="146"/>
                  <a:pt x="36" y="146"/>
                </a:cubicBezTo>
                <a:cubicBezTo>
                  <a:pt x="38" y="146"/>
                  <a:pt x="43" y="145"/>
                  <a:pt x="46" y="145"/>
                </a:cubicBezTo>
                <a:cubicBezTo>
                  <a:pt x="48" y="144"/>
                  <a:pt x="52" y="143"/>
                  <a:pt x="54" y="142"/>
                </a:cubicBezTo>
                <a:cubicBezTo>
                  <a:pt x="55" y="142"/>
                  <a:pt x="58" y="140"/>
                  <a:pt x="58" y="139"/>
                </a:cubicBezTo>
                <a:cubicBezTo>
                  <a:pt x="57" y="137"/>
                  <a:pt x="53" y="136"/>
                  <a:pt x="51" y="136"/>
                </a:cubicBezTo>
                <a:cubicBezTo>
                  <a:pt x="50" y="136"/>
                  <a:pt x="48" y="138"/>
                  <a:pt x="47" y="138"/>
                </a:cubicBezTo>
                <a:cubicBezTo>
                  <a:pt x="46" y="139"/>
                  <a:pt x="42" y="140"/>
                  <a:pt x="39" y="140"/>
                </a:cubicBezTo>
                <a:cubicBezTo>
                  <a:pt x="37" y="141"/>
                  <a:pt x="32" y="139"/>
                  <a:pt x="30" y="139"/>
                </a:cubicBezTo>
                <a:cubicBezTo>
                  <a:pt x="27" y="139"/>
                  <a:pt x="22" y="139"/>
                  <a:pt x="19" y="139"/>
                </a:cubicBezTo>
                <a:cubicBezTo>
                  <a:pt x="16" y="138"/>
                  <a:pt x="9" y="136"/>
                  <a:pt x="7" y="134"/>
                </a:cubicBezTo>
                <a:cubicBezTo>
                  <a:pt x="5" y="133"/>
                  <a:pt x="1" y="129"/>
                  <a:pt x="1" y="127"/>
                </a:cubicBezTo>
                <a:cubicBezTo>
                  <a:pt x="0" y="125"/>
                  <a:pt x="0" y="120"/>
                  <a:pt x="0" y="118"/>
                </a:cubicBezTo>
                <a:cubicBezTo>
                  <a:pt x="0" y="116"/>
                  <a:pt x="1" y="111"/>
                  <a:pt x="3" y="109"/>
                </a:cubicBezTo>
                <a:cubicBezTo>
                  <a:pt x="4" y="107"/>
                  <a:pt x="9" y="105"/>
                  <a:pt x="10" y="103"/>
                </a:cubicBezTo>
                <a:cubicBezTo>
                  <a:pt x="12" y="101"/>
                  <a:pt x="13" y="97"/>
                  <a:pt x="14" y="95"/>
                </a:cubicBezTo>
                <a:cubicBezTo>
                  <a:pt x="15" y="92"/>
                  <a:pt x="16" y="87"/>
                  <a:pt x="17" y="84"/>
                </a:cubicBezTo>
                <a:cubicBezTo>
                  <a:pt x="18" y="82"/>
                  <a:pt x="19" y="77"/>
                  <a:pt x="21" y="76"/>
                </a:cubicBezTo>
                <a:cubicBezTo>
                  <a:pt x="23" y="75"/>
                  <a:pt x="29" y="76"/>
                  <a:pt x="32" y="75"/>
                </a:cubicBezTo>
                <a:cubicBezTo>
                  <a:pt x="35" y="74"/>
                  <a:pt x="42" y="71"/>
                  <a:pt x="45" y="68"/>
                </a:cubicBezTo>
                <a:cubicBezTo>
                  <a:pt x="47" y="67"/>
                  <a:pt x="49" y="62"/>
                  <a:pt x="51" y="60"/>
                </a:cubicBezTo>
                <a:cubicBezTo>
                  <a:pt x="53" y="59"/>
                  <a:pt x="60" y="61"/>
                  <a:pt x="62" y="60"/>
                </a:cubicBezTo>
                <a:cubicBezTo>
                  <a:pt x="65" y="58"/>
                  <a:pt x="70" y="53"/>
                  <a:pt x="72" y="51"/>
                </a:cubicBezTo>
                <a:cubicBezTo>
                  <a:pt x="75" y="49"/>
                  <a:pt x="79" y="46"/>
                  <a:pt x="82" y="45"/>
                </a:cubicBezTo>
                <a:cubicBezTo>
                  <a:pt x="84" y="44"/>
                  <a:pt x="89" y="44"/>
                  <a:pt x="91" y="44"/>
                </a:cubicBezTo>
                <a:cubicBezTo>
                  <a:pt x="96" y="43"/>
                  <a:pt x="106" y="40"/>
                  <a:pt x="112" y="39"/>
                </a:cubicBezTo>
                <a:cubicBezTo>
                  <a:pt x="113" y="39"/>
                  <a:pt x="116" y="40"/>
                  <a:pt x="117" y="40"/>
                </a:cubicBezTo>
                <a:cubicBezTo>
                  <a:pt x="122" y="39"/>
                  <a:pt x="131" y="34"/>
                  <a:pt x="136" y="33"/>
                </a:cubicBezTo>
                <a:cubicBezTo>
                  <a:pt x="140" y="32"/>
                  <a:pt x="147" y="30"/>
                  <a:pt x="151" y="30"/>
                </a:cubicBezTo>
                <a:cubicBezTo>
                  <a:pt x="154" y="29"/>
                  <a:pt x="162" y="30"/>
                  <a:pt x="166" y="29"/>
                </a:cubicBezTo>
                <a:cubicBezTo>
                  <a:pt x="169" y="28"/>
                  <a:pt x="175" y="24"/>
                  <a:pt x="178" y="22"/>
                </a:cubicBezTo>
                <a:cubicBezTo>
                  <a:pt x="181" y="19"/>
                  <a:pt x="185" y="13"/>
                  <a:pt x="188" y="10"/>
                </a:cubicBezTo>
                <a:cubicBezTo>
                  <a:pt x="191" y="7"/>
                  <a:pt x="199" y="3"/>
                  <a:pt x="203" y="0"/>
                </a:cubicBezTo>
                <a:cubicBezTo>
                  <a:pt x="203" y="0"/>
                  <a:pt x="203" y="0"/>
                  <a:pt x="203" y="0"/>
                </a:cubicBezTo>
                <a:cubicBezTo>
                  <a:pt x="205" y="1"/>
                  <a:pt x="209" y="2"/>
                  <a:pt x="211" y="3"/>
                </a:cubicBezTo>
                <a:cubicBezTo>
                  <a:pt x="213" y="4"/>
                  <a:pt x="216" y="8"/>
                  <a:pt x="218" y="9"/>
                </a:cubicBezTo>
                <a:cubicBezTo>
                  <a:pt x="220" y="10"/>
                  <a:pt x="225" y="11"/>
                  <a:pt x="228" y="12"/>
                </a:cubicBezTo>
                <a:cubicBezTo>
                  <a:pt x="230" y="14"/>
                  <a:pt x="234" y="19"/>
                  <a:pt x="236" y="21"/>
                </a:cubicBezTo>
                <a:cubicBezTo>
                  <a:pt x="237" y="24"/>
                  <a:pt x="238" y="30"/>
                  <a:pt x="240" y="32"/>
                </a:cubicBezTo>
                <a:cubicBezTo>
                  <a:pt x="241" y="34"/>
                  <a:pt x="246" y="35"/>
                  <a:pt x="248" y="36"/>
                </a:cubicBezTo>
                <a:cubicBezTo>
                  <a:pt x="250" y="39"/>
                  <a:pt x="252" y="45"/>
                  <a:pt x="252" y="49"/>
                </a:cubicBezTo>
                <a:cubicBezTo>
                  <a:pt x="253" y="50"/>
                  <a:pt x="251" y="54"/>
                  <a:pt x="252" y="55"/>
                </a:cubicBezTo>
                <a:cubicBezTo>
                  <a:pt x="253" y="57"/>
                  <a:pt x="258" y="59"/>
                  <a:pt x="259" y="61"/>
                </a:cubicBezTo>
                <a:cubicBezTo>
                  <a:pt x="261" y="63"/>
                  <a:pt x="261" y="69"/>
                  <a:pt x="261" y="71"/>
                </a:cubicBezTo>
                <a:cubicBezTo>
                  <a:pt x="261" y="73"/>
                  <a:pt x="260" y="76"/>
                  <a:pt x="259" y="77"/>
                </a:cubicBezTo>
                <a:cubicBezTo>
                  <a:pt x="258" y="79"/>
                  <a:pt x="252" y="80"/>
                  <a:pt x="250" y="82"/>
                </a:cubicBezTo>
                <a:cubicBezTo>
                  <a:pt x="249" y="83"/>
                  <a:pt x="248" y="87"/>
                  <a:pt x="249" y="88"/>
                </a:cubicBezTo>
                <a:cubicBezTo>
                  <a:pt x="250" y="90"/>
                  <a:pt x="254" y="90"/>
                  <a:pt x="255" y="90"/>
                </a:cubicBezTo>
                <a:cubicBezTo>
                  <a:pt x="257" y="89"/>
                  <a:pt x="259" y="86"/>
                  <a:pt x="260" y="87"/>
                </a:cubicBezTo>
                <a:cubicBezTo>
                  <a:pt x="262" y="88"/>
                  <a:pt x="262" y="95"/>
                  <a:pt x="260" y="97"/>
                </a:cubicBezTo>
                <a:cubicBezTo>
                  <a:pt x="259" y="98"/>
                  <a:pt x="253" y="97"/>
                  <a:pt x="251" y="98"/>
                </a:cubicBezTo>
                <a:cubicBezTo>
                  <a:pt x="250" y="100"/>
                  <a:pt x="251" y="106"/>
                  <a:pt x="251" y="109"/>
                </a:cubicBezTo>
                <a:cubicBezTo>
                  <a:pt x="251" y="111"/>
                  <a:pt x="252" y="115"/>
                  <a:pt x="252" y="116"/>
                </a:cubicBezTo>
                <a:cubicBezTo>
                  <a:pt x="252" y="118"/>
                  <a:pt x="250" y="122"/>
                  <a:pt x="251" y="124"/>
                </a:cubicBezTo>
                <a:cubicBezTo>
                  <a:pt x="251" y="126"/>
                  <a:pt x="254" y="130"/>
                  <a:pt x="256" y="131"/>
                </a:cubicBezTo>
                <a:cubicBezTo>
                  <a:pt x="257" y="131"/>
                  <a:pt x="260" y="129"/>
                  <a:pt x="261" y="130"/>
                </a:cubicBezTo>
                <a:cubicBezTo>
                  <a:pt x="264" y="131"/>
                  <a:pt x="265" y="136"/>
                  <a:pt x="266" y="139"/>
                </a:cubicBezTo>
                <a:cubicBezTo>
                  <a:pt x="266" y="140"/>
                  <a:pt x="264" y="144"/>
                  <a:pt x="263" y="145"/>
                </a:cubicBezTo>
                <a:cubicBezTo>
                  <a:pt x="262" y="147"/>
                  <a:pt x="257" y="148"/>
                  <a:pt x="256" y="150"/>
                </a:cubicBezTo>
                <a:cubicBezTo>
                  <a:pt x="254" y="154"/>
                  <a:pt x="255" y="162"/>
                  <a:pt x="256" y="166"/>
                </a:cubicBezTo>
                <a:cubicBezTo>
                  <a:pt x="257" y="168"/>
                  <a:pt x="260" y="173"/>
                  <a:pt x="261" y="175"/>
                </a:cubicBezTo>
                <a:cubicBezTo>
                  <a:pt x="261" y="177"/>
                  <a:pt x="262" y="181"/>
                  <a:pt x="263" y="182"/>
                </a:cubicBezTo>
                <a:cubicBezTo>
                  <a:pt x="264" y="184"/>
                  <a:pt x="267" y="185"/>
                  <a:pt x="267" y="187"/>
                </a:cubicBezTo>
                <a:cubicBezTo>
                  <a:pt x="268" y="189"/>
                  <a:pt x="268" y="193"/>
                  <a:pt x="267" y="195"/>
                </a:cubicBezTo>
                <a:cubicBezTo>
                  <a:pt x="266" y="196"/>
                  <a:pt x="263" y="196"/>
                  <a:pt x="262" y="195"/>
                </a:cubicBezTo>
                <a:cubicBezTo>
                  <a:pt x="261" y="195"/>
                  <a:pt x="261" y="191"/>
                  <a:pt x="259" y="190"/>
                </a:cubicBezTo>
                <a:cubicBezTo>
                  <a:pt x="258" y="190"/>
                  <a:pt x="254" y="189"/>
                  <a:pt x="252" y="190"/>
                </a:cubicBezTo>
                <a:cubicBezTo>
                  <a:pt x="251" y="192"/>
                  <a:pt x="253" y="196"/>
                  <a:pt x="252" y="197"/>
                </a:cubicBezTo>
                <a:cubicBezTo>
                  <a:pt x="252" y="198"/>
                  <a:pt x="251" y="199"/>
                  <a:pt x="250" y="20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26"/>
          <p:cNvSpPr>
            <a:spLocks/>
          </p:cNvSpPr>
          <p:nvPr/>
        </p:nvSpPr>
        <p:spPr bwMode="auto">
          <a:xfrm>
            <a:off x="9197776" y="1700583"/>
            <a:ext cx="936881" cy="1418455"/>
          </a:xfrm>
          <a:custGeom>
            <a:avLst/>
            <a:gdLst/>
            <a:ahLst/>
            <a:cxnLst>
              <a:cxn ang="0">
                <a:pos x="27" y="303"/>
              </a:cxn>
              <a:cxn ang="0">
                <a:pos x="45" y="278"/>
              </a:cxn>
              <a:cxn ang="0">
                <a:pos x="39" y="260"/>
              </a:cxn>
              <a:cxn ang="0">
                <a:pos x="60" y="248"/>
              </a:cxn>
              <a:cxn ang="0">
                <a:pos x="44" y="210"/>
              </a:cxn>
              <a:cxn ang="0">
                <a:pos x="72" y="197"/>
              </a:cxn>
              <a:cxn ang="0">
                <a:pos x="94" y="196"/>
              </a:cxn>
              <a:cxn ang="0">
                <a:pos x="102" y="165"/>
              </a:cxn>
              <a:cxn ang="0">
                <a:pos x="109" y="131"/>
              </a:cxn>
              <a:cxn ang="0">
                <a:pos x="131" y="109"/>
              </a:cxn>
              <a:cxn ang="0">
                <a:pos x="136" y="74"/>
              </a:cxn>
              <a:cxn ang="0">
                <a:pos x="132" y="50"/>
              </a:cxn>
              <a:cxn ang="0">
                <a:pos x="171" y="55"/>
              </a:cxn>
              <a:cxn ang="0">
                <a:pos x="196" y="26"/>
              </a:cxn>
              <a:cxn ang="0">
                <a:pos x="217" y="0"/>
              </a:cxn>
              <a:cxn ang="0">
                <a:pos x="221" y="25"/>
              </a:cxn>
              <a:cxn ang="0">
                <a:pos x="222" y="56"/>
              </a:cxn>
              <a:cxn ang="0">
                <a:pos x="229" y="90"/>
              </a:cxn>
              <a:cxn ang="0">
                <a:pos x="261" y="94"/>
              </a:cxn>
              <a:cxn ang="0">
                <a:pos x="286" y="115"/>
              </a:cxn>
              <a:cxn ang="0">
                <a:pos x="304" y="127"/>
              </a:cxn>
              <a:cxn ang="0">
                <a:pos x="303" y="143"/>
              </a:cxn>
              <a:cxn ang="0">
                <a:pos x="281" y="143"/>
              </a:cxn>
              <a:cxn ang="0">
                <a:pos x="267" y="165"/>
              </a:cxn>
              <a:cxn ang="0">
                <a:pos x="257" y="204"/>
              </a:cxn>
              <a:cxn ang="0">
                <a:pos x="244" y="240"/>
              </a:cxn>
              <a:cxn ang="0">
                <a:pos x="258" y="274"/>
              </a:cxn>
              <a:cxn ang="0">
                <a:pos x="243" y="309"/>
              </a:cxn>
              <a:cxn ang="0">
                <a:pos x="241" y="332"/>
              </a:cxn>
              <a:cxn ang="0">
                <a:pos x="259" y="366"/>
              </a:cxn>
              <a:cxn ang="0">
                <a:pos x="286" y="387"/>
              </a:cxn>
              <a:cxn ang="0">
                <a:pos x="319" y="406"/>
              </a:cxn>
              <a:cxn ang="0">
                <a:pos x="328" y="435"/>
              </a:cxn>
              <a:cxn ang="0">
                <a:pos x="345" y="443"/>
              </a:cxn>
              <a:cxn ang="0">
                <a:pos x="372" y="466"/>
              </a:cxn>
              <a:cxn ang="0">
                <a:pos x="373" y="497"/>
              </a:cxn>
              <a:cxn ang="0">
                <a:pos x="400" y="529"/>
              </a:cxn>
              <a:cxn ang="0">
                <a:pos x="392" y="546"/>
              </a:cxn>
              <a:cxn ang="0">
                <a:pos x="376" y="574"/>
              </a:cxn>
              <a:cxn ang="0">
                <a:pos x="355" y="597"/>
              </a:cxn>
              <a:cxn ang="0">
                <a:pos x="330" y="598"/>
              </a:cxn>
              <a:cxn ang="0">
                <a:pos x="319" y="611"/>
              </a:cxn>
              <a:cxn ang="0">
                <a:pos x="296" y="597"/>
              </a:cxn>
              <a:cxn ang="0">
                <a:pos x="273" y="590"/>
              </a:cxn>
              <a:cxn ang="0">
                <a:pos x="256" y="585"/>
              </a:cxn>
              <a:cxn ang="0">
                <a:pos x="257" y="551"/>
              </a:cxn>
              <a:cxn ang="0">
                <a:pos x="237" y="546"/>
              </a:cxn>
              <a:cxn ang="0">
                <a:pos x="215" y="521"/>
              </a:cxn>
              <a:cxn ang="0">
                <a:pos x="187" y="530"/>
              </a:cxn>
              <a:cxn ang="0">
                <a:pos x="158" y="536"/>
              </a:cxn>
              <a:cxn ang="0">
                <a:pos x="126" y="536"/>
              </a:cxn>
              <a:cxn ang="0">
                <a:pos x="84" y="529"/>
              </a:cxn>
              <a:cxn ang="0">
                <a:pos x="60" y="487"/>
              </a:cxn>
              <a:cxn ang="0">
                <a:pos x="38" y="455"/>
              </a:cxn>
              <a:cxn ang="0">
                <a:pos x="0" y="433"/>
              </a:cxn>
              <a:cxn ang="0">
                <a:pos x="6" y="398"/>
              </a:cxn>
              <a:cxn ang="0">
                <a:pos x="19" y="382"/>
              </a:cxn>
              <a:cxn ang="0">
                <a:pos x="11" y="347"/>
              </a:cxn>
              <a:cxn ang="0">
                <a:pos x="16" y="322"/>
              </a:cxn>
            </a:cxnLst>
            <a:rect l="0" t="0" r="r" b="b"/>
            <a:pathLst>
              <a:path w="406" h="614">
                <a:moveTo>
                  <a:pt x="16" y="322"/>
                </a:moveTo>
                <a:cubicBezTo>
                  <a:pt x="16" y="321"/>
                  <a:pt x="16" y="320"/>
                  <a:pt x="16" y="320"/>
                </a:cubicBezTo>
                <a:cubicBezTo>
                  <a:pt x="17" y="317"/>
                  <a:pt x="17" y="312"/>
                  <a:pt x="19" y="310"/>
                </a:cubicBezTo>
                <a:cubicBezTo>
                  <a:pt x="20" y="309"/>
                  <a:pt x="23" y="311"/>
                  <a:pt x="24" y="310"/>
                </a:cubicBezTo>
                <a:cubicBezTo>
                  <a:pt x="26" y="309"/>
                  <a:pt x="26" y="305"/>
                  <a:pt x="27" y="303"/>
                </a:cubicBezTo>
                <a:cubicBezTo>
                  <a:pt x="28" y="301"/>
                  <a:pt x="29" y="296"/>
                  <a:pt x="31" y="294"/>
                </a:cubicBezTo>
                <a:cubicBezTo>
                  <a:pt x="32" y="294"/>
                  <a:pt x="34" y="295"/>
                  <a:pt x="35" y="294"/>
                </a:cubicBezTo>
                <a:cubicBezTo>
                  <a:pt x="37" y="294"/>
                  <a:pt x="40" y="290"/>
                  <a:pt x="41" y="289"/>
                </a:cubicBezTo>
                <a:cubicBezTo>
                  <a:pt x="42" y="288"/>
                  <a:pt x="44" y="286"/>
                  <a:pt x="44" y="284"/>
                </a:cubicBezTo>
                <a:cubicBezTo>
                  <a:pt x="45" y="283"/>
                  <a:pt x="46" y="280"/>
                  <a:pt x="45" y="278"/>
                </a:cubicBezTo>
                <a:cubicBezTo>
                  <a:pt x="44" y="278"/>
                  <a:pt x="43" y="277"/>
                  <a:pt x="42" y="276"/>
                </a:cubicBezTo>
                <a:cubicBezTo>
                  <a:pt x="40" y="276"/>
                  <a:pt x="37" y="277"/>
                  <a:pt x="35" y="276"/>
                </a:cubicBezTo>
                <a:cubicBezTo>
                  <a:pt x="34" y="276"/>
                  <a:pt x="33" y="273"/>
                  <a:pt x="33" y="271"/>
                </a:cubicBezTo>
                <a:cubicBezTo>
                  <a:pt x="33" y="269"/>
                  <a:pt x="34" y="265"/>
                  <a:pt x="35" y="263"/>
                </a:cubicBezTo>
                <a:cubicBezTo>
                  <a:pt x="35" y="262"/>
                  <a:pt x="38" y="262"/>
                  <a:pt x="39" y="260"/>
                </a:cubicBezTo>
                <a:cubicBezTo>
                  <a:pt x="39" y="259"/>
                  <a:pt x="38" y="256"/>
                  <a:pt x="38" y="255"/>
                </a:cubicBezTo>
                <a:cubicBezTo>
                  <a:pt x="38" y="253"/>
                  <a:pt x="39" y="251"/>
                  <a:pt x="40" y="250"/>
                </a:cubicBezTo>
                <a:cubicBezTo>
                  <a:pt x="41" y="249"/>
                  <a:pt x="45" y="249"/>
                  <a:pt x="46" y="249"/>
                </a:cubicBezTo>
                <a:cubicBezTo>
                  <a:pt x="48" y="249"/>
                  <a:pt x="51" y="251"/>
                  <a:pt x="53" y="251"/>
                </a:cubicBezTo>
                <a:cubicBezTo>
                  <a:pt x="54" y="251"/>
                  <a:pt x="59" y="250"/>
                  <a:pt x="60" y="248"/>
                </a:cubicBezTo>
                <a:cubicBezTo>
                  <a:pt x="60" y="245"/>
                  <a:pt x="57" y="240"/>
                  <a:pt x="56" y="238"/>
                </a:cubicBezTo>
                <a:cubicBezTo>
                  <a:pt x="54" y="237"/>
                  <a:pt x="49" y="236"/>
                  <a:pt x="47" y="234"/>
                </a:cubicBezTo>
                <a:cubicBezTo>
                  <a:pt x="46" y="234"/>
                  <a:pt x="44" y="232"/>
                  <a:pt x="43" y="231"/>
                </a:cubicBezTo>
                <a:cubicBezTo>
                  <a:pt x="42" y="229"/>
                  <a:pt x="44" y="223"/>
                  <a:pt x="44" y="221"/>
                </a:cubicBezTo>
                <a:cubicBezTo>
                  <a:pt x="44" y="218"/>
                  <a:pt x="43" y="213"/>
                  <a:pt x="44" y="210"/>
                </a:cubicBezTo>
                <a:cubicBezTo>
                  <a:pt x="44" y="209"/>
                  <a:pt x="46" y="207"/>
                  <a:pt x="47" y="206"/>
                </a:cubicBezTo>
                <a:cubicBezTo>
                  <a:pt x="48" y="206"/>
                  <a:pt x="51" y="206"/>
                  <a:pt x="52" y="206"/>
                </a:cubicBezTo>
                <a:cubicBezTo>
                  <a:pt x="54" y="205"/>
                  <a:pt x="57" y="202"/>
                  <a:pt x="59" y="201"/>
                </a:cubicBezTo>
                <a:cubicBezTo>
                  <a:pt x="62" y="201"/>
                  <a:pt x="67" y="203"/>
                  <a:pt x="69" y="202"/>
                </a:cubicBezTo>
                <a:cubicBezTo>
                  <a:pt x="70" y="201"/>
                  <a:pt x="71" y="198"/>
                  <a:pt x="72" y="197"/>
                </a:cubicBezTo>
                <a:cubicBezTo>
                  <a:pt x="73" y="196"/>
                  <a:pt x="75" y="193"/>
                  <a:pt x="76" y="193"/>
                </a:cubicBezTo>
                <a:cubicBezTo>
                  <a:pt x="78" y="192"/>
                  <a:pt x="83" y="194"/>
                  <a:pt x="84" y="195"/>
                </a:cubicBezTo>
                <a:cubicBezTo>
                  <a:pt x="85" y="195"/>
                  <a:pt x="86" y="198"/>
                  <a:pt x="87" y="198"/>
                </a:cubicBezTo>
                <a:cubicBezTo>
                  <a:pt x="88" y="199"/>
                  <a:pt x="90" y="199"/>
                  <a:pt x="92" y="198"/>
                </a:cubicBezTo>
                <a:cubicBezTo>
                  <a:pt x="92" y="198"/>
                  <a:pt x="93" y="196"/>
                  <a:pt x="94" y="196"/>
                </a:cubicBezTo>
                <a:cubicBezTo>
                  <a:pt x="95" y="196"/>
                  <a:pt x="98" y="198"/>
                  <a:pt x="100" y="197"/>
                </a:cubicBezTo>
                <a:cubicBezTo>
                  <a:pt x="102" y="197"/>
                  <a:pt x="106" y="196"/>
                  <a:pt x="107" y="194"/>
                </a:cubicBezTo>
                <a:cubicBezTo>
                  <a:pt x="108" y="193"/>
                  <a:pt x="108" y="189"/>
                  <a:pt x="108" y="187"/>
                </a:cubicBezTo>
                <a:cubicBezTo>
                  <a:pt x="107" y="184"/>
                  <a:pt x="104" y="179"/>
                  <a:pt x="103" y="176"/>
                </a:cubicBezTo>
                <a:cubicBezTo>
                  <a:pt x="103" y="173"/>
                  <a:pt x="102" y="168"/>
                  <a:pt x="102" y="165"/>
                </a:cubicBezTo>
                <a:cubicBezTo>
                  <a:pt x="103" y="163"/>
                  <a:pt x="104" y="160"/>
                  <a:pt x="104" y="159"/>
                </a:cubicBezTo>
                <a:cubicBezTo>
                  <a:pt x="105" y="156"/>
                  <a:pt x="107" y="151"/>
                  <a:pt x="106" y="148"/>
                </a:cubicBezTo>
                <a:cubicBezTo>
                  <a:pt x="106" y="146"/>
                  <a:pt x="102" y="143"/>
                  <a:pt x="102" y="141"/>
                </a:cubicBezTo>
                <a:cubicBezTo>
                  <a:pt x="102" y="139"/>
                  <a:pt x="103" y="135"/>
                  <a:pt x="104" y="134"/>
                </a:cubicBezTo>
                <a:cubicBezTo>
                  <a:pt x="105" y="133"/>
                  <a:pt x="108" y="131"/>
                  <a:pt x="109" y="131"/>
                </a:cubicBezTo>
                <a:cubicBezTo>
                  <a:pt x="110" y="131"/>
                  <a:pt x="113" y="132"/>
                  <a:pt x="114" y="132"/>
                </a:cubicBezTo>
                <a:cubicBezTo>
                  <a:pt x="115" y="131"/>
                  <a:pt x="116" y="128"/>
                  <a:pt x="117" y="127"/>
                </a:cubicBezTo>
                <a:cubicBezTo>
                  <a:pt x="118" y="125"/>
                  <a:pt x="120" y="121"/>
                  <a:pt x="121" y="119"/>
                </a:cubicBezTo>
                <a:cubicBezTo>
                  <a:pt x="122" y="118"/>
                  <a:pt x="124" y="116"/>
                  <a:pt x="125" y="115"/>
                </a:cubicBezTo>
                <a:cubicBezTo>
                  <a:pt x="127" y="113"/>
                  <a:pt x="131" y="111"/>
                  <a:pt x="131" y="109"/>
                </a:cubicBezTo>
                <a:cubicBezTo>
                  <a:pt x="132" y="107"/>
                  <a:pt x="131" y="103"/>
                  <a:pt x="131" y="102"/>
                </a:cubicBezTo>
                <a:cubicBezTo>
                  <a:pt x="130" y="100"/>
                  <a:pt x="128" y="97"/>
                  <a:pt x="128" y="96"/>
                </a:cubicBezTo>
                <a:cubicBezTo>
                  <a:pt x="128" y="94"/>
                  <a:pt x="128" y="89"/>
                  <a:pt x="130" y="87"/>
                </a:cubicBezTo>
                <a:cubicBezTo>
                  <a:pt x="130" y="85"/>
                  <a:pt x="135" y="84"/>
                  <a:pt x="136" y="82"/>
                </a:cubicBezTo>
                <a:cubicBezTo>
                  <a:pt x="137" y="80"/>
                  <a:pt x="137" y="76"/>
                  <a:pt x="136" y="74"/>
                </a:cubicBezTo>
                <a:cubicBezTo>
                  <a:pt x="136" y="72"/>
                  <a:pt x="134" y="68"/>
                  <a:pt x="132" y="67"/>
                </a:cubicBezTo>
                <a:cubicBezTo>
                  <a:pt x="131" y="66"/>
                  <a:pt x="128" y="66"/>
                  <a:pt x="128" y="65"/>
                </a:cubicBezTo>
                <a:cubicBezTo>
                  <a:pt x="126" y="63"/>
                  <a:pt x="124" y="58"/>
                  <a:pt x="125" y="55"/>
                </a:cubicBezTo>
                <a:cubicBezTo>
                  <a:pt x="125" y="54"/>
                  <a:pt x="126" y="52"/>
                  <a:pt x="127" y="51"/>
                </a:cubicBezTo>
                <a:cubicBezTo>
                  <a:pt x="129" y="51"/>
                  <a:pt x="131" y="50"/>
                  <a:pt x="132" y="50"/>
                </a:cubicBezTo>
                <a:cubicBezTo>
                  <a:pt x="134" y="50"/>
                  <a:pt x="136" y="48"/>
                  <a:pt x="138" y="48"/>
                </a:cubicBezTo>
                <a:cubicBezTo>
                  <a:pt x="140" y="48"/>
                  <a:pt x="143" y="49"/>
                  <a:pt x="144" y="50"/>
                </a:cubicBezTo>
                <a:cubicBezTo>
                  <a:pt x="146" y="51"/>
                  <a:pt x="148" y="56"/>
                  <a:pt x="150" y="57"/>
                </a:cubicBezTo>
                <a:cubicBezTo>
                  <a:pt x="153" y="59"/>
                  <a:pt x="159" y="60"/>
                  <a:pt x="161" y="59"/>
                </a:cubicBezTo>
                <a:cubicBezTo>
                  <a:pt x="164" y="59"/>
                  <a:pt x="169" y="57"/>
                  <a:pt x="171" y="55"/>
                </a:cubicBezTo>
                <a:cubicBezTo>
                  <a:pt x="173" y="53"/>
                  <a:pt x="174" y="48"/>
                  <a:pt x="176" y="47"/>
                </a:cubicBezTo>
                <a:cubicBezTo>
                  <a:pt x="178" y="46"/>
                  <a:pt x="182" y="46"/>
                  <a:pt x="184" y="45"/>
                </a:cubicBezTo>
                <a:cubicBezTo>
                  <a:pt x="186" y="45"/>
                  <a:pt x="190" y="43"/>
                  <a:pt x="192" y="42"/>
                </a:cubicBezTo>
                <a:cubicBezTo>
                  <a:pt x="194" y="41"/>
                  <a:pt x="199" y="38"/>
                  <a:pt x="200" y="36"/>
                </a:cubicBezTo>
                <a:cubicBezTo>
                  <a:pt x="201" y="33"/>
                  <a:pt x="196" y="29"/>
                  <a:pt x="196" y="26"/>
                </a:cubicBezTo>
                <a:cubicBezTo>
                  <a:pt x="195" y="24"/>
                  <a:pt x="195" y="19"/>
                  <a:pt x="196" y="17"/>
                </a:cubicBezTo>
                <a:cubicBezTo>
                  <a:pt x="197" y="16"/>
                  <a:pt x="200" y="16"/>
                  <a:pt x="201" y="15"/>
                </a:cubicBezTo>
                <a:cubicBezTo>
                  <a:pt x="203" y="14"/>
                  <a:pt x="206" y="10"/>
                  <a:pt x="207" y="8"/>
                </a:cubicBezTo>
                <a:cubicBezTo>
                  <a:pt x="209" y="6"/>
                  <a:pt x="210" y="2"/>
                  <a:pt x="211" y="1"/>
                </a:cubicBezTo>
                <a:cubicBezTo>
                  <a:pt x="213" y="0"/>
                  <a:pt x="216" y="0"/>
                  <a:pt x="217" y="0"/>
                </a:cubicBezTo>
                <a:cubicBezTo>
                  <a:pt x="219" y="0"/>
                  <a:pt x="225" y="0"/>
                  <a:pt x="227" y="2"/>
                </a:cubicBezTo>
                <a:cubicBezTo>
                  <a:pt x="228" y="3"/>
                  <a:pt x="228" y="8"/>
                  <a:pt x="228" y="10"/>
                </a:cubicBezTo>
                <a:cubicBezTo>
                  <a:pt x="228" y="12"/>
                  <a:pt x="228" y="15"/>
                  <a:pt x="227" y="16"/>
                </a:cubicBezTo>
                <a:cubicBezTo>
                  <a:pt x="226" y="17"/>
                  <a:pt x="223" y="18"/>
                  <a:pt x="223" y="19"/>
                </a:cubicBezTo>
                <a:cubicBezTo>
                  <a:pt x="222" y="20"/>
                  <a:pt x="221" y="24"/>
                  <a:pt x="221" y="25"/>
                </a:cubicBezTo>
                <a:cubicBezTo>
                  <a:pt x="220" y="28"/>
                  <a:pt x="220" y="34"/>
                  <a:pt x="218" y="37"/>
                </a:cubicBezTo>
                <a:cubicBezTo>
                  <a:pt x="217" y="38"/>
                  <a:pt x="213" y="38"/>
                  <a:pt x="212" y="39"/>
                </a:cubicBezTo>
                <a:cubicBezTo>
                  <a:pt x="211" y="41"/>
                  <a:pt x="211" y="47"/>
                  <a:pt x="212" y="50"/>
                </a:cubicBezTo>
                <a:cubicBezTo>
                  <a:pt x="213" y="51"/>
                  <a:pt x="215" y="53"/>
                  <a:pt x="217" y="54"/>
                </a:cubicBezTo>
                <a:cubicBezTo>
                  <a:pt x="218" y="55"/>
                  <a:pt x="221" y="55"/>
                  <a:pt x="222" y="56"/>
                </a:cubicBezTo>
                <a:cubicBezTo>
                  <a:pt x="224" y="57"/>
                  <a:pt x="226" y="61"/>
                  <a:pt x="226" y="63"/>
                </a:cubicBezTo>
                <a:cubicBezTo>
                  <a:pt x="225" y="66"/>
                  <a:pt x="220" y="68"/>
                  <a:pt x="220" y="70"/>
                </a:cubicBezTo>
                <a:cubicBezTo>
                  <a:pt x="219" y="73"/>
                  <a:pt x="221" y="78"/>
                  <a:pt x="222" y="80"/>
                </a:cubicBezTo>
                <a:cubicBezTo>
                  <a:pt x="224" y="81"/>
                  <a:pt x="228" y="80"/>
                  <a:pt x="228" y="82"/>
                </a:cubicBezTo>
                <a:cubicBezTo>
                  <a:pt x="230" y="83"/>
                  <a:pt x="227" y="88"/>
                  <a:pt x="229" y="90"/>
                </a:cubicBezTo>
                <a:cubicBezTo>
                  <a:pt x="230" y="91"/>
                  <a:pt x="233" y="91"/>
                  <a:pt x="234" y="90"/>
                </a:cubicBezTo>
                <a:cubicBezTo>
                  <a:pt x="236" y="90"/>
                  <a:pt x="238" y="88"/>
                  <a:pt x="239" y="88"/>
                </a:cubicBezTo>
                <a:cubicBezTo>
                  <a:pt x="241" y="87"/>
                  <a:pt x="246" y="87"/>
                  <a:pt x="247" y="88"/>
                </a:cubicBezTo>
                <a:cubicBezTo>
                  <a:pt x="249" y="88"/>
                  <a:pt x="250" y="91"/>
                  <a:pt x="251" y="92"/>
                </a:cubicBezTo>
                <a:cubicBezTo>
                  <a:pt x="253" y="93"/>
                  <a:pt x="259" y="92"/>
                  <a:pt x="261" y="94"/>
                </a:cubicBezTo>
                <a:cubicBezTo>
                  <a:pt x="263" y="94"/>
                  <a:pt x="265" y="96"/>
                  <a:pt x="266" y="98"/>
                </a:cubicBezTo>
                <a:cubicBezTo>
                  <a:pt x="266" y="99"/>
                  <a:pt x="265" y="102"/>
                  <a:pt x="266" y="103"/>
                </a:cubicBezTo>
                <a:cubicBezTo>
                  <a:pt x="267" y="106"/>
                  <a:pt x="272" y="108"/>
                  <a:pt x="274" y="109"/>
                </a:cubicBezTo>
                <a:cubicBezTo>
                  <a:pt x="275" y="110"/>
                  <a:pt x="277" y="112"/>
                  <a:pt x="278" y="112"/>
                </a:cubicBezTo>
                <a:cubicBezTo>
                  <a:pt x="280" y="113"/>
                  <a:pt x="284" y="116"/>
                  <a:pt x="286" y="115"/>
                </a:cubicBezTo>
                <a:cubicBezTo>
                  <a:pt x="287" y="115"/>
                  <a:pt x="288" y="111"/>
                  <a:pt x="289" y="111"/>
                </a:cubicBezTo>
                <a:cubicBezTo>
                  <a:pt x="291" y="111"/>
                  <a:pt x="295" y="113"/>
                  <a:pt x="295" y="114"/>
                </a:cubicBezTo>
                <a:cubicBezTo>
                  <a:pt x="296" y="115"/>
                  <a:pt x="295" y="119"/>
                  <a:pt x="296" y="120"/>
                </a:cubicBezTo>
                <a:cubicBezTo>
                  <a:pt x="296" y="122"/>
                  <a:pt x="298" y="124"/>
                  <a:pt x="300" y="125"/>
                </a:cubicBezTo>
                <a:cubicBezTo>
                  <a:pt x="301" y="126"/>
                  <a:pt x="303" y="126"/>
                  <a:pt x="304" y="127"/>
                </a:cubicBezTo>
                <a:cubicBezTo>
                  <a:pt x="306" y="127"/>
                  <a:pt x="311" y="128"/>
                  <a:pt x="312" y="129"/>
                </a:cubicBezTo>
                <a:cubicBezTo>
                  <a:pt x="313" y="130"/>
                  <a:pt x="315" y="133"/>
                  <a:pt x="315" y="135"/>
                </a:cubicBezTo>
                <a:cubicBezTo>
                  <a:pt x="313" y="136"/>
                  <a:pt x="311" y="136"/>
                  <a:pt x="310" y="137"/>
                </a:cubicBezTo>
                <a:cubicBezTo>
                  <a:pt x="309" y="138"/>
                  <a:pt x="308" y="141"/>
                  <a:pt x="307" y="142"/>
                </a:cubicBezTo>
                <a:cubicBezTo>
                  <a:pt x="306" y="142"/>
                  <a:pt x="304" y="143"/>
                  <a:pt x="303" y="143"/>
                </a:cubicBezTo>
                <a:cubicBezTo>
                  <a:pt x="302" y="145"/>
                  <a:pt x="302" y="149"/>
                  <a:pt x="301" y="150"/>
                </a:cubicBezTo>
                <a:cubicBezTo>
                  <a:pt x="299" y="151"/>
                  <a:pt x="294" y="151"/>
                  <a:pt x="293" y="150"/>
                </a:cubicBezTo>
                <a:cubicBezTo>
                  <a:pt x="292" y="149"/>
                  <a:pt x="292" y="146"/>
                  <a:pt x="291" y="145"/>
                </a:cubicBezTo>
                <a:cubicBezTo>
                  <a:pt x="290" y="144"/>
                  <a:pt x="285" y="147"/>
                  <a:pt x="283" y="146"/>
                </a:cubicBezTo>
                <a:cubicBezTo>
                  <a:pt x="282" y="145"/>
                  <a:pt x="281" y="144"/>
                  <a:pt x="281" y="143"/>
                </a:cubicBezTo>
                <a:cubicBezTo>
                  <a:pt x="280" y="143"/>
                  <a:pt x="278" y="141"/>
                  <a:pt x="277" y="142"/>
                </a:cubicBezTo>
                <a:cubicBezTo>
                  <a:pt x="275" y="142"/>
                  <a:pt x="274" y="147"/>
                  <a:pt x="272" y="148"/>
                </a:cubicBezTo>
                <a:cubicBezTo>
                  <a:pt x="271" y="148"/>
                  <a:pt x="266" y="148"/>
                  <a:pt x="265" y="149"/>
                </a:cubicBezTo>
                <a:cubicBezTo>
                  <a:pt x="264" y="152"/>
                  <a:pt x="263" y="158"/>
                  <a:pt x="264" y="160"/>
                </a:cubicBezTo>
                <a:cubicBezTo>
                  <a:pt x="264" y="162"/>
                  <a:pt x="267" y="163"/>
                  <a:pt x="267" y="165"/>
                </a:cubicBezTo>
                <a:cubicBezTo>
                  <a:pt x="268" y="167"/>
                  <a:pt x="267" y="174"/>
                  <a:pt x="267" y="175"/>
                </a:cubicBezTo>
                <a:cubicBezTo>
                  <a:pt x="267" y="175"/>
                  <a:pt x="271" y="182"/>
                  <a:pt x="271" y="185"/>
                </a:cubicBezTo>
                <a:cubicBezTo>
                  <a:pt x="271" y="187"/>
                  <a:pt x="269" y="190"/>
                  <a:pt x="267" y="192"/>
                </a:cubicBezTo>
                <a:cubicBezTo>
                  <a:pt x="266" y="193"/>
                  <a:pt x="263" y="193"/>
                  <a:pt x="262" y="195"/>
                </a:cubicBezTo>
                <a:cubicBezTo>
                  <a:pt x="260" y="196"/>
                  <a:pt x="258" y="201"/>
                  <a:pt x="257" y="204"/>
                </a:cubicBezTo>
                <a:cubicBezTo>
                  <a:pt x="257" y="206"/>
                  <a:pt x="260" y="210"/>
                  <a:pt x="260" y="213"/>
                </a:cubicBezTo>
                <a:cubicBezTo>
                  <a:pt x="260" y="215"/>
                  <a:pt x="257" y="220"/>
                  <a:pt x="255" y="221"/>
                </a:cubicBezTo>
                <a:cubicBezTo>
                  <a:pt x="254" y="222"/>
                  <a:pt x="251" y="224"/>
                  <a:pt x="251" y="225"/>
                </a:cubicBezTo>
                <a:cubicBezTo>
                  <a:pt x="249" y="226"/>
                  <a:pt x="250" y="231"/>
                  <a:pt x="249" y="233"/>
                </a:cubicBezTo>
                <a:cubicBezTo>
                  <a:pt x="248" y="235"/>
                  <a:pt x="245" y="238"/>
                  <a:pt x="244" y="240"/>
                </a:cubicBezTo>
                <a:cubicBezTo>
                  <a:pt x="244" y="242"/>
                  <a:pt x="248" y="245"/>
                  <a:pt x="248" y="247"/>
                </a:cubicBezTo>
                <a:cubicBezTo>
                  <a:pt x="249" y="250"/>
                  <a:pt x="250" y="254"/>
                  <a:pt x="251" y="257"/>
                </a:cubicBezTo>
                <a:cubicBezTo>
                  <a:pt x="251" y="259"/>
                  <a:pt x="249" y="264"/>
                  <a:pt x="250" y="266"/>
                </a:cubicBezTo>
                <a:cubicBezTo>
                  <a:pt x="250" y="268"/>
                  <a:pt x="251" y="271"/>
                  <a:pt x="252" y="272"/>
                </a:cubicBezTo>
                <a:cubicBezTo>
                  <a:pt x="253" y="273"/>
                  <a:pt x="257" y="273"/>
                  <a:pt x="258" y="274"/>
                </a:cubicBezTo>
                <a:cubicBezTo>
                  <a:pt x="260" y="276"/>
                  <a:pt x="260" y="284"/>
                  <a:pt x="260" y="284"/>
                </a:cubicBezTo>
                <a:cubicBezTo>
                  <a:pt x="260" y="284"/>
                  <a:pt x="258" y="292"/>
                  <a:pt x="257" y="295"/>
                </a:cubicBezTo>
                <a:cubicBezTo>
                  <a:pt x="256" y="296"/>
                  <a:pt x="253" y="300"/>
                  <a:pt x="251" y="300"/>
                </a:cubicBezTo>
                <a:cubicBezTo>
                  <a:pt x="250" y="301"/>
                  <a:pt x="247" y="300"/>
                  <a:pt x="246" y="300"/>
                </a:cubicBezTo>
                <a:cubicBezTo>
                  <a:pt x="244" y="302"/>
                  <a:pt x="243" y="307"/>
                  <a:pt x="243" y="309"/>
                </a:cubicBezTo>
                <a:cubicBezTo>
                  <a:pt x="243" y="310"/>
                  <a:pt x="242" y="314"/>
                  <a:pt x="243" y="315"/>
                </a:cubicBezTo>
                <a:cubicBezTo>
                  <a:pt x="243" y="317"/>
                  <a:pt x="245" y="319"/>
                  <a:pt x="245" y="320"/>
                </a:cubicBezTo>
                <a:cubicBezTo>
                  <a:pt x="246" y="321"/>
                  <a:pt x="246" y="323"/>
                  <a:pt x="245" y="324"/>
                </a:cubicBezTo>
                <a:cubicBezTo>
                  <a:pt x="245" y="324"/>
                  <a:pt x="242" y="325"/>
                  <a:pt x="241" y="326"/>
                </a:cubicBezTo>
                <a:cubicBezTo>
                  <a:pt x="241" y="327"/>
                  <a:pt x="240" y="331"/>
                  <a:pt x="241" y="332"/>
                </a:cubicBezTo>
                <a:cubicBezTo>
                  <a:pt x="242" y="334"/>
                  <a:pt x="246" y="335"/>
                  <a:pt x="248" y="336"/>
                </a:cubicBezTo>
                <a:cubicBezTo>
                  <a:pt x="250" y="337"/>
                  <a:pt x="255" y="339"/>
                  <a:pt x="255" y="339"/>
                </a:cubicBezTo>
                <a:cubicBezTo>
                  <a:pt x="256" y="339"/>
                  <a:pt x="257" y="346"/>
                  <a:pt x="257" y="349"/>
                </a:cubicBezTo>
                <a:cubicBezTo>
                  <a:pt x="257" y="351"/>
                  <a:pt x="255" y="356"/>
                  <a:pt x="255" y="358"/>
                </a:cubicBezTo>
                <a:cubicBezTo>
                  <a:pt x="255" y="360"/>
                  <a:pt x="258" y="364"/>
                  <a:pt x="259" y="366"/>
                </a:cubicBezTo>
                <a:cubicBezTo>
                  <a:pt x="259" y="367"/>
                  <a:pt x="261" y="370"/>
                  <a:pt x="262" y="371"/>
                </a:cubicBezTo>
                <a:cubicBezTo>
                  <a:pt x="264" y="372"/>
                  <a:pt x="268" y="373"/>
                  <a:pt x="269" y="374"/>
                </a:cubicBezTo>
                <a:cubicBezTo>
                  <a:pt x="270" y="375"/>
                  <a:pt x="273" y="377"/>
                  <a:pt x="273" y="378"/>
                </a:cubicBezTo>
                <a:cubicBezTo>
                  <a:pt x="275" y="379"/>
                  <a:pt x="276" y="383"/>
                  <a:pt x="278" y="384"/>
                </a:cubicBezTo>
                <a:cubicBezTo>
                  <a:pt x="279" y="386"/>
                  <a:pt x="284" y="386"/>
                  <a:pt x="286" y="387"/>
                </a:cubicBezTo>
                <a:cubicBezTo>
                  <a:pt x="288" y="389"/>
                  <a:pt x="291" y="393"/>
                  <a:pt x="293" y="394"/>
                </a:cubicBezTo>
                <a:cubicBezTo>
                  <a:pt x="294" y="394"/>
                  <a:pt x="297" y="394"/>
                  <a:pt x="299" y="394"/>
                </a:cubicBezTo>
                <a:cubicBezTo>
                  <a:pt x="300" y="394"/>
                  <a:pt x="303" y="393"/>
                  <a:pt x="305" y="394"/>
                </a:cubicBezTo>
                <a:cubicBezTo>
                  <a:pt x="307" y="395"/>
                  <a:pt x="310" y="399"/>
                  <a:pt x="311" y="400"/>
                </a:cubicBezTo>
                <a:cubicBezTo>
                  <a:pt x="313" y="402"/>
                  <a:pt x="317" y="405"/>
                  <a:pt x="319" y="406"/>
                </a:cubicBezTo>
                <a:cubicBezTo>
                  <a:pt x="321" y="407"/>
                  <a:pt x="325" y="407"/>
                  <a:pt x="327" y="408"/>
                </a:cubicBezTo>
                <a:cubicBezTo>
                  <a:pt x="328" y="410"/>
                  <a:pt x="328" y="414"/>
                  <a:pt x="328" y="416"/>
                </a:cubicBezTo>
                <a:cubicBezTo>
                  <a:pt x="328" y="417"/>
                  <a:pt x="327" y="421"/>
                  <a:pt x="326" y="422"/>
                </a:cubicBezTo>
                <a:cubicBezTo>
                  <a:pt x="326" y="424"/>
                  <a:pt x="323" y="426"/>
                  <a:pt x="323" y="427"/>
                </a:cubicBezTo>
                <a:cubicBezTo>
                  <a:pt x="324" y="429"/>
                  <a:pt x="328" y="434"/>
                  <a:pt x="328" y="435"/>
                </a:cubicBezTo>
                <a:cubicBezTo>
                  <a:pt x="328" y="436"/>
                  <a:pt x="332" y="437"/>
                  <a:pt x="333" y="437"/>
                </a:cubicBezTo>
                <a:cubicBezTo>
                  <a:pt x="333" y="436"/>
                  <a:pt x="333" y="435"/>
                  <a:pt x="334" y="434"/>
                </a:cubicBezTo>
                <a:cubicBezTo>
                  <a:pt x="335" y="433"/>
                  <a:pt x="337" y="432"/>
                  <a:pt x="338" y="432"/>
                </a:cubicBezTo>
                <a:cubicBezTo>
                  <a:pt x="340" y="431"/>
                  <a:pt x="344" y="433"/>
                  <a:pt x="345" y="435"/>
                </a:cubicBezTo>
                <a:cubicBezTo>
                  <a:pt x="346" y="437"/>
                  <a:pt x="344" y="441"/>
                  <a:pt x="345" y="443"/>
                </a:cubicBezTo>
                <a:cubicBezTo>
                  <a:pt x="346" y="445"/>
                  <a:pt x="351" y="447"/>
                  <a:pt x="354" y="447"/>
                </a:cubicBezTo>
                <a:cubicBezTo>
                  <a:pt x="356" y="448"/>
                  <a:pt x="361" y="447"/>
                  <a:pt x="363" y="449"/>
                </a:cubicBezTo>
                <a:cubicBezTo>
                  <a:pt x="365" y="450"/>
                  <a:pt x="363" y="457"/>
                  <a:pt x="365" y="459"/>
                </a:cubicBezTo>
                <a:cubicBezTo>
                  <a:pt x="366" y="459"/>
                  <a:pt x="368" y="458"/>
                  <a:pt x="369" y="459"/>
                </a:cubicBezTo>
                <a:cubicBezTo>
                  <a:pt x="371" y="460"/>
                  <a:pt x="371" y="464"/>
                  <a:pt x="372" y="466"/>
                </a:cubicBezTo>
                <a:cubicBezTo>
                  <a:pt x="372" y="468"/>
                  <a:pt x="373" y="472"/>
                  <a:pt x="373" y="474"/>
                </a:cubicBezTo>
                <a:cubicBezTo>
                  <a:pt x="373" y="476"/>
                  <a:pt x="373" y="480"/>
                  <a:pt x="372" y="482"/>
                </a:cubicBezTo>
                <a:cubicBezTo>
                  <a:pt x="371" y="483"/>
                  <a:pt x="368" y="485"/>
                  <a:pt x="367" y="486"/>
                </a:cubicBezTo>
                <a:cubicBezTo>
                  <a:pt x="367" y="488"/>
                  <a:pt x="368" y="493"/>
                  <a:pt x="369" y="495"/>
                </a:cubicBezTo>
                <a:cubicBezTo>
                  <a:pt x="370" y="496"/>
                  <a:pt x="372" y="496"/>
                  <a:pt x="373" y="497"/>
                </a:cubicBezTo>
                <a:cubicBezTo>
                  <a:pt x="375" y="498"/>
                  <a:pt x="378" y="501"/>
                  <a:pt x="379" y="503"/>
                </a:cubicBezTo>
                <a:cubicBezTo>
                  <a:pt x="381" y="504"/>
                  <a:pt x="383" y="507"/>
                  <a:pt x="384" y="509"/>
                </a:cubicBezTo>
                <a:cubicBezTo>
                  <a:pt x="386" y="511"/>
                  <a:pt x="387" y="516"/>
                  <a:pt x="389" y="518"/>
                </a:cubicBezTo>
                <a:cubicBezTo>
                  <a:pt x="390" y="520"/>
                  <a:pt x="394" y="522"/>
                  <a:pt x="395" y="523"/>
                </a:cubicBezTo>
                <a:cubicBezTo>
                  <a:pt x="397" y="524"/>
                  <a:pt x="399" y="528"/>
                  <a:pt x="400" y="529"/>
                </a:cubicBezTo>
                <a:cubicBezTo>
                  <a:pt x="402" y="529"/>
                  <a:pt x="404" y="529"/>
                  <a:pt x="406" y="529"/>
                </a:cubicBezTo>
                <a:cubicBezTo>
                  <a:pt x="406" y="530"/>
                  <a:pt x="405" y="530"/>
                  <a:pt x="405" y="531"/>
                </a:cubicBezTo>
                <a:cubicBezTo>
                  <a:pt x="404" y="532"/>
                  <a:pt x="402" y="533"/>
                  <a:pt x="402" y="533"/>
                </a:cubicBezTo>
                <a:cubicBezTo>
                  <a:pt x="401" y="535"/>
                  <a:pt x="401" y="539"/>
                  <a:pt x="400" y="540"/>
                </a:cubicBezTo>
                <a:cubicBezTo>
                  <a:pt x="399" y="542"/>
                  <a:pt x="395" y="545"/>
                  <a:pt x="392" y="546"/>
                </a:cubicBezTo>
                <a:cubicBezTo>
                  <a:pt x="391" y="547"/>
                  <a:pt x="389" y="547"/>
                  <a:pt x="388" y="548"/>
                </a:cubicBezTo>
                <a:cubicBezTo>
                  <a:pt x="386" y="549"/>
                  <a:pt x="385" y="555"/>
                  <a:pt x="383" y="557"/>
                </a:cubicBezTo>
                <a:cubicBezTo>
                  <a:pt x="382" y="558"/>
                  <a:pt x="377" y="557"/>
                  <a:pt x="376" y="559"/>
                </a:cubicBezTo>
                <a:cubicBezTo>
                  <a:pt x="375" y="561"/>
                  <a:pt x="377" y="566"/>
                  <a:pt x="377" y="569"/>
                </a:cubicBezTo>
                <a:cubicBezTo>
                  <a:pt x="377" y="570"/>
                  <a:pt x="376" y="573"/>
                  <a:pt x="376" y="574"/>
                </a:cubicBezTo>
                <a:cubicBezTo>
                  <a:pt x="376" y="576"/>
                  <a:pt x="377" y="580"/>
                  <a:pt x="377" y="582"/>
                </a:cubicBezTo>
                <a:cubicBezTo>
                  <a:pt x="377" y="584"/>
                  <a:pt x="375" y="587"/>
                  <a:pt x="375" y="588"/>
                </a:cubicBezTo>
                <a:cubicBezTo>
                  <a:pt x="374" y="590"/>
                  <a:pt x="372" y="593"/>
                  <a:pt x="371" y="594"/>
                </a:cubicBezTo>
                <a:cubicBezTo>
                  <a:pt x="369" y="595"/>
                  <a:pt x="364" y="592"/>
                  <a:pt x="362" y="593"/>
                </a:cubicBezTo>
                <a:cubicBezTo>
                  <a:pt x="360" y="593"/>
                  <a:pt x="357" y="596"/>
                  <a:pt x="355" y="597"/>
                </a:cubicBezTo>
                <a:cubicBezTo>
                  <a:pt x="353" y="597"/>
                  <a:pt x="350" y="596"/>
                  <a:pt x="348" y="595"/>
                </a:cubicBezTo>
                <a:cubicBezTo>
                  <a:pt x="347" y="594"/>
                  <a:pt x="345" y="591"/>
                  <a:pt x="343" y="590"/>
                </a:cubicBezTo>
                <a:cubicBezTo>
                  <a:pt x="342" y="590"/>
                  <a:pt x="339" y="590"/>
                  <a:pt x="337" y="590"/>
                </a:cubicBezTo>
                <a:cubicBezTo>
                  <a:pt x="335" y="591"/>
                  <a:pt x="332" y="592"/>
                  <a:pt x="331" y="593"/>
                </a:cubicBezTo>
                <a:cubicBezTo>
                  <a:pt x="330" y="594"/>
                  <a:pt x="330" y="597"/>
                  <a:pt x="330" y="598"/>
                </a:cubicBezTo>
                <a:cubicBezTo>
                  <a:pt x="329" y="600"/>
                  <a:pt x="326" y="602"/>
                  <a:pt x="326" y="603"/>
                </a:cubicBezTo>
                <a:cubicBezTo>
                  <a:pt x="325" y="604"/>
                  <a:pt x="325" y="608"/>
                  <a:pt x="326" y="609"/>
                </a:cubicBezTo>
                <a:cubicBezTo>
                  <a:pt x="326" y="610"/>
                  <a:pt x="326" y="611"/>
                  <a:pt x="327" y="612"/>
                </a:cubicBezTo>
                <a:cubicBezTo>
                  <a:pt x="325" y="613"/>
                  <a:pt x="324" y="613"/>
                  <a:pt x="323" y="613"/>
                </a:cubicBezTo>
                <a:cubicBezTo>
                  <a:pt x="322" y="613"/>
                  <a:pt x="321" y="611"/>
                  <a:pt x="319" y="611"/>
                </a:cubicBezTo>
                <a:cubicBezTo>
                  <a:pt x="318" y="611"/>
                  <a:pt x="315" y="613"/>
                  <a:pt x="314" y="613"/>
                </a:cubicBezTo>
                <a:cubicBezTo>
                  <a:pt x="312" y="613"/>
                  <a:pt x="308" y="614"/>
                  <a:pt x="306" y="613"/>
                </a:cubicBezTo>
                <a:cubicBezTo>
                  <a:pt x="304" y="612"/>
                  <a:pt x="303" y="607"/>
                  <a:pt x="302" y="606"/>
                </a:cubicBezTo>
                <a:cubicBezTo>
                  <a:pt x="301" y="605"/>
                  <a:pt x="298" y="604"/>
                  <a:pt x="297" y="603"/>
                </a:cubicBezTo>
                <a:cubicBezTo>
                  <a:pt x="296" y="602"/>
                  <a:pt x="297" y="598"/>
                  <a:pt x="296" y="597"/>
                </a:cubicBezTo>
                <a:cubicBezTo>
                  <a:pt x="295" y="596"/>
                  <a:pt x="292" y="596"/>
                  <a:pt x="290" y="597"/>
                </a:cubicBezTo>
                <a:cubicBezTo>
                  <a:pt x="290" y="597"/>
                  <a:pt x="290" y="599"/>
                  <a:pt x="289" y="599"/>
                </a:cubicBezTo>
                <a:cubicBezTo>
                  <a:pt x="287" y="601"/>
                  <a:pt x="280" y="603"/>
                  <a:pt x="277" y="602"/>
                </a:cubicBezTo>
                <a:cubicBezTo>
                  <a:pt x="276" y="602"/>
                  <a:pt x="273" y="599"/>
                  <a:pt x="273" y="598"/>
                </a:cubicBezTo>
                <a:cubicBezTo>
                  <a:pt x="272" y="596"/>
                  <a:pt x="274" y="592"/>
                  <a:pt x="273" y="590"/>
                </a:cubicBezTo>
                <a:cubicBezTo>
                  <a:pt x="272" y="589"/>
                  <a:pt x="270" y="588"/>
                  <a:pt x="269" y="588"/>
                </a:cubicBezTo>
                <a:cubicBezTo>
                  <a:pt x="268" y="588"/>
                  <a:pt x="266" y="590"/>
                  <a:pt x="266" y="590"/>
                </a:cubicBezTo>
                <a:cubicBezTo>
                  <a:pt x="265" y="591"/>
                  <a:pt x="265" y="594"/>
                  <a:pt x="264" y="594"/>
                </a:cubicBezTo>
                <a:cubicBezTo>
                  <a:pt x="262" y="595"/>
                  <a:pt x="257" y="594"/>
                  <a:pt x="256" y="592"/>
                </a:cubicBezTo>
                <a:cubicBezTo>
                  <a:pt x="255" y="591"/>
                  <a:pt x="255" y="587"/>
                  <a:pt x="256" y="585"/>
                </a:cubicBezTo>
                <a:cubicBezTo>
                  <a:pt x="256" y="584"/>
                  <a:pt x="257" y="581"/>
                  <a:pt x="257" y="580"/>
                </a:cubicBezTo>
                <a:cubicBezTo>
                  <a:pt x="257" y="578"/>
                  <a:pt x="254" y="576"/>
                  <a:pt x="254" y="574"/>
                </a:cubicBezTo>
                <a:cubicBezTo>
                  <a:pt x="254" y="573"/>
                  <a:pt x="255" y="569"/>
                  <a:pt x="256" y="568"/>
                </a:cubicBezTo>
                <a:cubicBezTo>
                  <a:pt x="256" y="566"/>
                  <a:pt x="258" y="563"/>
                  <a:pt x="258" y="562"/>
                </a:cubicBezTo>
                <a:cubicBezTo>
                  <a:pt x="258" y="561"/>
                  <a:pt x="259" y="553"/>
                  <a:pt x="257" y="551"/>
                </a:cubicBezTo>
                <a:cubicBezTo>
                  <a:pt x="256" y="549"/>
                  <a:pt x="251" y="550"/>
                  <a:pt x="249" y="548"/>
                </a:cubicBezTo>
                <a:cubicBezTo>
                  <a:pt x="248" y="547"/>
                  <a:pt x="248" y="544"/>
                  <a:pt x="247" y="543"/>
                </a:cubicBezTo>
                <a:cubicBezTo>
                  <a:pt x="246" y="543"/>
                  <a:pt x="244" y="543"/>
                  <a:pt x="244" y="543"/>
                </a:cubicBezTo>
                <a:cubicBezTo>
                  <a:pt x="243" y="544"/>
                  <a:pt x="244" y="545"/>
                  <a:pt x="244" y="546"/>
                </a:cubicBezTo>
                <a:cubicBezTo>
                  <a:pt x="243" y="547"/>
                  <a:pt x="239" y="547"/>
                  <a:pt x="237" y="546"/>
                </a:cubicBezTo>
                <a:cubicBezTo>
                  <a:pt x="237" y="545"/>
                  <a:pt x="236" y="543"/>
                  <a:pt x="236" y="542"/>
                </a:cubicBezTo>
                <a:cubicBezTo>
                  <a:pt x="237" y="540"/>
                  <a:pt x="239" y="539"/>
                  <a:pt x="239" y="538"/>
                </a:cubicBezTo>
                <a:cubicBezTo>
                  <a:pt x="240" y="536"/>
                  <a:pt x="239" y="532"/>
                  <a:pt x="238" y="530"/>
                </a:cubicBezTo>
                <a:cubicBezTo>
                  <a:pt x="236" y="527"/>
                  <a:pt x="230" y="522"/>
                  <a:pt x="227" y="521"/>
                </a:cubicBezTo>
                <a:cubicBezTo>
                  <a:pt x="224" y="519"/>
                  <a:pt x="218" y="521"/>
                  <a:pt x="215" y="521"/>
                </a:cubicBezTo>
                <a:cubicBezTo>
                  <a:pt x="212" y="520"/>
                  <a:pt x="208" y="517"/>
                  <a:pt x="205" y="516"/>
                </a:cubicBezTo>
                <a:cubicBezTo>
                  <a:pt x="203" y="515"/>
                  <a:pt x="197" y="515"/>
                  <a:pt x="195" y="516"/>
                </a:cubicBezTo>
                <a:cubicBezTo>
                  <a:pt x="194" y="517"/>
                  <a:pt x="192" y="519"/>
                  <a:pt x="192" y="521"/>
                </a:cubicBezTo>
                <a:cubicBezTo>
                  <a:pt x="191" y="522"/>
                  <a:pt x="193" y="526"/>
                  <a:pt x="192" y="528"/>
                </a:cubicBezTo>
                <a:cubicBezTo>
                  <a:pt x="191" y="529"/>
                  <a:pt x="189" y="530"/>
                  <a:pt x="187" y="530"/>
                </a:cubicBezTo>
                <a:cubicBezTo>
                  <a:pt x="185" y="530"/>
                  <a:pt x="181" y="529"/>
                  <a:pt x="179" y="530"/>
                </a:cubicBezTo>
                <a:cubicBezTo>
                  <a:pt x="178" y="530"/>
                  <a:pt x="178" y="532"/>
                  <a:pt x="177" y="533"/>
                </a:cubicBezTo>
                <a:cubicBezTo>
                  <a:pt x="175" y="533"/>
                  <a:pt x="171" y="532"/>
                  <a:pt x="169" y="532"/>
                </a:cubicBezTo>
                <a:cubicBezTo>
                  <a:pt x="167" y="532"/>
                  <a:pt x="163" y="531"/>
                  <a:pt x="161" y="532"/>
                </a:cubicBezTo>
                <a:cubicBezTo>
                  <a:pt x="160" y="532"/>
                  <a:pt x="159" y="535"/>
                  <a:pt x="158" y="536"/>
                </a:cubicBezTo>
                <a:cubicBezTo>
                  <a:pt x="156" y="537"/>
                  <a:pt x="151" y="538"/>
                  <a:pt x="148" y="538"/>
                </a:cubicBezTo>
                <a:cubicBezTo>
                  <a:pt x="146" y="537"/>
                  <a:pt x="143" y="533"/>
                  <a:pt x="140" y="532"/>
                </a:cubicBezTo>
                <a:cubicBezTo>
                  <a:pt x="139" y="532"/>
                  <a:pt x="135" y="531"/>
                  <a:pt x="133" y="532"/>
                </a:cubicBezTo>
                <a:cubicBezTo>
                  <a:pt x="132" y="533"/>
                  <a:pt x="134" y="535"/>
                  <a:pt x="133" y="536"/>
                </a:cubicBezTo>
                <a:cubicBezTo>
                  <a:pt x="132" y="537"/>
                  <a:pt x="128" y="536"/>
                  <a:pt x="126" y="536"/>
                </a:cubicBezTo>
                <a:cubicBezTo>
                  <a:pt x="124" y="536"/>
                  <a:pt x="119" y="536"/>
                  <a:pt x="117" y="536"/>
                </a:cubicBezTo>
                <a:cubicBezTo>
                  <a:pt x="115" y="536"/>
                  <a:pt x="113" y="538"/>
                  <a:pt x="111" y="538"/>
                </a:cubicBezTo>
                <a:cubicBezTo>
                  <a:pt x="107" y="539"/>
                  <a:pt x="100" y="542"/>
                  <a:pt x="96" y="542"/>
                </a:cubicBezTo>
                <a:cubicBezTo>
                  <a:pt x="93" y="542"/>
                  <a:pt x="86" y="539"/>
                  <a:pt x="86" y="538"/>
                </a:cubicBezTo>
                <a:cubicBezTo>
                  <a:pt x="86" y="537"/>
                  <a:pt x="85" y="529"/>
                  <a:pt x="84" y="529"/>
                </a:cubicBezTo>
                <a:cubicBezTo>
                  <a:pt x="84" y="528"/>
                  <a:pt x="79" y="527"/>
                  <a:pt x="79" y="525"/>
                </a:cubicBezTo>
                <a:cubicBezTo>
                  <a:pt x="78" y="524"/>
                  <a:pt x="79" y="519"/>
                  <a:pt x="79" y="517"/>
                </a:cubicBezTo>
                <a:cubicBezTo>
                  <a:pt x="77" y="514"/>
                  <a:pt x="71" y="510"/>
                  <a:pt x="69" y="507"/>
                </a:cubicBezTo>
                <a:cubicBezTo>
                  <a:pt x="68" y="504"/>
                  <a:pt x="67" y="498"/>
                  <a:pt x="65" y="496"/>
                </a:cubicBezTo>
                <a:cubicBezTo>
                  <a:pt x="64" y="493"/>
                  <a:pt x="62" y="488"/>
                  <a:pt x="60" y="487"/>
                </a:cubicBezTo>
                <a:cubicBezTo>
                  <a:pt x="57" y="485"/>
                  <a:pt x="51" y="488"/>
                  <a:pt x="48" y="487"/>
                </a:cubicBezTo>
                <a:cubicBezTo>
                  <a:pt x="46" y="487"/>
                  <a:pt x="43" y="485"/>
                  <a:pt x="42" y="484"/>
                </a:cubicBezTo>
                <a:cubicBezTo>
                  <a:pt x="40" y="482"/>
                  <a:pt x="38" y="478"/>
                  <a:pt x="38" y="475"/>
                </a:cubicBezTo>
                <a:cubicBezTo>
                  <a:pt x="38" y="473"/>
                  <a:pt x="41" y="469"/>
                  <a:pt x="41" y="467"/>
                </a:cubicBezTo>
                <a:cubicBezTo>
                  <a:pt x="41" y="464"/>
                  <a:pt x="40" y="458"/>
                  <a:pt x="38" y="455"/>
                </a:cubicBezTo>
                <a:cubicBezTo>
                  <a:pt x="36" y="453"/>
                  <a:pt x="30" y="451"/>
                  <a:pt x="27" y="449"/>
                </a:cubicBezTo>
                <a:cubicBezTo>
                  <a:pt x="26" y="447"/>
                  <a:pt x="23" y="443"/>
                  <a:pt x="21" y="442"/>
                </a:cubicBezTo>
                <a:cubicBezTo>
                  <a:pt x="20" y="440"/>
                  <a:pt x="17" y="436"/>
                  <a:pt x="15" y="435"/>
                </a:cubicBezTo>
                <a:cubicBezTo>
                  <a:pt x="14" y="435"/>
                  <a:pt x="10" y="436"/>
                  <a:pt x="8" y="435"/>
                </a:cubicBezTo>
                <a:cubicBezTo>
                  <a:pt x="6" y="435"/>
                  <a:pt x="3" y="434"/>
                  <a:pt x="0" y="433"/>
                </a:cubicBezTo>
                <a:cubicBezTo>
                  <a:pt x="1" y="431"/>
                  <a:pt x="1" y="429"/>
                  <a:pt x="2" y="428"/>
                </a:cubicBezTo>
                <a:cubicBezTo>
                  <a:pt x="3" y="426"/>
                  <a:pt x="4" y="424"/>
                  <a:pt x="5" y="422"/>
                </a:cubicBezTo>
                <a:cubicBezTo>
                  <a:pt x="5" y="420"/>
                  <a:pt x="3" y="415"/>
                  <a:pt x="4" y="413"/>
                </a:cubicBezTo>
                <a:cubicBezTo>
                  <a:pt x="4" y="411"/>
                  <a:pt x="8" y="408"/>
                  <a:pt x="8" y="408"/>
                </a:cubicBezTo>
                <a:cubicBezTo>
                  <a:pt x="8" y="407"/>
                  <a:pt x="5" y="401"/>
                  <a:pt x="6" y="398"/>
                </a:cubicBezTo>
                <a:cubicBezTo>
                  <a:pt x="6" y="397"/>
                  <a:pt x="8" y="396"/>
                  <a:pt x="9" y="395"/>
                </a:cubicBezTo>
                <a:cubicBezTo>
                  <a:pt x="10" y="395"/>
                  <a:pt x="12" y="396"/>
                  <a:pt x="13" y="395"/>
                </a:cubicBezTo>
                <a:cubicBezTo>
                  <a:pt x="15" y="394"/>
                  <a:pt x="16" y="390"/>
                  <a:pt x="16" y="389"/>
                </a:cubicBezTo>
                <a:cubicBezTo>
                  <a:pt x="16" y="387"/>
                  <a:pt x="14" y="385"/>
                  <a:pt x="15" y="384"/>
                </a:cubicBezTo>
                <a:cubicBezTo>
                  <a:pt x="16" y="383"/>
                  <a:pt x="19" y="383"/>
                  <a:pt x="19" y="382"/>
                </a:cubicBezTo>
                <a:cubicBezTo>
                  <a:pt x="19" y="382"/>
                  <a:pt x="21" y="374"/>
                  <a:pt x="20" y="372"/>
                </a:cubicBezTo>
                <a:cubicBezTo>
                  <a:pt x="19" y="371"/>
                  <a:pt x="17" y="370"/>
                  <a:pt x="17" y="369"/>
                </a:cubicBezTo>
                <a:cubicBezTo>
                  <a:pt x="16" y="368"/>
                  <a:pt x="14" y="366"/>
                  <a:pt x="14" y="364"/>
                </a:cubicBezTo>
                <a:cubicBezTo>
                  <a:pt x="13" y="362"/>
                  <a:pt x="14" y="357"/>
                  <a:pt x="14" y="355"/>
                </a:cubicBezTo>
                <a:cubicBezTo>
                  <a:pt x="13" y="353"/>
                  <a:pt x="12" y="348"/>
                  <a:pt x="11" y="347"/>
                </a:cubicBezTo>
                <a:cubicBezTo>
                  <a:pt x="10" y="345"/>
                  <a:pt x="6" y="345"/>
                  <a:pt x="5" y="344"/>
                </a:cubicBezTo>
                <a:cubicBezTo>
                  <a:pt x="4" y="342"/>
                  <a:pt x="4" y="339"/>
                  <a:pt x="4" y="338"/>
                </a:cubicBezTo>
                <a:cubicBezTo>
                  <a:pt x="4" y="336"/>
                  <a:pt x="7" y="332"/>
                  <a:pt x="9" y="330"/>
                </a:cubicBezTo>
                <a:cubicBezTo>
                  <a:pt x="10" y="329"/>
                  <a:pt x="15" y="329"/>
                  <a:pt x="16" y="327"/>
                </a:cubicBezTo>
                <a:cubicBezTo>
                  <a:pt x="16" y="326"/>
                  <a:pt x="16" y="324"/>
                  <a:pt x="16" y="32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27"/>
          <p:cNvSpPr>
            <a:spLocks/>
          </p:cNvSpPr>
          <p:nvPr/>
        </p:nvSpPr>
        <p:spPr bwMode="auto">
          <a:xfrm>
            <a:off x="10500216" y="2269716"/>
            <a:ext cx="450929" cy="910613"/>
          </a:xfrm>
          <a:custGeom>
            <a:avLst/>
            <a:gdLst/>
            <a:ahLst/>
            <a:cxnLst>
              <a:cxn ang="0">
                <a:pos x="191" y="24"/>
              </a:cxn>
              <a:cxn ang="0">
                <a:pos x="179" y="41"/>
              </a:cxn>
              <a:cxn ang="0">
                <a:pos x="166" y="61"/>
              </a:cxn>
              <a:cxn ang="0">
                <a:pos x="154" y="79"/>
              </a:cxn>
              <a:cxn ang="0">
                <a:pos x="142" y="94"/>
              </a:cxn>
              <a:cxn ang="0">
                <a:pos x="134" y="126"/>
              </a:cxn>
              <a:cxn ang="0">
                <a:pos x="125" y="156"/>
              </a:cxn>
              <a:cxn ang="0">
                <a:pos x="117" y="183"/>
              </a:cxn>
              <a:cxn ang="0">
                <a:pos x="108" y="209"/>
              </a:cxn>
              <a:cxn ang="0">
                <a:pos x="104" y="240"/>
              </a:cxn>
              <a:cxn ang="0">
                <a:pos x="110" y="268"/>
              </a:cxn>
              <a:cxn ang="0">
                <a:pos x="103" y="298"/>
              </a:cxn>
              <a:cxn ang="0">
                <a:pos x="99" y="324"/>
              </a:cxn>
              <a:cxn ang="0">
                <a:pos x="110" y="350"/>
              </a:cxn>
              <a:cxn ang="0">
                <a:pos x="103" y="373"/>
              </a:cxn>
              <a:cxn ang="0">
                <a:pos x="88" y="382"/>
              </a:cxn>
              <a:cxn ang="0">
                <a:pos x="63" y="393"/>
              </a:cxn>
              <a:cxn ang="0">
                <a:pos x="46" y="377"/>
              </a:cxn>
              <a:cxn ang="0">
                <a:pos x="39" y="355"/>
              </a:cxn>
              <a:cxn ang="0">
                <a:pos x="30" y="327"/>
              </a:cxn>
              <a:cxn ang="0">
                <a:pos x="9" y="318"/>
              </a:cxn>
              <a:cxn ang="0">
                <a:pos x="1" y="303"/>
              </a:cxn>
              <a:cxn ang="0">
                <a:pos x="4" y="290"/>
              </a:cxn>
              <a:cxn ang="0">
                <a:pos x="10" y="276"/>
              </a:cxn>
              <a:cxn ang="0">
                <a:pos x="19" y="255"/>
              </a:cxn>
              <a:cxn ang="0">
                <a:pos x="29" y="237"/>
              </a:cxn>
              <a:cxn ang="0">
                <a:pos x="30" y="216"/>
              </a:cxn>
              <a:cxn ang="0">
                <a:pos x="41" y="198"/>
              </a:cxn>
              <a:cxn ang="0">
                <a:pos x="41" y="179"/>
              </a:cxn>
              <a:cxn ang="0">
                <a:pos x="26" y="168"/>
              </a:cxn>
              <a:cxn ang="0">
                <a:pos x="30" y="148"/>
              </a:cxn>
              <a:cxn ang="0">
                <a:pos x="41" y="132"/>
              </a:cxn>
              <a:cxn ang="0">
                <a:pos x="53" y="119"/>
              </a:cxn>
              <a:cxn ang="0">
                <a:pos x="53" y="98"/>
              </a:cxn>
              <a:cxn ang="0">
                <a:pos x="48" y="77"/>
              </a:cxn>
              <a:cxn ang="0">
                <a:pos x="40" y="60"/>
              </a:cxn>
              <a:cxn ang="0">
                <a:pos x="30" y="70"/>
              </a:cxn>
              <a:cxn ang="0">
                <a:pos x="22" y="57"/>
              </a:cxn>
              <a:cxn ang="0">
                <a:pos x="5" y="43"/>
              </a:cxn>
              <a:cxn ang="0">
                <a:pos x="12" y="20"/>
              </a:cxn>
              <a:cxn ang="0">
                <a:pos x="21" y="5"/>
              </a:cxn>
              <a:cxn ang="0">
                <a:pos x="25" y="20"/>
              </a:cxn>
              <a:cxn ang="0">
                <a:pos x="42" y="23"/>
              </a:cxn>
              <a:cxn ang="0">
                <a:pos x="59" y="33"/>
              </a:cxn>
              <a:cxn ang="0">
                <a:pos x="80" y="30"/>
              </a:cxn>
              <a:cxn ang="0">
                <a:pos x="100" y="27"/>
              </a:cxn>
              <a:cxn ang="0">
                <a:pos x="105" y="11"/>
              </a:cxn>
              <a:cxn ang="0">
                <a:pos x="119" y="6"/>
              </a:cxn>
              <a:cxn ang="0">
                <a:pos x="133" y="6"/>
              </a:cxn>
              <a:cxn ang="0">
                <a:pos x="161" y="7"/>
              </a:cxn>
              <a:cxn ang="0">
                <a:pos x="188" y="13"/>
              </a:cxn>
            </a:cxnLst>
            <a:rect l="0" t="0" r="r" b="b"/>
            <a:pathLst>
              <a:path w="195" h="394">
                <a:moveTo>
                  <a:pt x="193" y="14"/>
                </a:moveTo>
                <a:cubicBezTo>
                  <a:pt x="194" y="15"/>
                  <a:pt x="195" y="17"/>
                  <a:pt x="195" y="19"/>
                </a:cubicBezTo>
                <a:cubicBezTo>
                  <a:pt x="195" y="21"/>
                  <a:pt x="192" y="23"/>
                  <a:pt x="191" y="24"/>
                </a:cubicBezTo>
                <a:cubicBezTo>
                  <a:pt x="190" y="25"/>
                  <a:pt x="187" y="26"/>
                  <a:pt x="186" y="27"/>
                </a:cubicBezTo>
                <a:cubicBezTo>
                  <a:pt x="184" y="29"/>
                  <a:pt x="185" y="33"/>
                  <a:pt x="184" y="35"/>
                </a:cubicBezTo>
                <a:cubicBezTo>
                  <a:pt x="183" y="37"/>
                  <a:pt x="180" y="39"/>
                  <a:pt x="179" y="41"/>
                </a:cubicBezTo>
                <a:cubicBezTo>
                  <a:pt x="179" y="43"/>
                  <a:pt x="179" y="47"/>
                  <a:pt x="179" y="49"/>
                </a:cubicBezTo>
                <a:cubicBezTo>
                  <a:pt x="179" y="51"/>
                  <a:pt x="178" y="56"/>
                  <a:pt x="176" y="58"/>
                </a:cubicBezTo>
                <a:cubicBezTo>
                  <a:pt x="174" y="60"/>
                  <a:pt x="168" y="59"/>
                  <a:pt x="166" y="61"/>
                </a:cubicBezTo>
                <a:cubicBezTo>
                  <a:pt x="165" y="62"/>
                  <a:pt x="166" y="65"/>
                  <a:pt x="165" y="67"/>
                </a:cubicBezTo>
                <a:cubicBezTo>
                  <a:pt x="163" y="69"/>
                  <a:pt x="155" y="69"/>
                  <a:pt x="154" y="71"/>
                </a:cubicBezTo>
                <a:cubicBezTo>
                  <a:pt x="153" y="73"/>
                  <a:pt x="154" y="77"/>
                  <a:pt x="154" y="79"/>
                </a:cubicBezTo>
                <a:cubicBezTo>
                  <a:pt x="153" y="81"/>
                  <a:pt x="152" y="85"/>
                  <a:pt x="151" y="86"/>
                </a:cubicBezTo>
                <a:cubicBezTo>
                  <a:pt x="150" y="87"/>
                  <a:pt x="148" y="87"/>
                  <a:pt x="147" y="88"/>
                </a:cubicBezTo>
                <a:cubicBezTo>
                  <a:pt x="145" y="89"/>
                  <a:pt x="142" y="93"/>
                  <a:pt x="142" y="94"/>
                </a:cubicBezTo>
                <a:cubicBezTo>
                  <a:pt x="142" y="94"/>
                  <a:pt x="139" y="97"/>
                  <a:pt x="138" y="99"/>
                </a:cubicBezTo>
                <a:cubicBezTo>
                  <a:pt x="137" y="102"/>
                  <a:pt x="135" y="109"/>
                  <a:pt x="134" y="113"/>
                </a:cubicBezTo>
                <a:cubicBezTo>
                  <a:pt x="134" y="116"/>
                  <a:pt x="135" y="123"/>
                  <a:pt x="134" y="126"/>
                </a:cubicBezTo>
                <a:cubicBezTo>
                  <a:pt x="134" y="129"/>
                  <a:pt x="130" y="132"/>
                  <a:pt x="130" y="134"/>
                </a:cubicBezTo>
                <a:cubicBezTo>
                  <a:pt x="129" y="136"/>
                  <a:pt x="130" y="141"/>
                  <a:pt x="130" y="143"/>
                </a:cubicBezTo>
                <a:cubicBezTo>
                  <a:pt x="129" y="147"/>
                  <a:pt x="125" y="152"/>
                  <a:pt x="125" y="156"/>
                </a:cubicBezTo>
                <a:cubicBezTo>
                  <a:pt x="124" y="159"/>
                  <a:pt x="127" y="164"/>
                  <a:pt x="127" y="166"/>
                </a:cubicBezTo>
                <a:cubicBezTo>
                  <a:pt x="127" y="169"/>
                  <a:pt x="125" y="176"/>
                  <a:pt x="123" y="178"/>
                </a:cubicBezTo>
                <a:cubicBezTo>
                  <a:pt x="122" y="180"/>
                  <a:pt x="118" y="182"/>
                  <a:pt x="117" y="183"/>
                </a:cubicBezTo>
                <a:cubicBezTo>
                  <a:pt x="116" y="185"/>
                  <a:pt x="118" y="190"/>
                  <a:pt x="117" y="192"/>
                </a:cubicBezTo>
                <a:cubicBezTo>
                  <a:pt x="117" y="194"/>
                  <a:pt x="115" y="199"/>
                  <a:pt x="114" y="201"/>
                </a:cubicBezTo>
                <a:cubicBezTo>
                  <a:pt x="113" y="204"/>
                  <a:pt x="109" y="207"/>
                  <a:pt x="108" y="209"/>
                </a:cubicBezTo>
                <a:cubicBezTo>
                  <a:pt x="107" y="212"/>
                  <a:pt x="109" y="218"/>
                  <a:pt x="108" y="221"/>
                </a:cubicBezTo>
                <a:cubicBezTo>
                  <a:pt x="108" y="223"/>
                  <a:pt x="105" y="227"/>
                  <a:pt x="105" y="229"/>
                </a:cubicBezTo>
                <a:cubicBezTo>
                  <a:pt x="104" y="232"/>
                  <a:pt x="103" y="237"/>
                  <a:pt x="104" y="240"/>
                </a:cubicBezTo>
                <a:cubicBezTo>
                  <a:pt x="105" y="243"/>
                  <a:pt x="111" y="248"/>
                  <a:pt x="112" y="252"/>
                </a:cubicBezTo>
                <a:cubicBezTo>
                  <a:pt x="113" y="253"/>
                  <a:pt x="113" y="257"/>
                  <a:pt x="112" y="259"/>
                </a:cubicBezTo>
                <a:cubicBezTo>
                  <a:pt x="112" y="261"/>
                  <a:pt x="111" y="266"/>
                  <a:pt x="110" y="268"/>
                </a:cubicBezTo>
                <a:cubicBezTo>
                  <a:pt x="110" y="271"/>
                  <a:pt x="109" y="278"/>
                  <a:pt x="108" y="281"/>
                </a:cubicBezTo>
                <a:cubicBezTo>
                  <a:pt x="107" y="282"/>
                  <a:pt x="104" y="284"/>
                  <a:pt x="103" y="285"/>
                </a:cubicBezTo>
                <a:cubicBezTo>
                  <a:pt x="102" y="288"/>
                  <a:pt x="104" y="295"/>
                  <a:pt x="103" y="298"/>
                </a:cubicBezTo>
                <a:cubicBezTo>
                  <a:pt x="103" y="300"/>
                  <a:pt x="102" y="303"/>
                  <a:pt x="102" y="305"/>
                </a:cubicBezTo>
                <a:cubicBezTo>
                  <a:pt x="102" y="308"/>
                  <a:pt x="106" y="313"/>
                  <a:pt x="106" y="315"/>
                </a:cubicBezTo>
                <a:cubicBezTo>
                  <a:pt x="105" y="318"/>
                  <a:pt x="100" y="321"/>
                  <a:pt x="99" y="324"/>
                </a:cubicBezTo>
                <a:cubicBezTo>
                  <a:pt x="98" y="326"/>
                  <a:pt x="98" y="330"/>
                  <a:pt x="99" y="332"/>
                </a:cubicBezTo>
                <a:cubicBezTo>
                  <a:pt x="101" y="335"/>
                  <a:pt x="109" y="337"/>
                  <a:pt x="110" y="341"/>
                </a:cubicBezTo>
                <a:cubicBezTo>
                  <a:pt x="111" y="343"/>
                  <a:pt x="111" y="348"/>
                  <a:pt x="110" y="350"/>
                </a:cubicBezTo>
                <a:cubicBezTo>
                  <a:pt x="110" y="352"/>
                  <a:pt x="106" y="353"/>
                  <a:pt x="105" y="354"/>
                </a:cubicBezTo>
                <a:cubicBezTo>
                  <a:pt x="105" y="355"/>
                  <a:pt x="105" y="359"/>
                  <a:pt x="105" y="361"/>
                </a:cubicBezTo>
                <a:cubicBezTo>
                  <a:pt x="105" y="364"/>
                  <a:pt x="106" y="372"/>
                  <a:pt x="103" y="373"/>
                </a:cubicBezTo>
                <a:cubicBezTo>
                  <a:pt x="101" y="375"/>
                  <a:pt x="97" y="372"/>
                  <a:pt x="94" y="372"/>
                </a:cubicBezTo>
                <a:cubicBezTo>
                  <a:pt x="92" y="373"/>
                  <a:pt x="87" y="374"/>
                  <a:pt x="86" y="376"/>
                </a:cubicBezTo>
                <a:cubicBezTo>
                  <a:pt x="85" y="378"/>
                  <a:pt x="89" y="380"/>
                  <a:pt x="88" y="382"/>
                </a:cubicBezTo>
                <a:cubicBezTo>
                  <a:pt x="88" y="384"/>
                  <a:pt x="85" y="387"/>
                  <a:pt x="84" y="388"/>
                </a:cubicBezTo>
                <a:cubicBezTo>
                  <a:pt x="81" y="389"/>
                  <a:pt x="75" y="387"/>
                  <a:pt x="72" y="388"/>
                </a:cubicBezTo>
                <a:cubicBezTo>
                  <a:pt x="70" y="388"/>
                  <a:pt x="66" y="393"/>
                  <a:pt x="63" y="393"/>
                </a:cubicBezTo>
                <a:cubicBezTo>
                  <a:pt x="61" y="394"/>
                  <a:pt x="57" y="392"/>
                  <a:pt x="56" y="390"/>
                </a:cubicBezTo>
                <a:cubicBezTo>
                  <a:pt x="54" y="388"/>
                  <a:pt x="55" y="381"/>
                  <a:pt x="53" y="379"/>
                </a:cubicBezTo>
                <a:cubicBezTo>
                  <a:pt x="52" y="378"/>
                  <a:pt x="46" y="377"/>
                  <a:pt x="46" y="377"/>
                </a:cubicBezTo>
                <a:cubicBezTo>
                  <a:pt x="46" y="377"/>
                  <a:pt x="46" y="369"/>
                  <a:pt x="46" y="367"/>
                </a:cubicBezTo>
                <a:cubicBezTo>
                  <a:pt x="46" y="365"/>
                  <a:pt x="44" y="360"/>
                  <a:pt x="43" y="359"/>
                </a:cubicBezTo>
                <a:cubicBezTo>
                  <a:pt x="42" y="358"/>
                  <a:pt x="40" y="356"/>
                  <a:pt x="39" y="355"/>
                </a:cubicBezTo>
                <a:cubicBezTo>
                  <a:pt x="38" y="354"/>
                  <a:pt x="36" y="350"/>
                  <a:pt x="35" y="349"/>
                </a:cubicBezTo>
                <a:cubicBezTo>
                  <a:pt x="34" y="346"/>
                  <a:pt x="30" y="342"/>
                  <a:pt x="30" y="339"/>
                </a:cubicBezTo>
                <a:cubicBezTo>
                  <a:pt x="29" y="336"/>
                  <a:pt x="30" y="330"/>
                  <a:pt x="30" y="327"/>
                </a:cubicBezTo>
                <a:cubicBezTo>
                  <a:pt x="29" y="325"/>
                  <a:pt x="27" y="323"/>
                  <a:pt x="26" y="322"/>
                </a:cubicBezTo>
                <a:cubicBezTo>
                  <a:pt x="24" y="320"/>
                  <a:pt x="21" y="318"/>
                  <a:pt x="19" y="318"/>
                </a:cubicBezTo>
                <a:cubicBezTo>
                  <a:pt x="17" y="317"/>
                  <a:pt x="11" y="319"/>
                  <a:pt x="9" y="318"/>
                </a:cubicBezTo>
                <a:cubicBezTo>
                  <a:pt x="6" y="317"/>
                  <a:pt x="5" y="310"/>
                  <a:pt x="3" y="308"/>
                </a:cubicBezTo>
                <a:cubicBezTo>
                  <a:pt x="2" y="308"/>
                  <a:pt x="0" y="307"/>
                  <a:pt x="0" y="307"/>
                </a:cubicBezTo>
                <a:cubicBezTo>
                  <a:pt x="0" y="307"/>
                  <a:pt x="0" y="304"/>
                  <a:pt x="1" y="303"/>
                </a:cubicBezTo>
                <a:cubicBezTo>
                  <a:pt x="2" y="302"/>
                  <a:pt x="6" y="302"/>
                  <a:pt x="7" y="301"/>
                </a:cubicBezTo>
                <a:cubicBezTo>
                  <a:pt x="8" y="300"/>
                  <a:pt x="8" y="297"/>
                  <a:pt x="7" y="297"/>
                </a:cubicBezTo>
                <a:cubicBezTo>
                  <a:pt x="7" y="295"/>
                  <a:pt x="4" y="292"/>
                  <a:pt x="4" y="290"/>
                </a:cubicBezTo>
                <a:cubicBezTo>
                  <a:pt x="3" y="289"/>
                  <a:pt x="5" y="286"/>
                  <a:pt x="6" y="284"/>
                </a:cubicBezTo>
                <a:cubicBezTo>
                  <a:pt x="7" y="284"/>
                  <a:pt x="8" y="283"/>
                  <a:pt x="8" y="282"/>
                </a:cubicBezTo>
                <a:cubicBezTo>
                  <a:pt x="9" y="281"/>
                  <a:pt x="10" y="278"/>
                  <a:pt x="10" y="276"/>
                </a:cubicBezTo>
                <a:cubicBezTo>
                  <a:pt x="10" y="274"/>
                  <a:pt x="9" y="270"/>
                  <a:pt x="10" y="268"/>
                </a:cubicBezTo>
                <a:cubicBezTo>
                  <a:pt x="11" y="267"/>
                  <a:pt x="14" y="265"/>
                  <a:pt x="15" y="264"/>
                </a:cubicBezTo>
                <a:cubicBezTo>
                  <a:pt x="16" y="262"/>
                  <a:pt x="18" y="257"/>
                  <a:pt x="19" y="255"/>
                </a:cubicBezTo>
                <a:cubicBezTo>
                  <a:pt x="20" y="253"/>
                  <a:pt x="22" y="249"/>
                  <a:pt x="22" y="247"/>
                </a:cubicBezTo>
                <a:cubicBezTo>
                  <a:pt x="23" y="246"/>
                  <a:pt x="23" y="242"/>
                  <a:pt x="24" y="240"/>
                </a:cubicBezTo>
                <a:cubicBezTo>
                  <a:pt x="25" y="239"/>
                  <a:pt x="28" y="238"/>
                  <a:pt x="29" y="237"/>
                </a:cubicBezTo>
                <a:cubicBezTo>
                  <a:pt x="29" y="236"/>
                  <a:pt x="30" y="233"/>
                  <a:pt x="30" y="232"/>
                </a:cubicBezTo>
                <a:cubicBezTo>
                  <a:pt x="30" y="230"/>
                  <a:pt x="27" y="226"/>
                  <a:pt x="27" y="224"/>
                </a:cubicBezTo>
                <a:cubicBezTo>
                  <a:pt x="27" y="221"/>
                  <a:pt x="29" y="217"/>
                  <a:pt x="30" y="216"/>
                </a:cubicBezTo>
                <a:cubicBezTo>
                  <a:pt x="31" y="214"/>
                  <a:pt x="33" y="213"/>
                  <a:pt x="34" y="211"/>
                </a:cubicBezTo>
                <a:cubicBezTo>
                  <a:pt x="36" y="209"/>
                  <a:pt x="37" y="204"/>
                  <a:pt x="38" y="201"/>
                </a:cubicBezTo>
                <a:cubicBezTo>
                  <a:pt x="38" y="200"/>
                  <a:pt x="40" y="199"/>
                  <a:pt x="41" y="198"/>
                </a:cubicBezTo>
                <a:cubicBezTo>
                  <a:pt x="42" y="196"/>
                  <a:pt x="43" y="194"/>
                  <a:pt x="44" y="192"/>
                </a:cubicBezTo>
                <a:cubicBezTo>
                  <a:pt x="44" y="190"/>
                  <a:pt x="44" y="186"/>
                  <a:pt x="44" y="184"/>
                </a:cubicBezTo>
                <a:cubicBezTo>
                  <a:pt x="43" y="183"/>
                  <a:pt x="42" y="180"/>
                  <a:pt x="41" y="179"/>
                </a:cubicBezTo>
                <a:cubicBezTo>
                  <a:pt x="39" y="179"/>
                  <a:pt x="36" y="180"/>
                  <a:pt x="34" y="179"/>
                </a:cubicBezTo>
                <a:cubicBezTo>
                  <a:pt x="33" y="179"/>
                  <a:pt x="29" y="178"/>
                  <a:pt x="28" y="176"/>
                </a:cubicBezTo>
                <a:cubicBezTo>
                  <a:pt x="27" y="175"/>
                  <a:pt x="26" y="170"/>
                  <a:pt x="26" y="168"/>
                </a:cubicBezTo>
                <a:cubicBezTo>
                  <a:pt x="26" y="166"/>
                  <a:pt x="26" y="161"/>
                  <a:pt x="26" y="159"/>
                </a:cubicBezTo>
                <a:cubicBezTo>
                  <a:pt x="26" y="156"/>
                  <a:pt x="25" y="151"/>
                  <a:pt x="26" y="149"/>
                </a:cubicBezTo>
                <a:cubicBezTo>
                  <a:pt x="27" y="149"/>
                  <a:pt x="29" y="149"/>
                  <a:pt x="30" y="148"/>
                </a:cubicBezTo>
                <a:cubicBezTo>
                  <a:pt x="31" y="147"/>
                  <a:pt x="31" y="143"/>
                  <a:pt x="31" y="142"/>
                </a:cubicBezTo>
                <a:cubicBezTo>
                  <a:pt x="32" y="140"/>
                  <a:pt x="34" y="137"/>
                  <a:pt x="35" y="136"/>
                </a:cubicBezTo>
                <a:cubicBezTo>
                  <a:pt x="37" y="135"/>
                  <a:pt x="40" y="133"/>
                  <a:pt x="41" y="132"/>
                </a:cubicBezTo>
                <a:cubicBezTo>
                  <a:pt x="42" y="130"/>
                  <a:pt x="42" y="124"/>
                  <a:pt x="44" y="123"/>
                </a:cubicBezTo>
                <a:cubicBezTo>
                  <a:pt x="45" y="122"/>
                  <a:pt x="46" y="123"/>
                  <a:pt x="47" y="123"/>
                </a:cubicBezTo>
                <a:cubicBezTo>
                  <a:pt x="49" y="122"/>
                  <a:pt x="52" y="120"/>
                  <a:pt x="53" y="119"/>
                </a:cubicBezTo>
                <a:cubicBezTo>
                  <a:pt x="54" y="117"/>
                  <a:pt x="55" y="113"/>
                  <a:pt x="55" y="110"/>
                </a:cubicBezTo>
                <a:cubicBezTo>
                  <a:pt x="54" y="110"/>
                  <a:pt x="53" y="108"/>
                  <a:pt x="53" y="107"/>
                </a:cubicBezTo>
                <a:cubicBezTo>
                  <a:pt x="52" y="105"/>
                  <a:pt x="53" y="101"/>
                  <a:pt x="53" y="98"/>
                </a:cubicBezTo>
                <a:cubicBezTo>
                  <a:pt x="53" y="97"/>
                  <a:pt x="54" y="94"/>
                  <a:pt x="53" y="92"/>
                </a:cubicBezTo>
                <a:cubicBezTo>
                  <a:pt x="52" y="90"/>
                  <a:pt x="48" y="88"/>
                  <a:pt x="48" y="86"/>
                </a:cubicBezTo>
                <a:cubicBezTo>
                  <a:pt x="47" y="84"/>
                  <a:pt x="47" y="79"/>
                  <a:pt x="48" y="77"/>
                </a:cubicBezTo>
                <a:cubicBezTo>
                  <a:pt x="48" y="75"/>
                  <a:pt x="50" y="71"/>
                  <a:pt x="50" y="69"/>
                </a:cubicBezTo>
                <a:cubicBezTo>
                  <a:pt x="50" y="67"/>
                  <a:pt x="47" y="63"/>
                  <a:pt x="46" y="62"/>
                </a:cubicBezTo>
                <a:cubicBezTo>
                  <a:pt x="45" y="61"/>
                  <a:pt x="42" y="60"/>
                  <a:pt x="40" y="60"/>
                </a:cubicBezTo>
                <a:cubicBezTo>
                  <a:pt x="39" y="60"/>
                  <a:pt x="39" y="62"/>
                  <a:pt x="38" y="63"/>
                </a:cubicBezTo>
                <a:cubicBezTo>
                  <a:pt x="37" y="65"/>
                  <a:pt x="37" y="69"/>
                  <a:pt x="36" y="70"/>
                </a:cubicBezTo>
                <a:cubicBezTo>
                  <a:pt x="34" y="71"/>
                  <a:pt x="31" y="71"/>
                  <a:pt x="30" y="70"/>
                </a:cubicBezTo>
                <a:cubicBezTo>
                  <a:pt x="27" y="70"/>
                  <a:pt x="23" y="67"/>
                  <a:pt x="22" y="66"/>
                </a:cubicBezTo>
                <a:cubicBezTo>
                  <a:pt x="21" y="65"/>
                  <a:pt x="18" y="64"/>
                  <a:pt x="18" y="63"/>
                </a:cubicBezTo>
                <a:cubicBezTo>
                  <a:pt x="18" y="62"/>
                  <a:pt x="23" y="59"/>
                  <a:pt x="22" y="57"/>
                </a:cubicBezTo>
                <a:cubicBezTo>
                  <a:pt x="22" y="55"/>
                  <a:pt x="16" y="51"/>
                  <a:pt x="14" y="51"/>
                </a:cubicBezTo>
                <a:cubicBezTo>
                  <a:pt x="12" y="50"/>
                  <a:pt x="9" y="51"/>
                  <a:pt x="8" y="51"/>
                </a:cubicBezTo>
                <a:cubicBezTo>
                  <a:pt x="6" y="49"/>
                  <a:pt x="5" y="45"/>
                  <a:pt x="5" y="43"/>
                </a:cubicBezTo>
                <a:cubicBezTo>
                  <a:pt x="5" y="40"/>
                  <a:pt x="4" y="34"/>
                  <a:pt x="5" y="31"/>
                </a:cubicBezTo>
                <a:cubicBezTo>
                  <a:pt x="6" y="30"/>
                  <a:pt x="10" y="29"/>
                  <a:pt x="11" y="27"/>
                </a:cubicBezTo>
                <a:cubicBezTo>
                  <a:pt x="12" y="26"/>
                  <a:pt x="11" y="22"/>
                  <a:pt x="12" y="20"/>
                </a:cubicBezTo>
                <a:cubicBezTo>
                  <a:pt x="12" y="19"/>
                  <a:pt x="15" y="18"/>
                  <a:pt x="15" y="17"/>
                </a:cubicBezTo>
                <a:cubicBezTo>
                  <a:pt x="16" y="15"/>
                  <a:pt x="14" y="11"/>
                  <a:pt x="15" y="9"/>
                </a:cubicBezTo>
                <a:cubicBezTo>
                  <a:pt x="16" y="8"/>
                  <a:pt x="19" y="5"/>
                  <a:pt x="21" y="5"/>
                </a:cubicBezTo>
                <a:cubicBezTo>
                  <a:pt x="22" y="5"/>
                  <a:pt x="24" y="7"/>
                  <a:pt x="25" y="8"/>
                </a:cubicBezTo>
                <a:cubicBezTo>
                  <a:pt x="26" y="9"/>
                  <a:pt x="25" y="12"/>
                  <a:pt x="25" y="13"/>
                </a:cubicBezTo>
                <a:cubicBezTo>
                  <a:pt x="25" y="15"/>
                  <a:pt x="24" y="18"/>
                  <a:pt x="25" y="20"/>
                </a:cubicBezTo>
                <a:cubicBezTo>
                  <a:pt x="26" y="21"/>
                  <a:pt x="29" y="20"/>
                  <a:pt x="31" y="20"/>
                </a:cubicBezTo>
                <a:cubicBezTo>
                  <a:pt x="32" y="21"/>
                  <a:pt x="36" y="20"/>
                  <a:pt x="37" y="21"/>
                </a:cubicBezTo>
                <a:cubicBezTo>
                  <a:pt x="38" y="21"/>
                  <a:pt x="41" y="22"/>
                  <a:pt x="42" y="23"/>
                </a:cubicBezTo>
                <a:cubicBezTo>
                  <a:pt x="44" y="24"/>
                  <a:pt x="44" y="28"/>
                  <a:pt x="46" y="29"/>
                </a:cubicBezTo>
                <a:cubicBezTo>
                  <a:pt x="48" y="30"/>
                  <a:pt x="51" y="28"/>
                  <a:pt x="53" y="29"/>
                </a:cubicBezTo>
                <a:cubicBezTo>
                  <a:pt x="55" y="29"/>
                  <a:pt x="57" y="32"/>
                  <a:pt x="59" y="33"/>
                </a:cubicBezTo>
                <a:cubicBezTo>
                  <a:pt x="61" y="33"/>
                  <a:pt x="67" y="34"/>
                  <a:pt x="69" y="33"/>
                </a:cubicBezTo>
                <a:cubicBezTo>
                  <a:pt x="70" y="32"/>
                  <a:pt x="72" y="30"/>
                  <a:pt x="73" y="30"/>
                </a:cubicBezTo>
                <a:cubicBezTo>
                  <a:pt x="75" y="29"/>
                  <a:pt x="79" y="29"/>
                  <a:pt x="80" y="30"/>
                </a:cubicBezTo>
                <a:cubicBezTo>
                  <a:pt x="82" y="30"/>
                  <a:pt x="85" y="32"/>
                  <a:pt x="87" y="33"/>
                </a:cubicBezTo>
                <a:cubicBezTo>
                  <a:pt x="89" y="33"/>
                  <a:pt x="93" y="33"/>
                  <a:pt x="95" y="32"/>
                </a:cubicBezTo>
                <a:cubicBezTo>
                  <a:pt x="97" y="31"/>
                  <a:pt x="100" y="28"/>
                  <a:pt x="100" y="27"/>
                </a:cubicBezTo>
                <a:cubicBezTo>
                  <a:pt x="100" y="25"/>
                  <a:pt x="98" y="21"/>
                  <a:pt x="98" y="19"/>
                </a:cubicBezTo>
                <a:cubicBezTo>
                  <a:pt x="99" y="18"/>
                  <a:pt x="100" y="15"/>
                  <a:pt x="101" y="14"/>
                </a:cubicBezTo>
                <a:cubicBezTo>
                  <a:pt x="102" y="13"/>
                  <a:pt x="104" y="12"/>
                  <a:pt x="105" y="11"/>
                </a:cubicBezTo>
                <a:cubicBezTo>
                  <a:pt x="106" y="9"/>
                  <a:pt x="108" y="3"/>
                  <a:pt x="108" y="3"/>
                </a:cubicBezTo>
                <a:cubicBezTo>
                  <a:pt x="108" y="3"/>
                  <a:pt x="109" y="3"/>
                  <a:pt x="109" y="3"/>
                </a:cubicBezTo>
                <a:cubicBezTo>
                  <a:pt x="112" y="4"/>
                  <a:pt x="117" y="6"/>
                  <a:pt x="119" y="6"/>
                </a:cubicBezTo>
                <a:cubicBezTo>
                  <a:pt x="121" y="5"/>
                  <a:pt x="123" y="2"/>
                  <a:pt x="124" y="2"/>
                </a:cubicBezTo>
                <a:cubicBezTo>
                  <a:pt x="125" y="2"/>
                  <a:pt x="127" y="3"/>
                  <a:pt x="128" y="3"/>
                </a:cubicBezTo>
                <a:cubicBezTo>
                  <a:pt x="130" y="4"/>
                  <a:pt x="132" y="6"/>
                  <a:pt x="133" y="6"/>
                </a:cubicBezTo>
                <a:cubicBezTo>
                  <a:pt x="136" y="6"/>
                  <a:pt x="141" y="1"/>
                  <a:pt x="144" y="1"/>
                </a:cubicBezTo>
                <a:cubicBezTo>
                  <a:pt x="147" y="0"/>
                  <a:pt x="154" y="1"/>
                  <a:pt x="157" y="3"/>
                </a:cubicBezTo>
                <a:cubicBezTo>
                  <a:pt x="158" y="3"/>
                  <a:pt x="159" y="6"/>
                  <a:pt x="161" y="7"/>
                </a:cubicBezTo>
                <a:cubicBezTo>
                  <a:pt x="163" y="8"/>
                  <a:pt x="168" y="11"/>
                  <a:pt x="171" y="12"/>
                </a:cubicBezTo>
                <a:cubicBezTo>
                  <a:pt x="173" y="13"/>
                  <a:pt x="178" y="14"/>
                  <a:pt x="181" y="15"/>
                </a:cubicBezTo>
                <a:cubicBezTo>
                  <a:pt x="183" y="15"/>
                  <a:pt x="186" y="13"/>
                  <a:pt x="188" y="13"/>
                </a:cubicBezTo>
                <a:cubicBezTo>
                  <a:pt x="189" y="13"/>
                  <a:pt x="192" y="13"/>
                  <a:pt x="193" y="1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28"/>
          <p:cNvSpPr>
            <a:spLocks/>
          </p:cNvSpPr>
          <p:nvPr/>
        </p:nvSpPr>
        <p:spPr bwMode="auto">
          <a:xfrm>
            <a:off x="7744297" y="4528737"/>
            <a:ext cx="1512582" cy="1359353"/>
          </a:xfrm>
          <a:custGeom>
            <a:avLst/>
            <a:gdLst/>
            <a:ahLst/>
            <a:cxnLst>
              <a:cxn ang="0">
                <a:pos x="349" y="5"/>
              </a:cxn>
              <a:cxn ang="0">
                <a:pos x="386" y="23"/>
              </a:cxn>
              <a:cxn ang="0">
                <a:pos x="417" y="17"/>
              </a:cxn>
              <a:cxn ang="0">
                <a:pos x="424" y="49"/>
              </a:cxn>
              <a:cxn ang="0">
                <a:pos x="433" y="97"/>
              </a:cxn>
              <a:cxn ang="0">
                <a:pos x="470" y="93"/>
              </a:cxn>
              <a:cxn ang="0">
                <a:pos x="507" y="50"/>
              </a:cxn>
              <a:cxn ang="0">
                <a:pos x="551" y="52"/>
              </a:cxn>
              <a:cxn ang="0">
                <a:pos x="565" y="87"/>
              </a:cxn>
              <a:cxn ang="0">
                <a:pos x="590" y="123"/>
              </a:cxn>
              <a:cxn ang="0">
                <a:pos x="599" y="167"/>
              </a:cxn>
              <a:cxn ang="0">
                <a:pos x="616" y="205"/>
              </a:cxn>
              <a:cxn ang="0">
                <a:pos x="631" y="219"/>
              </a:cxn>
              <a:cxn ang="0">
                <a:pos x="651" y="253"/>
              </a:cxn>
              <a:cxn ang="0">
                <a:pos x="618" y="275"/>
              </a:cxn>
              <a:cxn ang="0">
                <a:pos x="585" y="294"/>
              </a:cxn>
              <a:cxn ang="0">
                <a:pos x="568" y="320"/>
              </a:cxn>
              <a:cxn ang="0">
                <a:pos x="525" y="334"/>
              </a:cxn>
              <a:cxn ang="0">
                <a:pos x="519" y="377"/>
              </a:cxn>
              <a:cxn ang="0">
                <a:pos x="471" y="385"/>
              </a:cxn>
              <a:cxn ang="0">
                <a:pos x="439" y="399"/>
              </a:cxn>
              <a:cxn ang="0">
                <a:pos x="410" y="387"/>
              </a:cxn>
              <a:cxn ang="0">
                <a:pos x="373" y="389"/>
              </a:cxn>
              <a:cxn ang="0">
                <a:pos x="352" y="427"/>
              </a:cxn>
              <a:cxn ang="0">
                <a:pos x="382" y="457"/>
              </a:cxn>
              <a:cxn ang="0">
                <a:pos x="401" y="488"/>
              </a:cxn>
              <a:cxn ang="0">
                <a:pos x="400" y="515"/>
              </a:cxn>
              <a:cxn ang="0">
                <a:pos x="382" y="527"/>
              </a:cxn>
              <a:cxn ang="0">
                <a:pos x="402" y="551"/>
              </a:cxn>
              <a:cxn ang="0">
                <a:pos x="429" y="562"/>
              </a:cxn>
              <a:cxn ang="0">
                <a:pos x="396" y="574"/>
              </a:cxn>
              <a:cxn ang="0">
                <a:pos x="374" y="584"/>
              </a:cxn>
              <a:cxn ang="0">
                <a:pos x="354" y="573"/>
              </a:cxn>
              <a:cxn ang="0">
                <a:pos x="311" y="568"/>
              </a:cxn>
              <a:cxn ang="0">
                <a:pos x="282" y="551"/>
              </a:cxn>
              <a:cxn ang="0">
                <a:pos x="243" y="536"/>
              </a:cxn>
              <a:cxn ang="0">
                <a:pos x="186" y="520"/>
              </a:cxn>
              <a:cxn ang="0">
                <a:pos x="168" y="551"/>
              </a:cxn>
              <a:cxn ang="0">
                <a:pos x="136" y="554"/>
              </a:cxn>
              <a:cxn ang="0">
                <a:pos x="110" y="555"/>
              </a:cxn>
              <a:cxn ang="0">
                <a:pos x="68" y="549"/>
              </a:cxn>
              <a:cxn ang="0">
                <a:pos x="23" y="527"/>
              </a:cxn>
              <a:cxn ang="0">
                <a:pos x="4" y="495"/>
              </a:cxn>
              <a:cxn ang="0">
                <a:pos x="23" y="459"/>
              </a:cxn>
              <a:cxn ang="0">
                <a:pos x="51" y="424"/>
              </a:cxn>
              <a:cxn ang="0">
                <a:pos x="65" y="393"/>
              </a:cxn>
              <a:cxn ang="0">
                <a:pos x="42" y="347"/>
              </a:cxn>
              <a:cxn ang="0">
                <a:pos x="25" y="314"/>
              </a:cxn>
              <a:cxn ang="0">
                <a:pos x="30" y="273"/>
              </a:cxn>
              <a:cxn ang="0">
                <a:pos x="54" y="250"/>
              </a:cxn>
              <a:cxn ang="0">
                <a:pos x="77" y="262"/>
              </a:cxn>
              <a:cxn ang="0">
                <a:pos x="94" y="245"/>
              </a:cxn>
              <a:cxn ang="0">
                <a:pos x="134" y="237"/>
              </a:cxn>
              <a:cxn ang="0">
                <a:pos x="181" y="236"/>
              </a:cxn>
              <a:cxn ang="0">
                <a:pos x="213" y="203"/>
              </a:cxn>
              <a:cxn ang="0">
                <a:pos x="216" y="176"/>
              </a:cxn>
              <a:cxn ang="0">
                <a:pos x="244" y="160"/>
              </a:cxn>
              <a:cxn ang="0">
                <a:pos x="235" y="127"/>
              </a:cxn>
              <a:cxn ang="0">
                <a:pos x="262" y="100"/>
              </a:cxn>
              <a:cxn ang="0">
                <a:pos x="286" y="78"/>
              </a:cxn>
              <a:cxn ang="0">
                <a:pos x="306" y="55"/>
              </a:cxn>
              <a:cxn ang="0">
                <a:pos x="310" y="14"/>
              </a:cxn>
            </a:cxnLst>
            <a:rect l="0" t="0" r="r" b="b"/>
            <a:pathLst>
              <a:path w="655" h="588">
                <a:moveTo>
                  <a:pt x="317" y="6"/>
                </a:moveTo>
                <a:cubicBezTo>
                  <a:pt x="318" y="6"/>
                  <a:pt x="318" y="5"/>
                  <a:pt x="319" y="5"/>
                </a:cubicBezTo>
                <a:cubicBezTo>
                  <a:pt x="321" y="4"/>
                  <a:pt x="323" y="0"/>
                  <a:pt x="326" y="0"/>
                </a:cubicBezTo>
                <a:cubicBezTo>
                  <a:pt x="328" y="0"/>
                  <a:pt x="330" y="4"/>
                  <a:pt x="332" y="5"/>
                </a:cubicBezTo>
                <a:cubicBezTo>
                  <a:pt x="334" y="5"/>
                  <a:pt x="338" y="3"/>
                  <a:pt x="341" y="3"/>
                </a:cubicBezTo>
                <a:cubicBezTo>
                  <a:pt x="343" y="3"/>
                  <a:pt x="347" y="3"/>
                  <a:pt x="349" y="5"/>
                </a:cubicBezTo>
                <a:cubicBezTo>
                  <a:pt x="350" y="6"/>
                  <a:pt x="348" y="11"/>
                  <a:pt x="349" y="13"/>
                </a:cubicBezTo>
                <a:cubicBezTo>
                  <a:pt x="350" y="15"/>
                  <a:pt x="356" y="15"/>
                  <a:pt x="358" y="17"/>
                </a:cubicBezTo>
                <a:cubicBezTo>
                  <a:pt x="360" y="18"/>
                  <a:pt x="362" y="23"/>
                  <a:pt x="364" y="25"/>
                </a:cubicBezTo>
                <a:cubicBezTo>
                  <a:pt x="365" y="26"/>
                  <a:pt x="370" y="26"/>
                  <a:pt x="372" y="27"/>
                </a:cubicBezTo>
                <a:cubicBezTo>
                  <a:pt x="373" y="27"/>
                  <a:pt x="377" y="29"/>
                  <a:pt x="379" y="29"/>
                </a:cubicBezTo>
                <a:cubicBezTo>
                  <a:pt x="381" y="29"/>
                  <a:pt x="385" y="25"/>
                  <a:pt x="386" y="23"/>
                </a:cubicBezTo>
                <a:cubicBezTo>
                  <a:pt x="387" y="23"/>
                  <a:pt x="387" y="20"/>
                  <a:pt x="388" y="20"/>
                </a:cubicBezTo>
                <a:cubicBezTo>
                  <a:pt x="389" y="19"/>
                  <a:pt x="393" y="20"/>
                  <a:pt x="394" y="20"/>
                </a:cubicBezTo>
                <a:cubicBezTo>
                  <a:pt x="396" y="20"/>
                  <a:pt x="399" y="23"/>
                  <a:pt x="401" y="23"/>
                </a:cubicBezTo>
                <a:cubicBezTo>
                  <a:pt x="402" y="23"/>
                  <a:pt x="405" y="22"/>
                  <a:pt x="406" y="21"/>
                </a:cubicBezTo>
                <a:cubicBezTo>
                  <a:pt x="407" y="20"/>
                  <a:pt x="408" y="17"/>
                  <a:pt x="409" y="17"/>
                </a:cubicBezTo>
                <a:cubicBezTo>
                  <a:pt x="411" y="16"/>
                  <a:pt x="415" y="16"/>
                  <a:pt x="417" y="17"/>
                </a:cubicBezTo>
                <a:cubicBezTo>
                  <a:pt x="418" y="17"/>
                  <a:pt x="419" y="17"/>
                  <a:pt x="421" y="18"/>
                </a:cubicBezTo>
                <a:cubicBezTo>
                  <a:pt x="421" y="19"/>
                  <a:pt x="421" y="21"/>
                  <a:pt x="421" y="23"/>
                </a:cubicBezTo>
                <a:cubicBezTo>
                  <a:pt x="421" y="25"/>
                  <a:pt x="422" y="31"/>
                  <a:pt x="421" y="33"/>
                </a:cubicBezTo>
                <a:cubicBezTo>
                  <a:pt x="421" y="34"/>
                  <a:pt x="419" y="35"/>
                  <a:pt x="418" y="36"/>
                </a:cubicBezTo>
                <a:cubicBezTo>
                  <a:pt x="418" y="37"/>
                  <a:pt x="418" y="40"/>
                  <a:pt x="418" y="42"/>
                </a:cubicBezTo>
                <a:cubicBezTo>
                  <a:pt x="419" y="44"/>
                  <a:pt x="422" y="47"/>
                  <a:pt x="424" y="49"/>
                </a:cubicBezTo>
                <a:cubicBezTo>
                  <a:pt x="426" y="51"/>
                  <a:pt x="431" y="53"/>
                  <a:pt x="433" y="55"/>
                </a:cubicBezTo>
                <a:cubicBezTo>
                  <a:pt x="434" y="58"/>
                  <a:pt x="434" y="63"/>
                  <a:pt x="433" y="66"/>
                </a:cubicBezTo>
                <a:cubicBezTo>
                  <a:pt x="432" y="67"/>
                  <a:pt x="430" y="69"/>
                  <a:pt x="429" y="70"/>
                </a:cubicBezTo>
                <a:cubicBezTo>
                  <a:pt x="428" y="72"/>
                  <a:pt x="428" y="76"/>
                  <a:pt x="429" y="78"/>
                </a:cubicBezTo>
                <a:cubicBezTo>
                  <a:pt x="429" y="81"/>
                  <a:pt x="434" y="87"/>
                  <a:pt x="434" y="91"/>
                </a:cubicBezTo>
                <a:cubicBezTo>
                  <a:pt x="434" y="92"/>
                  <a:pt x="433" y="95"/>
                  <a:pt x="433" y="97"/>
                </a:cubicBezTo>
                <a:cubicBezTo>
                  <a:pt x="434" y="99"/>
                  <a:pt x="437" y="101"/>
                  <a:pt x="439" y="102"/>
                </a:cubicBezTo>
                <a:cubicBezTo>
                  <a:pt x="440" y="102"/>
                  <a:pt x="443" y="100"/>
                  <a:pt x="445" y="99"/>
                </a:cubicBezTo>
                <a:cubicBezTo>
                  <a:pt x="446" y="98"/>
                  <a:pt x="447" y="94"/>
                  <a:pt x="449" y="93"/>
                </a:cubicBezTo>
                <a:cubicBezTo>
                  <a:pt x="451" y="92"/>
                  <a:pt x="455" y="91"/>
                  <a:pt x="457" y="92"/>
                </a:cubicBezTo>
                <a:cubicBezTo>
                  <a:pt x="459" y="92"/>
                  <a:pt x="461" y="95"/>
                  <a:pt x="462" y="96"/>
                </a:cubicBezTo>
                <a:cubicBezTo>
                  <a:pt x="464" y="96"/>
                  <a:pt x="468" y="94"/>
                  <a:pt x="470" y="93"/>
                </a:cubicBezTo>
                <a:cubicBezTo>
                  <a:pt x="472" y="93"/>
                  <a:pt x="476" y="94"/>
                  <a:pt x="478" y="93"/>
                </a:cubicBezTo>
                <a:cubicBezTo>
                  <a:pt x="480" y="93"/>
                  <a:pt x="485" y="92"/>
                  <a:pt x="487" y="90"/>
                </a:cubicBezTo>
                <a:cubicBezTo>
                  <a:pt x="489" y="88"/>
                  <a:pt x="491" y="82"/>
                  <a:pt x="493" y="80"/>
                </a:cubicBezTo>
                <a:cubicBezTo>
                  <a:pt x="495" y="78"/>
                  <a:pt x="499" y="76"/>
                  <a:pt x="500" y="74"/>
                </a:cubicBezTo>
                <a:cubicBezTo>
                  <a:pt x="502" y="71"/>
                  <a:pt x="502" y="63"/>
                  <a:pt x="503" y="59"/>
                </a:cubicBezTo>
                <a:cubicBezTo>
                  <a:pt x="504" y="57"/>
                  <a:pt x="505" y="52"/>
                  <a:pt x="507" y="50"/>
                </a:cubicBezTo>
                <a:cubicBezTo>
                  <a:pt x="508" y="47"/>
                  <a:pt x="513" y="41"/>
                  <a:pt x="516" y="38"/>
                </a:cubicBezTo>
                <a:cubicBezTo>
                  <a:pt x="518" y="35"/>
                  <a:pt x="523" y="30"/>
                  <a:pt x="526" y="29"/>
                </a:cubicBezTo>
                <a:cubicBezTo>
                  <a:pt x="529" y="28"/>
                  <a:pt x="534" y="29"/>
                  <a:pt x="536" y="30"/>
                </a:cubicBezTo>
                <a:cubicBezTo>
                  <a:pt x="537" y="31"/>
                  <a:pt x="536" y="34"/>
                  <a:pt x="536" y="34"/>
                </a:cubicBezTo>
                <a:cubicBezTo>
                  <a:pt x="538" y="37"/>
                  <a:pt x="546" y="38"/>
                  <a:pt x="548" y="41"/>
                </a:cubicBezTo>
                <a:cubicBezTo>
                  <a:pt x="550" y="43"/>
                  <a:pt x="551" y="49"/>
                  <a:pt x="551" y="52"/>
                </a:cubicBezTo>
                <a:cubicBezTo>
                  <a:pt x="552" y="54"/>
                  <a:pt x="551" y="60"/>
                  <a:pt x="552" y="61"/>
                </a:cubicBezTo>
                <a:cubicBezTo>
                  <a:pt x="554" y="62"/>
                  <a:pt x="557" y="61"/>
                  <a:pt x="559" y="61"/>
                </a:cubicBezTo>
                <a:cubicBezTo>
                  <a:pt x="560" y="62"/>
                  <a:pt x="562" y="65"/>
                  <a:pt x="562" y="66"/>
                </a:cubicBezTo>
                <a:cubicBezTo>
                  <a:pt x="563" y="68"/>
                  <a:pt x="562" y="72"/>
                  <a:pt x="562" y="73"/>
                </a:cubicBezTo>
                <a:cubicBezTo>
                  <a:pt x="562" y="76"/>
                  <a:pt x="561" y="81"/>
                  <a:pt x="562" y="83"/>
                </a:cubicBezTo>
                <a:cubicBezTo>
                  <a:pt x="562" y="84"/>
                  <a:pt x="565" y="86"/>
                  <a:pt x="565" y="87"/>
                </a:cubicBezTo>
                <a:cubicBezTo>
                  <a:pt x="567" y="89"/>
                  <a:pt x="568" y="92"/>
                  <a:pt x="569" y="93"/>
                </a:cubicBezTo>
                <a:cubicBezTo>
                  <a:pt x="570" y="94"/>
                  <a:pt x="571" y="95"/>
                  <a:pt x="572" y="96"/>
                </a:cubicBezTo>
                <a:cubicBezTo>
                  <a:pt x="574" y="97"/>
                  <a:pt x="576" y="98"/>
                  <a:pt x="577" y="99"/>
                </a:cubicBezTo>
                <a:cubicBezTo>
                  <a:pt x="579" y="101"/>
                  <a:pt x="580" y="106"/>
                  <a:pt x="581" y="108"/>
                </a:cubicBezTo>
                <a:cubicBezTo>
                  <a:pt x="582" y="110"/>
                  <a:pt x="586" y="112"/>
                  <a:pt x="587" y="114"/>
                </a:cubicBezTo>
                <a:cubicBezTo>
                  <a:pt x="589" y="116"/>
                  <a:pt x="590" y="120"/>
                  <a:pt x="590" y="123"/>
                </a:cubicBezTo>
                <a:cubicBezTo>
                  <a:pt x="590" y="125"/>
                  <a:pt x="588" y="128"/>
                  <a:pt x="588" y="129"/>
                </a:cubicBezTo>
                <a:cubicBezTo>
                  <a:pt x="588" y="132"/>
                  <a:pt x="591" y="137"/>
                  <a:pt x="592" y="139"/>
                </a:cubicBezTo>
                <a:cubicBezTo>
                  <a:pt x="594" y="141"/>
                  <a:pt x="600" y="142"/>
                  <a:pt x="602" y="144"/>
                </a:cubicBezTo>
                <a:cubicBezTo>
                  <a:pt x="603" y="146"/>
                  <a:pt x="602" y="151"/>
                  <a:pt x="602" y="153"/>
                </a:cubicBezTo>
                <a:cubicBezTo>
                  <a:pt x="601" y="155"/>
                  <a:pt x="598" y="157"/>
                  <a:pt x="598" y="159"/>
                </a:cubicBezTo>
                <a:cubicBezTo>
                  <a:pt x="597" y="161"/>
                  <a:pt x="599" y="165"/>
                  <a:pt x="599" y="167"/>
                </a:cubicBezTo>
                <a:cubicBezTo>
                  <a:pt x="599" y="170"/>
                  <a:pt x="595" y="174"/>
                  <a:pt x="594" y="177"/>
                </a:cubicBezTo>
                <a:cubicBezTo>
                  <a:pt x="594" y="179"/>
                  <a:pt x="595" y="183"/>
                  <a:pt x="596" y="185"/>
                </a:cubicBezTo>
                <a:cubicBezTo>
                  <a:pt x="597" y="187"/>
                  <a:pt x="600" y="191"/>
                  <a:pt x="602" y="192"/>
                </a:cubicBezTo>
                <a:cubicBezTo>
                  <a:pt x="604" y="193"/>
                  <a:pt x="609" y="191"/>
                  <a:pt x="611" y="192"/>
                </a:cubicBezTo>
                <a:cubicBezTo>
                  <a:pt x="613" y="193"/>
                  <a:pt x="617" y="196"/>
                  <a:pt x="618" y="199"/>
                </a:cubicBezTo>
                <a:cubicBezTo>
                  <a:pt x="618" y="200"/>
                  <a:pt x="616" y="203"/>
                  <a:pt x="616" y="205"/>
                </a:cubicBezTo>
                <a:cubicBezTo>
                  <a:pt x="617" y="206"/>
                  <a:pt x="622" y="207"/>
                  <a:pt x="624" y="207"/>
                </a:cubicBezTo>
                <a:cubicBezTo>
                  <a:pt x="625" y="207"/>
                  <a:pt x="628" y="204"/>
                  <a:pt x="630" y="204"/>
                </a:cubicBezTo>
                <a:cubicBezTo>
                  <a:pt x="631" y="204"/>
                  <a:pt x="635" y="205"/>
                  <a:pt x="636" y="206"/>
                </a:cubicBezTo>
                <a:cubicBezTo>
                  <a:pt x="636" y="207"/>
                  <a:pt x="636" y="210"/>
                  <a:pt x="636" y="211"/>
                </a:cubicBezTo>
                <a:cubicBezTo>
                  <a:pt x="635" y="212"/>
                  <a:pt x="632" y="212"/>
                  <a:pt x="631" y="213"/>
                </a:cubicBezTo>
                <a:cubicBezTo>
                  <a:pt x="631" y="214"/>
                  <a:pt x="632" y="218"/>
                  <a:pt x="631" y="219"/>
                </a:cubicBezTo>
                <a:cubicBezTo>
                  <a:pt x="630" y="220"/>
                  <a:pt x="626" y="222"/>
                  <a:pt x="626" y="223"/>
                </a:cubicBezTo>
                <a:cubicBezTo>
                  <a:pt x="625" y="226"/>
                  <a:pt x="629" y="233"/>
                  <a:pt x="632" y="234"/>
                </a:cubicBezTo>
                <a:cubicBezTo>
                  <a:pt x="634" y="235"/>
                  <a:pt x="638" y="234"/>
                  <a:pt x="640" y="234"/>
                </a:cubicBezTo>
                <a:cubicBezTo>
                  <a:pt x="642" y="235"/>
                  <a:pt x="645" y="237"/>
                  <a:pt x="646" y="238"/>
                </a:cubicBezTo>
                <a:cubicBezTo>
                  <a:pt x="649" y="239"/>
                  <a:pt x="654" y="242"/>
                  <a:pt x="654" y="244"/>
                </a:cubicBezTo>
                <a:cubicBezTo>
                  <a:pt x="655" y="246"/>
                  <a:pt x="653" y="252"/>
                  <a:pt x="651" y="253"/>
                </a:cubicBezTo>
                <a:cubicBezTo>
                  <a:pt x="649" y="255"/>
                  <a:pt x="642" y="255"/>
                  <a:pt x="640" y="257"/>
                </a:cubicBezTo>
                <a:cubicBezTo>
                  <a:pt x="640" y="258"/>
                  <a:pt x="640" y="260"/>
                  <a:pt x="640" y="261"/>
                </a:cubicBezTo>
                <a:cubicBezTo>
                  <a:pt x="639" y="262"/>
                  <a:pt x="638" y="266"/>
                  <a:pt x="636" y="268"/>
                </a:cubicBezTo>
                <a:cubicBezTo>
                  <a:pt x="636" y="269"/>
                  <a:pt x="634" y="271"/>
                  <a:pt x="633" y="271"/>
                </a:cubicBezTo>
                <a:cubicBezTo>
                  <a:pt x="630" y="273"/>
                  <a:pt x="624" y="272"/>
                  <a:pt x="621" y="273"/>
                </a:cubicBezTo>
                <a:cubicBezTo>
                  <a:pt x="620" y="273"/>
                  <a:pt x="619" y="274"/>
                  <a:pt x="618" y="275"/>
                </a:cubicBezTo>
                <a:cubicBezTo>
                  <a:pt x="617" y="278"/>
                  <a:pt x="620" y="284"/>
                  <a:pt x="618" y="286"/>
                </a:cubicBezTo>
                <a:cubicBezTo>
                  <a:pt x="618" y="288"/>
                  <a:pt x="615" y="289"/>
                  <a:pt x="614" y="290"/>
                </a:cubicBezTo>
                <a:cubicBezTo>
                  <a:pt x="612" y="291"/>
                  <a:pt x="607" y="293"/>
                  <a:pt x="605" y="293"/>
                </a:cubicBezTo>
                <a:cubicBezTo>
                  <a:pt x="602" y="292"/>
                  <a:pt x="597" y="287"/>
                  <a:pt x="594" y="287"/>
                </a:cubicBezTo>
                <a:cubicBezTo>
                  <a:pt x="592" y="286"/>
                  <a:pt x="588" y="285"/>
                  <a:pt x="586" y="287"/>
                </a:cubicBezTo>
                <a:cubicBezTo>
                  <a:pt x="585" y="288"/>
                  <a:pt x="586" y="292"/>
                  <a:pt x="585" y="294"/>
                </a:cubicBezTo>
                <a:cubicBezTo>
                  <a:pt x="585" y="296"/>
                  <a:pt x="582" y="298"/>
                  <a:pt x="582" y="299"/>
                </a:cubicBezTo>
                <a:cubicBezTo>
                  <a:pt x="582" y="302"/>
                  <a:pt x="586" y="306"/>
                  <a:pt x="587" y="308"/>
                </a:cubicBezTo>
                <a:cubicBezTo>
                  <a:pt x="587" y="310"/>
                  <a:pt x="587" y="313"/>
                  <a:pt x="587" y="315"/>
                </a:cubicBezTo>
                <a:cubicBezTo>
                  <a:pt x="586" y="316"/>
                  <a:pt x="586" y="319"/>
                  <a:pt x="584" y="320"/>
                </a:cubicBezTo>
                <a:cubicBezTo>
                  <a:pt x="583" y="321"/>
                  <a:pt x="579" y="320"/>
                  <a:pt x="577" y="320"/>
                </a:cubicBezTo>
                <a:cubicBezTo>
                  <a:pt x="575" y="320"/>
                  <a:pt x="570" y="319"/>
                  <a:pt x="568" y="320"/>
                </a:cubicBezTo>
                <a:cubicBezTo>
                  <a:pt x="565" y="322"/>
                  <a:pt x="562" y="329"/>
                  <a:pt x="559" y="331"/>
                </a:cubicBezTo>
                <a:cubicBezTo>
                  <a:pt x="557" y="332"/>
                  <a:pt x="553" y="333"/>
                  <a:pt x="551" y="334"/>
                </a:cubicBezTo>
                <a:cubicBezTo>
                  <a:pt x="549" y="334"/>
                  <a:pt x="545" y="334"/>
                  <a:pt x="544" y="335"/>
                </a:cubicBezTo>
                <a:cubicBezTo>
                  <a:pt x="542" y="336"/>
                  <a:pt x="540" y="341"/>
                  <a:pt x="538" y="342"/>
                </a:cubicBezTo>
                <a:cubicBezTo>
                  <a:pt x="536" y="343"/>
                  <a:pt x="529" y="340"/>
                  <a:pt x="527" y="338"/>
                </a:cubicBezTo>
                <a:cubicBezTo>
                  <a:pt x="526" y="338"/>
                  <a:pt x="526" y="335"/>
                  <a:pt x="525" y="334"/>
                </a:cubicBezTo>
                <a:cubicBezTo>
                  <a:pt x="522" y="332"/>
                  <a:pt x="512" y="331"/>
                  <a:pt x="509" y="334"/>
                </a:cubicBezTo>
                <a:cubicBezTo>
                  <a:pt x="508" y="336"/>
                  <a:pt x="508" y="340"/>
                  <a:pt x="509" y="342"/>
                </a:cubicBezTo>
                <a:cubicBezTo>
                  <a:pt x="509" y="344"/>
                  <a:pt x="510" y="348"/>
                  <a:pt x="510" y="350"/>
                </a:cubicBezTo>
                <a:cubicBezTo>
                  <a:pt x="510" y="352"/>
                  <a:pt x="510" y="355"/>
                  <a:pt x="510" y="356"/>
                </a:cubicBezTo>
                <a:cubicBezTo>
                  <a:pt x="511" y="358"/>
                  <a:pt x="513" y="361"/>
                  <a:pt x="514" y="362"/>
                </a:cubicBezTo>
                <a:cubicBezTo>
                  <a:pt x="516" y="366"/>
                  <a:pt x="520" y="373"/>
                  <a:pt x="519" y="377"/>
                </a:cubicBezTo>
                <a:cubicBezTo>
                  <a:pt x="518" y="378"/>
                  <a:pt x="513" y="379"/>
                  <a:pt x="512" y="380"/>
                </a:cubicBezTo>
                <a:cubicBezTo>
                  <a:pt x="510" y="381"/>
                  <a:pt x="508" y="384"/>
                  <a:pt x="506" y="385"/>
                </a:cubicBezTo>
                <a:cubicBezTo>
                  <a:pt x="505" y="385"/>
                  <a:pt x="504" y="385"/>
                  <a:pt x="503" y="385"/>
                </a:cubicBezTo>
                <a:cubicBezTo>
                  <a:pt x="501" y="385"/>
                  <a:pt x="497" y="382"/>
                  <a:pt x="495" y="382"/>
                </a:cubicBezTo>
                <a:cubicBezTo>
                  <a:pt x="492" y="381"/>
                  <a:pt x="487" y="381"/>
                  <a:pt x="484" y="382"/>
                </a:cubicBezTo>
                <a:cubicBezTo>
                  <a:pt x="481" y="382"/>
                  <a:pt x="474" y="385"/>
                  <a:pt x="471" y="385"/>
                </a:cubicBezTo>
                <a:cubicBezTo>
                  <a:pt x="467" y="385"/>
                  <a:pt x="459" y="384"/>
                  <a:pt x="455" y="383"/>
                </a:cubicBezTo>
                <a:cubicBezTo>
                  <a:pt x="453" y="382"/>
                  <a:pt x="450" y="381"/>
                  <a:pt x="448" y="381"/>
                </a:cubicBezTo>
                <a:cubicBezTo>
                  <a:pt x="447" y="381"/>
                  <a:pt x="445" y="382"/>
                  <a:pt x="445" y="383"/>
                </a:cubicBezTo>
                <a:cubicBezTo>
                  <a:pt x="444" y="385"/>
                  <a:pt x="447" y="389"/>
                  <a:pt x="446" y="391"/>
                </a:cubicBezTo>
                <a:cubicBezTo>
                  <a:pt x="446" y="393"/>
                  <a:pt x="446" y="400"/>
                  <a:pt x="443" y="401"/>
                </a:cubicBezTo>
                <a:cubicBezTo>
                  <a:pt x="442" y="401"/>
                  <a:pt x="440" y="400"/>
                  <a:pt x="439" y="399"/>
                </a:cubicBezTo>
                <a:cubicBezTo>
                  <a:pt x="439" y="398"/>
                  <a:pt x="440" y="393"/>
                  <a:pt x="439" y="392"/>
                </a:cubicBezTo>
                <a:cubicBezTo>
                  <a:pt x="438" y="391"/>
                  <a:pt x="436" y="391"/>
                  <a:pt x="435" y="391"/>
                </a:cubicBezTo>
                <a:cubicBezTo>
                  <a:pt x="433" y="391"/>
                  <a:pt x="430" y="392"/>
                  <a:pt x="428" y="392"/>
                </a:cubicBezTo>
                <a:cubicBezTo>
                  <a:pt x="427" y="392"/>
                  <a:pt x="423" y="395"/>
                  <a:pt x="421" y="394"/>
                </a:cubicBezTo>
                <a:cubicBezTo>
                  <a:pt x="420" y="394"/>
                  <a:pt x="418" y="392"/>
                  <a:pt x="417" y="391"/>
                </a:cubicBezTo>
                <a:cubicBezTo>
                  <a:pt x="415" y="390"/>
                  <a:pt x="412" y="387"/>
                  <a:pt x="410" y="387"/>
                </a:cubicBezTo>
                <a:cubicBezTo>
                  <a:pt x="406" y="386"/>
                  <a:pt x="399" y="385"/>
                  <a:pt x="397" y="387"/>
                </a:cubicBezTo>
                <a:cubicBezTo>
                  <a:pt x="396" y="387"/>
                  <a:pt x="396" y="390"/>
                  <a:pt x="395" y="391"/>
                </a:cubicBezTo>
                <a:cubicBezTo>
                  <a:pt x="394" y="392"/>
                  <a:pt x="390" y="395"/>
                  <a:pt x="388" y="394"/>
                </a:cubicBezTo>
                <a:cubicBezTo>
                  <a:pt x="386" y="393"/>
                  <a:pt x="386" y="388"/>
                  <a:pt x="385" y="386"/>
                </a:cubicBezTo>
                <a:cubicBezTo>
                  <a:pt x="383" y="385"/>
                  <a:pt x="379" y="384"/>
                  <a:pt x="377" y="384"/>
                </a:cubicBezTo>
                <a:cubicBezTo>
                  <a:pt x="375" y="384"/>
                  <a:pt x="373" y="387"/>
                  <a:pt x="373" y="389"/>
                </a:cubicBezTo>
                <a:cubicBezTo>
                  <a:pt x="372" y="391"/>
                  <a:pt x="373" y="395"/>
                  <a:pt x="373" y="397"/>
                </a:cubicBezTo>
                <a:cubicBezTo>
                  <a:pt x="372" y="398"/>
                  <a:pt x="370" y="401"/>
                  <a:pt x="369" y="402"/>
                </a:cubicBezTo>
                <a:cubicBezTo>
                  <a:pt x="368" y="403"/>
                  <a:pt x="365" y="405"/>
                  <a:pt x="364" y="405"/>
                </a:cubicBezTo>
                <a:cubicBezTo>
                  <a:pt x="361" y="407"/>
                  <a:pt x="356" y="409"/>
                  <a:pt x="355" y="411"/>
                </a:cubicBezTo>
                <a:cubicBezTo>
                  <a:pt x="354" y="412"/>
                  <a:pt x="355" y="416"/>
                  <a:pt x="355" y="417"/>
                </a:cubicBezTo>
                <a:cubicBezTo>
                  <a:pt x="355" y="420"/>
                  <a:pt x="352" y="424"/>
                  <a:pt x="352" y="427"/>
                </a:cubicBezTo>
                <a:cubicBezTo>
                  <a:pt x="352" y="430"/>
                  <a:pt x="353" y="435"/>
                  <a:pt x="354" y="438"/>
                </a:cubicBezTo>
                <a:cubicBezTo>
                  <a:pt x="354" y="440"/>
                  <a:pt x="356" y="444"/>
                  <a:pt x="358" y="446"/>
                </a:cubicBezTo>
                <a:cubicBezTo>
                  <a:pt x="359" y="448"/>
                  <a:pt x="362" y="451"/>
                  <a:pt x="364" y="452"/>
                </a:cubicBezTo>
                <a:cubicBezTo>
                  <a:pt x="367" y="453"/>
                  <a:pt x="373" y="451"/>
                  <a:pt x="376" y="452"/>
                </a:cubicBezTo>
                <a:cubicBezTo>
                  <a:pt x="377" y="452"/>
                  <a:pt x="379" y="452"/>
                  <a:pt x="380" y="453"/>
                </a:cubicBezTo>
                <a:cubicBezTo>
                  <a:pt x="381" y="454"/>
                  <a:pt x="381" y="457"/>
                  <a:pt x="382" y="457"/>
                </a:cubicBezTo>
                <a:cubicBezTo>
                  <a:pt x="384" y="459"/>
                  <a:pt x="389" y="458"/>
                  <a:pt x="391" y="459"/>
                </a:cubicBezTo>
                <a:cubicBezTo>
                  <a:pt x="392" y="460"/>
                  <a:pt x="393" y="463"/>
                  <a:pt x="393" y="464"/>
                </a:cubicBezTo>
                <a:cubicBezTo>
                  <a:pt x="393" y="465"/>
                  <a:pt x="393" y="467"/>
                  <a:pt x="393" y="469"/>
                </a:cubicBezTo>
                <a:cubicBezTo>
                  <a:pt x="393" y="471"/>
                  <a:pt x="395" y="475"/>
                  <a:pt x="396" y="477"/>
                </a:cubicBezTo>
                <a:cubicBezTo>
                  <a:pt x="396" y="478"/>
                  <a:pt x="397" y="481"/>
                  <a:pt x="398" y="482"/>
                </a:cubicBezTo>
                <a:cubicBezTo>
                  <a:pt x="398" y="484"/>
                  <a:pt x="401" y="486"/>
                  <a:pt x="401" y="488"/>
                </a:cubicBezTo>
                <a:cubicBezTo>
                  <a:pt x="401" y="489"/>
                  <a:pt x="401" y="492"/>
                  <a:pt x="401" y="493"/>
                </a:cubicBezTo>
                <a:cubicBezTo>
                  <a:pt x="401" y="494"/>
                  <a:pt x="400" y="496"/>
                  <a:pt x="399" y="497"/>
                </a:cubicBezTo>
                <a:cubicBezTo>
                  <a:pt x="398" y="498"/>
                  <a:pt x="395" y="499"/>
                  <a:pt x="395" y="501"/>
                </a:cubicBezTo>
                <a:cubicBezTo>
                  <a:pt x="394" y="501"/>
                  <a:pt x="393" y="503"/>
                  <a:pt x="394" y="504"/>
                </a:cubicBezTo>
                <a:cubicBezTo>
                  <a:pt x="394" y="506"/>
                  <a:pt x="399" y="507"/>
                  <a:pt x="399" y="508"/>
                </a:cubicBezTo>
                <a:cubicBezTo>
                  <a:pt x="400" y="510"/>
                  <a:pt x="400" y="514"/>
                  <a:pt x="400" y="515"/>
                </a:cubicBezTo>
                <a:cubicBezTo>
                  <a:pt x="400" y="516"/>
                  <a:pt x="400" y="517"/>
                  <a:pt x="399" y="518"/>
                </a:cubicBezTo>
                <a:cubicBezTo>
                  <a:pt x="399" y="518"/>
                  <a:pt x="397" y="519"/>
                  <a:pt x="396" y="519"/>
                </a:cubicBezTo>
                <a:cubicBezTo>
                  <a:pt x="395" y="519"/>
                  <a:pt x="392" y="518"/>
                  <a:pt x="390" y="519"/>
                </a:cubicBezTo>
                <a:cubicBezTo>
                  <a:pt x="389" y="519"/>
                  <a:pt x="390" y="522"/>
                  <a:pt x="389" y="523"/>
                </a:cubicBezTo>
                <a:cubicBezTo>
                  <a:pt x="388" y="523"/>
                  <a:pt x="386" y="522"/>
                  <a:pt x="385" y="523"/>
                </a:cubicBezTo>
                <a:cubicBezTo>
                  <a:pt x="384" y="523"/>
                  <a:pt x="382" y="526"/>
                  <a:pt x="382" y="527"/>
                </a:cubicBezTo>
                <a:cubicBezTo>
                  <a:pt x="382" y="528"/>
                  <a:pt x="386" y="531"/>
                  <a:pt x="386" y="533"/>
                </a:cubicBezTo>
                <a:cubicBezTo>
                  <a:pt x="386" y="534"/>
                  <a:pt x="386" y="537"/>
                  <a:pt x="386" y="538"/>
                </a:cubicBezTo>
                <a:cubicBezTo>
                  <a:pt x="386" y="540"/>
                  <a:pt x="386" y="543"/>
                  <a:pt x="387" y="544"/>
                </a:cubicBezTo>
                <a:cubicBezTo>
                  <a:pt x="388" y="545"/>
                  <a:pt x="391" y="546"/>
                  <a:pt x="392" y="546"/>
                </a:cubicBezTo>
                <a:cubicBezTo>
                  <a:pt x="394" y="547"/>
                  <a:pt x="395" y="550"/>
                  <a:pt x="396" y="551"/>
                </a:cubicBezTo>
                <a:cubicBezTo>
                  <a:pt x="398" y="551"/>
                  <a:pt x="401" y="551"/>
                  <a:pt x="402" y="551"/>
                </a:cubicBezTo>
                <a:cubicBezTo>
                  <a:pt x="403" y="550"/>
                  <a:pt x="404" y="549"/>
                  <a:pt x="405" y="548"/>
                </a:cubicBezTo>
                <a:cubicBezTo>
                  <a:pt x="407" y="548"/>
                  <a:pt x="410" y="548"/>
                  <a:pt x="412" y="548"/>
                </a:cubicBezTo>
                <a:cubicBezTo>
                  <a:pt x="413" y="548"/>
                  <a:pt x="416" y="550"/>
                  <a:pt x="418" y="551"/>
                </a:cubicBezTo>
                <a:cubicBezTo>
                  <a:pt x="418" y="552"/>
                  <a:pt x="419" y="554"/>
                  <a:pt x="420" y="555"/>
                </a:cubicBezTo>
                <a:cubicBezTo>
                  <a:pt x="421" y="556"/>
                  <a:pt x="425" y="556"/>
                  <a:pt x="426" y="557"/>
                </a:cubicBezTo>
                <a:cubicBezTo>
                  <a:pt x="427" y="558"/>
                  <a:pt x="429" y="560"/>
                  <a:pt x="429" y="562"/>
                </a:cubicBezTo>
                <a:cubicBezTo>
                  <a:pt x="429" y="563"/>
                  <a:pt x="426" y="564"/>
                  <a:pt x="425" y="565"/>
                </a:cubicBezTo>
                <a:cubicBezTo>
                  <a:pt x="424" y="566"/>
                  <a:pt x="421" y="567"/>
                  <a:pt x="420" y="567"/>
                </a:cubicBezTo>
                <a:cubicBezTo>
                  <a:pt x="418" y="567"/>
                  <a:pt x="415" y="565"/>
                  <a:pt x="413" y="564"/>
                </a:cubicBezTo>
                <a:cubicBezTo>
                  <a:pt x="411" y="564"/>
                  <a:pt x="406" y="563"/>
                  <a:pt x="405" y="564"/>
                </a:cubicBezTo>
                <a:cubicBezTo>
                  <a:pt x="404" y="565"/>
                  <a:pt x="403" y="567"/>
                  <a:pt x="403" y="567"/>
                </a:cubicBezTo>
                <a:cubicBezTo>
                  <a:pt x="401" y="569"/>
                  <a:pt x="397" y="572"/>
                  <a:pt x="396" y="574"/>
                </a:cubicBezTo>
                <a:cubicBezTo>
                  <a:pt x="395" y="575"/>
                  <a:pt x="396" y="578"/>
                  <a:pt x="396" y="579"/>
                </a:cubicBezTo>
                <a:cubicBezTo>
                  <a:pt x="395" y="581"/>
                  <a:pt x="395" y="584"/>
                  <a:pt x="394" y="585"/>
                </a:cubicBezTo>
                <a:cubicBezTo>
                  <a:pt x="393" y="586"/>
                  <a:pt x="391" y="585"/>
                  <a:pt x="390" y="585"/>
                </a:cubicBezTo>
                <a:cubicBezTo>
                  <a:pt x="389" y="585"/>
                  <a:pt x="387" y="588"/>
                  <a:pt x="386" y="588"/>
                </a:cubicBezTo>
                <a:cubicBezTo>
                  <a:pt x="384" y="588"/>
                  <a:pt x="381" y="586"/>
                  <a:pt x="380" y="586"/>
                </a:cubicBezTo>
                <a:cubicBezTo>
                  <a:pt x="378" y="585"/>
                  <a:pt x="375" y="584"/>
                  <a:pt x="374" y="584"/>
                </a:cubicBezTo>
                <a:cubicBezTo>
                  <a:pt x="372" y="584"/>
                  <a:pt x="367" y="585"/>
                  <a:pt x="365" y="586"/>
                </a:cubicBezTo>
                <a:cubicBezTo>
                  <a:pt x="364" y="586"/>
                  <a:pt x="362" y="587"/>
                  <a:pt x="360" y="587"/>
                </a:cubicBezTo>
                <a:cubicBezTo>
                  <a:pt x="359" y="587"/>
                  <a:pt x="358" y="587"/>
                  <a:pt x="357" y="587"/>
                </a:cubicBezTo>
                <a:cubicBezTo>
                  <a:pt x="357" y="587"/>
                  <a:pt x="357" y="586"/>
                  <a:pt x="357" y="586"/>
                </a:cubicBezTo>
                <a:cubicBezTo>
                  <a:pt x="358" y="585"/>
                  <a:pt x="357" y="583"/>
                  <a:pt x="356" y="582"/>
                </a:cubicBezTo>
                <a:cubicBezTo>
                  <a:pt x="356" y="579"/>
                  <a:pt x="355" y="575"/>
                  <a:pt x="354" y="573"/>
                </a:cubicBezTo>
                <a:cubicBezTo>
                  <a:pt x="352" y="572"/>
                  <a:pt x="346" y="570"/>
                  <a:pt x="344" y="571"/>
                </a:cubicBezTo>
                <a:cubicBezTo>
                  <a:pt x="343" y="571"/>
                  <a:pt x="343" y="573"/>
                  <a:pt x="342" y="573"/>
                </a:cubicBezTo>
                <a:cubicBezTo>
                  <a:pt x="339" y="575"/>
                  <a:pt x="331" y="575"/>
                  <a:pt x="329" y="573"/>
                </a:cubicBezTo>
                <a:cubicBezTo>
                  <a:pt x="327" y="572"/>
                  <a:pt x="327" y="567"/>
                  <a:pt x="326" y="565"/>
                </a:cubicBezTo>
                <a:cubicBezTo>
                  <a:pt x="325" y="565"/>
                  <a:pt x="322" y="565"/>
                  <a:pt x="321" y="565"/>
                </a:cubicBezTo>
                <a:cubicBezTo>
                  <a:pt x="319" y="566"/>
                  <a:pt x="313" y="566"/>
                  <a:pt x="311" y="568"/>
                </a:cubicBezTo>
                <a:cubicBezTo>
                  <a:pt x="310" y="569"/>
                  <a:pt x="310" y="572"/>
                  <a:pt x="309" y="573"/>
                </a:cubicBezTo>
                <a:cubicBezTo>
                  <a:pt x="308" y="574"/>
                  <a:pt x="306" y="577"/>
                  <a:pt x="305" y="577"/>
                </a:cubicBezTo>
                <a:cubicBezTo>
                  <a:pt x="304" y="577"/>
                  <a:pt x="301" y="576"/>
                  <a:pt x="301" y="575"/>
                </a:cubicBezTo>
                <a:cubicBezTo>
                  <a:pt x="301" y="575"/>
                  <a:pt x="299" y="568"/>
                  <a:pt x="298" y="565"/>
                </a:cubicBezTo>
                <a:cubicBezTo>
                  <a:pt x="297" y="563"/>
                  <a:pt x="293" y="558"/>
                  <a:pt x="291" y="557"/>
                </a:cubicBezTo>
                <a:cubicBezTo>
                  <a:pt x="289" y="555"/>
                  <a:pt x="284" y="551"/>
                  <a:pt x="282" y="551"/>
                </a:cubicBezTo>
                <a:cubicBezTo>
                  <a:pt x="280" y="551"/>
                  <a:pt x="278" y="553"/>
                  <a:pt x="276" y="553"/>
                </a:cubicBezTo>
                <a:cubicBezTo>
                  <a:pt x="273" y="553"/>
                  <a:pt x="270" y="548"/>
                  <a:pt x="267" y="548"/>
                </a:cubicBezTo>
                <a:cubicBezTo>
                  <a:pt x="265" y="548"/>
                  <a:pt x="262" y="552"/>
                  <a:pt x="260" y="552"/>
                </a:cubicBezTo>
                <a:cubicBezTo>
                  <a:pt x="259" y="552"/>
                  <a:pt x="255" y="550"/>
                  <a:pt x="254" y="549"/>
                </a:cubicBezTo>
                <a:cubicBezTo>
                  <a:pt x="251" y="547"/>
                  <a:pt x="249" y="542"/>
                  <a:pt x="247" y="540"/>
                </a:cubicBezTo>
                <a:cubicBezTo>
                  <a:pt x="246" y="539"/>
                  <a:pt x="244" y="537"/>
                  <a:pt x="243" y="536"/>
                </a:cubicBezTo>
                <a:cubicBezTo>
                  <a:pt x="242" y="535"/>
                  <a:pt x="237" y="533"/>
                  <a:pt x="235" y="533"/>
                </a:cubicBezTo>
                <a:cubicBezTo>
                  <a:pt x="233" y="532"/>
                  <a:pt x="228" y="532"/>
                  <a:pt x="226" y="532"/>
                </a:cubicBezTo>
                <a:cubicBezTo>
                  <a:pt x="222" y="532"/>
                  <a:pt x="216" y="534"/>
                  <a:pt x="213" y="533"/>
                </a:cubicBezTo>
                <a:cubicBezTo>
                  <a:pt x="210" y="533"/>
                  <a:pt x="205" y="527"/>
                  <a:pt x="202" y="525"/>
                </a:cubicBezTo>
                <a:cubicBezTo>
                  <a:pt x="200" y="524"/>
                  <a:pt x="196" y="521"/>
                  <a:pt x="194" y="520"/>
                </a:cubicBezTo>
                <a:cubicBezTo>
                  <a:pt x="192" y="519"/>
                  <a:pt x="188" y="520"/>
                  <a:pt x="186" y="520"/>
                </a:cubicBezTo>
                <a:cubicBezTo>
                  <a:pt x="185" y="519"/>
                  <a:pt x="182" y="517"/>
                  <a:pt x="180" y="517"/>
                </a:cubicBezTo>
                <a:cubicBezTo>
                  <a:pt x="178" y="516"/>
                  <a:pt x="172" y="515"/>
                  <a:pt x="170" y="517"/>
                </a:cubicBezTo>
                <a:cubicBezTo>
                  <a:pt x="168" y="518"/>
                  <a:pt x="165" y="523"/>
                  <a:pt x="165" y="526"/>
                </a:cubicBezTo>
                <a:cubicBezTo>
                  <a:pt x="164" y="529"/>
                  <a:pt x="168" y="534"/>
                  <a:pt x="168" y="537"/>
                </a:cubicBezTo>
                <a:cubicBezTo>
                  <a:pt x="169" y="539"/>
                  <a:pt x="168" y="544"/>
                  <a:pt x="168" y="547"/>
                </a:cubicBezTo>
                <a:cubicBezTo>
                  <a:pt x="168" y="548"/>
                  <a:pt x="168" y="550"/>
                  <a:pt x="168" y="551"/>
                </a:cubicBezTo>
                <a:cubicBezTo>
                  <a:pt x="168" y="552"/>
                  <a:pt x="168" y="554"/>
                  <a:pt x="165" y="554"/>
                </a:cubicBezTo>
                <a:cubicBezTo>
                  <a:pt x="161" y="554"/>
                  <a:pt x="158" y="551"/>
                  <a:pt x="156" y="552"/>
                </a:cubicBezTo>
                <a:cubicBezTo>
                  <a:pt x="154" y="552"/>
                  <a:pt x="153" y="556"/>
                  <a:pt x="152" y="556"/>
                </a:cubicBezTo>
                <a:cubicBezTo>
                  <a:pt x="150" y="556"/>
                  <a:pt x="149" y="551"/>
                  <a:pt x="147" y="551"/>
                </a:cubicBezTo>
                <a:cubicBezTo>
                  <a:pt x="146" y="551"/>
                  <a:pt x="145" y="553"/>
                  <a:pt x="143" y="554"/>
                </a:cubicBezTo>
                <a:cubicBezTo>
                  <a:pt x="142" y="554"/>
                  <a:pt x="138" y="554"/>
                  <a:pt x="136" y="554"/>
                </a:cubicBezTo>
                <a:cubicBezTo>
                  <a:pt x="135" y="553"/>
                  <a:pt x="133" y="551"/>
                  <a:pt x="132" y="550"/>
                </a:cubicBezTo>
                <a:cubicBezTo>
                  <a:pt x="131" y="550"/>
                  <a:pt x="128" y="552"/>
                  <a:pt x="126" y="551"/>
                </a:cubicBezTo>
                <a:cubicBezTo>
                  <a:pt x="125" y="550"/>
                  <a:pt x="125" y="547"/>
                  <a:pt x="124" y="547"/>
                </a:cubicBezTo>
                <a:cubicBezTo>
                  <a:pt x="122" y="546"/>
                  <a:pt x="120" y="546"/>
                  <a:pt x="118" y="546"/>
                </a:cubicBezTo>
                <a:cubicBezTo>
                  <a:pt x="117" y="547"/>
                  <a:pt x="115" y="547"/>
                  <a:pt x="114" y="548"/>
                </a:cubicBezTo>
                <a:cubicBezTo>
                  <a:pt x="112" y="549"/>
                  <a:pt x="112" y="554"/>
                  <a:pt x="110" y="555"/>
                </a:cubicBezTo>
                <a:cubicBezTo>
                  <a:pt x="109" y="556"/>
                  <a:pt x="105" y="557"/>
                  <a:pt x="103" y="556"/>
                </a:cubicBezTo>
                <a:cubicBezTo>
                  <a:pt x="102" y="556"/>
                  <a:pt x="100" y="551"/>
                  <a:pt x="99" y="550"/>
                </a:cubicBezTo>
                <a:cubicBezTo>
                  <a:pt x="99" y="548"/>
                  <a:pt x="99" y="545"/>
                  <a:pt x="97" y="545"/>
                </a:cubicBezTo>
                <a:cubicBezTo>
                  <a:pt x="95" y="543"/>
                  <a:pt x="88" y="544"/>
                  <a:pt x="85" y="544"/>
                </a:cubicBezTo>
                <a:cubicBezTo>
                  <a:pt x="83" y="544"/>
                  <a:pt x="77" y="544"/>
                  <a:pt x="74" y="545"/>
                </a:cubicBezTo>
                <a:cubicBezTo>
                  <a:pt x="73" y="545"/>
                  <a:pt x="70" y="548"/>
                  <a:pt x="68" y="549"/>
                </a:cubicBezTo>
                <a:cubicBezTo>
                  <a:pt x="66" y="550"/>
                  <a:pt x="61" y="553"/>
                  <a:pt x="59" y="553"/>
                </a:cubicBezTo>
                <a:cubicBezTo>
                  <a:pt x="56" y="554"/>
                  <a:pt x="50" y="555"/>
                  <a:pt x="47" y="553"/>
                </a:cubicBezTo>
                <a:cubicBezTo>
                  <a:pt x="45" y="552"/>
                  <a:pt x="42" y="547"/>
                  <a:pt x="40" y="545"/>
                </a:cubicBezTo>
                <a:cubicBezTo>
                  <a:pt x="39" y="544"/>
                  <a:pt x="35" y="543"/>
                  <a:pt x="34" y="541"/>
                </a:cubicBezTo>
                <a:cubicBezTo>
                  <a:pt x="33" y="539"/>
                  <a:pt x="33" y="534"/>
                  <a:pt x="32" y="532"/>
                </a:cubicBezTo>
                <a:cubicBezTo>
                  <a:pt x="30" y="530"/>
                  <a:pt x="25" y="528"/>
                  <a:pt x="23" y="527"/>
                </a:cubicBezTo>
                <a:cubicBezTo>
                  <a:pt x="21" y="526"/>
                  <a:pt x="17" y="525"/>
                  <a:pt x="15" y="524"/>
                </a:cubicBezTo>
                <a:cubicBezTo>
                  <a:pt x="14" y="522"/>
                  <a:pt x="12" y="517"/>
                  <a:pt x="11" y="516"/>
                </a:cubicBezTo>
                <a:cubicBezTo>
                  <a:pt x="9" y="515"/>
                  <a:pt x="5" y="514"/>
                  <a:pt x="2" y="514"/>
                </a:cubicBezTo>
                <a:cubicBezTo>
                  <a:pt x="1" y="512"/>
                  <a:pt x="0" y="510"/>
                  <a:pt x="0" y="509"/>
                </a:cubicBezTo>
                <a:cubicBezTo>
                  <a:pt x="0" y="506"/>
                  <a:pt x="0" y="501"/>
                  <a:pt x="2" y="498"/>
                </a:cubicBezTo>
                <a:cubicBezTo>
                  <a:pt x="2" y="497"/>
                  <a:pt x="4" y="496"/>
                  <a:pt x="4" y="495"/>
                </a:cubicBezTo>
                <a:cubicBezTo>
                  <a:pt x="5" y="493"/>
                  <a:pt x="2" y="489"/>
                  <a:pt x="2" y="487"/>
                </a:cubicBezTo>
                <a:cubicBezTo>
                  <a:pt x="3" y="486"/>
                  <a:pt x="7" y="485"/>
                  <a:pt x="8" y="484"/>
                </a:cubicBezTo>
                <a:cubicBezTo>
                  <a:pt x="9" y="482"/>
                  <a:pt x="8" y="477"/>
                  <a:pt x="10" y="475"/>
                </a:cubicBezTo>
                <a:cubicBezTo>
                  <a:pt x="11" y="473"/>
                  <a:pt x="14" y="471"/>
                  <a:pt x="16" y="470"/>
                </a:cubicBezTo>
                <a:cubicBezTo>
                  <a:pt x="18" y="470"/>
                  <a:pt x="23" y="471"/>
                  <a:pt x="24" y="469"/>
                </a:cubicBezTo>
                <a:cubicBezTo>
                  <a:pt x="26" y="467"/>
                  <a:pt x="22" y="461"/>
                  <a:pt x="23" y="459"/>
                </a:cubicBezTo>
                <a:cubicBezTo>
                  <a:pt x="24" y="456"/>
                  <a:pt x="28" y="452"/>
                  <a:pt x="30" y="451"/>
                </a:cubicBezTo>
                <a:cubicBezTo>
                  <a:pt x="32" y="450"/>
                  <a:pt x="35" y="452"/>
                  <a:pt x="37" y="451"/>
                </a:cubicBezTo>
                <a:cubicBezTo>
                  <a:pt x="38" y="450"/>
                  <a:pt x="39" y="446"/>
                  <a:pt x="40" y="444"/>
                </a:cubicBezTo>
                <a:cubicBezTo>
                  <a:pt x="41" y="443"/>
                  <a:pt x="42" y="439"/>
                  <a:pt x="44" y="437"/>
                </a:cubicBezTo>
                <a:cubicBezTo>
                  <a:pt x="45" y="436"/>
                  <a:pt x="48" y="435"/>
                  <a:pt x="49" y="434"/>
                </a:cubicBezTo>
                <a:cubicBezTo>
                  <a:pt x="50" y="432"/>
                  <a:pt x="50" y="426"/>
                  <a:pt x="51" y="424"/>
                </a:cubicBezTo>
                <a:cubicBezTo>
                  <a:pt x="51" y="424"/>
                  <a:pt x="52" y="423"/>
                  <a:pt x="52" y="422"/>
                </a:cubicBezTo>
                <a:cubicBezTo>
                  <a:pt x="53" y="420"/>
                  <a:pt x="52" y="417"/>
                  <a:pt x="52" y="415"/>
                </a:cubicBezTo>
                <a:cubicBezTo>
                  <a:pt x="52" y="413"/>
                  <a:pt x="53" y="410"/>
                  <a:pt x="53" y="408"/>
                </a:cubicBezTo>
                <a:cubicBezTo>
                  <a:pt x="53" y="406"/>
                  <a:pt x="53" y="403"/>
                  <a:pt x="55" y="402"/>
                </a:cubicBezTo>
                <a:cubicBezTo>
                  <a:pt x="56" y="401"/>
                  <a:pt x="62" y="404"/>
                  <a:pt x="64" y="402"/>
                </a:cubicBezTo>
                <a:cubicBezTo>
                  <a:pt x="66" y="401"/>
                  <a:pt x="66" y="395"/>
                  <a:pt x="65" y="393"/>
                </a:cubicBezTo>
                <a:cubicBezTo>
                  <a:pt x="64" y="391"/>
                  <a:pt x="59" y="390"/>
                  <a:pt x="58" y="387"/>
                </a:cubicBezTo>
                <a:cubicBezTo>
                  <a:pt x="58" y="385"/>
                  <a:pt x="61" y="381"/>
                  <a:pt x="61" y="379"/>
                </a:cubicBezTo>
                <a:cubicBezTo>
                  <a:pt x="60" y="375"/>
                  <a:pt x="58" y="369"/>
                  <a:pt x="56" y="366"/>
                </a:cubicBezTo>
                <a:cubicBezTo>
                  <a:pt x="55" y="365"/>
                  <a:pt x="51" y="363"/>
                  <a:pt x="51" y="361"/>
                </a:cubicBezTo>
                <a:cubicBezTo>
                  <a:pt x="50" y="359"/>
                  <a:pt x="53" y="355"/>
                  <a:pt x="52" y="353"/>
                </a:cubicBezTo>
                <a:cubicBezTo>
                  <a:pt x="51" y="350"/>
                  <a:pt x="44" y="349"/>
                  <a:pt x="42" y="347"/>
                </a:cubicBezTo>
                <a:cubicBezTo>
                  <a:pt x="41" y="345"/>
                  <a:pt x="40" y="340"/>
                  <a:pt x="39" y="339"/>
                </a:cubicBezTo>
                <a:cubicBezTo>
                  <a:pt x="36" y="338"/>
                  <a:pt x="30" y="340"/>
                  <a:pt x="27" y="339"/>
                </a:cubicBezTo>
                <a:cubicBezTo>
                  <a:pt x="25" y="339"/>
                  <a:pt x="20" y="338"/>
                  <a:pt x="19" y="336"/>
                </a:cubicBezTo>
                <a:cubicBezTo>
                  <a:pt x="16" y="334"/>
                  <a:pt x="14" y="327"/>
                  <a:pt x="13" y="324"/>
                </a:cubicBezTo>
                <a:cubicBezTo>
                  <a:pt x="13" y="321"/>
                  <a:pt x="13" y="315"/>
                  <a:pt x="15" y="313"/>
                </a:cubicBezTo>
                <a:cubicBezTo>
                  <a:pt x="17" y="312"/>
                  <a:pt x="23" y="315"/>
                  <a:pt x="25" y="314"/>
                </a:cubicBezTo>
                <a:cubicBezTo>
                  <a:pt x="26" y="314"/>
                  <a:pt x="29" y="312"/>
                  <a:pt x="29" y="311"/>
                </a:cubicBezTo>
                <a:cubicBezTo>
                  <a:pt x="30" y="309"/>
                  <a:pt x="30" y="305"/>
                  <a:pt x="29" y="303"/>
                </a:cubicBezTo>
                <a:cubicBezTo>
                  <a:pt x="29" y="301"/>
                  <a:pt x="26" y="298"/>
                  <a:pt x="25" y="297"/>
                </a:cubicBezTo>
                <a:cubicBezTo>
                  <a:pt x="25" y="295"/>
                  <a:pt x="25" y="290"/>
                  <a:pt x="25" y="288"/>
                </a:cubicBezTo>
                <a:cubicBezTo>
                  <a:pt x="26" y="287"/>
                  <a:pt x="30" y="284"/>
                  <a:pt x="30" y="283"/>
                </a:cubicBezTo>
                <a:cubicBezTo>
                  <a:pt x="31" y="280"/>
                  <a:pt x="31" y="275"/>
                  <a:pt x="30" y="273"/>
                </a:cubicBezTo>
                <a:cubicBezTo>
                  <a:pt x="29" y="271"/>
                  <a:pt x="24" y="271"/>
                  <a:pt x="24" y="270"/>
                </a:cubicBezTo>
                <a:cubicBezTo>
                  <a:pt x="22" y="268"/>
                  <a:pt x="22" y="264"/>
                  <a:pt x="24" y="262"/>
                </a:cubicBezTo>
                <a:cubicBezTo>
                  <a:pt x="25" y="260"/>
                  <a:pt x="32" y="257"/>
                  <a:pt x="35" y="257"/>
                </a:cubicBezTo>
                <a:cubicBezTo>
                  <a:pt x="36" y="257"/>
                  <a:pt x="39" y="257"/>
                  <a:pt x="40" y="257"/>
                </a:cubicBezTo>
                <a:cubicBezTo>
                  <a:pt x="42" y="258"/>
                  <a:pt x="45" y="262"/>
                  <a:pt x="47" y="262"/>
                </a:cubicBezTo>
                <a:cubicBezTo>
                  <a:pt x="51" y="261"/>
                  <a:pt x="52" y="253"/>
                  <a:pt x="54" y="250"/>
                </a:cubicBezTo>
                <a:cubicBezTo>
                  <a:pt x="54" y="250"/>
                  <a:pt x="56" y="249"/>
                  <a:pt x="56" y="248"/>
                </a:cubicBezTo>
                <a:cubicBezTo>
                  <a:pt x="58" y="248"/>
                  <a:pt x="61" y="248"/>
                  <a:pt x="62" y="249"/>
                </a:cubicBezTo>
                <a:cubicBezTo>
                  <a:pt x="63" y="250"/>
                  <a:pt x="65" y="253"/>
                  <a:pt x="65" y="255"/>
                </a:cubicBezTo>
                <a:cubicBezTo>
                  <a:pt x="65" y="257"/>
                  <a:pt x="61" y="261"/>
                  <a:pt x="62" y="263"/>
                </a:cubicBezTo>
                <a:cubicBezTo>
                  <a:pt x="63" y="265"/>
                  <a:pt x="70" y="266"/>
                  <a:pt x="72" y="266"/>
                </a:cubicBezTo>
                <a:cubicBezTo>
                  <a:pt x="74" y="266"/>
                  <a:pt x="76" y="263"/>
                  <a:pt x="77" y="262"/>
                </a:cubicBezTo>
                <a:cubicBezTo>
                  <a:pt x="78" y="260"/>
                  <a:pt x="80" y="255"/>
                  <a:pt x="79" y="252"/>
                </a:cubicBezTo>
                <a:cubicBezTo>
                  <a:pt x="79" y="250"/>
                  <a:pt x="75" y="248"/>
                  <a:pt x="75" y="246"/>
                </a:cubicBezTo>
                <a:cubicBezTo>
                  <a:pt x="75" y="245"/>
                  <a:pt x="78" y="243"/>
                  <a:pt x="79" y="243"/>
                </a:cubicBezTo>
                <a:cubicBezTo>
                  <a:pt x="81" y="243"/>
                  <a:pt x="84" y="248"/>
                  <a:pt x="86" y="249"/>
                </a:cubicBezTo>
                <a:cubicBezTo>
                  <a:pt x="87" y="249"/>
                  <a:pt x="89" y="249"/>
                  <a:pt x="90" y="249"/>
                </a:cubicBezTo>
                <a:cubicBezTo>
                  <a:pt x="92" y="248"/>
                  <a:pt x="94" y="247"/>
                  <a:pt x="94" y="245"/>
                </a:cubicBezTo>
                <a:cubicBezTo>
                  <a:pt x="95" y="244"/>
                  <a:pt x="93" y="240"/>
                  <a:pt x="94" y="239"/>
                </a:cubicBezTo>
                <a:cubicBezTo>
                  <a:pt x="96" y="237"/>
                  <a:pt x="101" y="235"/>
                  <a:pt x="103" y="236"/>
                </a:cubicBezTo>
                <a:cubicBezTo>
                  <a:pt x="104" y="237"/>
                  <a:pt x="103" y="242"/>
                  <a:pt x="105" y="244"/>
                </a:cubicBezTo>
                <a:cubicBezTo>
                  <a:pt x="107" y="246"/>
                  <a:pt x="115" y="248"/>
                  <a:pt x="118" y="248"/>
                </a:cubicBezTo>
                <a:cubicBezTo>
                  <a:pt x="120" y="247"/>
                  <a:pt x="124" y="244"/>
                  <a:pt x="126" y="243"/>
                </a:cubicBezTo>
                <a:cubicBezTo>
                  <a:pt x="128" y="241"/>
                  <a:pt x="132" y="238"/>
                  <a:pt x="134" y="237"/>
                </a:cubicBezTo>
                <a:cubicBezTo>
                  <a:pt x="137" y="235"/>
                  <a:pt x="143" y="232"/>
                  <a:pt x="146" y="232"/>
                </a:cubicBezTo>
                <a:cubicBezTo>
                  <a:pt x="149" y="231"/>
                  <a:pt x="153" y="233"/>
                  <a:pt x="155" y="232"/>
                </a:cubicBezTo>
                <a:cubicBezTo>
                  <a:pt x="157" y="232"/>
                  <a:pt x="160" y="229"/>
                  <a:pt x="162" y="228"/>
                </a:cubicBezTo>
                <a:cubicBezTo>
                  <a:pt x="164" y="228"/>
                  <a:pt x="168" y="228"/>
                  <a:pt x="169" y="229"/>
                </a:cubicBezTo>
                <a:cubicBezTo>
                  <a:pt x="171" y="230"/>
                  <a:pt x="171" y="236"/>
                  <a:pt x="173" y="237"/>
                </a:cubicBezTo>
                <a:cubicBezTo>
                  <a:pt x="175" y="238"/>
                  <a:pt x="179" y="237"/>
                  <a:pt x="181" y="236"/>
                </a:cubicBezTo>
                <a:cubicBezTo>
                  <a:pt x="184" y="235"/>
                  <a:pt x="188" y="232"/>
                  <a:pt x="190" y="230"/>
                </a:cubicBezTo>
                <a:cubicBezTo>
                  <a:pt x="191" y="228"/>
                  <a:pt x="192" y="223"/>
                  <a:pt x="193" y="222"/>
                </a:cubicBezTo>
                <a:cubicBezTo>
                  <a:pt x="194" y="220"/>
                  <a:pt x="198" y="220"/>
                  <a:pt x="199" y="219"/>
                </a:cubicBezTo>
                <a:cubicBezTo>
                  <a:pt x="201" y="217"/>
                  <a:pt x="202" y="211"/>
                  <a:pt x="204" y="210"/>
                </a:cubicBezTo>
                <a:cubicBezTo>
                  <a:pt x="206" y="209"/>
                  <a:pt x="209" y="211"/>
                  <a:pt x="210" y="210"/>
                </a:cubicBezTo>
                <a:cubicBezTo>
                  <a:pt x="212" y="209"/>
                  <a:pt x="211" y="204"/>
                  <a:pt x="213" y="203"/>
                </a:cubicBezTo>
                <a:cubicBezTo>
                  <a:pt x="214" y="202"/>
                  <a:pt x="217" y="204"/>
                  <a:pt x="219" y="203"/>
                </a:cubicBezTo>
                <a:cubicBezTo>
                  <a:pt x="220" y="202"/>
                  <a:pt x="221" y="198"/>
                  <a:pt x="221" y="196"/>
                </a:cubicBezTo>
                <a:cubicBezTo>
                  <a:pt x="221" y="194"/>
                  <a:pt x="221" y="191"/>
                  <a:pt x="221" y="189"/>
                </a:cubicBezTo>
                <a:cubicBezTo>
                  <a:pt x="222" y="187"/>
                  <a:pt x="225" y="185"/>
                  <a:pt x="225" y="183"/>
                </a:cubicBezTo>
                <a:cubicBezTo>
                  <a:pt x="225" y="181"/>
                  <a:pt x="223" y="178"/>
                  <a:pt x="222" y="178"/>
                </a:cubicBezTo>
                <a:cubicBezTo>
                  <a:pt x="221" y="177"/>
                  <a:pt x="217" y="177"/>
                  <a:pt x="216" y="176"/>
                </a:cubicBezTo>
                <a:cubicBezTo>
                  <a:pt x="216" y="175"/>
                  <a:pt x="218" y="172"/>
                  <a:pt x="218" y="170"/>
                </a:cubicBezTo>
                <a:cubicBezTo>
                  <a:pt x="217" y="169"/>
                  <a:pt x="215" y="166"/>
                  <a:pt x="215" y="164"/>
                </a:cubicBezTo>
                <a:cubicBezTo>
                  <a:pt x="216" y="161"/>
                  <a:pt x="220" y="157"/>
                  <a:pt x="223" y="157"/>
                </a:cubicBezTo>
                <a:cubicBezTo>
                  <a:pt x="225" y="156"/>
                  <a:pt x="228" y="158"/>
                  <a:pt x="230" y="159"/>
                </a:cubicBezTo>
                <a:cubicBezTo>
                  <a:pt x="231" y="160"/>
                  <a:pt x="233" y="164"/>
                  <a:pt x="234" y="164"/>
                </a:cubicBezTo>
                <a:cubicBezTo>
                  <a:pt x="237" y="165"/>
                  <a:pt x="243" y="163"/>
                  <a:pt x="244" y="160"/>
                </a:cubicBezTo>
                <a:cubicBezTo>
                  <a:pt x="245" y="159"/>
                  <a:pt x="244" y="156"/>
                  <a:pt x="244" y="154"/>
                </a:cubicBezTo>
                <a:cubicBezTo>
                  <a:pt x="245" y="152"/>
                  <a:pt x="247" y="148"/>
                  <a:pt x="247" y="146"/>
                </a:cubicBezTo>
                <a:cubicBezTo>
                  <a:pt x="247" y="144"/>
                  <a:pt x="247" y="141"/>
                  <a:pt x="246" y="140"/>
                </a:cubicBezTo>
                <a:cubicBezTo>
                  <a:pt x="245" y="138"/>
                  <a:pt x="241" y="136"/>
                  <a:pt x="240" y="135"/>
                </a:cubicBezTo>
                <a:cubicBezTo>
                  <a:pt x="239" y="133"/>
                  <a:pt x="240" y="130"/>
                  <a:pt x="239" y="129"/>
                </a:cubicBezTo>
                <a:cubicBezTo>
                  <a:pt x="238" y="128"/>
                  <a:pt x="236" y="128"/>
                  <a:pt x="235" y="127"/>
                </a:cubicBezTo>
                <a:cubicBezTo>
                  <a:pt x="234" y="125"/>
                  <a:pt x="233" y="121"/>
                  <a:pt x="234" y="119"/>
                </a:cubicBezTo>
                <a:cubicBezTo>
                  <a:pt x="235" y="117"/>
                  <a:pt x="239" y="115"/>
                  <a:pt x="241" y="115"/>
                </a:cubicBezTo>
                <a:cubicBezTo>
                  <a:pt x="243" y="114"/>
                  <a:pt x="246" y="112"/>
                  <a:pt x="248" y="111"/>
                </a:cubicBezTo>
                <a:cubicBezTo>
                  <a:pt x="249" y="111"/>
                  <a:pt x="251" y="112"/>
                  <a:pt x="252" y="111"/>
                </a:cubicBezTo>
                <a:cubicBezTo>
                  <a:pt x="254" y="110"/>
                  <a:pt x="256" y="104"/>
                  <a:pt x="257" y="102"/>
                </a:cubicBezTo>
                <a:cubicBezTo>
                  <a:pt x="258" y="101"/>
                  <a:pt x="261" y="100"/>
                  <a:pt x="262" y="100"/>
                </a:cubicBezTo>
                <a:cubicBezTo>
                  <a:pt x="262" y="99"/>
                  <a:pt x="264" y="96"/>
                  <a:pt x="264" y="95"/>
                </a:cubicBezTo>
                <a:cubicBezTo>
                  <a:pt x="265" y="94"/>
                  <a:pt x="264" y="91"/>
                  <a:pt x="264" y="90"/>
                </a:cubicBezTo>
                <a:cubicBezTo>
                  <a:pt x="265" y="88"/>
                  <a:pt x="269" y="86"/>
                  <a:pt x="271" y="85"/>
                </a:cubicBezTo>
                <a:cubicBezTo>
                  <a:pt x="273" y="84"/>
                  <a:pt x="277" y="84"/>
                  <a:pt x="279" y="83"/>
                </a:cubicBezTo>
                <a:cubicBezTo>
                  <a:pt x="280" y="82"/>
                  <a:pt x="279" y="78"/>
                  <a:pt x="280" y="78"/>
                </a:cubicBezTo>
                <a:cubicBezTo>
                  <a:pt x="281" y="77"/>
                  <a:pt x="285" y="78"/>
                  <a:pt x="286" y="78"/>
                </a:cubicBezTo>
                <a:cubicBezTo>
                  <a:pt x="288" y="77"/>
                  <a:pt x="291" y="73"/>
                  <a:pt x="292" y="71"/>
                </a:cubicBezTo>
                <a:cubicBezTo>
                  <a:pt x="292" y="70"/>
                  <a:pt x="291" y="66"/>
                  <a:pt x="291" y="65"/>
                </a:cubicBezTo>
                <a:cubicBezTo>
                  <a:pt x="291" y="64"/>
                  <a:pt x="293" y="62"/>
                  <a:pt x="293" y="60"/>
                </a:cubicBezTo>
                <a:cubicBezTo>
                  <a:pt x="293" y="59"/>
                  <a:pt x="292" y="57"/>
                  <a:pt x="293" y="57"/>
                </a:cubicBezTo>
                <a:cubicBezTo>
                  <a:pt x="294" y="55"/>
                  <a:pt x="298" y="57"/>
                  <a:pt x="300" y="57"/>
                </a:cubicBezTo>
                <a:cubicBezTo>
                  <a:pt x="302" y="56"/>
                  <a:pt x="305" y="56"/>
                  <a:pt x="306" y="55"/>
                </a:cubicBezTo>
                <a:cubicBezTo>
                  <a:pt x="307" y="53"/>
                  <a:pt x="305" y="47"/>
                  <a:pt x="306" y="45"/>
                </a:cubicBezTo>
                <a:cubicBezTo>
                  <a:pt x="307" y="44"/>
                  <a:pt x="309" y="42"/>
                  <a:pt x="310" y="41"/>
                </a:cubicBezTo>
                <a:cubicBezTo>
                  <a:pt x="311" y="39"/>
                  <a:pt x="309" y="35"/>
                  <a:pt x="310" y="33"/>
                </a:cubicBezTo>
                <a:cubicBezTo>
                  <a:pt x="310" y="31"/>
                  <a:pt x="314" y="30"/>
                  <a:pt x="314" y="29"/>
                </a:cubicBezTo>
                <a:cubicBezTo>
                  <a:pt x="315" y="27"/>
                  <a:pt x="313" y="22"/>
                  <a:pt x="312" y="20"/>
                </a:cubicBezTo>
                <a:cubicBezTo>
                  <a:pt x="311" y="18"/>
                  <a:pt x="310" y="16"/>
                  <a:pt x="310" y="14"/>
                </a:cubicBezTo>
                <a:cubicBezTo>
                  <a:pt x="310" y="13"/>
                  <a:pt x="311" y="9"/>
                  <a:pt x="312" y="8"/>
                </a:cubicBezTo>
                <a:cubicBezTo>
                  <a:pt x="313" y="7"/>
                  <a:pt x="315" y="6"/>
                  <a:pt x="317" y="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29"/>
          <p:cNvSpPr>
            <a:spLocks/>
          </p:cNvSpPr>
          <p:nvPr/>
        </p:nvSpPr>
        <p:spPr bwMode="auto">
          <a:xfrm>
            <a:off x="9326926" y="3712251"/>
            <a:ext cx="1348408" cy="1304628"/>
          </a:xfrm>
          <a:custGeom>
            <a:avLst/>
            <a:gdLst/>
            <a:ahLst/>
            <a:cxnLst>
              <a:cxn ang="0">
                <a:pos x="59" y="397"/>
              </a:cxn>
              <a:cxn ang="0">
                <a:pos x="99" y="373"/>
              </a:cxn>
              <a:cxn ang="0">
                <a:pos x="116" y="339"/>
              </a:cxn>
              <a:cxn ang="0">
                <a:pos x="134" y="304"/>
              </a:cxn>
              <a:cxn ang="0">
                <a:pos x="106" y="269"/>
              </a:cxn>
              <a:cxn ang="0">
                <a:pos x="65" y="280"/>
              </a:cxn>
              <a:cxn ang="0">
                <a:pos x="47" y="259"/>
              </a:cxn>
              <a:cxn ang="0">
                <a:pos x="25" y="213"/>
              </a:cxn>
              <a:cxn ang="0">
                <a:pos x="9" y="158"/>
              </a:cxn>
              <a:cxn ang="0">
                <a:pos x="19" y="113"/>
              </a:cxn>
              <a:cxn ang="0">
                <a:pos x="34" y="68"/>
              </a:cxn>
              <a:cxn ang="0">
                <a:pos x="62" y="82"/>
              </a:cxn>
              <a:cxn ang="0">
                <a:pos x="107" y="85"/>
              </a:cxn>
              <a:cxn ang="0">
                <a:pos x="132" y="62"/>
              </a:cxn>
              <a:cxn ang="0">
                <a:pos x="155" y="57"/>
              </a:cxn>
              <a:cxn ang="0">
                <a:pos x="184" y="82"/>
              </a:cxn>
              <a:cxn ang="0">
                <a:pos x="199" y="21"/>
              </a:cxn>
              <a:cxn ang="0">
                <a:pos x="236" y="2"/>
              </a:cxn>
              <a:cxn ang="0">
                <a:pos x="272" y="27"/>
              </a:cxn>
              <a:cxn ang="0">
                <a:pos x="301" y="60"/>
              </a:cxn>
              <a:cxn ang="0">
                <a:pos x="334" y="53"/>
              </a:cxn>
              <a:cxn ang="0">
                <a:pos x="389" y="23"/>
              </a:cxn>
              <a:cxn ang="0">
                <a:pos x="388" y="55"/>
              </a:cxn>
              <a:cxn ang="0">
                <a:pos x="408" y="75"/>
              </a:cxn>
              <a:cxn ang="0">
                <a:pos x="419" y="27"/>
              </a:cxn>
              <a:cxn ang="0">
                <a:pos x="461" y="1"/>
              </a:cxn>
              <a:cxn ang="0">
                <a:pos x="509" y="9"/>
              </a:cxn>
              <a:cxn ang="0">
                <a:pos x="511" y="57"/>
              </a:cxn>
              <a:cxn ang="0">
                <a:pos x="523" y="88"/>
              </a:cxn>
              <a:cxn ang="0">
                <a:pos x="550" y="123"/>
              </a:cxn>
              <a:cxn ang="0">
                <a:pos x="513" y="158"/>
              </a:cxn>
              <a:cxn ang="0">
                <a:pos x="548" y="190"/>
              </a:cxn>
              <a:cxn ang="0">
                <a:pos x="561" y="227"/>
              </a:cxn>
              <a:cxn ang="0">
                <a:pos x="579" y="252"/>
              </a:cxn>
              <a:cxn ang="0">
                <a:pos x="558" y="289"/>
              </a:cxn>
              <a:cxn ang="0">
                <a:pos x="518" y="306"/>
              </a:cxn>
              <a:cxn ang="0">
                <a:pos x="478" y="326"/>
              </a:cxn>
              <a:cxn ang="0">
                <a:pos x="452" y="325"/>
              </a:cxn>
              <a:cxn ang="0">
                <a:pos x="429" y="341"/>
              </a:cxn>
              <a:cxn ang="0">
                <a:pos x="448" y="358"/>
              </a:cxn>
              <a:cxn ang="0">
                <a:pos x="444" y="386"/>
              </a:cxn>
              <a:cxn ang="0">
                <a:pos x="397" y="397"/>
              </a:cxn>
              <a:cxn ang="0">
                <a:pos x="364" y="418"/>
              </a:cxn>
              <a:cxn ang="0">
                <a:pos x="347" y="441"/>
              </a:cxn>
              <a:cxn ang="0">
                <a:pos x="339" y="469"/>
              </a:cxn>
              <a:cxn ang="0">
                <a:pos x="319" y="479"/>
              </a:cxn>
              <a:cxn ang="0">
                <a:pos x="306" y="495"/>
              </a:cxn>
              <a:cxn ang="0">
                <a:pos x="321" y="515"/>
              </a:cxn>
              <a:cxn ang="0">
                <a:pos x="344" y="532"/>
              </a:cxn>
              <a:cxn ang="0">
                <a:pos x="338" y="551"/>
              </a:cxn>
              <a:cxn ang="0">
                <a:pos x="302" y="561"/>
              </a:cxn>
              <a:cxn ang="0">
                <a:pos x="272" y="543"/>
              </a:cxn>
              <a:cxn ang="0">
                <a:pos x="245" y="529"/>
              </a:cxn>
              <a:cxn ang="0">
                <a:pos x="195" y="530"/>
              </a:cxn>
              <a:cxn ang="0">
                <a:pos x="168" y="529"/>
              </a:cxn>
              <a:cxn ang="0">
                <a:pos x="134" y="532"/>
              </a:cxn>
              <a:cxn ang="0">
                <a:pos x="107" y="531"/>
              </a:cxn>
              <a:cxn ang="0">
                <a:pos x="69" y="506"/>
              </a:cxn>
              <a:cxn ang="0">
                <a:pos x="42" y="466"/>
              </a:cxn>
            </a:cxnLst>
            <a:rect l="0" t="0" r="r" b="b"/>
            <a:pathLst>
              <a:path w="584" h="565">
                <a:moveTo>
                  <a:pt x="37" y="424"/>
                </a:moveTo>
                <a:cubicBezTo>
                  <a:pt x="37" y="423"/>
                  <a:pt x="37" y="421"/>
                  <a:pt x="38" y="420"/>
                </a:cubicBezTo>
                <a:cubicBezTo>
                  <a:pt x="39" y="418"/>
                  <a:pt x="44" y="418"/>
                  <a:pt x="46" y="416"/>
                </a:cubicBezTo>
                <a:cubicBezTo>
                  <a:pt x="47" y="415"/>
                  <a:pt x="47" y="412"/>
                  <a:pt x="48" y="410"/>
                </a:cubicBezTo>
                <a:cubicBezTo>
                  <a:pt x="49" y="409"/>
                  <a:pt x="50" y="406"/>
                  <a:pt x="51" y="405"/>
                </a:cubicBezTo>
                <a:cubicBezTo>
                  <a:pt x="53" y="404"/>
                  <a:pt x="57" y="406"/>
                  <a:pt x="58" y="405"/>
                </a:cubicBezTo>
                <a:cubicBezTo>
                  <a:pt x="59" y="403"/>
                  <a:pt x="58" y="399"/>
                  <a:pt x="59" y="397"/>
                </a:cubicBezTo>
                <a:cubicBezTo>
                  <a:pt x="59" y="396"/>
                  <a:pt x="61" y="396"/>
                  <a:pt x="62" y="396"/>
                </a:cubicBezTo>
                <a:cubicBezTo>
                  <a:pt x="65" y="395"/>
                  <a:pt x="69" y="396"/>
                  <a:pt x="72" y="396"/>
                </a:cubicBezTo>
                <a:cubicBezTo>
                  <a:pt x="74" y="395"/>
                  <a:pt x="79" y="394"/>
                  <a:pt x="80" y="392"/>
                </a:cubicBezTo>
                <a:cubicBezTo>
                  <a:pt x="81" y="391"/>
                  <a:pt x="81" y="386"/>
                  <a:pt x="82" y="385"/>
                </a:cubicBezTo>
                <a:cubicBezTo>
                  <a:pt x="83" y="384"/>
                  <a:pt x="87" y="385"/>
                  <a:pt x="89" y="384"/>
                </a:cubicBezTo>
                <a:cubicBezTo>
                  <a:pt x="90" y="382"/>
                  <a:pt x="88" y="378"/>
                  <a:pt x="89" y="377"/>
                </a:cubicBezTo>
                <a:cubicBezTo>
                  <a:pt x="91" y="375"/>
                  <a:pt x="97" y="373"/>
                  <a:pt x="99" y="373"/>
                </a:cubicBezTo>
                <a:cubicBezTo>
                  <a:pt x="101" y="372"/>
                  <a:pt x="104" y="373"/>
                  <a:pt x="105" y="372"/>
                </a:cubicBezTo>
                <a:cubicBezTo>
                  <a:pt x="107" y="370"/>
                  <a:pt x="104" y="366"/>
                  <a:pt x="104" y="363"/>
                </a:cubicBezTo>
                <a:cubicBezTo>
                  <a:pt x="105" y="362"/>
                  <a:pt x="106" y="358"/>
                  <a:pt x="108" y="357"/>
                </a:cubicBezTo>
                <a:cubicBezTo>
                  <a:pt x="109" y="356"/>
                  <a:pt x="111" y="357"/>
                  <a:pt x="112" y="357"/>
                </a:cubicBezTo>
                <a:cubicBezTo>
                  <a:pt x="114" y="356"/>
                  <a:pt x="118" y="355"/>
                  <a:pt x="118" y="354"/>
                </a:cubicBezTo>
                <a:cubicBezTo>
                  <a:pt x="119" y="352"/>
                  <a:pt x="115" y="349"/>
                  <a:pt x="115" y="348"/>
                </a:cubicBezTo>
                <a:cubicBezTo>
                  <a:pt x="114" y="346"/>
                  <a:pt x="115" y="341"/>
                  <a:pt x="116" y="339"/>
                </a:cubicBezTo>
                <a:cubicBezTo>
                  <a:pt x="117" y="338"/>
                  <a:pt x="120" y="336"/>
                  <a:pt x="121" y="335"/>
                </a:cubicBezTo>
                <a:cubicBezTo>
                  <a:pt x="123" y="335"/>
                  <a:pt x="125" y="336"/>
                  <a:pt x="126" y="335"/>
                </a:cubicBezTo>
                <a:cubicBezTo>
                  <a:pt x="127" y="334"/>
                  <a:pt x="128" y="332"/>
                  <a:pt x="129" y="331"/>
                </a:cubicBezTo>
                <a:cubicBezTo>
                  <a:pt x="129" y="329"/>
                  <a:pt x="129" y="327"/>
                  <a:pt x="130" y="326"/>
                </a:cubicBezTo>
                <a:cubicBezTo>
                  <a:pt x="131" y="324"/>
                  <a:pt x="134" y="323"/>
                  <a:pt x="135" y="321"/>
                </a:cubicBezTo>
                <a:cubicBezTo>
                  <a:pt x="136" y="320"/>
                  <a:pt x="135" y="316"/>
                  <a:pt x="135" y="315"/>
                </a:cubicBezTo>
                <a:cubicBezTo>
                  <a:pt x="135" y="312"/>
                  <a:pt x="135" y="307"/>
                  <a:pt x="134" y="304"/>
                </a:cubicBezTo>
                <a:cubicBezTo>
                  <a:pt x="133" y="302"/>
                  <a:pt x="130" y="299"/>
                  <a:pt x="128" y="298"/>
                </a:cubicBezTo>
                <a:cubicBezTo>
                  <a:pt x="125" y="297"/>
                  <a:pt x="119" y="300"/>
                  <a:pt x="117" y="298"/>
                </a:cubicBezTo>
                <a:cubicBezTo>
                  <a:pt x="116" y="298"/>
                  <a:pt x="115" y="297"/>
                  <a:pt x="115" y="296"/>
                </a:cubicBezTo>
                <a:cubicBezTo>
                  <a:pt x="115" y="293"/>
                  <a:pt x="117" y="288"/>
                  <a:pt x="117" y="285"/>
                </a:cubicBezTo>
                <a:cubicBezTo>
                  <a:pt x="117" y="283"/>
                  <a:pt x="116" y="279"/>
                  <a:pt x="116" y="277"/>
                </a:cubicBezTo>
                <a:cubicBezTo>
                  <a:pt x="115" y="274"/>
                  <a:pt x="113" y="268"/>
                  <a:pt x="110" y="267"/>
                </a:cubicBezTo>
                <a:cubicBezTo>
                  <a:pt x="109" y="267"/>
                  <a:pt x="107" y="268"/>
                  <a:pt x="106" y="269"/>
                </a:cubicBezTo>
                <a:cubicBezTo>
                  <a:pt x="105" y="270"/>
                  <a:pt x="106" y="273"/>
                  <a:pt x="105" y="274"/>
                </a:cubicBezTo>
                <a:cubicBezTo>
                  <a:pt x="103" y="275"/>
                  <a:pt x="100" y="276"/>
                  <a:pt x="98" y="275"/>
                </a:cubicBezTo>
                <a:cubicBezTo>
                  <a:pt x="97" y="275"/>
                  <a:pt x="95" y="272"/>
                  <a:pt x="94" y="272"/>
                </a:cubicBezTo>
                <a:cubicBezTo>
                  <a:pt x="92" y="271"/>
                  <a:pt x="88" y="271"/>
                  <a:pt x="86" y="272"/>
                </a:cubicBezTo>
                <a:cubicBezTo>
                  <a:pt x="85" y="272"/>
                  <a:pt x="83" y="274"/>
                  <a:pt x="82" y="275"/>
                </a:cubicBezTo>
                <a:cubicBezTo>
                  <a:pt x="80" y="277"/>
                  <a:pt x="76" y="279"/>
                  <a:pt x="74" y="280"/>
                </a:cubicBezTo>
                <a:cubicBezTo>
                  <a:pt x="72" y="280"/>
                  <a:pt x="67" y="279"/>
                  <a:pt x="65" y="280"/>
                </a:cubicBezTo>
                <a:cubicBezTo>
                  <a:pt x="65" y="280"/>
                  <a:pt x="65" y="281"/>
                  <a:pt x="65" y="282"/>
                </a:cubicBezTo>
                <a:cubicBezTo>
                  <a:pt x="63" y="283"/>
                  <a:pt x="58" y="283"/>
                  <a:pt x="56" y="282"/>
                </a:cubicBezTo>
                <a:cubicBezTo>
                  <a:pt x="54" y="282"/>
                  <a:pt x="52" y="280"/>
                  <a:pt x="50" y="280"/>
                </a:cubicBezTo>
                <a:cubicBezTo>
                  <a:pt x="47" y="279"/>
                  <a:pt x="40" y="283"/>
                  <a:pt x="38" y="280"/>
                </a:cubicBezTo>
                <a:cubicBezTo>
                  <a:pt x="36" y="279"/>
                  <a:pt x="37" y="275"/>
                  <a:pt x="38" y="274"/>
                </a:cubicBezTo>
                <a:cubicBezTo>
                  <a:pt x="38" y="271"/>
                  <a:pt x="41" y="265"/>
                  <a:pt x="43" y="262"/>
                </a:cubicBezTo>
                <a:cubicBezTo>
                  <a:pt x="44" y="261"/>
                  <a:pt x="46" y="260"/>
                  <a:pt x="47" y="259"/>
                </a:cubicBezTo>
                <a:cubicBezTo>
                  <a:pt x="48" y="258"/>
                  <a:pt x="50" y="254"/>
                  <a:pt x="50" y="253"/>
                </a:cubicBezTo>
                <a:cubicBezTo>
                  <a:pt x="50" y="252"/>
                  <a:pt x="49" y="246"/>
                  <a:pt x="47" y="245"/>
                </a:cubicBezTo>
                <a:cubicBezTo>
                  <a:pt x="46" y="243"/>
                  <a:pt x="42" y="242"/>
                  <a:pt x="41" y="240"/>
                </a:cubicBezTo>
                <a:cubicBezTo>
                  <a:pt x="40" y="238"/>
                  <a:pt x="42" y="234"/>
                  <a:pt x="42" y="232"/>
                </a:cubicBezTo>
                <a:cubicBezTo>
                  <a:pt x="42" y="231"/>
                  <a:pt x="41" y="227"/>
                  <a:pt x="39" y="226"/>
                </a:cubicBezTo>
                <a:cubicBezTo>
                  <a:pt x="38" y="223"/>
                  <a:pt x="32" y="222"/>
                  <a:pt x="30" y="220"/>
                </a:cubicBezTo>
                <a:cubicBezTo>
                  <a:pt x="28" y="219"/>
                  <a:pt x="26" y="215"/>
                  <a:pt x="25" y="213"/>
                </a:cubicBezTo>
                <a:cubicBezTo>
                  <a:pt x="23" y="209"/>
                  <a:pt x="20" y="202"/>
                  <a:pt x="18" y="199"/>
                </a:cubicBezTo>
                <a:cubicBezTo>
                  <a:pt x="16" y="197"/>
                  <a:pt x="14" y="193"/>
                  <a:pt x="13" y="191"/>
                </a:cubicBezTo>
                <a:cubicBezTo>
                  <a:pt x="12" y="190"/>
                  <a:pt x="8" y="188"/>
                  <a:pt x="7" y="187"/>
                </a:cubicBezTo>
                <a:cubicBezTo>
                  <a:pt x="5" y="184"/>
                  <a:pt x="2" y="179"/>
                  <a:pt x="3" y="176"/>
                </a:cubicBezTo>
                <a:cubicBezTo>
                  <a:pt x="3" y="174"/>
                  <a:pt x="7" y="171"/>
                  <a:pt x="7" y="170"/>
                </a:cubicBezTo>
                <a:cubicBezTo>
                  <a:pt x="7" y="169"/>
                  <a:pt x="6" y="165"/>
                  <a:pt x="6" y="163"/>
                </a:cubicBezTo>
                <a:cubicBezTo>
                  <a:pt x="7" y="162"/>
                  <a:pt x="9" y="159"/>
                  <a:pt x="9" y="158"/>
                </a:cubicBezTo>
                <a:cubicBezTo>
                  <a:pt x="9" y="154"/>
                  <a:pt x="4" y="149"/>
                  <a:pt x="3" y="145"/>
                </a:cubicBezTo>
                <a:cubicBezTo>
                  <a:pt x="2" y="144"/>
                  <a:pt x="0" y="142"/>
                  <a:pt x="1" y="140"/>
                </a:cubicBezTo>
                <a:cubicBezTo>
                  <a:pt x="2" y="138"/>
                  <a:pt x="7" y="135"/>
                  <a:pt x="9" y="134"/>
                </a:cubicBezTo>
                <a:cubicBezTo>
                  <a:pt x="11" y="134"/>
                  <a:pt x="16" y="135"/>
                  <a:pt x="18" y="134"/>
                </a:cubicBezTo>
                <a:cubicBezTo>
                  <a:pt x="20" y="133"/>
                  <a:pt x="21" y="130"/>
                  <a:pt x="22" y="128"/>
                </a:cubicBezTo>
                <a:cubicBezTo>
                  <a:pt x="22" y="127"/>
                  <a:pt x="23" y="124"/>
                  <a:pt x="22" y="123"/>
                </a:cubicBezTo>
                <a:cubicBezTo>
                  <a:pt x="22" y="120"/>
                  <a:pt x="19" y="116"/>
                  <a:pt x="19" y="113"/>
                </a:cubicBezTo>
                <a:cubicBezTo>
                  <a:pt x="18" y="110"/>
                  <a:pt x="19" y="103"/>
                  <a:pt x="19" y="102"/>
                </a:cubicBezTo>
                <a:cubicBezTo>
                  <a:pt x="19" y="101"/>
                  <a:pt x="19" y="90"/>
                  <a:pt x="19" y="90"/>
                </a:cubicBezTo>
                <a:cubicBezTo>
                  <a:pt x="19" y="89"/>
                  <a:pt x="17" y="82"/>
                  <a:pt x="17" y="81"/>
                </a:cubicBezTo>
                <a:cubicBezTo>
                  <a:pt x="17" y="80"/>
                  <a:pt x="18" y="71"/>
                  <a:pt x="20" y="69"/>
                </a:cubicBezTo>
                <a:cubicBezTo>
                  <a:pt x="22" y="67"/>
                  <a:pt x="25" y="67"/>
                  <a:pt x="27" y="66"/>
                </a:cubicBezTo>
                <a:cubicBezTo>
                  <a:pt x="28" y="66"/>
                  <a:pt x="29" y="65"/>
                  <a:pt x="30" y="64"/>
                </a:cubicBezTo>
                <a:cubicBezTo>
                  <a:pt x="32" y="65"/>
                  <a:pt x="33" y="67"/>
                  <a:pt x="34" y="68"/>
                </a:cubicBezTo>
                <a:cubicBezTo>
                  <a:pt x="35" y="70"/>
                  <a:pt x="34" y="73"/>
                  <a:pt x="35" y="74"/>
                </a:cubicBezTo>
                <a:cubicBezTo>
                  <a:pt x="35" y="75"/>
                  <a:pt x="37" y="78"/>
                  <a:pt x="38" y="79"/>
                </a:cubicBezTo>
                <a:cubicBezTo>
                  <a:pt x="39" y="80"/>
                  <a:pt x="43" y="80"/>
                  <a:pt x="45" y="81"/>
                </a:cubicBezTo>
                <a:cubicBezTo>
                  <a:pt x="46" y="82"/>
                  <a:pt x="49" y="82"/>
                  <a:pt x="51" y="84"/>
                </a:cubicBezTo>
                <a:cubicBezTo>
                  <a:pt x="51" y="84"/>
                  <a:pt x="51" y="88"/>
                  <a:pt x="52" y="88"/>
                </a:cubicBezTo>
                <a:cubicBezTo>
                  <a:pt x="54" y="89"/>
                  <a:pt x="57" y="88"/>
                  <a:pt x="59" y="87"/>
                </a:cubicBezTo>
                <a:cubicBezTo>
                  <a:pt x="60" y="86"/>
                  <a:pt x="61" y="83"/>
                  <a:pt x="62" y="82"/>
                </a:cubicBezTo>
                <a:cubicBezTo>
                  <a:pt x="63" y="81"/>
                  <a:pt x="66" y="81"/>
                  <a:pt x="67" y="82"/>
                </a:cubicBezTo>
                <a:cubicBezTo>
                  <a:pt x="68" y="82"/>
                  <a:pt x="70" y="84"/>
                  <a:pt x="70" y="84"/>
                </a:cubicBezTo>
                <a:cubicBezTo>
                  <a:pt x="72" y="85"/>
                  <a:pt x="75" y="86"/>
                  <a:pt x="77" y="85"/>
                </a:cubicBezTo>
                <a:cubicBezTo>
                  <a:pt x="78" y="85"/>
                  <a:pt x="80" y="84"/>
                  <a:pt x="81" y="84"/>
                </a:cubicBezTo>
                <a:cubicBezTo>
                  <a:pt x="82" y="84"/>
                  <a:pt x="85" y="83"/>
                  <a:pt x="86" y="84"/>
                </a:cubicBezTo>
                <a:cubicBezTo>
                  <a:pt x="89" y="84"/>
                  <a:pt x="93" y="85"/>
                  <a:pt x="96" y="85"/>
                </a:cubicBezTo>
                <a:cubicBezTo>
                  <a:pt x="99" y="86"/>
                  <a:pt x="105" y="86"/>
                  <a:pt x="107" y="85"/>
                </a:cubicBezTo>
                <a:cubicBezTo>
                  <a:pt x="110" y="84"/>
                  <a:pt x="114" y="82"/>
                  <a:pt x="115" y="80"/>
                </a:cubicBezTo>
                <a:cubicBezTo>
                  <a:pt x="115" y="78"/>
                  <a:pt x="114" y="74"/>
                  <a:pt x="115" y="72"/>
                </a:cubicBezTo>
                <a:cubicBezTo>
                  <a:pt x="115" y="70"/>
                  <a:pt x="117" y="68"/>
                  <a:pt x="118" y="66"/>
                </a:cubicBezTo>
                <a:cubicBezTo>
                  <a:pt x="118" y="65"/>
                  <a:pt x="117" y="62"/>
                  <a:pt x="118" y="61"/>
                </a:cubicBezTo>
                <a:cubicBezTo>
                  <a:pt x="118" y="60"/>
                  <a:pt x="120" y="57"/>
                  <a:pt x="122" y="57"/>
                </a:cubicBezTo>
                <a:cubicBezTo>
                  <a:pt x="123" y="57"/>
                  <a:pt x="125" y="58"/>
                  <a:pt x="127" y="59"/>
                </a:cubicBezTo>
                <a:cubicBezTo>
                  <a:pt x="128" y="59"/>
                  <a:pt x="131" y="62"/>
                  <a:pt x="132" y="62"/>
                </a:cubicBezTo>
                <a:cubicBezTo>
                  <a:pt x="134" y="63"/>
                  <a:pt x="137" y="62"/>
                  <a:pt x="138" y="61"/>
                </a:cubicBezTo>
                <a:cubicBezTo>
                  <a:pt x="139" y="61"/>
                  <a:pt x="139" y="58"/>
                  <a:pt x="140" y="57"/>
                </a:cubicBezTo>
                <a:cubicBezTo>
                  <a:pt x="141" y="57"/>
                  <a:pt x="143" y="57"/>
                  <a:pt x="144" y="57"/>
                </a:cubicBezTo>
                <a:cubicBezTo>
                  <a:pt x="144" y="57"/>
                  <a:pt x="146" y="59"/>
                  <a:pt x="147" y="60"/>
                </a:cubicBezTo>
                <a:cubicBezTo>
                  <a:pt x="147" y="61"/>
                  <a:pt x="148" y="63"/>
                  <a:pt x="148" y="63"/>
                </a:cubicBezTo>
                <a:cubicBezTo>
                  <a:pt x="150" y="65"/>
                  <a:pt x="155" y="65"/>
                  <a:pt x="156" y="64"/>
                </a:cubicBezTo>
                <a:cubicBezTo>
                  <a:pt x="157" y="63"/>
                  <a:pt x="154" y="58"/>
                  <a:pt x="155" y="57"/>
                </a:cubicBezTo>
                <a:cubicBezTo>
                  <a:pt x="157" y="56"/>
                  <a:pt x="162" y="58"/>
                  <a:pt x="163" y="59"/>
                </a:cubicBezTo>
                <a:cubicBezTo>
                  <a:pt x="164" y="59"/>
                  <a:pt x="166" y="61"/>
                  <a:pt x="166" y="62"/>
                </a:cubicBezTo>
                <a:cubicBezTo>
                  <a:pt x="168" y="64"/>
                  <a:pt x="172" y="66"/>
                  <a:pt x="172" y="68"/>
                </a:cubicBezTo>
                <a:cubicBezTo>
                  <a:pt x="173" y="70"/>
                  <a:pt x="170" y="72"/>
                  <a:pt x="170" y="74"/>
                </a:cubicBezTo>
                <a:cubicBezTo>
                  <a:pt x="170" y="76"/>
                  <a:pt x="171" y="80"/>
                  <a:pt x="172" y="82"/>
                </a:cubicBezTo>
                <a:cubicBezTo>
                  <a:pt x="173" y="83"/>
                  <a:pt x="175" y="85"/>
                  <a:pt x="176" y="85"/>
                </a:cubicBezTo>
                <a:cubicBezTo>
                  <a:pt x="178" y="86"/>
                  <a:pt x="182" y="84"/>
                  <a:pt x="184" y="82"/>
                </a:cubicBezTo>
                <a:cubicBezTo>
                  <a:pt x="185" y="80"/>
                  <a:pt x="186" y="75"/>
                  <a:pt x="186" y="73"/>
                </a:cubicBezTo>
                <a:cubicBezTo>
                  <a:pt x="186" y="71"/>
                  <a:pt x="184" y="68"/>
                  <a:pt x="185" y="66"/>
                </a:cubicBezTo>
                <a:cubicBezTo>
                  <a:pt x="185" y="65"/>
                  <a:pt x="187" y="63"/>
                  <a:pt x="187" y="62"/>
                </a:cubicBezTo>
                <a:cubicBezTo>
                  <a:pt x="188" y="60"/>
                  <a:pt x="189" y="57"/>
                  <a:pt x="190" y="55"/>
                </a:cubicBezTo>
                <a:cubicBezTo>
                  <a:pt x="191" y="51"/>
                  <a:pt x="193" y="43"/>
                  <a:pt x="195" y="39"/>
                </a:cubicBezTo>
                <a:cubicBezTo>
                  <a:pt x="196" y="37"/>
                  <a:pt x="200" y="33"/>
                  <a:pt x="201" y="31"/>
                </a:cubicBezTo>
                <a:cubicBezTo>
                  <a:pt x="201" y="28"/>
                  <a:pt x="199" y="24"/>
                  <a:pt x="199" y="21"/>
                </a:cubicBezTo>
                <a:cubicBezTo>
                  <a:pt x="199" y="19"/>
                  <a:pt x="200" y="14"/>
                  <a:pt x="201" y="12"/>
                </a:cubicBezTo>
                <a:cubicBezTo>
                  <a:pt x="202" y="9"/>
                  <a:pt x="205" y="5"/>
                  <a:pt x="207" y="3"/>
                </a:cubicBezTo>
                <a:cubicBezTo>
                  <a:pt x="208" y="2"/>
                  <a:pt x="211" y="1"/>
                  <a:pt x="212" y="1"/>
                </a:cubicBezTo>
                <a:cubicBezTo>
                  <a:pt x="214" y="1"/>
                  <a:pt x="218" y="4"/>
                  <a:pt x="220" y="5"/>
                </a:cubicBezTo>
                <a:cubicBezTo>
                  <a:pt x="221" y="5"/>
                  <a:pt x="224" y="8"/>
                  <a:pt x="226" y="8"/>
                </a:cubicBezTo>
                <a:cubicBezTo>
                  <a:pt x="227" y="9"/>
                  <a:pt x="230" y="7"/>
                  <a:pt x="231" y="6"/>
                </a:cubicBezTo>
                <a:cubicBezTo>
                  <a:pt x="233" y="6"/>
                  <a:pt x="234" y="3"/>
                  <a:pt x="236" y="2"/>
                </a:cubicBezTo>
                <a:cubicBezTo>
                  <a:pt x="237" y="2"/>
                  <a:pt x="241" y="2"/>
                  <a:pt x="243" y="2"/>
                </a:cubicBezTo>
                <a:cubicBezTo>
                  <a:pt x="244" y="3"/>
                  <a:pt x="247" y="4"/>
                  <a:pt x="248" y="5"/>
                </a:cubicBezTo>
                <a:cubicBezTo>
                  <a:pt x="250" y="6"/>
                  <a:pt x="252" y="10"/>
                  <a:pt x="254" y="11"/>
                </a:cubicBezTo>
                <a:cubicBezTo>
                  <a:pt x="255" y="12"/>
                  <a:pt x="259" y="12"/>
                  <a:pt x="260" y="13"/>
                </a:cubicBezTo>
                <a:cubicBezTo>
                  <a:pt x="262" y="13"/>
                  <a:pt x="264" y="13"/>
                  <a:pt x="267" y="14"/>
                </a:cubicBezTo>
                <a:cubicBezTo>
                  <a:pt x="266" y="16"/>
                  <a:pt x="265" y="20"/>
                  <a:pt x="266" y="22"/>
                </a:cubicBezTo>
                <a:cubicBezTo>
                  <a:pt x="266" y="24"/>
                  <a:pt x="271" y="26"/>
                  <a:pt x="272" y="27"/>
                </a:cubicBezTo>
                <a:cubicBezTo>
                  <a:pt x="273" y="28"/>
                  <a:pt x="276" y="29"/>
                  <a:pt x="276" y="30"/>
                </a:cubicBezTo>
                <a:cubicBezTo>
                  <a:pt x="278" y="32"/>
                  <a:pt x="276" y="37"/>
                  <a:pt x="278" y="38"/>
                </a:cubicBezTo>
                <a:cubicBezTo>
                  <a:pt x="279" y="40"/>
                  <a:pt x="284" y="38"/>
                  <a:pt x="285" y="38"/>
                </a:cubicBezTo>
                <a:cubicBezTo>
                  <a:pt x="287" y="39"/>
                  <a:pt x="288" y="43"/>
                  <a:pt x="289" y="44"/>
                </a:cubicBezTo>
                <a:cubicBezTo>
                  <a:pt x="290" y="44"/>
                  <a:pt x="293" y="43"/>
                  <a:pt x="294" y="44"/>
                </a:cubicBezTo>
                <a:cubicBezTo>
                  <a:pt x="296" y="45"/>
                  <a:pt x="295" y="51"/>
                  <a:pt x="296" y="53"/>
                </a:cubicBezTo>
                <a:cubicBezTo>
                  <a:pt x="297" y="55"/>
                  <a:pt x="299" y="60"/>
                  <a:pt x="301" y="60"/>
                </a:cubicBezTo>
                <a:cubicBezTo>
                  <a:pt x="303" y="60"/>
                  <a:pt x="305" y="57"/>
                  <a:pt x="306" y="56"/>
                </a:cubicBezTo>
                <a:cubicBezTo>
                  <a:pt x="308" y="55"/>
                  <a:pt x="313" y="53"/>
                  <a:pt x="314" y="51"/>
                </a:cubicBezTo>
                <a:cubicBezTo>
                  <a:pt x="315" y="49"/>
                  <a:pt x="313" y="45"/>
                  <a:pt x="314" y="44"/>
                </a:cubicBezTo>
                <a:cubicBezTo>
                  <a:pt x="315" y="42"/>
                  <a:pt x="319" y="40"/>
                  <a:pt x="321" y="39"/>
                </a:cubicBezTo>
                <a:cubicBezTo>
                  <a:pt x="323" y="39"/>
                  <a:pt x="326" y="39"/>
                  <a:pt x="328" y="39"/>
                </a:cubicBezTo>
                <a:cubicBezTo>
                  <a:pt x="330" y="40"/>
                  <a:pt x="333" y="43"/>
                  <a:pt x="334" y="45"/>
                </a:cubicBezTo>
                <a:cubicBezTo>
                  <a:pt x="334" y="47"/>
                  <a:pt x="332" y="51"/>
                  <a:pt x="334" y="53"/>
                </a:cubicBezTo>
                <a:cubicBezTo>
                  <a:pt x="335" y="55"/>
                  <a:pt x="341" y="56"/>
                  <a:pt x="343" y="56"/>
                </a:cubicBezTo>
                <a:cubicBezTo>
                  <a:pt x="347" y="56"/>
                  <a:pt x="354" y="56"/>
                  <a:pt x="356" y="55"/>
                </a:cubicBezTo>
                <a:cubicBezTo>
                  <a:pt x="358" y="54"/>
                  <a:pt x="360" y="51"/>
                  <a:pt x="361" y="50"/>
                </a:cubicBezTo>
                <a:cubicBezTo>
                  <a:pt x="363" y="48"/>
                  <a:pt x="370" y="47"/>
                  <a:pt x="372" y="45"/>
                </a:cubicBezTo>
                <a:cubicBezTo>
                  <a:pt x="374" y="42"/>
                  <a:pt x="374" y="36"/>
                  <a:pt x="376" y="33"/>
                </a:cubicBezTo>
                <a:cubicBezTo>
                  <a:pt x="377" y="31"/>
                  <a:pt x="380" y="27"/>
                  <a:pt x="382" y="26"/>
                </a:cubicBezTo>
                <a:cubicBezTo>
                  <a:pt x="383" y="25"/>
                  <a:pt x="387" y="25"/>
                  <a:pt x="389" y="23"/>
                </a:cubicBezTo>
                <a:cubicBezTo>
                  <a:pt x="390" y="22"/>
                  <a:pt x="390" y="17"/>
                  <a:pt x="391" y="15"/>
                </a:cubicBezTo>
                <a:cubicBezTo>
                  <a:pt x="393" y="16"/>
                  <a:pt x="395" y="17"/>
                  <a:pt x="396" y="18"/>
                </a:cubicBezTo>
                <a:cubicBezTo>
                  <a:pt x="397" y="20"/>
                  <a:pt x="398" y="24"/>
                  <a:pt x="398" y="26"/>
                </a:cubicBezTo>
                <a:cubicBezTo>
                  <a:pt x="398" y="28"/>
                  <a:pt x="397" y="32"/>
                  <a:pt x="397" y="35"/>
                </a:cubicBezTo>
                <a:cubicBezTo>
                  <a:pt x="396" y="38"/>
                  <a:pt x="398" y="44"/>
                  <a:pt x="398" y="47"/>
                </a:cubicBezTo>
                <a:cubicBezTo>
                  <a:pt x="397" y="49"/>
                  <a:pt x="398" y="54"/>
                  <a:pt x="396" y="55"/>
                </a:cubicBezTo>
                <a:cubicBezTo>
                  <a:pt x="395" y="56"/>
                  <a:pt x="390" y="55"/>
                  <a:pt x="388" y="55"/>
                </a:cubicBezTo>
                <a:cubicBezTo>
                  <a:pt x="386" y="56"/>
                  <a:pt x="382" y="57"/>
                  <a:pt x="381" y="58"/>
                </a:cubicBezTo>
                <a:cubicBezTo>
                  <a:pt x="380" y="60"/>
                  <a:pt x="380" y="63"/>
                  <a:pt x="379" y="65"/>
                </a:cubicBezTo>
                <a:cubicBezTo>
                  <a:pt x="379" y="66"/>
                  <a:pt x="378" y="70"/>
                  <a:pt x="378" y="72"/>
                </a:cubicBezTo>
                <a:cubicBezTo>
                  <a:pt x="379" y="73"/>
                  <a:pt x="381" y="75"/>
                  <a:pt x="382" y="76"/>
                </a:cubicBezTo>
                <a:cubicBezTo>
                  <a:pt x="384" y="77"/>
                  <a:pt x="389" y="78"/>
                  <a:pt x="392" y="78"/>
                </a:cubicBezTo>
                <a:cubicBezTo>
                  <a:pt x="394" y="78"/>
                  <a:pt x="398" y="76"/>
                  <a:pt x="400" y="75"/>
                </a:cubicBezTo>
                <a:cubicBezTo>
                  <a:pt x="402" y="75"/>
                  <a:pt x="406" y="76"/>
                  <a:pt x="408" y="75"/>
                </a:cubicBezTo>
                <a:cubicBezTo>
                  <a:pt x="410" y="74"/>
                  <a:pt x="412" y="72"/>
                  <a:pt x="413" y="70"/>
                </a:cubicBezTo>
                <a:cubicBezTo>
                  <a:pt x="414" y="69"/>
                  <a:pt x="415" y="64"/>
                  <a:pt x="416" y="62"/>
                </a:cubicBezTo>
                <a:cubicBezTo>
                  <a:pt x="417" y="61"/>
                  <a:pt x="419" y="60"/>
                  <a:pt x="420" y="59"/>
                </a:cubicBezTo>
                <a:cubicBezTo>
                  <a:pt x="421" y="58"/>
                  <a:pt x="423" y="54"/>
                  <a:pt x="423" y="52"/>
                </a:cubicBezTo>
                <a:cubicBezTo>
                  <a:pt x="422" y="50"/>
                  <a:pt x="419" y="47"/>
                  <a:pt x="418" y="45"/>
                </a:cubicBezTo>
                <a:cubicBezTo>
                  <a:pt x="417" y="43"/>
                  <a:pt x="416" y="38"/>
                  <a:pt x="416" y="36"/>
                </a:cubicBezTo>
                <a:cubicBezTo>
                  <a:pt x="416" y="33"/>
                  <a:pt x="417" y="29"/>
                  <a:pt x="419" y="27"/>
                </a:cubicBezTo>
                <a:cubicBezTo>
                  <a:pt x="420" y="26"/>
                  <a:pt x="423" y="25"/>
                  <a:pt x="424" y="24"/>
                </a:cubicBezTo>
                <a:cubicBezTo>
                  <a:pt x="425" y="23"/>
                  <a:pt x="425" y="19"/>
                  <a:pt x="426" y="18"/>
                </a:cubicBezTo>
                <a:cubicBezTo>
                  <a:pt x="427" y="16"/>
                  <a:pt x="430" y="15"/>
                  <a:pt x="432" y="14"/>
                </a:cubicBezTo>
                <a:cubicBezTo>
                  <a:pt x="434" y="14"/>
                  <a:pt x="437" y="14"/>
                  <a:pt x="439" y="14"/>
                </a:cubicBezTo>
                <a:cubicBezTo>
                  <a:pt x="440" y="14"/>
                  <a:pt x="443" y="14"/>
                  <a:pt x="444" y="14"/>
                </a:cubicBezTo>
                <a:cubicBezTo>
                  <a:pt x="446" y="13"/>
                  <a:pt x="449" y="8"/>
                  <a:pt x="451" y="6"/>
                </a:cubicBezTo>
                <a:cubicBezTo>
                  <a:pt x="453" y="5"/>
                  <a:pt x="458" y="2"/>
                  <a:pt x="461" y="1"/>
                </a:cubicBezTo>
                <a:cubicBezTo>
                  <a:pt x="463" y="1"/>
                  <a:pt x="466" y="2"/>
                  <a:pt x="468" y="1"/>
                </a:cubicBezTo>
                <a:cubicBezTo>
                  <a:pt x="470" y="1"/>
                  <a:pt x="475" y="0"/>
                  <a:pt x="477" y="0"/>
                </a:cubicBezTo>
                <a:cubicBezTo>
                  <a:pt x="478" y="0"/>
                  <a:pt x="481" y="0"/>
                  <a:pt x="482" y="0"/>
                </a:cubicBezTo>
                <a:cubicBezTo>
                  <a:pt x="484" y="0"/>
                  <a:pt x="487" y="2"/>
                  <a:pt x="488" y="3"/>
                </a:cubicBezTo>
                <a:cubicBezTo>
                  <a:pt x="491" y="3"/>
                  <a:pt x="497" y="2"/>
                  <a:pt x="500" y="2"/>
                </a:cubicBezTo>
                <a:cubicBezTo>
                  <a:pt x="501" y="3"/>
                  <a:pt x="505" y="3"/>
                  <a:pt x="507" y="4"/>
                </a:cubicBezTo>
                <a:cubicBezTo>
                  <a:pt x="508" y="5"/>
                  <a:pt x="509" y="8"/>
                  <a:pt x="509" y="9"/>
                </a:cubicBezTo>
                <a:cubicBezTo>
                  <a:pt x="510" y="12"/>
                  <a:pt x="510" y="17"/>
                  <a:pt x="509" y="19"/>
                </a:cubicBezTo>
                <a:cubicBezTo>
                  <a:pt x="509" y="20"/>
                  <a:pt x="506" y="22"/>
                  <a:pt x="506" y="23"/>
                </a:cubicBezTo>
                <a:cubicBezTo>
                  <a:pt x="506" y="25"/>
                  <a:pt x="507" y="28"/>
                  <a:pt x="508" y="30"/>
                </a:cubicBezTo>
                <a:cubicBezTo>
                  <a:pt x="509" y="32"/>
                  <a:pt x="512" y="34"/>
                  <a:pt x="513" y="35"/>
                </a:cubicBezTo>
                <a:cubicBezTo>
                  <a:pt x="514" y="36"/>
                  <a:pt x="516" y="39"/>
                  <a:pt x="516" y="40"/>
                </a:cubicBezTo>
                <a:cubicBezTo>
                  <a:pt x="517" y="42"/>
                  <a:pt x="517" y="48"/>
                  <a:pt x="516" y="50"/>
                </a:cubicBezTo>
                <a:cubicBezTo>
                  <a:pt x="515" y="52"/>
                  <a:pt x="512" y="55"/>
                  <a:pt x="511" y="57"/>
                </a:cubicBezTo>
                <a:cubicBezTo>
                  <a:pt x="510" y="59"/>
                  <a:pt x="511" y="63"/>
                  <a:pt x="510" y="65"/>
                </a:cubicBezTo>
                <a:cubicBezTo>
                  <a:pt x="510" y="67"/>
                  <a:pt x="508" y="70"/>
                  <a:pt x="508" y="72"/>
                </a:cubicBezTo>
                <a:cubicBezTo>
                  <a:pt x="508" y="73"/>
                  <a:pt x="510" y="75"/>
                  <a:pt x="511" y="76"/>
                </a:cubicBezTo>
                <a:cubicBezTo>
                  <a:pt x="512" y="77"/>
                  <a:pt x="514" y="77"/>
                  <a:pt x="515" y="77"/>
                </a:cubicBezTo>
                <a:cubicBezTo>
                  <a:pt x="517" y="77"/>
                  <a:pt x="520" y="75"/>
                  <a:pt x="522" y="76"/>
                </a:cubicBezTo>
                <a:cubicBezTo>
                  <a:pt x="523" y="77"/>
                  <a:pt x="525" y="80"/>
                  <a:pt x="525" y="81"/>
                </a:cubicBezTo>
                <a:cubicBezTo>
                  <a:pt x="525" y="83"/>
                  <a:pt x="523" y="86"/>
                  <a:pt x="523" y="88"/>
                </a:cubicBezTo>
                <a:cubicBezTo>
                  <a:pt x="523" y="90"/>
                  <a:pt x="521" y="95"/>
                  <a:pt x="523" y="96"/>
                </a:cubicBezTo>
                <a:cubicBezTo>
                  <a:pt x="524" y="97"/>
                  <a:pt x="527" y="94"/>
                  <a:pt x="528" y="94"/>
                </a:cubicBezTo>
                <a:cubicBezTo>
                  <a:pt x="529" y="94"/>
                  <a:pt x="532" y="95"/>
                  <a:pt x="533" y="96"/>
                </a:cubicBezTo>
                <a:cubicBezTo>
                  <a:pt x="535" y="98"/>
                  <a:pt x="535" y="104"/>
                  <a:pt x="536" y="105"/>
                </a:cubicBezTo>
                <a:cubicBezTo>
                  <a:pt x="538" y="107"/>
                  <a:pt x="542" y="106"/>
                  <a:pt x="543" y="107"/>
                </a:cubicBezTo>
                <a:cubicBezTo>
                  <a:pt x="545" y="108"/>
                  <a:pt x="547" y="111"/>
                  <a:pt x="548" y="113"/>
                </a:cubicBezTo>
                <a:cubicBezTo>
                  <a:pt x="549" y="115"/>
                  <a:pt x="551" y="120"/>
                  <a:pt x="550" y="123"/>
                </a:cubicBezTo>
                <a:cubicBezTo>
                  <a:pt x="550" y="125"/>
                  <a:pt x="547" y="128"/>
                  <a:pt x="546" y="129"/>
                </a:cubicBezTo>
                <a:cubicBezTo>
                  <a:pt x="546" y="131"/>
                  <a:pt x="547" y="135"/>
                  <a:pt x="546" y="137"/>
                </a:cubicBezTo>
                <a:cubicBezTo>
                  <a:pt x="545" y="139"/>
                  <a:pt x="541" y="141"/>
                  <a:pt x="539" y="141"/>
                </a:cubicBezTo>
                <a:cubicBezTo>
                  <a:pt x="536" y="142"/>
                  <a:pt x="530" y="139"/>
                  <a:pt x="528" y="141"/>
                </a:cubicBezTo>
                <a:cubicBezTo>
                  <a:pt x="527" y="141"/>
                  <a:pt x="527" y="144"/>
                  <a:pt x="526" y="144"/>
                </a:cubicBezTo>
                <a:cubicBezTo>
                  <a:pt x="524" y="146"/>
                  <a:pt x="519" y="145"/>
                  <a:pt x="517" y="146"/>
                </a:cubicBezTo>
                <a:cubicBezTo>
                  <a:pt x="515" y="148"/>
                  <a:pt x="514" y="155"/>
                  <a:pt x="513" y="158"/>
                </a:cubicBezTo>
                <a:cubicBezTo>
                  <a:pt x="513" y="160"/>
                  <a:pt x="516" y="164"/>
                  <a:pt x="516" y="166"/>
                </a:cubicBezTo>
                <a:cubicBezTo>
                  <a:pt x="516" y="168"/>
                  <a:pt x="516" y="172"/>
                  <a:pt x="516" y="173"/>
                </a:cubicBezTo>
                <a:cubicBezTo>
                  <a:pt x="517" y="175"/>
                  <a:pt x="520" y="179"/>
                  <a:pt x="521" y="180"/>
                </a:cubicBezTo>
                <a:cubicBezTo>
                  <a:pt x="522" y="182"/>
                  <a:pt x="524" y="184"/>
                  <a:pt x="526" y="185"/>
                </a:cubicBezTo>
                <a:cubicBezTo>
                  <a:pt x="528" y="186"/>
                  <a:pt x="532" y="185"/>
                  <a:pt x="534" y="185"/>
                </a:cubicBezTo>
                <a:cubicBezTo>
                  <a:pt x="536" y="186"/>
                  <a:pt x="539" y="187"/>
                  <a:pt x="541" y="188"/>
                </a:cubicBezTo>
                <a:cubicBezTo>
                  <a:pt x="543" y="188"/>
                  <a:pt x="547" y="189"/>
                  <a:pt x="548" y="190"/>
                </a:cubicBezTo>
                <a:cubicBezTo>
                  <a:pt x="549" y="191"/>
                  <a:pt x="549" y="193"/>
                  <a:pt x="548" y="194"/>
                </a:cubicBezTo>
                <a:cubicBezTo>
                  <a:pt x="548" y="195"/>
                  <a:pt x="545" y="198"/>
                  <a:pt x="545" y="199"/>
                </a:cubicBezTo>
                <a:cubicBezTo>
                  <a:pt x="545" y="201"/>
                  <a:pt x="548" y="204"/>
                  <a:pt x="549" y="206"/>
                </a:cubicBezTo>
                <a:cubicBezTo>
                  <a:pt x="549" y="209"/>
                  <a:pt x="548" y="214"/>
                  <a:pt x="549" y="217"/>
                </a:cubicBezTo>
                <a:cubicBezTo>
                  <a:pt x="549" y="218"/>
                  <a:pt x="549" y="222"/>
                  <a:pt x="550" y="223"/>
                </a:cubicBezTo>
                <a:cubicBezTo>
                  <a:pt x="551" y="224"/>
                  <a:pt x="555" y="223"/>
                  <a:pt x="557" y="224"/>
                </a:cubicBezTo>
                <a:cubicBezTo>
                  <a:pt x="558" y="224"/>
                  <a:pt x="560" y="227"/>
                  <a:pt x="561" y="227"/>
                </a:cubicBezTo>
                <a:cubicBezTo>
                  <a:pt x="562" y="228"/>
                  <a:pt x="566" y="229"/>
                  <a:pt x="567" y="230"/>
                </a:cubicBezTo>
                <a:cubicBezTo>
                  <a:pt x="568" y="231"/>
                  <a:pt x="569" y="234"/>
                  <a:pt x="570" y="235"/>
                </a:cubicBezTo>
                <a:cubicBezTo>
                  <a:pt x="570" y="236"/>
                  <a:pt x="571" y="238"/>
                  <a:pt x="572" y="239"/>
                </a:cubicBezTo>
                <a:cubicBezTo>
                  <a:pt x="573" y="240"/>
                  <a:pt x="576" y="242"/>
                  <a:pt x="578" y="243"/>
                </a:cubicBezTo>
                <a:cubicBezTo>
                  <a:pt x="579" y="243"/>
                  <a:pt x="581" y="243"/>
                  <a:pt x="582" y="244"/>
                </a:cubicBezTo>
                <a:cubicBezTo>
                  <a:pt x="583" y="245"/>
                  <a:pt x="584" y="248"/>
                  <a:pt x="583" y="249"/>
                </a:cubicBezTo>
                <a:cubicBezTo>
                  <a:pt x="583" y="250"/>
                  <a:pt x="580" y="251"/>
                  <a:pt x="579" y="252"/>
                </a:cubicBezTo>
                <a:cubicBezTo>
                  <a:pt x="579" y="253"/>
                  <a:pt x="579" y="257"/>
                  <a:pt x="579" y="258"/>
                </a:cubicBezTo>
                <a:cubicBezTo>
                  <a:pt x="578" y="259"/>
                  <a:pt x="576" y="261"/>
                  <a:pt x="576" y="262"/>
                </a:cubicBezTo>
                <a:cubicBezTo>
                  <a:pt x="574" y="263"/>
                  <a:pt x="571" y="266"/>
                  <a:pt x="571" y="268"/>
                </a:cubicBezTo>
                <a:cubicBezTo>
                  <a:pt x="571" y="270"/>
                  <a:pt x="575" y="274"/>
                  <a:pt x="576" y="276"/>
                </a:cubicBezTo>
                <a:cubicBezTo>
                  <a:pt x="576" y="278"/>
                  <a:pt x="575" y="282"/>
                  <a:pt x="574" y="283"/>
                </a:cubicBezTo>
                <a:cubicBezTo>
                  <a:pt x="573" y="285"/>
                  <a:pt x="569" y="289"/>
                  <a:pt x="567" y="289"/>
                </a:cubicBezTo>
                <a:cubicBezTo>
                  <a:pt x="565" y="290"/>
                  <a:pt x="560" y="288"/>
                  <a:pt x="558" y="289"/>
                </a:cubicBezTo>
                <a:cubicBezTo>
                  <a:pt x="557" y="289"/>
                  <a:pt x="556" y="291"/>
                  <a:pt x="555" y="292"/>
                </a:cubicBezTo>
                <a:cubicBezTo>
                  <a:pt x="554" y="293"/>
                  <a:pt x="550" y="294"/>
                  <a:pt x="549" y="294"/>
                </a:cubicBezTo>
                <a:cubicBezTo>
                  <a:pt x="548" y="294"/>
                  <a:pt x="545" y="303"/>
                  <a:pt x="543" y="306"/>
                </a:cubicBezTo>
                <a:cubicBezTo>
                  <a:pt x="542" y="307"/>
                  <a:pt x="538" y="308"/>
                  <a:pt x="536" y="309"/>
                </a:cubicBezTo>
                <a:cubicBezTo>
                  <a:pt x="535" y="309"/>
                  <a:pt x="534" y="312"/>
                  <a:pt x="533" y="312"/>
                </a:cubicBezTo>
                <a:cubicBezTo>
                  <a:pt x="530" y="313"/>
                  <a:pt x="524" y="310"/>
                  <a:pt x="522" y="309"/>
                </a:cubicBezTo>
                <a:cubicBezTo>
                  <a:pt x="521" y="308"/>
                  <a:pt x="520" y="306"/>
                  <a:pt x="518" y="306"/>
                </a:cubicBezTo>
                <a:cubicBezTo>
                  <a:pt x="516" y="305"/>
                  <a:pt x="510" y="306"/>
                  <a:pt x="507" y="307"/>
                </a:cubicBezTo>
                <a:cubicBezTo>
                  <a:pt x="505" y="308"/>
                  <a:pt x="501" y="310"/>
                  <a:pt x="500" y="312"/>
                </a:cubicBezTo>
                <a:cubicBezTo>
                  <a:pt x="498" y="313"/>
                  <a:pt x="497" y="318"/>
                  <a:pt x="496" y="321"/>
                </a:cubicBezTo>
                <a:cubicBezTo>
                  <a:pt x="495" y="321"/>
                  <a:pt x="494" y="321"/>
                  <a:pt x="493" y="321"/>
                </a:cubicBezTo>
                <a:cubicBezTo>
                  <a:pt x="492" y="322"/>
                  <a:pt x="491" y="326"/>
                  <a:pt x="489" y="327"/>
                </a:cubicBezTo>
                <a:cubicBezTo>
                  <a:pt x="488" y="328"/>
                  <a:pt x="484" y="327"/>
                  <a:pt x="483" y="327"/>
                </a:cubicBezTo>
                <a:cubicBezTo>
                  <a:pt x="482" y="327"/>
                  <a:pt x="479" y="325"/>
                  <a:pt x="478" y="326"/>
                </a:cubicBezTo>
                <a:cubicBezTo>
                  <a:pt x="477" y="327"/>
                  <a:pt x="478" y="330"/>
                  <a:pt x="478" y="331"/>
                </a:cubicBezTo>
                <a:cubicBezTo>
                  <a:pt x="478" y="333"/>
                  <a:pt x="477" y="336"/>
                  <a:pt x="476" y="338"/>
                </a:cubicBezTo>
                <a:cubicBezTo>
                  <a:pt x="475" y="339"/>
                  <a:pt x="473" y="340"/>
                  <a:pt x="472" y="340"/>
                </a:cubicBezTo>
                <a:cubicBezTo>
                  <a:pt x="470" y="340"/>
                  <a:pt x="468" y="338"/>
                  <a:pt x="466" y="337"/>
                </a:cubicBezTo>
                <a:cubicBezTo>
                  <a:pt x="464" y="337"/>
                  <a:pt x="459" y="338"/>
                  <a:pt x="458" y="337"/>
                </a:cubicBezTo>
                <a:cubicBezTo>
                  <a:pt x="457" y="336"/>
                  <a:pt x="457" y="333"/>
                  <a:pt x="457" y="332"/>
                </a:cubicBezTo>
                <a:cubicBezTo>
                  <a:pt x="456" y="330"/>
                  <a:pt x="454" y="326"/>
                  <a:pt x="452" y="325"/>
                </a:cubicBezTo>
                <a:cubicBezTo>
                  <a:pt x="450" y="324"/>
                  <a:pt x="446" y="324"/>
                  <a:pt x="445" y="325"/>
                </a:cubicBezTo>
                <a:cubicBezTo>
                  <a:pt x="444" y="325"/>
                  <a:pt x="443" y="327"/>
                  <a:pt x="442" y="328"/>
                </a:cubicBezTo>
                <a:cubicBezTo>
                  <a:pt x="441" y="328"/>
                  <a:pt x="438" y="326"/>
                  <a:pt x="437" y="327"/>
                </a:cubicBezTo>
                <a:cubicBezTo>
                  <a:pt x="436" y="327"/>
                  <a:pt x="434" y="328"/>
                  <a:pt x="433" y="328"/>
                </a:cubicBezTo>
                <a:cubicBezTo>
                  <a:pt x="432" y="330"/>
                  <a:pt x="433" y="333"/>
                  <a:pt x="433" y="334"/>
                </a:cubicBezTo>
                <a:cubicBezTo>
                  <a:pt x="433" y="335"/>
                  <a:pt x="432" y="337"/>
                  <a:pt x="432" y="338"/>
                </a:cubicBezTo>
                <a:cubicBezTo>
                  <a:pt x="431" y="339"/>
                  <a:pt x="430" y="340"/>
                  <a:pt x="429" y="341"/>
                </a:cubicBezTo>
                <a:cubicBezTo>
                  <a:pt x="429" y="343"/>
                  <a:pt x="428" y="346"/>
                  <a:pt x="428" y="347"/>
                </a:cubicBezTo>
                <a:cubicBezTo>
                  <a:pt x="429" y="348"/>
                  <a:pt x="430" y="349"/>
                  <a:pt x="431" y="350"/>
                </a:cubicBezTo>
                <a:cubicBezTo>
                  <a:pt x="432" y="350"/>
                  <a:pt x="432" y="352"/>
                  <a:pt x="433" y="353"/>
                </a:cubicBezTo>
                <a:cubicBezTo>
                  <a:pt x="435" y="353"/>
                  <a:pt x="438" y="351"/>
                  <a:pt x="439" y="351"/>
                </a:cubicBezTo>
                <a:cubicBezTo>
                  <a:pt x="441" y="351"/>
                  <a:pt x="444" y="350"/>
                  <a:pt x="446" y="350"/>
                </a:cubicBezTo>
                <a:cubicBezTo>
                  <a:pt x="447" y="350"/>
                  <a:pt x="448" y="352"/>
                  <a:pt x="449" y="353"/>
                </a:cubicBezTo>
                <a:cubicBezTo>
                  <a:pt x="449" y="354"/>
                  <a:pt x="448" y="356"/>
                  <a:pt x="448" y="358"/>
                </a:cubicBezTo>
                <a:cubicBezTo>
                  <a:pt x="448" y="359"/>
                  <a:pt x="449" y="363"/>
                  <a:pt x="450" y="364"/>
                </a:cubicBezTo>
                <a:cubicBezTo>
                  <a:pt x="451" y="365"/>
                  <a:pt x="454" y="365"/>
                  <a:pt x="455" y="366"/>
                </a:cubicBezTo>
                <a:cubicBezTo>
                  <a:pt x="456" y="368"/>
                  <a:pt x="457" y="371"/>
                  <a:pt x="457" y="373"/>
                </a:cubicBezTo>
                <a:cubicBezTo>
                  <a:pt x="456" y="374"/>
                  <a:pt x="454" y="377"/>
                  <a:pt x="454" y="378"/>
                </a:cubicBezTo>
                <a:cubicBezTo>
                  <a:pt x="453" y="379"/>
                  <a:pt x="453" y="382"/>
                  <a:pt x="453" y="383"/>
                </a:cubicBezTo>
                <a:cubicBezTo>
                  <a:pt x="452" y="384"/>
                  <a:pt x="450" y="385"/>
                  <a:pt x="449" y="386"/>
                </a:cubicBezTo>
                <a:cubicBezTo>
                  <a:pt x="448" y="386"/>
                  <a:pt x="446" y="385"/>
                  <a:pt x="444" y="386"/>
                </a:cubicBezTo>
                <a:cubicBezTo>
                  <a:pt x="443" y="386"/>
                  <a:pt x="439" y="386"/>
                  <a:pt x="438" y="387"/>
                </a:cubicBezTo>
                <a:cubicBezTo>
                  <a:pt x="436" y="387"/>
                  <a:pt x="434" y="390"/>
                  <a:pt x="433" y="390"/>
                </a:cubicBezTo>
                <a:cubicBezTo>
                  <a:pt x="431" y="391"/>
                  <a:pt x="427" y="389"/>
                  <a:pt x="425" y="389"/>
                </a:cubicBezTo>
                <a:cubicBezTo>
                  <a:pt x="423" y="389"/>
                  <a:pt x="419" y="388"/>
                  <a:pt x="416" y="388"/>
                </a:cubicBezTo>
                <a:cubicBezTo>
                  <a:pt x="414" y="388"/>
                  <a:pt x="409" y="390"/>
                  <a:pt x="407" y="391"/>
                </a:cubicBezTo>
                <a:cubicBezTo>
                  <a:pt x="406" y="393"/>
                  <a:pt x="407" y="397"/>
                  <a:pt x="405" y="398"/>
                </a:cubicBezTo>
                <a:cubicBezTo>
                  <a:pt x="404" y="399"/>
                  <a:pt x="399" y="397"/>
                  <a:pt x="397" y="397"/>
                </a:cubicBezTo>
                <a:cubicBezTo>
                  <a:pt x="396" y="397"/>
                  <a:pt x="393" y="397"/>
                  <a:pt x="393" y="398"/>
                </a:cubicBezTo>
                <a:cubicBezTo>
                  <a:pt x="392" y="399"/>
                  <a:pt x="393" y="403"/>
                  <a:pt x="393" y="404"/>
                </a:cubicBezTo>
                <a:cubicBezTo>
                  <a:pt x="392" y="406"/>
                  <a:pt x="391" y="409"/>
                  <a:pt x="389" y="410"/>
                </a:cubicBezTo>
                <a:cubicBezTo>
                  <a:pt x="388" y="411"/>
                  <a:pt x="385" y="411"/>
                  <a:pt x="383" y="411"/>
                </a:cubicBezTo>
                <a:cubicBezTo>
                  <a:pt x="382" y="412"/>
                  <a:pt x="378" y="413"/>
                  <a:pt x="377" y="414"/>
                </a:cubicBezTo>
                <a:cubicBezTo>
                  <a:pt x="375" y="414"/>
                  <a:pt x="372" y="413"/>
                  <a:pt x="371" y="414"/>
                </a:cubicBezTo>
                <a:cubicBezTo>
                  <a:pt x="369" y="414"/>
                  <a:pt x="365" y="417"/>
                  <a:pt x="364" y="418"/>
                </a:cubicBezTo>
                <a:cubicBezTo>
                  <a:pt x="363" y="419"/>
                  <a:pt x="363" y="422"/>
                  <a:pt x="364" y="423"/>
                </a:cubicBezTo>
                <a:cubicBezTo>
                  <a:pt x="364" y="424"/>
                  <a:pt x="367" y="424"/>
                  <a:pt x="367" y="425"/>
                </a:cubicBezTo>
                <a:cubicBezTo>
                  <a:pt x="368" y="427"/>
                  <a:pt x="366" y="430"/>
                  <a:pt x="366" y="432"/>
                </a:cubicBezTo>
                <a:cubicBezTo>
                  <a:pt x="365" y="433"/>
                  <a:pt x="363" y="436"/>
                  <a:pt x="361" y="436"/>
                </a:cubicBezTo>
                <a:cubicBezTo>
                  <a:pt x="360" y="437"/>
                  <a:pt x="358" y="436"/>
                  <a:pt x="357" y="436"/>
                </a:cubicBezTo>
                <a:cubicBezTo>
                  <a:pt x="355" y="437"/>
                  <a:pt x="355" y="440"/>
                  <a:pt x="353" y="441"/>
                </a:cubicBezTo>
                <a:cubicBezTo>
                  <a:pt x="352" y="442"/>
                  <a:pt x="349" y="441"/>
                  <a:pt x="347" y="441"/>
                </a:cubicBezTo>
                <a:cubicBezTo>
                  <a:pt x="346" y="441"/>
                  <a:pt x="344" y="440"/>
                  <a:pt x="343" y="440"/>
                </a:cubicBezTo>
                <a:cubicBezTo>
                  <a:pt x="341" y="440"/>
                  <a:pt x="338" y="443"/>
                  <a:pt x="337" y="444"/>
                </a:cubicBezTo>
                <a:cubicBezTo>
                  <a:pt x="336" y="446"/>
                  <a:pt x="338" y="449"/>
                  <a:pt x="337" y="450"/>
                </a:cubicBezTo>
                <a:cubicBezTo>
                  <a:pt x="336" y="452"/>
                  <a:pt x="333" y="454"/>
                  <a:pt x="332" y="456"/>
                </a:cubicBezTo>
                <a:cubicBezTo>
                  <a:pt x="331" y="457"/>
                  <a:pt x="331" y="460"/>
                  <a:pt x="331" y="461"/>
                </a:cubicBezTo>
                <a:cubicBezTo>
                  <a:pt x="331" y="463"/>
                  <a:pt x="332" y="466"/>
                  <a:pt x="333" y="467"/>
                </a:cubicBezTo>
                <a:cubicBezTo>
                  <a:pt x="334" y="468"/>
                  <a:pt x="338" y="467"/>
                  <a:pt x="339" y="469"/>
                </a:cubicBezTo>
                <a:cubicBezTo>
                  <a:pt x="340" y="470"/>
                  <a:pt x="342" y="473"/>
                  <a:pt x="341" y="474"/>
                </a:cubicBezTo>
                <a:cubicBezTo>
                  <a:pt x="341" y="475"/>
                  <a:pt x="339" y="477"/>
                  <a:pt x="339" y="477"/>
                </a:cubicBezTo>
                <a:cubicBezTo>
                  <a:pt x="338" y="477"/>
                  <a:pt x="335" y="476"/>
                  <a:pt x="334" y="477"/>
                </a:cubicBezTo>
                <a:cubicBezTo>
                  <a:pt x="333" y="478"/>
                  <a:pt x="334" y="482"/>
                  <a:pt x="333" y="482"/>
                </a:cubicBezTo>
                <a:cubicBezTo>
                  <a:pt x="332" y="482"/>
                  <a:pt x="328" y="482"/>
                  <a:pt x="327" y="482"/>
                </a:cubicBezTo>
                <a:cubicBezTo>
                  <a:pt x="326" y="482"/>
                  <a:pt x="323" y="483"/>
                  <a:pt x="322" y="482"/>
                </a:cubicBezTo>
                <a:cubicBezTo>
                  <a:pt x="321" y="482"/>
                  <a:pt x="320" y="479"/>
                  <a:pt x="319" y="479"/>
                </a:cubicBezTo>
                <a:cubicBezTo>
                  <a:pt x="318" y="478"/>
                  <a:pt x="314" y="478"/>
                  <a:pt x="312" y="478"/>
                </a:cubicBezTo>
                <a:cubicBezTo>
                  <a:pt x="311" y="478"/>
                  <a:pt x="310" y="479"/>
                  <a:pt x="309" y="480"/>
                </a:cubicBezTo>
                <a:cubicBezTo>
                  <a:pt x="309" y="480"/>
                  <a:pt x="309" y="482"/>
                  <a:pt x="309" y="483"/>
                </a:cubicBezTo>
                <a:cubicBezTo>
                  <a:pt x="310" y="484"/>
                  <a:pt x="312" y="485"/>
                  <a:pt x="312" y="486"/>
                </a:cubicBezTo>
                <a:cubicBezTo>
                  <a:pt x="313" y="487"/>
                  <a:pt x="314" y="490"/>
                  <a:pt x="314" y="491"/>
                </a:cubicBezTo>
                <a:cubicBezTo>
                  <a:pt x="314" y="492"/>
                  <a:pt x="313" y="496"/>
                  <a:pt x="311" y="497"/>
                </a:cubicBezTo>
                <a:cubicBezTo>
                  <a:pt x="310" y="497"/>
                  <a:pt x="307" y="495"/>
                  <a:pt x="306" y="495"/>
                </a:cubicBezTo>
                <a:cubicBezTo>
                  <a:pt x="305" y="495"/>
                  <a:pt x="304" y="496"/>
                  <a:pt x="304" y="497"/>
                </a:cubicBezTo>
                <a:cubicBezTo>
                  <a:pt x="303" y="498"/>
                  <a:pt x="302" y="501"/>
                  <a:pt x="302" y="502"/>
                </a:cubicBezTo>
                <a:cubicBezTo>
                  <a:pt x="303" y="504"/>
                  <a:pt x="307" y="503"/>
                  <a:pt x="308" y="505"/>
                </a:cubicBezTo>
                <a:cubicBezTo>
                  <a:pt x="309" y="506"/>
                  <a:pt x="309" y="509"/>
                  <a:pt x="310" y="510"/>
                </a:cubicBezTo>
                <a:cubicBezTo>
                  <a:pt x="311" y="511"/>
                  <a:pt x="314" y="512"/>
                  <a:pt x="315" y="512"/>
                </a:cubicBezTo>
                <a:cubicBezTo>
                  <a:pt x="316" y="512"/>
                  <a:pt x="320" y="511"/>
                  <a:pt x="321" y="512"/>
                </a:cubicBezTo>
                <a:cubicBezTo>
                  <a:pt x="321" y="512"/>
                  <a:pt x="321" y="515"/>
                  <a:pt x="321" y="515"/>
                </a:cubicBezTo>
                <a:cubicBezTo>
                  <a:pt x="322" y="516"/>
                  <a:pt x="325" y="516"/>
                  <a:pt x="326" y="516"/>
                </a:cubicBezTo>
                <a:cubicBezTo>
                  <a:pt x="328" y="516"/>
                  <a:pt x="332" y="515"/>
                  <a:pt x="334" y="515"/>
                </a:cubicBezTo>
                <a:cubicBezTo>
                  <a:pt x="335" y="516"/>
                  <a:pt x="336" y="517"/>
                  <a:pt x="337" y="518"/>
                </a:cubicBezTo>
                <a:cubicBezTo>
                  <a:pt x="337" y="519"/>
                  <a:pt x="336" y="521"/>
                  <a:pt x="336" y="522"/>
                </a:cubicBezTo>
                <a:cubicBezTo>
                  <a:pt x="336" y="523"/>
                  <a:pt x="337" y="525"/>
                  <a:pt x="338" y="526"/>
                </a:cubicBezTo>
                <a:cubicBezTo>
                  <a:pt x="339" y="527"/>
                  <a:pt x="343" y="527"/>
                  <a:pt x="344" y="528"/>
                </a:cubicBezTo>
                <a:cubicBezTo>
                  <a:pt x="344" y="529"/>
                  <a:pt x="344" y="531"/>
                  <a:pt x="344" y="532"/>
                </a:cubicBezTo>
                <a:cubicBezTo>
                  <a:pt x="344" y="533"/>
                  <a:pt x="344" y="536"/>
                  <a:pt x="345" y="537"/>
                </a:cubicBezTo>
                <a:cubicBezTo>
                  <a:pt x="345" y="538"/>
                  <a:pt x="346" y="541"/>
                  <a:pt x="346" y="543"/>
                </a:cubicBezTo>
                <a:cubicBezTo>
                  <a:pt x="347" y="544"/>
                  <a:pt x="348" y="546"/>
                  <a:pt x="348" y="547"/>
                </a:cubicBezTo>
                <a:cubicBezTo>
                  <a:pt x="349" y="549"/>
                  <a:pt x="349" y="553"/>
                  <a:pt x="348" y="555"/>
                </a:cubicBezTo>
                <a:cubicBezTo>
                  <a:pt x="348" y="556"/>
                  <a:pt x="345" y="558"/>
                  <a:pt x="344" y="558"/>
                </a:cubicBezTo>
                <a:cubicBezTo>
                  <a:pt x="343" y="558"/>
                  <a:pt x="341" y="556"/>
                  <a:pt x="341" y="555"/>
                </a:cubicBezTo>
                <a:cubicBezTo>
                  <a:pt x="340" y="554"/>
                  <a:pt x="339" y="551"/>
                  <a:pt x="338" y="551"/>
                </a:cubicBezTo>
                <a:cubicBezTo>
                  <a:pt x="337" y="550"/>
                  <a:pt x="332" y="549"/>
                  <a:pt x="331" y="550"/>
                </a:cubicBezTo>
                <a:cubicBezTo>
                  <a:pt x="329" y="551"/>
                  <a:pt x="330" y="555"/>
                  <a:pt x="329" y="557"/>
                </a:cubicBezTo>
                <a:cubicBezTo>
                  <a:pt x="327" y="558"/>
                  <a:pt x="323" y="560"/>
                  <a:pt x="321" y="562"/>
                </a:cubicBezTo>
                <a:cubicBezTo>
                  <a:pt x="321" y="562"/>
                  <a:pt x="321" y="564"/>
                  <a:pt x="320" y="564"/>
                </a:cubicBezTo>
                <a:cubicBezTo>
                  <a:pt x="318" y="565"/>
                  <a:pt x="314" y="565"/>
                  <a:pt x="312" y="564"/>
                </a:cubicBezTo>
                <a:cubicBezTo>
                  <a:pt x="311" y="564"/>
                  <a:pt x="309" y="562"/>
                  <a:pt x="307" y="561"/>
                </a:cubicBezTo>
                <a:cubicBezTo>
                  <a:pt x="306" y="561"/>
                  <a:pt x="303" y="561"/>
                  <a:pt x="302" y="561"/>
                </a:cubicBezTo>
                <a:cubicBezTo>
                  <a:pt x="300" y="560"/>
                  <a:pt x="298" y="556"/>
                  <a:pt x="297" y="554"/>
                </a:cubicBezTo>
                <a:cubicBezTo>
                  <a:pt x="296" y="553"/>
                  <a:pt x="297" y="549"/>
                  <a:pt x="296" y="547"/>
                </a:cubicBezTo>
                <a:cubicBezTo>
                  <a:pt x="294" y="546"/>
                  <a:pt x="291" y="545"/>
                  <a:pt x="289" y="545"/>
                </a:cubicBezTo>
                <a:cubicBezTo>
                  <a:pt x="288" y="545"/>
                  <a:pt x="286" y="545"/>
                  <a:pt x="285" y="545"/>
                </a:cubicBezTo>
                <a:cubicBezTo>
                  <a:pt x="284" y="545"/>
                  <a:pt x="282" y="544"/>
                  <a:pt x="281" y="544"/>
                </a:cubicBezTo>
                <a:cubicBezTo>
                  <a:pt x="279" y="544"/>
                  <a:pt x="277" y="542"/>
                  <a:pt x="276" y="542"/>
                </a:cubicBezTo>
                <a:cubicBezTo>
                  <a:pt x="275" y="542"/>
                  <a:pt x="273" y="543"/>
                  <a:pt x="272" y="543"/>
                </a:cubicBezTo>
                <a:cubicBezTo>
                  <a:pt x="270" y="543"/>
                  <a:pt x="265" y="545"/>
                  <a:pt x="263" y="545"/>
                </a:cubicBezTo>
                <a:cubicBezTo>
                  <a:pt x="262" y="545"/>
                  <a:pt x="261" y="544"/>
                  <a:pt x="260" y="544"/>
                </a:cubicBezTo>
                <a:cubicBezTo>
                  <a:pt x="259" y="542"/>
                  <a:pt x="258" y="539"/>
                  <a:pt x="258" y="537"/>
                </a:cubicBezTo>
                <a:cubicBezTo>
                  <a:pt x="258" y="535"/>
                  <a:pt x="260" y="532"/>
                  <a:pt x="260" y="530"/>
                </a:cubicBezTo>
                <a:cubicBezTo>
                  <a:pt x="260" y="528"/>
                  <a:pt x="256" y="525"/>
                  <a:pt x="255" y="525"/>
                </a:cubicBezTo>
                <a:cubicBezTo>
                  <a:pt x="254" y="525"/>
                  <a:pt x="251" y="525"/>
                  <a:pt x="250" y="525"/>
                </a:cubicBezTo>
                <a:cubicBezTo>
                  <a:pt x="249" y="526"/>
                  <a:pt x="247" y="529"/>
                  <a:pt x="245" y="529"/>
                </a:cubicBezTo>
                <a:cubicBezTo>
                  <a:pt x="243" y="530"/>
                  <a:pt x="238" y="528"/>
                  <a:pt x="236" y="529"/>
                </a:cubicBezTo>
                <a:cubicBezTo>
                  <a:pt x="234" y="529"/>
                  <a:pt x="231" y="531"/>
                  <a:pt x="230" y="532"/>
                </a:cubicBezTo>
                <a:cubicBezTo>
                  <a:pt x="227" y="533"/>
                  <a:pt x="220" y="535"/>
                  <a:pt x="217" y="536"/>
                </a:cubicBezTo>
                <a:cubicBezTo>
                  <a:pt x="215" y="537"/>
                  <a:pt x="211" y="539"/>
                  <a:pt x="209" y="540"/>
                </a:cubicBezTo>
                <a:cubicBezTo>
                  <a:pt x="208" y="541"/>
                  <a:pt x="205" y="543"/>
                  <a:pt x="203" y="543"/>
                </a:cubicBezTo>
                <a:cubicBezTo>
                  <a:pt x="200" y="543"/>
                  <a:pt x="194" y="539"/>
                  <a:pt x="194" y="538"/>
                </a:cubicBezTo>
                <a:cubicBezTo>
                  <a:pt x="194" y="537"/>
                  <a:pt x="196" y="531"/>
                  <a:pt x="195" y="530"/>
                </a:cubicBezTo>
                <a:cubicBezTo>
                  <a:pt x="194" y="527"/>
                  <a:pt x="191" y="523"/>
                  <a:pt x="189" y="522"/>
                </a:cubicBezTo>
                <a:cubicBezTo>
                  <a:pt x="188" y="522"/>
                  <a:pt x="187" y="522"/>
                  <a:pt x="187" y="522"/>
                </a:cubicBezTo>
                <a:cubicBezTo>
                  <a:pt x="185" y="522"/>
                  <a:pt x="182" y="520"/>
                  <a:pt x="180" y="520"/>
                </a:cubicBezTo>
                <a:cubicBezTo>
                  <a:pt x="179" y="520"/>
                  <a:pt x="176" y="521"/>
                  <a:pt x="175" y="522"/>
                </a:cubicBezTo>
                <a:cubicBezTo>
                  <a:pt x="175" y="522"/>
                  <a:pt x="176" y="525"/>
                  <a:pt x="175" y="526"/>
                </a:cubicBezTo>
                <a:cubicBezTo>
                  <a:pt x="174" y="528"/>
                  <a:pt x="170" y="528"/>
                  <a:pt x="168" y="528"/>
                </a:cubicBezTo>
                <a:cubicBezTo>
                  <a:pt x="168" y="528"/>
                  <a:pt x="168" y="529"/>
                  <a:pt x="168" y="529"/>
                </a:cubicBezTo>
                <a:cubicBezTo>
                  <a:pt x="166" y="529"/>
                  <a:pt x="162" y="529"/>
                  <a:pt x="162" y="528"/>
                </a:cubicBezTo>
                <a:cubicBezTo>
                  <a:pt x="161" y="528"/>
                  <a:pt x="158" y="524"/>
                  <a:pt x="156" y="523"/>
                </a:cubicBezTo>
                <a:cubicBezTo>
                  <a:pt x="155" y="522"/>
                  <a:pt x="152" y="520"/>
                  <a:pt x="150" y="519"/>
                </a:cubicBezTo>
                <a:cubicBezTo>
                  <a:pt x="150" y="519"/>
                  <a:pt x="148" y="519"/>
                  <a:pt x="147" y="518"/>
                </a:cubicBezTo>
                <a:cubicBezTo>
                  <a:pt x="144" y="518"/>
                  <a:pt x="139" y="517"/>
                  <a:pt x="137" y="518"/>
                </a:cubicBezTo>
                <a:cubicBezTo>
                  <a:pt x="136" y="520"/>
                  <a:pt x="140" y="524"/>
                  <a:pt x="139" y="526"/>
                </a:cubicBezTo>
                <a:cubicBezTo>
                  <a:pt x="139" y="528"/>
                  <a:pt x="136" y="532"/>
                  <a:pt x="134" y="532"/>
                </a:cubicBezTo>
                <a:cubicBezTo>
                  <a:pt x="132" y="533"/>
                  <a:pt x="127" y="533"/>
                  <a:pt x="126" y="532"/>
                </a:cubicBezTo>
                <a:cubicBezTo>
                  <a:pt x="124" y="530"/>
                  <a:pt x="124" y="526"/>
                  <a:pt x="124" y="524"/>
                </a:cubicBezTo>
                <a:cubicBezTo>
                  <a:pt x="124" y="523"/>
                  <a:pt x="128" y="520"/>
                  <a:pt x="127" y="519"/>
                </a:cubicBezTo>
                <a:cubicBezTo>
                  <a:pt x="126" y="517"/>
                  <a:pt x="121" y="519"/>
                  <a:pt x="120" y="520"/>
                </a:cubicBezTo>
                <a:cubicBezTo>
                  <a:pt x="118" y="521"/>
                  <a:pt x="116" y="523"/>
                  <a:pt x="114" y="524"/>
                </a:cubicBezTo>
                <a:cubicBezTo>
                  <a:pt x="112" y="525"/>
                  <a:pt x="108" y="525"/>
                  <a:pt x="107" y="527"/>
                </a:cubicBezTo>
                <a:cubicBezTo>
                  <a:pt x="106" y="528"/>
                  <a:pt x="108" y="530"/>
                  <a:pt x="107" y="531"/>
                </a:cubicBezTo>
                <a:cubicBezTo>
                  <a:pt x="105" y="533"/>
                  <a:pt x="98" y="534"/>
                  <a:pt x="95" y="533"/>
                </a:cubicBezTo>
                <a:cubicBezTo>
                  <a:pt x="93" y="533"/>
                  <a:pt x="91" y="529"/>
                  <a:pt x="90" y="527"/>
                </a:cubicBezTo>
                <a:cubicBezTo>
                  <a:pt x="88" y="526"/>
                  <a:pt x="83" y="524"/>
                  <a:pt x="80" y="524"/>
                </a:cubicBezTo>
                <a:cubicBezTo>
                  <a:pt x="79" y="524"/>
                  <a:pt x="76" y="525"/>
                  <a:pt x="75" y="525"/>
                </a:cubicBezTo>
                <a:cubicBezTo>
                  <a:pt x="73" y="525"/>
                  <a:pt x="66" y="524"/>
                  <a:pt x="67" y="523"/>
                </a:cubicBezTo>
                <a:cubicBezTo>
                  <a:pt x="67" y="523"/>
                  <a:pt x="66" y="517"/>
                  <a:pt x="67" y="514"/>
                </a:cubicBezTo>
                <a:cubicBezTo>
                  <a:pt x="67" y="512"/>
                  <a:pt x="69" y="508"/>
                  <a:pt x="69" y="506"/>
                </a:cubicBezTo>
                <a:cubicBezTo>
                  <a:pt x="69" y="505"/>
                  <a:pt x="67" y="502"/>
                  <a:pt x="67" y="501"/>
                </a:cubicBezTo>
                <a:cubicBezTo>
                  <a:pt x="66" y="500"/>
                  <a:pt x="62" y="498"/>
                  <a:pt x="61" y="497"/>
                </a:cubicBezTo>
                <a:cubicBezTo>
                  <a:pt x="60" y="495"/>
                  <a:pt x="58" y="492"/>
                  <a:pt x="57" y="490"/>
                </a:cubicBezTo>
                <a:cubicBezTo>
                  <a:pt x="57" y="488"/>
                  <a:pt x="58" y="485"/>
                  <a:pt x="57" y="483"/>
                </a:cubicBezTo>
                <a:cubicBezTo>
                  <a:pt x="57" y="482"/>
                  <a:pt x="54" y="479"/>
                  <a:pt x="54" y="477"/>
                </a:cubicBezTo>
                <a:cubicBezTo>
                  <a:pt x="53" y="475"/>
                  <a:pt x="53" y="469"/>
                  <a:pt x="51" y="468"/>
                </a:cubicBezTo>
                <a:cubicBezTo>
                  <a:pt x="50" y="466"/>
                  <a:pt x="44" y="468"/>
                  <a:pt x="42" y="466"/>
                </a:cubicBezTo>
                <a:cubicBezTo>
                  <a:pt x="40" y="464"/>
                  <a:pt x="40" y="456"/>
                  <a:pt x="40" y="453"/>
                </a:cubicBezTo>
                <a:cubicBezTo>
                  <a:pt x="40" y="451"/>
                  <a:pt x="40" y="446"/>
                  <a:pt x="40" y="444"/>
                </a:cubicBezTo>
                <a:cubicBezTo>
                  <a:pt x="40" y="441"/>
                  <a:pt x="38" y="436"/>
                  <a:pt x="38" y="434"/>
                </a:cubicBezTo>
                <a:cubicBezTo>
                  <a:pt x="37" y="431"/>
                  <a:pt x="37" y="427"/>
                  <a:pt x="37" y="42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30"/>
          <p:cNvSpPr>
            <a:spLocks/>
          </p:cNvSpPr>
          <p:nvPr/>
        </p:nvSpPr>
        <p:spPr bwMode="auto">
          <a:xfrm>
            <a:off x="8709635" y="3567778"/>
            <a:ext cx="930315" cy="1197369"/>
          </a:xfrm>
          <a:custGeom>
            <a:avLst/>
            <a:gdLst/>
            <a:ahLst/>
            <a:cxnLst>
              <a:cxn ang="0">
                <a:pos x="11" y="418"/>
              </a:cxn>
              <a:cxn ang="0">
                <a:pos x="21" y="396"/>
              </a:cxn>
              <a:cxn ang="0">
                <a:pos x="21" y="376"/>
              </a:cxn>
              <a:cxn ang="0">
                <a:pos x="43" y="356"/>
              </a:cxn>
              <a:cxn ang="0">
                <a:pos x="50" y="327"/>
              </a:cxn>
              <a:cxn ang="0">
                <a:pos x="74" y="322"/>
              </a:cxn>
              <a:cxn ang="0">
                <a:pos x="71" y="279"/>
              </a:cxn>
              <a:cxn ang="0">
                <a:pos x="62" y="243"/>
              </a:cxn>
              <a:cxn ang="0">
                <a:pos x="68" y="222"/>
              </a:cxn>
              <a:cxn ang="0">
                <a:pos x="85" y="191"/>
              </a:cxn>
              <a:cxn ang="0">
                <a:pos x="77" y="142"/>
              </a:cxn>
              <a:cxn ang="0">
                <a:pos x="54" y="116"/>
              </a:cxn>
              <a:cxn ang="0">
                <a:pos x="36" y="87"/>
              </a:cxn>
              <a:cxn ang="0">
                <a:pos x="60" y="66"/>
              </a:cxn>
              <a:cxn ang="0">
                <a:pos x="92" y="59"/>
              </a:cxn>
              <a:cxn ang="0">
                <a:pos x="89" y="35"/>
              </a:cxn>
              <a:cxn ang="0">
                <a:pos x="114" y="23"/>
              </a:cxn>
              <a:cxn ang="0">
                <a:pos x="135" y="9"/>
              </a:cxn>
              <a:cxn ang="0">
                <a:pos x="160" y="8"/>
              </a:cxn>
              <a:cxn ang="0">
                <a:pos x="186" y="29"/>
              </a:cxn>
              <a:cxn ang="0">
                <a:pos x="216" y="24"/>
              </a:cxn>
              <a:cxn ang="0">
                <a:pos x="239" y="31"/>
              </a:cxn>
              <a:cxn ang="0">
                <a:pos x="256" y="14"/>
              </a:cxn>
              <a:cxn ang="0">
                <a:pos x="276" y="54"/>
              </a:cxn>
              <a:cxn ang="0">
                <a:pos x="316" y="80"/>
              </a:cxn>
              <a:cxn ang="0">
                <a:pos x="305" y="120"/>
              </a:cxn>
              <a:cxn ang="0">
                <a:pos x="286" y="152"/>
              </a:cxn>
              <a:cxn ang="0">
                <a:pos x="285" y="196"/>
              </a:cxn>
              <a:cxn ang="0">
                <a:pos x="273" y="225"/>
              </a:cxn>
              <a:cxn ang="0">
                <a:pos x="285" y="261"/>
              </a:cxn>
              <a:cxn ang="0">
                <a:pos x="308" y="302"/>
              </a:cxn>
              <a:cxn ang="0">
                <a:pos x="305" y="336"/>
              </a:cxn>
              <a:cxn ang="0">
                <a:pos x="332" y="342"/>
              </a:cxn>
              <a:cxn ang="0">
                <a:pos x="365" y="337"/>
              </a:cxn>
              <a:cxn ang="0">
                <a:pos x="384" y="347"/>
              </a:cxn>
              <a:cxn ang="0">
                <a:pos x="402" y="377"/>
              </a:cxn>
              <a:cxn ang="0">
                <a:pos x="388" y="397"/>
              </a:cxn>
              <a:cxn ang="0">
                <a:pos x="375" y="419"/>
              </a:cxn>
              <a:cxn ang="0">
                <a:pos x="356" y="446"/>
              </a:cxn>
              <a:cxn ang="0">
                <a:pos x="326" y="459"/>
              </a:cxn>
              <a:cxn ang="0">
                <a:pos x="305" y="482"/>
              </a:cxn>
              <a:cxn ang="0">
                <a:pos x="277" y="468"/>
              </a:cxn>
              <a:cxn ang="0">
                <a:pos x="252" y="456"/>
              </a:cxn>
              <a:cxn ang="0">
                <a:pos x="231" y="461"/>
              </a:cxn>
              <a:cxn ang="0">
                <a:pos x="207" y="438"/>
              </a:cxn>
              <a:cxn ang="0">
                <a:pos x="192" y="457"/>
              </a:cxn>
              <a:cxn ang="0">
                <a:pos x="174" y="460"/>
              </a:cxn>
              <a:cxn ang="0">
                <a:pos x="163" y="480"/>
              </a:cxn>
              <a:cxn ang="0">
                <a:pos x="154" y="512"/>
              </a:cxn>
              <a:cxn ang="0">
                <a:pos x="144" y="482"/>
              </a:cxn>
              <a:cxn ang="0">
                <a:pos x="118" y="450"/>
              </a:cxn>
              <a:cxn ang="0">
                <a:pos x="85" y="475"/>
              </a:cxn>
              <a:cxn ang="0">
                <a:pos x="52" y="509"/>
              </a:cxn>
              <a:cxn ang="0">
                <a:pos x="21" y="518"/>
              </a:cxn>
              <a:cxn ang="0">
                <a:pos x="15" y="482"/>
              </a:cxn>
              <a:cxn ang="0">
                <a:pos x="3" y="449"/>
              </a:cxn>
            </a:cxnLst>
            <a:rect l="0" t="0" r="r" b="b"/>
            <a:pathLst>
              <a:path w="403" h="518">
                <a:moveTo>
                  <a:pt x="3" y="434"/>
                </a:moveTo>
                <a:cubicBezTo>
                  <a:pt x="3" y="434"/>
                  <a:pt x="3" y="433"/>
                  <a:pt x="3" y="433"/>
                </a:cubicBezTo>
                <a:cubicBezTo>
                  <a:pt x="3" y="431"/>
                  <a:pt x="6" y="429"/>
                  <a:pt x="7" y="427"/>
                </a:cubicBezTo>
                <a:cubicBezTo>
                  <a:pt x="8" y="426"/>
                  <a:pt x="10" y="425"/>
                  <a:pt x="11" y="424"/>
                </a:cubicBezTo>
                <a:cubicBezTo>
                  <a:pt x="11" y="423"/>
                  <a:pt x="11" y="420"/>
                  <a:pt x="11" y="418"/>
                </a:cubicBezTo>
                <a:cubicBezTo>
                  <a:pt x="10" y="417"/>
                  <a:pt x="8" y="414"/>
                  <a:pt x="8" y="413"/>
                </a:cubicBezTo>
                <a:cubicBezTo>
                  <a:pt x="9" y="411"/>
                  <a:pt x="12" y="410"/>
                  <a:pt x="13" y="410"/>
                </a:cubicBezTo>
                <a:cubicBezTo>
                  <a:pt x="14" y="409"/>
                  <a:pt x="15" y="409"/>
                  <a:pt x="15" y="409"/>
                </a:cubicBezTo>
                <a:cubicBezTo>
                  <a:pt x="17" y="408"/>
                  <a:pt x="20" y="405"/>
                  <a:pt x="21" y="404"/>
                </a:cubicBezTo>
                <a:cubicBezTo>
                  <a:pt x="22" y="402"/>
                  <a:pt x="20" y="397"/>
                  <a:pt x="21" y="396"/>
                </a:cubicBezTo>
                <a:cubicBezTo>
                  <a:pt x="22" y="396"/>
                  <a:pt x="23" y="396"/>
                  <a:pt x="24" y="396"/>
                </a:cubicBezTo>
                <a:cubicBezTo>
                  <a:pt x="25" y="395"/>
                  <a:pt x="27" y="389"/>
                  <a:pt x="26" y="387"/>
                </a:cubicBezTo>
                <a:cubicBezTo>
                  <a:pt x="26" y="386"/>
                  <a:pt x="23" y="385"/>
                  <a:pt x="22" y="384"/>
                </a:cubicBezTo>
                <a:cubicBezTo>
                  <a:pt x="22" y="383"/>
                  <a:pt x="21" y="381"/>
                  <a:pt x="21" y="380"/>
                </a:cubicBezTo>
                <a:cubicBezTo>
                  <a:pt x="21" y="379"/>
                  <a:pt x="21" y="377"/>
                  <a:pt x="21" y="376"/>
                </a:cubicBezTo>
                <a:cubicBezTo>
                  <a:pt x="22" y="375"/>
                  <a:pt x="24" y="374"/>
                  <a:pt x="25" y="373"/>
                </a:cubicBezTo>
                <a:cubicBezTo>
                  <a:pt x="26" y="372"/>
                  <a:pt x="26" y="370"/>
                  <a:pt x="27" y="369"/>
                </a:cubicBezTo>
                <a:cubicBezTo>
                  <a:pt x="28" y="367"/>
                  <a:pt x="30" y="363"/>
                  <a:pt x="32" y="362"/>
                </a:cubicBezTo>
                <a:cubicBezTo>
                  <a:pt x="34" y="361"/>
                  <a:pt x="37" y="360"/>
                  <a:pt x="39" y="360"/>
                </a:cubicBezTo>
                <a:cubicBezTo>
                  <a:pt x="40" y="359"/>
                  <a:pt x="42" y="357"/>
                  <a:pt x="43" y="356"/>
                </a:cubicBezTo>
                <a:cubicBezTo>
                  <a:pt x="44" y="355"/>
                  <a:pt x="45" y="351"/>
                  <a:pt x="46" y="350"/>
                </a:cubicBezTo>
                <a:cubicBezTo>
                  <a:pt x="47" y="349"/>
                  <a:pt x="49" y="349"/>
                  <a:pt x="49" y="348"/>
                </a:cubicBezTo>
                <a:cubicBezTo>
                  <a:pt x="51" y="346"/>
                  <a:pt x="50" y="341"/>
                  <a:pt x="50" y="339"/>
                </a:cubicBezTo>
                <a:cubicBezTo>
                  <a:pt x="50" y="337"/>
                  <a:pt x="48" y="333"/>
                  <a:pt x="48" y="332"/>
                </a:cubicBezTo>
                <a:cubicBezTo>
                  <a:pt x="48" y="330"/>
                  <a:pt x="49" y="327"/>
                  <a:pt x="50" y="327"/>
                </a:cubicBezTo>
                <a:cubicBezTo>
                  <a:pt x="51" y="326"/>
                  <a:pt x="55" y="327"/>
                  <a:pt x="56" y="329"/>
                </a:cubicBezTo>
                <a:cubicBezTo>
                  <a:pt x="57" y="330"/>
                  <a:pt x="56" y="333"/>
                  <a:pt x="57" y="334"/>
                </a:cubicBezTo>
                <a:cubicBezTo>
                  <a:pt x="59" y="337"/>
                  <a:pt x="65" y="339"/>
                  <a:pt x="68" y="338"/>
                </a:cubicBezTo>
                <a:cubicBezTo>
                  <a:pt x="70" y="338"/>
                  <a:pt x="73" y="335"/>
                  <a:pt x="74" y="333"/>
                </a:cubicBezTo>
                <a:cubicBezTo>
                  <a:pt x="75" y="331"/>
                  <a:pt x="73" y="325"/>
                  <a:pt x="74" y="322"/>
                </a:cubicBezTo>
                <a:cubicBezTo>
                  <a:pt x="74" y="321"/>
                  <a:pt x="77" y="318"/>
                  <a:pt x="77" y="317"/>
                </a:cubicBezTo>
                <a:cubicBezTo>
                  <a:pt x="77" y="314"/>
                  <a:pt x="75" y="308"/>
                  <a:pt x="74" y="306"/>
                </a:cubicBezTo>
                <a:cubicBezTo>
                  <a:pt x="73" y="304"/>
                  <a:pt x="70" y="302"/>
                  <a:pt x="70" y="300"/>
                </a:cubicBezTo>
                <a:cubicBezTo>
                  <a:pt x="68" y="297"/>
                  <a:pt x="67" y="291"/>
                  <a:pt x="67" y="288"/>
                </a:cubicBezTo>
                <a:cubicBezTo>
                  <a:pt x="67" y="286"/>
                  <a:pt x="70" y="281"/>
                  <a:pt x="71" y="279"/>
                </a:cubicBezTo>
                <a:cubicBezTo>
                  <a:pt x="72" y="277"/>
                  <a:pt x="76" y="276"/>
                  <a:pt x="76" y="275"/>
                </a:cubicBezTo>
                <a:cubicBezTo>
                  <a:pt x="78" y="272"/>
                  <a:pt x="77" y="266"/>
                  <a:pt x="77" y="264"/>
                </a:cubicBezTo>
                <a:cubicBezTo>
                  <a:pt x="76" y="262"/>
                  <a:pt x="75" y="259"/>
                  <a:pt x="74" y="258"/>
                </a:cubicBezTo>
                <a:cubicBezTo>
                  <a:pt x="73" y="256"/>
                  <a:pt x="71" y="252"/>
                  <a:pt x="70" y="250"/>
                </a:cubicBezTo>
                <a:cubicBezTo>
                  <a:pt x="68" y="248"/>
                  <a:pt x="64" y="244"/>
                  <a:pt x="62" y="243"/>
                </a:cubicBezTo>
                <a:cubicBezTo>
                  <a:pt x="60" y="243"/>
                  <a:pt x="57" y="243"/>
                  <a:pt x="55" y="242"/>
                </a:cubicBezTo>
                <a:cubicBezTo>
                  <a:pt x="54" y="241"/>
                  <a:pt x="54" y="237"/>
                  <a:pt x="54" y="235"/>
                </a:cubicBezTo>
                <a:cubicBezTo>
                  <a:pt x="55" y="232"/>
                  <a:pt x="56" y="227"/>
                  <a:pt x="58" y="226"/>
                </a:cubicBezTo>
                <a:cubicBezTo>
                  <a:pt x="59" y="224"/>
                  <a:pt x="62" y="222"/>
                  <a:pt x="63" y="222"/>
                </a:cubicBezTo>
                <a:cubicBezTo>
                  <a:pt x="64" y="221"/>
                  <a:pt x="67" y="222"/>
                  <a:pt x="68" y="222"/>
                </a:cubicBezTo>
                <a:cubicBezTo>
                  <a:pt x="69" y="221"/>
                  <a:pt x="72" y="219"/>
                  <a:pt x="74" y="219"/>
                </a:cubicBezTo>
                <a:cubicBezTo>
                  <a:pt x="75" y="218"/>
                  <a:pt x="79" y="218"/>
                  <a:pt x="80" y="217"/>
                </a:cubicBezTo>
                <a:cubicBezTo>
                  <a:pt x="82" y="215"/>
                  <a:pt x="83" y="209"/>
                  <a:pt x="84" y="206"/>
                </a:cubicBezTo>
                <a:cubicBezTo>
                  <a:pt x="85" y="204"/>
                  <a:pt x="86" y="200"/>
                  <a:pt x="87" y="198"/>
                </a:cubicBezTo>
                <a:cubicBezTo>
                  <a:pt x="87" y="196"/>
                  <a:pt x="85" y="193"/>
                  <a:pt x="85" y="191"/>
                </a:cubicBezTo>
                <a:cubicBezTo>
                  <a:pt x="86" y="189"/>
                  <a:pt x="87" y="184"/>
                  <a:pt x="87" y="182"/>
                </a:cubicBezTo>
                <a:cubicBezTo>
                  <a:pt x="87" y="179"/>
                  <a:pt x="84" y="174"/>
                  <a:pt x="83" y="172"/>
                </a:cubicBezTo>
                <a:cubicBezTo>
                  <a:pt x="83" y="169"/>
                  <a:pt x="81" y="165"/>
                  <a:pt x="81" y="162"/>
                </a:cubicBezTo>
                <a:cubicBezTo>
                  <a:pt x="81" y="160"/>
                  <a:pt x="82" y="155"/>
                  <a:pt x="81" y="153"/>
                </a:cubicBezTo>
                <a:cubicBezTo>
                  <a:pt x="81" y="150"/>
                  <a:pt x="79" y="144"/>
                  <a:pt x="77" y="142"/>
                </a:cubicBezTo>
                <a:cubicBezTo>
                  <a:pt x="75" y="140"/>
                  <a:pt x="70" y="138"/>
                  <a:pt x="69" y="136"/>
                </a:cubicBezTo>
                <a:cubicBezTo>
                  <a:pt x="68" y="134"/>
                  <a:pt x="69" y="129"/>
                  <a:pt x="69" y="128"/>
                </a:cubicBezTo>
                <a:cubicBezTo>
                  <a:pt x="68" y="126"/>
                  <a:pt x="64" y="123"/>
                  <a:pt x="62" y="123"/>
                </a:cubicBezTo>
                <a:cubicBezTo>
                  <a:pt x="61" y="122"/>
                  <a:pt x="58" y="123"/>
                  <a:pt x="57" y="123"/>
                </a:cubicBezTo>
                <a:cubicBezTo>
                  <a:pt x="55" y="122"/>
                  <a:pt x="55" y="117"/>
                  <a:pt x="54" y="116"/>
                </a:cubicBezTo>
                <a:cubicBezTo>
                  <a:pt x="53" y="114"/>
                  <a:pt x="51" y="112"/>
                  <a:pt x="49" y="111"/>
                </a:cubicBezTo>
                <a:cubicBezTo>
                  <a:pt x="47" y="110"/>
                  <a:pt x="43" y="110"/>
                  <a:pt x="42" y="108"/>
                </a:cubicBezTo>
                <a:cubicBezTo>
                  <a:pt x="40" y="107"/>
                  <a:pt x="40" y="104"/>
                  <a:pt x="39" y="103"/>
                </a:cubicBezTo>
                <a:cubicBezTo>
                  <a:pt x="38" y="100"/>
                  <a:pt x="35" y="96"/>
                  <a:pt x="34" y="93"/>
                </a:cubicBezTo>
                <a:cubicBezTo>
                  <a:pt x="34" y="92"/>
                  <a:pt x="35" y="88"/>
                  <a:pt x="36" y="87"/>
                </a:cubicBezTo>
                <a:cubicBezTo>
                  <a:pt x="36" y="87"/>
                  <a:pt x="36" y="87"/>
                  <a:pt x="36" y="87"/>
                </a:cubicBezTo>
                <a:cubicBezTo>
                  <a:pt x="37" y="85"/>
                  <a:pt x="41" y="85"/>
                  <a:pt x="42" y="83"/>
                </a:cubicBezTo>
                <a:cubicBezTo>
                  <a:pt x="43" y="82"/>
                  <a:pt x="41" y="78"/>
                  <a:pt x="42" y="77"/>
                </a:cubicBezTo>
                <a:cubicBezTo>
                  <a:pt x="44" y="73"/>
                  <a:pt x="53" y="71"/>
                  <a:pt x="56" y="68"/>
                </a:cubicBezTo>
                <a:cubicBezTo>
                  <a:pt x="57" y="68"/>
                  <a:pt x="59" y="66"/>
                  <a:pt x="60" y="66"/>
                </a:cubicBezTo>
                <a:cubicBezTo>
                  <a:pt x="61" y="65"/>
                  <a:pt x="64" y="62"/>
                  <a:pt x="66" y="62"/>
                </a:cubicBezTo>
                <a:cubicBezTo>
                  <a:pt x="67" y="62"/>
                  <a:pt x="70" y="65"/>
                  <a:pt x="72" y="66"/>
                </a:cubicBezTo>
                <a:cubicBezTo>
                  <a:pt x="75" y="66"/>
                  <a:pt x="82" y="66"/>
                  <a:pt x="85" y="64"/>
                </a:cubicBezTo>
                <a:cubicBezTo>
                  <a:pt x="86" y="63"/>
                  <a:pt x="88" y="59"/>
                  <a:pt x="89" y="59"/>
                </a:cubicBezTo>
                <a:cubicBezTo>
                  <a:pt x="90" y="58"/>
                  <a:pt x="92" y="59"/>
                  <a:pt x="92" y="59"/>
                </a:cubicBezTo>
                <a:cubicBezTo>
                  <a:pt x="93" y="57"/>
                  <a:pt x="91" y="52"/>
                  <a:pt x="90" y="50"/>
                </a:cubicBezTo>
                <a:cubicBezTo>
                  <a:pt x="89" y="49"/>
                  <a:pt x="87" y="47"/>
                  <a:pt x="87" y="46"/>
                </a:cubicBezTo>
                <a:cubicBezTo>
                  <a:pt x="87" y="45"/>
                  <a:pt x="89" y="43"/>
                  <a:pt x="89" y="42"/>
                </a:cubicBezTo>
                <a:cubicBezTo>
                  <a:pt x="89" y="42"/>
                  <a:pt x="87" y="41"/>
                  <a:pt x="87" y="40"/>
                </a:cubicBezTo>
                <a:cubicBezTo>
                  <a:pt x="87" y="39"/>
                  <a:pt x="88" y="36"/>
                  <a:pt x="89" y="35"/>
                </a:cubicBezTo>
                <a:cubicBezTo>
                  <a:pt x="90" y="34"/>
                  <a:pt x="94" y="33"/>
                  <a:pt x="95" y="32"/>
                </a:cubicBezTo>
                <a:cubicBezTo>
                  <a:pt x="97" y="32"/>
                  <a:pt x="94" y="27"/>
                  <a:pt x="95" y="26"/>
                </a:cubicBezTo>
                <a:cubicBezTo>
                  <a:pt x="96" y="25"/>
                  <a:pt x="100" y="27"/>
                  <a:pt x="101" y="26"/>
                </a:cubicBezTo>
                <a:cubicBezTo>
                  <a:pt x="103" y="26"/>
                  <a:pt x="105" y="23"/>
                  <a:pt x="107" y="23"/>
                </a:cubicBezTo>
                <a:cubicBezTo>
                  <a:pt x="109" y="22"/>
                  <a:pt x="112" y="23"/>
                  <a:pt x="114" y="23"/>
                </a:cubicBezTo>
                <a:cubicBezTo>
                  <a:pt x="116" y="23"/>
                  <a:pt x="118" y="24"/>
                  <a:pt x="119" y="23"/>
                </a:cubicBezTo>
                <a:cubicBezTo>
                  <a:pt x="120" y="22"/>
                  <a:pt x="117" y="19"/>
                  <a:pt x="117" y="18"/>
                </a:cubicBezTo>
                <a:cubicBezTo>
                  <a:pt x="119" y="16"/>
                  <a:pt x="126" y="19"/>
                  <a:pt x="128" y="18"/>
                </a:cubicBezTo>
                <a:cubicBezTo>
                  <a:pt x="130" y="18"/>
                  <a:pt x="132" y="16"/>
                  <a:pt x="133" y="14"/>
                </a:cubicBezTo>
                <a:cubicBezTo>
                  <a:pt x="134" y="13"/>
                  <a:pt x="134" y="10"/>
                  <a:pt x="135" y="9"/>
                </a:cubicBezTo>
                <a:cubicBezTo>
                  <a:pt x="137" y="7"/>
                  <a:pt x="142" y="6"/>
                  <a:pt x="144" y="5"/>
                </a:cubicBezTo>
                <a:cubicBezTo>
                  <a:pt x="145" y="4"/>
                  <a:pt x="147" y="1"/>
                  <a:pt x="148" y="1"/>
                </a:cubicBezTo>
                <a:cubicBezTo>
                  <a:pt x="150" y="0"/>
                  <a:pt x="154" y="3"/>
                  <a:pt x="156" y="3"/>
                </a:cubicBezTo>
                <a:cubicBezTo>
                  <a:pt x="156" y="3"/>
                  <a:pt x="158" y="3"/>
                  <a:pt x="159" y="4"/>
                </a:cubicBezTo>
                <a:cubicBezTo>
                  <a:pt x="160" y="5"/>
                  <a:pt x="160" y="7"/>
                  <a:pt x="160" y="8"/>
                </a:cubicBezTo>
                <a:cubicBezTo>
                  <a:pt x="161" y="10"/>
                  <a:pt x="161" y="15"/>
                  <a:pt x="163" y="16"/>
                </a:cubicBezTo>
                <a:cubicBezTo>
                  <a:pt x="165" y="17"/>
                  <a:pt x="169" y="16"/>
                  <a:pt x="171" y="16"/>
                </a:cubicBezTo>
                <a:cubicBezTo>
                  <a:pt x="172" y="16"/>
                  <a:pt x="174" y="16"/>
                  <a:pt x="176" y="16"/>
                </a:cubicBezTo>
                <a:cubicBezTo>
                  <a:pt x="177" y="16"/>
                  <a:pt x="180" y="18"/>
                  <a:pt x="182" y="20"/>
                </a:cubicBezTo>
                <a:cubicBezTo>
                  <a:pt x="183" y="21"/>
                  <a:pt x="183" y="27"/>
                  <a:pt x="186" y="29"/>
                </a:cubicBezTo>
                <a:cubicBezTo>
                  <a:pt x="187" y="30"/>
                  <a:pt x="193" y="30"/>
                  <a:pt x="195" y="29"/>
                </a:cubicBezTo>
                <a:cubicBezTo>
                  <a:pt x="196" y="28"/>
                  <a:pt x="197" y="24"/>
                  <a:pt x="198" y="23"/>
                </a:cubicBezTo>
                <a:cubicBezTo>
                  <a:pt x="200" y="22"/>
                  <a:pt x="204" y="23"/>
                  <a:pt x="206" y="23"/>
                </a:cubicBezTo>
                <a:cubicBezTo>
                  <a:pt x="208" y="24"/>
                  <a:pt x="209" y="29"/>
                  <a:pt x="211" y="29"/>
                </a:cubicBezTo>
                <a:cubicBezTo>
                  <a:pt x="213" y="29"/>
                  <a:pt x="215" y="25"/>
                  <a:pt x="216" y="24"/>
                </a:cubicBezTo>
                <a:cubicBezTo>
                  <a:pt x="218" y="23"/>
                  <a:pt x="222" y="22"/>
                  <a:pt x="224" y="22"/>
                </a:cubicBezTo>
                <a:cubicBezTo>
                  <a:pt x="226" y="23"/>
                  <a:pt x="228" y="26"/>
                  <a:pt x="230" y="28"/>
                </a:cubicBezTo>
                <a:cubicBezTo>
                  <a:pt x="231" y="30"/>
                  <a:pt x="230" y="35"/>
                  <a:pt x="232" y="36"/>
                </a:cubicBezTo>
                <a:cubicBezTo>
                  <a:pt x="233" y="37"/>
                  <a:pt x="237" y="38"/>
                  <a:pt x="239" y="37"/>
                </a:cubicBezTo>
                <a:cubicBezTo>
                  <a:pt x="240" y="36"/>
                  <a:pt x="238" y="32"/>
                  <a:pt x="239" y="31"/>
                </a:cubicBezTo>
                <a:cubicBezTo>
                  <a:pt x="240" y="30"/>
                  <a:pt x="243" y="32"/>
                  <a:pt x="244" y="31"/>
                </a:cubicBezTo>
                <a:cubicBezTo>
                  <a:pt x="246" y="31"/>
                  <a:pt x="248" y="30"/>
                  <a:pt x="249" y="28"/>
                </a:cubicBezTo>
                <a:cubicBezTo>
                  <a:pt x="250" y="26"/>
                  <a:pt x="248" y="22"/>
                  <a:pt x="249" y="19"/>
                </a:cubicBezTo>
                <a:cubicBezTo>
                  <a:pt x="249" y="18"/>
                  <a:pt x="250" y="15"/>
                  <a:pt x="251" y="14"/>
                </a:cubicBezTo>
                <a:cubicBezTo>
                  <a:pt x="252" y="14"/>
                  <a:pt x="255" y="14"/>
                  <a:pt x="256" y="14"/>
                </a:cubicBezTo>
                <a:cubicBezTo>
                  <a:pt x="258" y="15"/>
                  <a:pt x="261" y="20"/>
                  <a:pt x="262" y="21"/>
                </a:cubicBezTo>
                <a:cubicBezTo>
                  <a:pt x="263" y="24"/>
                  <a:pt x="264" y="29"/>
                  <a:pt x="266" y="31"/>
                </a:cubicBezTo>
                <a:cubicBezTo>
                  <a:pt x="267" y="32"/>
                  <a:pt x="270" y="32"/>
                  <a:pt x="271" y="33"/>
                </a:cubicBezTo>
                <a:cubicBezTo>
                  <a:pt x="274" y="35"/>
                  <a:pt x="277" y="40"/>
                  <a:pt x="277" y="43"/>
                </a:cubicBezTo>
                <a:cubicBezTo>
                  <a:pt x="278" y="46"/>
                  <a:pt x="274" y="52"/>
                  <a:pt x="276" y="54"/>
                </a:cubicBezTo>
                <a:cubicBezTo>
                  <a:pt x="276" y="56"/>
                  <a:pt x="279" y="56"/>
                  <a:pt x="280" y="57"/>
                </a:cubicBezTo>
                <a:cubicBezTo>
                  <a:pt x="282" y="59"/>
                  <a:pt x="283" y="63"/>
                  <a:pt x="284" y="65"/>
                </a:cubicBezTo>
                <a:cubicBezTo>
                  <a:pt x="287" y="68"/>
                  <a:pt x="298" y="72"/>
                  <a:pt x="299" y="74"/>
                </a:cubicBezTo>
                <a:cubicBezTo>
                  <a:pt x="299" y="75"/>
                  <a:pt x="306" y="73"/>
                  <a:pt x="308" y="74"/>
                </a:cubicBezTo>
                <a:cubicBezTo>
                  <a:pt x="310" y="74"/>
                  <a:pt x="314" y="77"/>
                  <a:pt x="316" y="80"/>
                </a:cubicBezTo>
                <a:cubicBezTo>
                  <a:pt x="317" y="82"/>
                  <a:pt x="317" y="89"/>
                  <a:pt x="317" y="92"/>
                </a:cubicBezTo>
                <a:cubicBezTo>
                  <a:pt x="317" y="95"/>
                  <a:pt x="317" y="103"/>
                  <a:pt x="317" y="103"/>
                </a:cubicBezTo>
                <a:cubicBezTo>
                  <a:pt x="317" y="104"/>
                  <a:pt x="320" y="113"/>
                  <a:pt x="320" y="114"/>
                </a:cubicBezTo>
                <a:cubicBezTo>
                  <a:pt x="320" y="115"/>
                  <a:pt x="317" y="118"/>
                  <a:pt x="315" y="118"/>
                </a:cubicBezTo>
                <a:cubicBezTo>
                  <a:pt x="313" y="119"/>
                  <a:pt x="308" y="119"/>
                  <a:pt x="305" y="120"/>
                </a:cubicBezTo>
                <a:cubicBezTo>
                  <a:pt x="303" y="121"/>
                  <a:pt x="300" y="124"/>
                  <a:pt x="297" y="126"/>
                </a:cubicBezTo>
                <a:cubicBezTo>
                  <a:pt x="296" y="127"/>
                  <a:pt x="295" y="128"/>
                  <a:pt x="294" y="128"/>
                </a:cubicBezTo>
                <a:cubicBezTo>
                  <a:pt x="292" y="129"/>
                  <a:pt x="289" y="129"/>
                  <a:pt x="287" y="131"/>
                </a:cubicBezTo>
                <a:cubicBezTo>
                  <a:pt x="285" y="133"/>
                  <a:pt x="284" y="142"/>
                  <a:pt x="284" y="143"/>
                </a:cubicBezTo>
                <a:cubicBezTo>
                  <a:pt x="284" y="144"/>
                  <a:pt x="286" y="151"/>
                  <a:pt x="286" y="152"/>
                </a:cubicBezTo>
                <a:cubicBezTo>
                  <a:pt x="286" y="152"/>
                  <a:pt x="286" y="163"/>
                  <a:pt x="286" y="164"/>
                </a:cubicBezTo>
                <a:cubicBezTo>
                  <a:pt x="286" y="165"/>
                  <a:pt x="285" y="172"/>
                  <a:pt x="286" y="175"/>
                </a:cubicBezTo>
                <a:cubicBezTo>
                  <a:pt x="286" y="178"/>
                  <a:pt x="289" y="182"/>
                  <a:pt x="289" y="185"/>
                </a:cubicBezTo>
                <a:cubicBezTo>
                  <a:pt x="290" y="186"/>
                  <a:pt x="289" y="189"/>
                  <a:pt x="289" y="190"/>
                </a:cubicBezTo>
                <a:cubicBezTo>
                  <a:pt x="288" y="192"/>
                  <a:pt x="287" y="195"/>
                  <a:pt x="285" y="196"/>
                </a:cubicBezTo>
                <a:cubicBezTo>
                  <a:pt x="283" y="197"/>
                  <a:pt x="278" y="196"/>
                  <a:pt x="276" y="196"/>
                </a:cubicBezTo>
                <a:cubicBezTo>
                  <a:pt x="274" y="197"/>
                  <a:pt x="269" y="200"/>
                  <a:pt x="268" y="202"/>
                </a:cubicBezTo>
                <a:cubicBezTo>
                  <a:pt x="267" y="204"/>
                  <a:pt x="269" y="206"/>
                  <a:pt x="270" y="207"/>
                </a:cubicBezTo>
                <a:cubicBezTo>
                  <a:pt x="271" y="211"/>
                  <a:pt x="276" y="216"/>
                  <a:pt x="276" y="220"/>
                </a:cubicBezTo>
                <a:cubicBezTo>
                  <a:pt x="276" y="221"/>
                  <a:pt x="274" y="224"/>
                  <a:pt x="273" y="225"/>
                </a:cubicBezTo>
                <a:cubicBezTo>
                  <a:pt x="273" y="227"/>
                  <a:pt x="274" y="231"/>
                  <a:pt x="274" y="232"/>
                </a:cubicBezTo>
                <a:cubicBezTo>
                  <a:pt x="274" y="233"/>
                  <a:pt x="270" y="236"/>
                  <a:pt x="270" y="238"/>
                </a:cubicBezTo>
                <a:cubicBezTo>
                  <a:pt x="269" y="241"/>
                  <a:pt x="272" y="246"/>
                  <a:pt x="274" y="249"/>
                </a:cubicBezTo>
                <a:cubicBezTo>
                  <a:pt x="275" y="250"/>
                  <a:pt x="279" y="252"/>
                  <a:pt x="280" y="253"/>
                </a:cubicBezTo>
                <a:cubicBezTo>
                  <a:pt x="281" y="255"/>
                  <a:pt x="283" y="259"/>
                  <a:pt x="285" y="261"/>
                </a:cubicBezTo>
                <a:cubicBezTo>
                  <a:pt x="287" y="264"/>
                  <a:pt x="290" y="271"/>
                  <a:pt x="292" y="275"/>
                </a:cubicBezTo>
                <a:cubicBezTo>
                  <a:pt x="293" y="277"/>
                  <a:pt x="295" y="281"/>
                  <a:pt x="297" y="282"/>
                </a:cubicBezTo>
                <a:cubicBezTo>
                  <a:pt x="299" y="284"/>
                  <a:pt x="305" y="285"/>
                  <a:pt x="306" y="288"/>
                </a:cubicBezTo>
                <a:cubicBezTo>
                  <a:pt x="308" y="289"/>
                  <a:pt x="309" y="293"/>
                  <a:pt x="309" y="294"/>
                </a:cubicBezTo>
                <a:cubicBezTo>
                  <a:pt x="309" y="296"/>
                  <a:pt x="307" y="300"/>
                  <a:pt x="308" y="302"/>
                </a:cubicBezTo>
                <a:cubicBezTo>
                  <a:pt x="309" y="304"/>
                  <a:pt x="313" y="305"/>
                  <a:pt x="314" y="307"/>
                </a:cubicBezTo>
                <a:cubicBezTo>
                  <a:pt x="316" y="308"/>
                  <a:pt x="317" y="314"/>
                  <a:pt x="317" y="315"/>
                </a:cubicBezTo>
                <a:cubicBezTo>
                  <a:pt x="317" y="316"/>
                  <a:pt x="315" y="320"/>
                  <a:pt x="314" y="321"/>
                </a:cubicBezTo>
                <a:cubicBezTo>
                  <a:pt x="313" y="322"/>
                  <a:pt x="311" y="323"/>
                  <a:pt x="310" y="324"/>
                </a:cubicBezTo>
                <a:cubicBezTo>
                  <a:pt x="308" y="327"/>
                  <a:pt x="305" y="333"/>
                  <a:pt x="305" y="336"/>
                </a:cubicBezTo>
                <a:cubicBezTo>
                  <a:pt x="304" y="337"/>
                  <a:pt x="303" y="341"/>
                  <a:pt x="305" y="342"/>
                </a:cubicBezTo>
                <a:cubicBezTo>
                  <a:pt x="307" y="345"/>
                  <a:pt x="314" y="341"/>
                  <a:pt x="317" y="342"/>
                </a:cubicBezTo>
                <a:cubicBezTo>
                  <a:pt x="319" y="342"/>
                  <a:pt x="321" y="344"/>
                  <a:pt x="323" y="344"/>
                </a:cubicBezTo>
                <a:cubicBezTo>
                  <a:pt x="325" y="345"/>
                  <a:pt x="330" y="345"/>
                  <a:pt x="332" y="344"/>
                </a:cubicBezTo>
                <a:cubicBezTo>
                  <a:pt x="332" y="343"/>
                  <a:pt x="332" y="342"/>
                  <a:pt x="332" y="342"/>
                </a:cubicBezTo>
                <a:cubicBezTo>
                  <a:pt x="334" y="341"/>
                  <a:pt x="339" y="342"/>
                  <a:pt x="341" y="342"/>
                </a:cubicBezTo>
                <a:cubicBezTo>
                  <a:pt x="343" y="341"/>
                  <a:pt x="347" y="339"/>
                  <a:pt x="349" y="337"/>
                </a:cubicBezTo>
                <a:cubicBezTo>
                  <a:pt x="350" y="336"/>
                  <a:pt x="352" y="334"/>
                  <a:pt x="353" y="334"/>
                </a:cubicBezTo>
                <a:cubicBezTo>
                  <a:pt x="355" y="333"/>
                  <a:pt x="359" y="333"/>
                  <a:pt x="361" y="334"/>
                </a:cubicBezTo>
                <a:cubicBezTo>
                  <a:pt x="362" y="334"/>
                  <a:pt x="364" y="337"/>
                  <a:pt x="365" y="337"/>
                </a:cubicBezTo>
                <a:cubicBezTo>
                  <a:pt x="367" y="338"/>
                  <a:pt x="370" y="337"/>
                  <a:pt x="372" y="336"/>
                </a:cubicBezTo>
                <a:cubicBezTo>
                  <a:pt x="373" y="335"/>
                  <a:pt x="372" y="332"/>
                  <a:pt x="373" y="331"/>
                </a:cubicBezTo>
                <a:cubicBezTo>
                  <a:pt x="374" y="330"/>
                  <a:pt x="376" y="329"/>
                  <a:pt x="377" y="329"/>
                </a:cubicBezTo>
                <a:cubicBezTo>
                  <a:pt x="380" y="330"/>
                  <a:pt x="382" y="336"/>
                  <a:pt x="383" y="339"/>
                </a:cubicBezTo>
                <a:cubicBezTo>
                  <a:pt x="383" y="341"/>
                  <a:pt x="384" y="345"/>
                  <a:pt x="384" y="347"/>
                </a:cubicBezTo>
                <a:cubicBezTo>
                  <a:pt x="384" y="350"/>
                  <a:pt x="382" y="355"/>
                  <a:pt x="382" y="358"/>
                </a:cubicBezTo>
                <a:cubicBezTo>
                  <a:pt x="382" y="359"/>
                  <a:pt x="383" y="360"/>
                  <a:pt x="384" y="360"/>
                </a:cubicBezTo>
                <a:cubicBezTo>
                  <a:pt x="386" y="362"/>
                  <a:pt x="392" y="359"/>
                  <a:pt x="395" y="360"/>
                </a:cubicBezTo>
                <a:cubicBezTo>
                  <a:pt x="397" y="361"/>
                  <a:pt x="400" y="364"/>
                  <a:pt x="401" y="366"/>
                </a:cubicBezTo>
                <a:cubicBezTo>
                  <a:pt x="402" y="369"/>
                  <a:pt x="402" y="374"/>
                  <a:pt x="402" y="377"/>
                </a:cubicBezTo>
                <a:cubicBezTo>
                  <a:pt x="402" y="378"/>
                  <a:pt x="403" y="382"/>
                  <a:pt x="402" y="383"/>
                </a:cubicBezTo>
                <a:cubicBezTo>
                  <a:pt x="401" y="385"/>
                  <a:pt x="398" y="386"/>
                  <a:pt x="397" y="388"/>
                </a:cubicBezTo>
                <a:cubicBezTo>
                  <a:pt x="396" y="389"/>
                  <a:pt x="396" y="391"/>
                  <a:pt x="396" y="393"/>
                </a:cubicBezTo>
                <a:cubicBezTo>
                  <a:pt x="395" y="394"/>
                  <a:pt x="394" y="396"/>
                  <a:pt x="393" y="397"/>
                </a:cubicBezTo>
                <a:cubicBezTo>
                  <a:pt x="392" y="398"/>
                  <a:pt x="390" y="397"/>
                  <a:pt x="388" y="397"/>
                </a:cubicBezTo>
                <a:cubicBezTo>
                  <a:pt x="387" y="398"/>
                  <a:pt x="384" y="400"/>
                  <a:pt x="383" y="401"/>
                </a:cubicBezTo>
                <a:cubicBezTo>
                  <a:pt x="382" y="403"/>
                  <a:pt x="381" y="408"/>
                  <a:pt x="382" y="410"/>
                </a:cubicBezTo>
                <a:cubicBezTo>
                  <a:pt x="382" y="411"/>
                  <a:pt x="386" y="414"/>
                  <a:pt x="385" y="416"/>
                </a:cubicBezTo>
                <a:cubicBezTo>
                  <a:pt x="385" y="417"/>
                  <a:pt x="381" y="418"/>
                  <a:pt x="379" y="419"/>
                </a:cubicBezTo>
                <a:cubicBezTo>
                  <a:pt x="378" y="419"/>
                  <a:pt x="376" y="418"/>
                  <a:pt x="375" y="419"/>
                </a:cubicBezTo>
                <a:cubicBezTo>
                  <a:pt x="373" y="420"/>
                  <a:pt x="372" y="424"/>
                  <a:pt x="371" y="425"/>
                </a:cubicBezTo>
                <a:cubicBezTo>
                  <a:pt x="371" y="428"/>
                  <a:pt x="374" y="432"/>
                  <a:pt x="372" y="434"/>
                </a:cubicBezTo>
                <a:cubicBezTo>
                  <a:pt x="371" y="435"/>
                  <a:pt x="368" y="434"/>
                  <a:pt x="366" y="435"/>
                </a:cubicBezTo>
                <a:cubicBezTo>
                  <a:pt x="364" y="435"/>
                  <a:pt x="358" y="437"/>
                  <a:pt x="356" y="439"/>
                </a:cubicBezTo>
                <a:cubicBezTo>
                  <a:pt x="355" y="440"/>
                  <a:pt x="357" y="444"/>
                  <a:pt x="356" y="446"/>
                </a:cubicBezTo>
                <a:cubicBezTo>
                  <a:pt x="354" y="447"/>
                  <a:pt x="350" y="446"/>
                  <a:pt x="349" y="447"/>
                </a:cubicBezTo>
                <a:cubicBezTo>
                  <a:pt x="348" y="448"/>
                  <a:pt x="348" y="453"/>
                  <a:pt x="347" y="454"/>
                </a:cubicBezTo>
                <a:cubicBezTo>
                  <a:pt x="346" y="456"/>
                  <a:pt x="341" y="457"/>
                  <a:pt x="339" y="458"/>
                </a:cubicBezTo>
                <a:cubicBezTo>
                  <a:pt x="336" y="458"/>
                  <a:pt x="332" y="457"/>
                  <a:pt x="329" y="458"/>
                </a:cubicBezTo>
                <a:cubicBezTo>
                  <a:pt x="328" y="458"/>
                  <a:pt x="326" y="458"/>
                  <a:pt x="326" y="459"/>
                </a:cubicBezTo>
                <a:cubicBezTo>
                  <a:pt x="325" y="461"/>
                  <a:pt x="326" y="465"/>
                  <a:pt x="325" y="467"/>
                </a:cubicBezTo>
                <a:cubicBezTo>
                  <a:pt x="324" y="468"/>
                  <a:pt x="320" y="466"/>
                  <a:pt x="318" y="467"/>
                </a:cubicBezTo>
                <a:cubicBezTo>
                  <a:pt x="317" y="468"/>
                  <a:pt x="316" y="471"/>
                  <a:pt x="315" y="472"/>
                </a:cubicBezTo>
                <a:cubicBezTo>
                  <a:pt x="314" y="474"/>
                  <a:pt x="314" y="477"/>
                  <a:pt x="313" y="478"/>
                </a:cubicBezTo>
                <a:cubicBezTo>
                  <a:pt x="311" y="480"/>
                  <a:pt x="306" y="480"/>
                  <a:pt x="305" y="482"/>
                </a:cubicBezTo>
                <a:cubicBezTo>
                  <a:pt x="304" y="483"/>
                  <a:pt x="304" y="485"/>
                  <a:pt x="304" y="486"/>
                </a:cubicBezTo>
                <a:cubicBezTo>
                  <a:pt x="301" y="486"/>
                  <a:pt x="297" y="486"/>
                  <a:pt x="296" y="485"/>
                </a:cubicBezTo>
                <a:cubicBezTo>
                  <a:pt x="293" y="484"/>
                  <a:pt x="289" y="481"/>
                  <a:pt x="288" y="479"/>
                </a:cubicBezTo>
                <a:cubicBezTo>
                  <a:pt x="286" y="477"/>
                  <a:pt x="286" y="470"/>
                  <a:pt x="284" y="469"/>
                </a:cubicBezTo>
                <a:cubicBezTo>
                  <a:pt x="283" y="467"/>
                  <a:pt x="279" y="468"/>
                  <a:pt x="277" y="468"/>
                </a:cubicBezTo>
                <a:cubicBezTo>
                  <a:pt x="276" y="468"/>
                  <a:pt x="273" y="469"/>
                  <a:pt x="272" y="469"/>
                </a:cubicBezTo>
                <a:cubicBezTo>
                  <a:pt x="270" y="468"/>
                  <a:pt x="267" y="467"/>
                  <a:pt x="266" y="466"/>
                </a:cubicBezTo>
                <a:cubicBezTo>
                  <a:pt x="265" y="464"/>
                  <a:pt x="270" y="459"/>
                  <a:pt x="269" y="456"/>
                </a:cubicBezTo>
                <a:cubicBezTo>
                  <a:pt x="267" y="454"/>
                  <a:pt x="261" y="453"/>
                  <a:pt x="258" y="453"/>
                </a:cubicBezTo>
                <a:cubicBezTo>
                  <a:pt x="257" y="453"/>
                  <a:pt x="252" y="454"/>
                  <a:pt x="252" y="456"/>
                </a:cubicBezTo>
                <a:cubicBezTo>
                  <a:pt x="251" y="458"/>
                  <a:pt x="254" y="460"/>
                  <a:pt x="254" y="462"/>
                </a:cubicBezTo>
                <a:cubicBezTo>
                  <a:pt x="255" y="463"/>
                  <a:pt x="255" y="466"/>
                  <a:pt x="254" y="467"/>
                </a:cubicBezTo>
                <a:cubicBezTo>
                  <a:pt x="253" y="469"/>
                  <a:pt x="247" y="470"/>
                  <a:pt x="244" y="471"/>
                </a:cubicBezTo>
                <a:cubicBezTo>
                  <a:pt x="241" y="471"/>
                  <a:pt x="235" y="472"/>
                  <a:pt x="233" y="471"/>
                </a:cubicBezTo>
                <a:cubicBezTo>
                  <a:pt x="231" y="469"/>
                  <a:pt x="232" y="464"/>
                  <a:pt x="231" y="461"/>
                </a:cubicBezTo>
                <a:cubicBezTo>
                  <a:pt x="230" y="459"/>
                  <a:pt x="226" y="456"/>
                  <a:pt x="225" y="453"/>
                </a:cubicBezTo>
                <a:cubicBezTo>
                  <a:pt x="224" y="452"/>
                  <a:pt x="225" y="449"/>
                  <a:pt x="225" y="447"/>
                </a:cubicBezTo>
                <a:cubicBezTo>
                  <a:pt x="225" y="446"/>
                  <a:pt x="226" y="442"/>
                  <a:pt x="225" y="440"/>
                </a:cubicBezTo>
                <a:cubicBezTo>
                  <a:pt x="224" y="439"/>
                  <a:pt x="221" y="438"/>
                  <a:pt x="220" y="438"/>
                </a:cubicBezTo>
                <a:cubicBezTo>
                  <a:pt x="217" y="437"/>
                  <a:pt x="209" y="436"/>
                  <a:pt x="207" y="438"/>
                </a:cubicBezTo>
                <a:cubicBezTo>
                  <a:pt x="206" y="439"/>
                  <a:pt x="207" y="444"/>
                  <a:pt x="206" y="445"/>
                </a:cubicBezTo>
                <a:cubicBezTo>
                  <a:pt x="205" y="446"/>
                  <a:pt x="201" y="445"/>
                  <a:pt x="199" y="445"/>
                </a:cubicBezTo>
                <a:cubicBezTo>
                  <a:pt x="198" y="446"/>
                  <a:pt x="195" y="448"/>
                  <a:pt x="195" y="449"/>
                </a:cubicBezTo>
                <a:cubicBezTo>
                  <a:pt x="194" y="450"/>
                  <a:pt x="195" y="452"/>
                  <a:pt x="195" y="453"/>
                </a:cubicBezTo>
                <a:cubicBezTo>
                  <a:pt x="194" y="454"/>
                  <a:pt x="193" y="456"/>
                  <a:pt x="192" y="457"/>
                </a:cubicBezTo>
                <a:cubicBezTo>
                  <a:pt x="190" y="458"/>
                  <a:pt x="184" y="459"/>
                  <a:pt x="181" y="457"/>
                </a:cubicBezTo>
                <a:cubicBezTo>
                  <a:pt x="180" y="457"/>
                  <a:pt x="180" y="454"/>
                  <a:pt x="179" y="453"/>
                </a:cubicBezTo>
                <a:cubicBezTo>
                  <a:pt x="179" y="453"/>
                  <a:pt x="177" y="453"/>
                  <a:pt x="176" y="453"/>
                </a:cubicBezTo>
                <a:cubicBezTo>
                  <a:pt x="175" y="453"/>
                  <a:pt x="173" y="454"/>
                  <a:pt x="173" y="455"/>
                </a:cubicBezTo>
                <a:cubicBezTo>
                  <a:pt x="172" y="456"/>
                  <a:pt x="174" y="458"/>
                  <a:pt x="174" y="460"/>
                </a:cubicBezTo>
                <a:cubicBezTo>
                  <a:pt x="174" y="461"/>
                  <a:pt x="174" y="465"/>
                  <a:pt x="173" y="466"/>
                </a:cubicBezTo>
                <a:cubicBezTo>
                  <a:pt x="172" y="467"/>
                  <a:pt x="170" y="467"/>
                  <a:pt x="170" y="468"/>
                </a:cubicBezTo>
                <a:cubicBezTo>
                  <a:pt x="169" y="468"/>
                  <a:pt x="167" y="469"/>
                  <a:pt x="166" y="470"/>
                </a:cubicBezTo>
                <a:cubicBezTo>
                  <a:pt x="165" y="471"/>
                  <a:pt x="166" y="474"/>
                  <a:pt x="166" y="475"/>
                </a:cubicBezTo>
                <a:cubicBezTo>
                  <a:pt x="166" y="477"/>
                  <a:pt x="163" y="479"/>
                  <a:pt x="163" y="480"/>
                </a:cubicBezTo>
                <a:cubicBezTo>
                  <a:pt x="162" y="481"/>
                  <a:pt x="161" y="485"/>
                  <a:pt x="161" y="486"/>
                </a:cubicBezTo>
                <a:cubicBezTo>
                  <a:pt x="160" y="488"/>
                  <a:pt x="159" y="491"/>
                  <a:pt x="159" y="493"/>
                </a:cubicBezTo>
                <a:cubicBezTo>
                  <a:pt x="158" y="495"/>
                  <a:pt x="159" y="498"/>
                  <a:pt x="159" y="500"/>
                </a:cubicBezTo>
                <a:cubicBezTo>
                  <a:pt x="158" y="501"/>
                  <a:pt x="156" y="502"/>
                  <a:pt x="156" y="503"/>
                </a:cubicBezTo>
                <a:cubicBezTo>
                  <a:pt x="155" y="505"/>
                  <a:pt x="154" y="509"/>
                  <a:pt x="154" y="512"/>
                </a:cubicBezTo>
                <a:cubicBezTo>
                  <a:pt x="153" y="511"/>
                  <a:pt x="152" y="510"/>
                  <a:pt x="151" y="509"/>
                </a:cubicBezTo>
                <a:cubicBezTo>
                  <a:pt x="150" y="508"/>
                  <a:pt x="149" y="505"/>
                  <a:pt x="147" y="503"/>
                </a:cubicBezTo>
                <a:cubicBezTo>
                  <a:pt x="147" y="502"/>
                  <a:pt x="144" y="500"/>
                  <a:pt x="144" y="499"/>
                </a:cubicBezTo>
                <a:cubicBezTo>
                  <a:pt x="143" y="497"/>
                  <a:pt x="144" y="492"/>
                  <a:pt x="144" y="489"/>
                </a:cubicBezTo>
                <a:cubicBezTo>
                  <a:pt x="144" y="488"/>
                  <a:pt x="145" y="484"/>
                  <a:pt x="144" y="482"/>
                </a:cubicBezTo>
                <a:cubicBezTo>
                  <a:pt x="144" y="481"/>
                  <a:pt x="142" y="478"/>
                  <a:pt x="141" y="477"/>
                </a:cubicBezTo>
                <a:cubicBezTo>
                  <a:pt x="139" y="477"/>
                  <a:pt x="136" y="478"/>
                  <a:pt x="134" y="477"/>
                </a:cubicBezTo>
                <a:cubicBezTo>
                  <a:pt x="133" y="476"/>
                  <a:pt x="134" y="470"/>
                  <a:pt x="133" y="468"/>
                </a:cubicBezTo>
                <a:cubicBezTo>
                  <a:pt x="133" y="465"/>
                  <a:pt x="132" y="459"/>
                  <a:pt x="130" y="457"/>
                </a:cubicBezTo>
                <a:cubicBezTo>
                  <a:pt x="128" y="454"/>
                  <a:pt x="120" y="453"/>
                  <a:pt x="118" y="450"/>
                </a:cubicBezTo>
                <a:cubicBezTo>
                  <a:pt x="118" y="450"/>
                  <a:pt x="119" y="447"/>
                  <a:pt x="118" y="446"/>
                </a:cubicBezTo>
                <a:cubicBezTo>
                  <a:pt x="116" y="445"/>
                  <a:pt x="111" y="444"/>
                  <a:pt x="108" y="445"/>
                </a:cubicBezTo>
                <a:cubicBezTo>
                  <a:pt x="105" y="446"/>
                  <a:pt x="100" y="451"/>
                  <a:pt x="98" y="454"/>
                </a:cubicBezTo>
                <a:cubicBezTo>
                  <a:pt x="95" y="457"/>
                  <a:pt x="90" y="463"/>
                  <a:pt x="89" y="466"/>
                </a:cubicBezTo>
                <a:cubicBezTo>
                  <a:pt x="87" y="468"/>
                  <a:pt x="86" y="473"/>
                  <a:pt x="85" y="475"/>
                </a:cubicBezTo>
                <a:cubicBezTo>
                  <a:pt x="84" y="479"/>
                  <a:pt x="84" y="487"/>
                  <a:pt x="82" y="490"/>
                </a:cubicBezTo>
                <a:cubicBezTo>
                  <a:pt x="81" y="492"/>
                  <a:pt x="77" y="494"/>
                  <a:pt x="75" y="496"/>
                </a:cubicBezTo>
                <a:cubicBezTo>
                  <a:pt x="73" y="498"/>
                  <a:pt x="71" y="504"/>
                  <a:pt x="69" y="506"/>
                </a:cubicBezTo>
                <a:cubicBezTo>
                  <a:pt x="67" y="508"/>
                  <a:pt x="62" y="509"/>
                  <a:pt x="60" y="509"/>
                </a:cubicBezTo>
                <a:cubicBezTo>
                  <a:pt x="58" y="510"/>
                  <a:pt x="54" y="509"/>
                  <a:pt x="52" y="509"/>
                </a:cubicBezTo>
                <a:cubicBezTo>
                  <a:pt x="50" y="510"/>
                  <a:pt x="46" y="512"/>
                  <a:pt x="44" y="512"/>
                </a:cubicBezTo>
                <a:cubicBezTo>
                  <a:pt x="43" y="511"/>
                  <a:pt x="41" y="508"/>
                  <a:pt x="39" y="508"/>
                </a:cubicBezTo>
                <a:cubicBezTo>
                  <a:pt x="37" y="507"/>
                  <a:pt x="33" y="508"/>
                  <a:pt x="31" y="509"/>
                </a:cubicBezTo>
                <a:cubicBezTo>
                  <a:pt x="29" y="510"/>
                  <a:pt x="28" y="514"/>
                  <a:pt x="27" y="515"/>
                </a:cubicBezTo>
                <a:cubicBezTo>
                  <a:pt x="25" y="516"/>
                  <a:pt x="22" y="518"/>
                  <a:pt x="21" y="518"/>
                </a:cubicBezTo>
                <a:cubicBezTo>
                  <a:pt x="19" y="517"/>
                  <a:pt x="16" y="515"/>
                  <a:pt x="15" y="513"/>
                </a:cubicBezTo>
                <a:cubicBezTo>
                  <a:pt x="15" y="511"/>
                  <a:pt x="16" y="508"/>
                  <a:pt x="16" y="507"/>
                </a:cubicBezTo>
                <a:cubicBezTo>
                  <a:pt x="16" y="503"/>
                  <a:pt x="11" y="497"/>
                  <a:pt x="11" y="494"/>
                </a:cubicBezTo>
                <a:cubicBezTo>
                  <a:pt x="10" y="492"/>
                  <a:pt x="10" y="488"/>
                  <a:pt x="11" y="486"/>
                </a:cubicBezTo>
                <a:cubicBezTo>
                  <a:pt x="12" y="485"/>
                  <a:pt x="14" y="483"/>
                  <a:pt x="15" y="482"/>
                </a:cubicBezTo>
                <a:cubicBezTo>
                  <a:pt x="16" y="479"/>
                  <a:pt x="16" y="474"/>
                  <a:pt x="15" y="471"/>
                </a:cubicBezTo>
                <a:cubicBezTo>
                  <a:pt x="13" y="469"/>
                  <a:pt x="8" y="467"/>
                  <a:pt x="6" y="465"/>
                </a:cubicBezTo>
                <a:cubicBezTo>
                  <a:pt x="4" y="463"/>
                  <a:pt x="1" y="460"/>
                  <a:pt x="0" y="458"/>
                </a:cubicBezTo>
                <a:cubicBezTo>
                  <a:pt x="0" y="456"/>
                  <a:pt x="0" y="453"/>
                  <a:pt x="0" y="452"/>
                </a:cubicBezTo>
                <a:cubicBezTo>
                  <a:pt x="1" y="451"/>
                  <a:pt x="3" y="450"/>
                  <a:pt x="3" y="449"/>
                </a:cubicBezTo>
                <a:cubicBezTo>
                  <a:pt x="4" y="447"/>
                  <a:pt x="3" y="441"/>
                  <a:pt x="3" y="439"/>
                </a:cubicBezTo>
                <a:cubicBezTo>
                  <a:pt x="3" y="437"/>
                  <a:pt x="3" y="435"/>
                  <a:pt x="3" y="434"/>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3" name="Freeform 31"/>
          <p:cNvSpPr>
            <a:spLocks/>
          </p:cNvSpPr>
          <p:nvPr/>
        </p:nvSpPr>
        <p:spPr bwMode="auto">
          <a:xfrm>
            <a:off x="9569902" y="4452124"/>
            <a:ext cx="1354976" cy="1177668"/>
          </a:xfrm>
          <a:custGeom>
            <a:avLst/>
            <a:gdLst/>
            <a:ahLst/>
            <a:cxnLst>
              <a:cxn ang="0">
                <a:pos x="566" y="265"/>
              </a:cxn>
              <a:cxn ang="0">
                <a:pos x="555" y="298"/>
              </a:cxn>
              <a:cxn ang="0">
                <a:pos x="522" y="329"/>
              </a:cxn>
              <a:cxn ang="0">
                <a:pos x="495" y="359"/>
              </a:cxn>
              <a:cxn ang="0">
                <a:pos x="465" y="384"/>
              </a:cxn>
              <a:cxn ang="0">
                <a:pos x="428" y="418"/>
              </a:cxn>
              <a:cxn ang="0">
                <a:pos x="422" y="438"/>
              </a:cxn>
              <a:cxn ang="0">
                <a:pos x="407" y="460"/>
              </a:cxn>
              <a:cxn ang="0">
                <a:pos x="369" y="476"/>
              </a:cxn>
              <a:cxn ang="0">
                <a:pos x="335" y="480"/>
              </a:cxn>
              <a:cxn ang="0">
                <a:pos x="318" y="504"/>
              </a:cxn>
              <a:cxn ang="0">
                <a:pos x="305" y="481"/>
              </a:cxn>
              <a:cxn ang="0">
                <a:pos x="270" y="489"/>
              </a:cxn>
              <a:cxn ang="0">
                <a:pos x="246" y="464"/>
              </a:cxn>
              <a:cxn ang="0">
                <a:pos x="194" y="456"/>
              </a:cxn>
              <a:cxn ang="0">
                <a:pos x="175" y="428"/>
              </a:cxn>
              <a:cxn ang="0">
                <a:pos x="134" y="421"/>
              </a:cxn>
              <a:cxn ang="0">
                <a:pos x="163" y="394"/>
              </a:cxn>
              <a:cxn ang="0">
                <a:pos x="111" y="396"/>
              </a:cxn>
              <a:cxn ang="0">
                <a:pos x="97" y="424"/>
              </a:cxn>
              <a:cxn ang="0">
                <a:pos x="61" y="418"/>
              </a:cxn>
              <a:cxn ang="0">
                <a:pos x="3" y="405"/>
              </a:cxn>
              <a:cxn ang="0">
                <a:pos x="19" y="387"/>
              </a:cxn>
              <a:cxn ang="0">
                <a:pos x="34" y="357"/>
              </a:cxn>
              <a:cxn ang="0">
                <a:pos x="65" y="342"/>
              </a:cxn>
              <a:cxn ang="0">
                <a:pos x="77" y="304"/>
              </a:cxn>
              <a:cxn ang="0">
                <a:pos x="101" y="271"/>
              </a:cxn>
              <a:cxn ang="0">
                <a:pos x="80" y="233"/>
              </a:cxn>
              <a:cxn ang="0">
                <a:pos x="70" y="201"/>
              </a:cxn>
              <a:cxn ang="0">
                <a:pos x="104" y="219"/>
              </a:cxn>
              <a:cxn ang="0">
                <a:pos x="155" y="209"/>
              </a:cxn>
              <a:cxn ang="0">
                <a:pos x="180" y="224"/>
              </a:cxn>
              <a:cxn ang="0">
                <a:pos x="215" y="243"/>
              </a:cxn>
              <a:cxn ang="0">
                <a:pos x="243" y="234"/>
              </a:cxn>
              <a:cxn ang="0">
                <a:pos x="231" y="201"/>
              </a:cxn>
              <a:cxn ang="0">
                <a:pos x="205" y="189"/>
              </a:cxn>
              <a:cxn ang="0">
                <a:pos x="207" y="165"/>
              </a:cxn>
              <a:cxn ang="0">
                <a:pos x="228" y="161"/>
              </a:cxn>
              <a:cxn ang="0">
                <a:pos x="227" y="135"/>
              </a:cxn>
              <a:cxn ang="0">
                <a:pos x="256" y="115"/>
              </a:cxn>
              <a:cxn ang="0">
                <a:pos x="278" y="90"/>
              </a:cxn>
              <a:cxn ang="0">
                <a:pos x="311" y="67"/>
              </a:cxn>
              <a:cxn ang="0">
                <a:pos x="349" y="57"/>
              </a:cxn>
              <a:cxn ang="0">
                <a:pos x="334" y="30"/>
              </a:cxn>
              <a:cxn ang="0">
                <a:pos x="328" y="7"/>
              </a:cxn>
              <a:cxn ang="0">
                <a:pos x="361" y="16"/>
              </a:cxn>
              <a:cxn ang="0">
                <a:pos x="388" y="0"/>
              </a:cxn>
              <a:cxn ang="0">
                <a:pos x="412" y="32"/>
              </a:cxn>
              <a:cxn ang="0">
                <a:pos x="449" y="55"/>
              </a:cxn>
              <a:cxn ang="0">
                <a:pos x="468" y="95"/>
              </a:cxn>
              <a:cxn ang="0">
                <a:pos x="437" y="129"/>
              </a:cxn>
              <a:cxn ang="0">
                <a:pos x="442" y="169"/>
              </a:cxn>
              <a:cxn ang="0">
                <a:pos x="492" y="207"/>
              </a:cxn>
              <a:cxn ang="0">
                <a:pos x="534" y="226"/>
              </a:cxn>
              <a:cxn ang="0">
                <a:pos x="578" y="213"/>
              </a:cxn>
            </a:cxnLst>
            <a:rect l="0" t="0" r="r" b="b"/>
            <a:pathLst>
              <a:path w="587" h="509">
                <a:moveTo>
                  <a:pt x="586" y="229"/>
                </a:moveTo>
                <a:cubicBezTo>
                  <a:pt x="587" y="231"/>
                  <a:pt x="586" y="234"/>
                  <a:pt x="586" y="236"/>
                </a:cubicBezTo>
                <a:cubicBezTo>
                  <a:pt x="586" y="238"/>
                  <a:pt x="585" y="241"/>
                  <a:pt x="584" y="242"/>
                </a:cubicBezTo>
                <a:cubicBezTo>
                  <a:pt x="583" y="243"/>
                  <a:pt x="580" y="243"/>
                  <a:pt x="579" y="244"/>
                </a:cubicBezTo>
                <a:cubicBezTo>
                  <a:pt x="577" y="246"/>
                  <a:pt x="576" y="253"/>
                  <a:pt x="575" y="255"/>
                </a:cubicBezTo>
                <a:cubicBezTo>
                  <a:pt x="574" y="257"/>
                  <a:pt x="573" y="260"/>
                  <a:pt x="572" y="261"/>
                </a:cubicBezTo>
                <a:cubicBezTo>
                  <a:pt x="570" y="262"/>
                  <a:pt x="567" y="263"/>
                  <a:pt x="566" y="265"/>
                </a:cubicBezTo>
                <a:cubicBezTo>
                  <a:pt x="565" y="266"/>
                  <a:pt x="564" y="269"/>
                  <a:pt x="563" y="271"/>
                </a:cubicBezTo>
                <a:cubicBezTo>
                  <a:pt x="563" y="273"/>
                  <a:pt x="564" y="277"/>
                  <a:pt x="563" y="278"/>
                </a:cubicBezTo>
                <a:cubicBezTo>
                  <a:pt x="561" y="279"/>
                  <a:pt x="557" y="277"/>
                  <a:pt x="556" y="278"/>
                </a:cubicBezTo>
                <a:cubicBezTo>
                  <a:pt x="554" y="279"/>
                  <a:pt x="552" y="282"/>
                  <a:pt x="552" y="283"/>
                </a:cubicBezTo>
                <a:cubicBezTo>
                  <a:pt x="552" y="284"/>
                  <a:pt x="553" y="286"/>
                  <a:pt x="553" y="287"/>
                </a:cubicBezTo>
                <a:cubicBezTo>
                  <a:pt x="553" y="289"/>
                  <a:pt x="552" y="293"/>
                  <a:pt x="553" y="295"/>
                </a:cubicBezTo>
                <a:cubicBezTo>
                  <a:pt x="553" y="296"/>
                  <a:pt x="555" y="297"/>
                  <a:pt x="555" y="298"/>
                </a:cubicBezTo>
                <a:cubicBezTo>
                  <a:pt x="556" y="299"/>
                  <a:pt x="558" y="303"/>
                  <a:pt x="558" y="305"/>
                </a:cubicBezTo>
                <a:cubicBezTo>
                  <a:pt x="558" y="306"/>
                  <a:pt x="558" y="309"/>
                  <a:pt x="557" y="310"/>
                </a:cubicBezTo>
                <a:cubicBezTo>
                  <a:pt x="556" y="311"/>
                  <a:pt x="553" y="311"/>
                  <a:pt x="553" y="311"/>
                </a:cubicBezTo>
                <a:cubicBezTo>
                  <a:pt x="551" y="312"/>
                  <a:pt x="549" y="315"/>
                  <a:pt x="547" y="316"/>
                </a:cubicBezTo>
                <a:cubicBezTo>
                  <a:pt x="545" y="318"/>
                  <a:pt x="538" y="318"/>
                  <a:pt x="536" y="320"/>
                </a:cubicBezTo>
                <a:cubicBezTo>
                  <a:pt x="534" y="321"/>
                  <a:pt x="532" y="325"/>
                  <a:pt x="530" y="326"/>
                </a:cubicBezTo>
                <a:cubicBezTo>
                  <a:pt x="529" y="327"/>
                  <a:pt x="524" y="327"/>
                  <a:pt x="522" y="329"/>
                </a:cubicBezTo>
                <a:cubicBezTo>
                  <a:pt x="521" y="330"/>
                  <a:pt x="522" y="333"/>
                  <a:pt x="520" y="334"/>
                </a:cubicBezTo>
                <a:cubicBezTo>
                  <a:pt x="519" y="335"/>
                  <a:pt x="516" y="335"/>
                  <a:pt x="515" y="335"/>
                </a:cubicBezTo>
                <a:cubicBezTo>
                  <a:pt x="513" y="335"/>
                  <a:pt x="510" y="336"/>
                  <a:pt x="509" y="337"/>
                </a:cubicBezTo>
                <a:cubicBezTo>
                  <a:pt x="507" y="338"/>
                  <a:pt x="503" y="340"/>
                  <a:pt x="501" y="341"/>
                </a:cubicBezTo>
                <a:cubicBezTo>
                  <a:pt x="500" y="342"/>
                  <a:pt x="498" y="343"/>
                  <a:pt x="497" y="344"/>
                </a:cubicBezTo>
                <a:cubicBezTo>
                  <a:pt x="496" y="345"/>
                  <a:pt x="496" y="348"/>
                  <a:pt x="496" y="350"/>
                </a:cubicBezTo>
                <a:cubicBezTo>
                  <a:pt x="495" y="352"/>
                  <a:pt x="496" y="357"/>
                  <a:pt x="495" y="359"/>
                </a:cubicBezTo>
                <a:cubicBezTo>
                  <a:pt x="495" y="360"/>
                  <a:pt x="493" y="361"/>
                  <a:pt x="492" y="361"/>
                </a:cubicBezTo>
                <a:cubicBezTo>
                  <a:pt x="490" y="362"/>
                  <a:pt x="486" y="363"/>
                  <a:pt x="484" y="364"/>
                </a:cubicBezTo>
                <a:cubicBezTo>
                  <a:pt x="482" y="364"/>
                  <a:pt x="478" y="366"/>
                  <a:pt x="476" y="366"/>
                </a:cubicBezTo>
                <a:cubicBezTo>
                  <a:pt x="475" y="367"/>
                  <a:pt x="472" y="367"/>
                  <a:pt x="471" y="367"/>
                </a:cubicBezTo>
                <a:cubicBezTo>
                  <a:pt x="470" y="368"/>
                  <a:pt x="470" y="370"/>
                  <a:pt x="469" y="371"/>
                </a:cubicBezTo>
                <a:cubicBezTo>
                  <a:pt x="468" y="372"/>
                  <a:pt x="466" y="375"/>
                  <a:pt x="465" y="376"/>
                </a:cubicBezTo>
                <a:cubicBezTo>
                  <a:pt x="465" y="378"/>
                  <a:pt x="466" y="383"/>
                  <a:pt x="465" y="384"/>
                </a:cubicBezTo>
                <a:cubicBezTo>
                  <a:pt x="464" y="387"/>
                  <a:pt x="459" y="392"/>
                  <a:pt x="457" y="394"/>
                </a:cubicBezTo>
                <a:cubicBezTo>
                  <a:pt x="455" y="395"/>
                  <a:pt x="453" y="399"/>
                  <a:pt x="451" y="399"/>
                </a:cubicBezTo>
                <a:cubicBezTo>
                  <a:pt x="449" y="400"/>
                  <a:pt x="445" y="399"/>
                  <a:pt x="443" y="399"/>
                </a:cubicBezTo>
                <a:cubicBezTo>
                  <a:pt x="441" y="399"/>
                  <a:pt x="437" y="398"/>
                  <a:pt x="435" y="399"/>
                </a:cubicBezTo>
                <a:cubicBezTo>
                  <a:pt x="434" y="400"/>
                  <a:pt x="433" y="402"/>
                  <a:pt x="432" y="403"/>
                </a:cubicBezTo>
                <a:cubicBezTo>
                  <a:pt x="431" y="405"/>
                  <a:pt x="431" y="409"/>
                  <a:pt x="430" y="411"/>
                </a:cubicBezTo>
                <a:cubicBezTo>
                  <a:pt x="430" y="413"/>
                  <a:pt x="430" y="417"/>
                  <a:pt x="428" y="418"/>
                </a:cubicBezTo>
                <a:cubicBezTo>
                  <a:pt x="427" y="419"/>
                  <a:pt x="424" y="417"/>
                  <a:pt x="423" y="418"/>
                </a:cubicBezTo>
                <a:cubicBezTo>
                  <a:pt x="422" y="420"/>
                  <a:pt x="424" y="424"/>
                  <a:pt x="423" y="425"/>
                </a:cubicBezTo>
                <a:cubicBezTo>
                  <a:pt x="421" y="427"/>
                  <a:pt x="416" y="425"/>
                  <a:pt x="414" y="425"/>
                </a:cubicBezTo>
                <a:cubicBezTo>
                  <a:pt x="412" y="426"/>
                  <a:pt x="406" y="429"/>
                  <a:pt x="407" y="431"/>
                </a:cubicBezTo>
                <a:cubicBezTo>
                  <a:pt x="407" y="433"/>
                  <a:pt x="411" y="434"/>
                  <a:pt x="412" y="434"/>
                </a:cubicBezTo>
                <a:cubicBezTo>
                  <a:pt x="414" y="435"/>
                  <a:pt x="416" y="434"/>
                  <a:pt x="418" y="434"/>
                </a:cubicBezTo>
                <a:cubicBezTo>
                  <a:pt x="419" y="435"/>
                  <a:pt x="422" y="437"/>
                  <a:pt x="422" y="438"/>
                </a:cubicBezTo>
                <a:cubicBezTo>
                  <a:pt x="423" y="439"/>
                  <a:pt x="422" y="442"/>
                  <a:pt x="422" y="443"/>
                </a:cubicBezTo>
                <a:cubicBezTo>
                  <a:pt x="421" y="444"/>
                  <a:pt x="420" y="445"/>
                  <a:pt x="419" y="446"/>
                </a:cubicBezTo>
                <a:cubicBezTo>
                  <a:pt x="419" y="447"/>
                  <a:pt x="422" y="450"/>
                  <a:pt x="421" y="452"/>
                </a:cubicBezTo>
                <a:cubicBezTo>
                  <a:pt x="420" y="453"/>
                  <a:pt x="417" y="453"/>
                  <a:pt x="417" y="454"/>
                </a:cubicBezTo>
                <a:cubicBezTo>
                  <a:pt x="416" y="454"/>
                  <a:pt x="417" y="457"/>
                  <a:pt x="416" y="458"/>
                </a:cubicBezTo>
                <a:cubicBezTo>
                  <a:pt x="415" y="459"/>
                  <a:pt x="412" y="462"/>
                  <a:pt x="411" y="462"/>
                </a:cubicBezTo>
                <a:cubicBezTo>
                  <a:pt x="410" y="462"/>
                  <a:pt x="408" y="460"/>
                  <a:pt x="407" y="460"/>
                </a:cubicBezTo>
                <a:cubicBezTo>
                  <a:pt x="406" y="459"/>
                  <a:pt x="404" y="458"/>
                  <a:pt x="403" y="458"/>
                </a:cubicBezTo>
                <a:cubicBezTo>
                  <a:pt x="401" y="457"/>
                  <a:pt x="397" y="457"/>
                  <a:pt x="396" y="458"/>
                </a:cubicBezTo>
                <a:cubicBezTo>
                  <a:pt x="394" y="458"/>
                  <a:pt x="391" y="461"/>
                  <a:pt x="390" y="462"/>
                </a:cubicBezTo>
                <a:cubicBezTo>
                  <a:pt x="387" y="463"/>
                  <a:pt x="382" y="463"/>
                  <a:pt x="380" y="463"/>
                </a:cubicBezTo>
                <a:cubicBezTo>
                  <a:pt x="378" y="464"/>
                  <a:pt x="374" y="465"/>
                  <a:pt x="373" y="466"/>
                </a:cubicBezTo>
                <a:cubicBezTo>
                  <a:pt x="372" y="467"/>
                  <a:pt x="369" y="468"/>
                  <a:pt x="369" y="470"/>
                </a:cubicBezTo>
                <a:cubicBezTo>
                  <a:pt x="368" y="471"/>
                  <a:pt x="369" y="474"/>
                  <a:pt x="369" y="476"/>
                </a:cubicBezTo>
                <a:cubicBezTo>
                  <a:pt x="369" y="477"/>
                  <a:pt x="368" y="480"/>
                  <a:pt x="367" y="481"/>
                </a:cubicBezTo>
                <a:cubicBezTo>
                  <a:pt x="366" y="482"/>
                  <a:pt x="363" y="481"/>
                  <a:pt x="361" y="481"/>
                </a:cubicBezTo>
                <a:cubicBezTo>
                  <a:pt x="360" y="480"/>
                  <a:pt x="357" y="478"/>
                  <a:pt x="356" y="477"/>
                </a:cubicBezTo>
                <a:cubicBezTo>
                  <a:pt x="355" y="476"/>
                  <a:pt x="353" y="475"/>
                  <a:pt x="352" y="475"/>
                </a:cubicBezTo>
                <a:cubicBezTo>
                  <a:pt x="350" y="474"/>
                  <a:pt x="346" y="473"/>
                  <a:pt x="344" y="473"/>
                </a:cubicBezTo>
                <a:cubicBezTo>
                  <a:pt x="342" y="474"/>
                  <a:pt x="338" y="474"/>
                  <a:pt x="337" y="475"/>
                </a:cubicBezTo>
                <a:cubicBezTo>
                  <a:pt x="336" y="476"/>
                  <a:pt x="335" y="479"/>
                  <a:pt x="335" y="480"/>
                </a:cubicBezTo>
                <a:cubicBezTo>
                  <a:pt x="334" y="481"/>
                  <a:pt x="334" y="485"/>
                  <a:pt x="335" y="486"/>
                </a:cubicBezTo>
                <a:cubicBezTo>
                  <a:pt x="335" y="488"/>
                  <a:pt x="338" y="491"/>
                  <a:pt x="338" y="493"/>
                </a:cubicBezTo>
                <a:cubicBezTo>
                  <a:pt x="338" y="494"/>
                  <a:pt x="336" y="497"/>
                  <a:pt x="336" y="498"/>
                </a:cubicBezTo>
                <a:cubicBezTo>
                  <a:pt x="335" y="500"/>
                  <a:pt x="335" y="504"/>
                  <a:pt x="335" y="505"/>
                </a:cubicBezTo>
                <a:cubicBezTo>
                  <a:pt x="334" y="506"/>
                  <a:pt x="332" y="508"/>
                  <a:pt x="331" y="509"/>
                </a:cubicBezTo>
                <a:cubicBezTo>
                  <a:pt x="330" y="509"/>
                  <a:pt x="328" y="509"/>
                  <a:pt x="327" y="509"/>
                </a:cubicBezTo>
                <a:cubicBezTo>
                  <a:pt x="324" y="508"/>
                  <a:pt x="320" y="506"/>
                  <a:pt x="318" y="504"/>
                </a:cubicBezTo>
                <a:cubicBezTo>
                  <a:pt x="318" y="503"/>
                  <a:pt x="318" y="500"/>
                  <a:pt x="318" y="499"/>
                </a:cubicBezTo>
                <a:cubicBezTo>
                  <a:pt x="319" y="498"/>
                  <a:pt x="321" y="496"/>
                  <a:pt x="322" y="495"/>
                </a:cubicBezTo>
                <a:cubicBezTo>
                  <a:pt x="323" y="494"/>
                  <a:pt x="326" y="492"/>
                  <a:pt x="326" y="491"/>
                </a:cubicBezTo>
                <a:cubicBezTo>
                  <a:pt x="327" y="489"/>
                  <a:pt x="327" y="484"/>
                  <a:pt x="326" y="483"/>
                </a:cubicBezTo>
                <a:cubicBezTo>
                  <a:pt x="325" y="481"/>
                  <a:pt x="321" y="481"/>
                  <a:pt x="319" y="481"/>
                </a:cubicBezTo>
                <a:cubicBezTo>
                  <a:pt x="317" y="481"/>
                  <a:pt x="312" y="483"/>
                  <a:pt x="310" y="483"/>
                </a:cubicBezTo>
                <a:cubicBezTo>
                  <a:pt x="309" y="483"/>
                  <a:pt x="306" y="481"/>
                  <a:pt x="305" y="481"/>
                </a:cubicBezTo>
                <a:cubicBezTo>
                  <a:pt x="304" y="480"/>
                  <a:pt x="301" y="479"/>
                  <a:pt x="299" y="479"/>
                </a:cubicBezTo>
                <a:cubicBezTo>
                  <a:pt x="298" y="479"/>
                  <a:pt x="296" y="481"/>
                  <a:pt x="294" y="481"/>
                </a:cubicBezTo>
                <a:cubicBezTo>
                  <a:pt x="293" y="482"/>
                  <a:pt x="291" y="482"/>
                  <a:pt x="290" y="483"/>
                </a:cubicBezTo>
                <a:cubicBezTo>
                  <a:pt x="289" y="484"/>
                  <a:pt x="287" y="488"/>
                  <a:pt x="286" y="490"/>
                </a:cubicBezTo>
                <a:cubicBezTo>
                  <a:pt x="285" y="491"/>
                  <a:pt x="283" y="493"/>
                  <a:pt x="282" y="493"/>
                </a:cubicBezTo>
                <a:cubicBezTo>
                  <a:pt x="280" y="493"/>
                  <a:pt x="277" y="491"/>
                  <a:pt x="275" y="491"/>
                </a:cubicBezTo>
                <a:cubicBezTo>
                  <a:pt x="274" y="490"/>
                  <a:pt x="271" y="490"/>
                  <a:pt x="270" y="489"/>
                </a:cubicBezTo>
                <a:cubicBezTo>
                  <a:pt x="269" y="488"/>
                  <a:pt x="270" y="486"/>
                  <a:pt x="270" y="485"/>
                </a:cubicBezTo>
                <a:cubicBezTo>
                  <a:pt x="270" y="484"/>
                  <a:pt x="270" y="482"/>
                  <a:pt x="270" y="481"/>
                </a:cubicBezTo>
                <a:cubicBezTo>
                  <a:pt x="269" y="479"/>
                  <a:pt x="267" y="477"/>
                  <a:pt x="266" y="476"/>
                </a:cubicBezTo>
                <a:cubicBezTo>
                  <a:pt x="265" y="475"/>
                  <a:pt x="263" y="473"/>
                  <a:pt x="262" y="472"/>
                </a:cubicBezTo>
                <a:cubicBezTo>
                  <a:pt x="260" y="471"/>
                  <a:pt x="255" y="473"/>
                  <a:pt x="253" y="472"/>
                </a:cubicBezTo>
                <a:cubicBezTo>
                  <a:pt x="252" y="471"/>
                  <a:pt x="252" y="467"/>
                  <a:pt x="251" y="466"/>
                </a:cubicBezTo>
                <a:cubicBezTo>
                  <a:pt x="250" y="465"/>
                  <a:pt x="247" y="464"/>
                  <a:pt x="246" y="464"/>
                </a:cubicBezTo>
                <a:cubicBezTo>
                  <a:pt x="244" y="464"/>
                  <a:pt x="241" y="464"/>
                  <a:pt x="240" y="465"/>
                </a:cubicBezTo>
                <a:cubicBezTo>
                  <a:pt x="238" y="465"/>
                  <a:pt x="234" y="466"/>
                  <a:pt x="232" y="465"/>
                </a:cubicBezTo>
                <a:cubicBezTo>
                  <a:pt x="231" y="465"/>
                  <a:pt x="229" y="462"/>
                  <a:pt x="228" y="461"/>
                </a:cubicBezTo>
                <a:cubicBezTo>
                  <a:pt x="226" y="460"/>
                  <a:pt x="222" y="457"/>
                  <a:pt x="219" y="457"/>
                </a:cubicBezTo>
                <a:cubicBezTo>
                  <a:pt x="217" y="457"/>
                  <a:pt x="213" y="459"/>
                  <a:pt x="211" y="459"/>
                </a:cubicBezTo>
                <a:cubicBezTo>
                  <a:pt x="208" y="459"/>
                  <a:pt x="203" y="459"/>
                  <a:pt x="201" y="458"/>
                </a:cubicBezTo>
                <a:cubicBezTo>
                  <a:pt x="199" y="458"/>
                  <a:pt x="196" y="457"/>
                  <a:pt x="194" y="456"/>
                </a:cubicBezTo>
                <a:cubicBezTo>
                  <a:pt x="193" y="454"/>
                  <a:pt x="191" y="450"/>
                  <a:pt x="191" y="448"/>
                </a:cubicBezTo>
                <a:cubicBezTo>
                  <a:pt x="191" y="447"/>
                  <a:pt x="191" y="443"/>
                  <a:pt x="191" y="441"/>
                </a:cubicBezTo>
                <a:cubicBezTo>
                  <a:pt x="191" y="439"/>
                  <a:pt x="193" y="436"/>
                  <a:pt x="193" y="434"/>
                </a:cubicBezTo>
                <a:cubicBezTo>
                  <a:pt x="193" y="432"/>
                  <a:pt x="192" y="430"/>
                  <a:pt x="191" y="429"/>
                </a:cubicBezTo>
                <a:cubicBezTo>
                  <a:pt x="190" y="428"/>
                  <a:pt x="188" y="426"/>
                  <a:pt x="186" y="426"/>
                </a:cubicBezTo>
                <a:cubicBezTo>
                  <a:pt x="185" y="426"/>
                  <a:pt x="182" y="426"/>
                  <a:pt x="181" y="426"/>
                </a:cubicBezTo>
                <a:cubicBezTo>
                  <a:pt x="180" y="426"/>
                  <a:pt x="177" y="427"/>
                  <a:pt x="175" y="428"/>
                </a:cubicBezTo>
                <a:cubicBezTo>
                  <a:pt x="174" y="428"/>
                  <a:pt x="172" y="430"/>
                  <a:pt x="171" y="431"/>
                </a:cubicBezTo>
                <a:cubicBezTo>
                  <a:pt x="169" y="431"/>
                  <a:pt x="166" y="430"/>
                  <a:pt x="164" y="430"/>
                </a:cubicBezTo>
                <a:cubicBezTo>
                  <a:pt x="162" y="430"/>
                  <a:pt x="160" y="431"/>
                  <a:pt x="158" y="431"/>
                </a:cubicBezTo>
                <a:cubicBezTo>
                  <a:pt x="156" y="432"/>
                  <a:pt x="152" y="431"/>
                  <a:pt x="150" y="431"/>
                </a:cubicBezTo>
                <a:cubicBezTo>
                  <a:pt x="148" y="431"/>
                  <a:pt x="145" y="431"/>
                  <a:pt x="144" y="431"/>
                </a:cubicBezTo>
                <a:cubicBezTo>
                  <a:pt x="142" y="430"/>
                  <a:pt x="139" y="428"/>
                  <a:pt x="137" y="427"/>
                </a:cubicBezTo>
                <a:cubicBezTo>
                  <a:pt x="136" y="426"/>
                  <a:pt x="134" y="422"/>
                  <a:pt x="134" y="421"/>
                </a:cubicBezTo>
                <a:cubicBezTo>
                  <a:pt x="133" y="419"/>
                  <a:pt x="133" y="416"/>
                  <a:pt x="134" y="414"/>
                </a:cubicBezTo>
                <a:cubicBezTo>
                  <a:pt x="135" y="413"/>
                  <a:pt x="138" y="412"/>
                  <a:pt x="140" y="412"/>
                </a:cubicBezTo>
                <a:cubicBezTo>
                  <a:pt x="142" y="412"/>
                  <a:pt x="147" y="415"/>
                  <a:pt x="149" y="414"/>
                </a:cubicBezTo>
                <a:cubicBezTo>
                  <a:pt x="151" y="414"/>
                  <a:pt x="153" y="413"/>
                  <a:pt x="155" y="412"/>
                </a:cubicBezTo>
                <a:cubicBezTo>
                  <a:pt x="157" y="411"/>
                  <a:pt x="161" y="410"/>
                  <a:pt x="162" y="408"/>
                </a:cubicBezTo>
                <a:cubicBezTo>
                  <a:pt x="163" y="407"/>
                  <a:pt x="164" y="405"/>
                  <a:pt x="165" y="403"/>
                </a:cubicBezTo>
                <a:cubicBezTo>
                  <a:pt x="165" y="401"/>
                  <a:pt x="165" y="396"/>
                  <a:pt x="163" y="394"/>
                </a:cubicBezTo>
                <a:cubicBezTo>
                  <a:pt x="162" y="393"/>
                  <a:pt x="158" y="395"/>
                  <a:pt x="157" y="395"/>
                </a:cubicBezTo>
                <a:cubicBezTo>
                  <a:pt x="154" y="395"/>
                  <a:pt x="149" y="393"/>
                  <a:pt x="147" y="394"/>
                </a:cubicBezTo>
                <a:cubicBezTo>
                  <a:pt x="146" y="394"/>
                  <a:pt x="143" y="395"/>
                  <a:pt x="142" y="395"/>
                </a:cubicBezTo>
                <a:cubicBezTo>
                  <a:pt x="141" y="395"/>
                  <a:pt x="138" y="397"/>
                  <a:pt x="137" y="397"/>
                </a:cubicBezTo>
                <a:cubicBezTo>
                  <a:pt x="136" y="397"/>
                  <a:pt x="133" y="397"/>
                  <a:pt x="131" y="397"/>
                </a:cubicBezTo>
                <a:cubicBezTo>
                  <a:pt x="128" y="397"/>
                  <a:pt x="122" y="396"/>
                  <a:pt x="119" y="396"/>
                </a:cubicBezTo>
                <a:cubicBezTo>
                  <a:pt x="117" y="395"/>
                  <a:pt x="113" y="395"/>
                  <a:pt x="111" y="396"/>
                </a:cubicBezTo>
                <a:cubicBezTo>
                  <a:pt x="110" y="396"/>
                  <a:pt x="108" y="397"/>
                  <a:pt x="107" y="398"/>
                </a:cubicBezTo>
                <a:cubicBezTo>
                  <a:pt x="105" y="398"/>
                  <a:pt x="102" y="399"/>
                  <a:pt x="100" y="399"/>
                </a:cubicBezTo>
                <a:cubicBezTo>
                  <a:pt x="99" y="400"/>
                  <a:pt x="96" y="400"/>
                  <a:pt x="95" y="401"/>
                </a:cubicBezTo>
                <a:cubicBezTo>
                  <a:pt x="93" y="402"/>
                  <a:pt x="90" y="405"/>
                  <a:pt x="89" y="407"/>
                </a:cubicBezTo>
                <a:cubicBezTo>
                  <a:pt x="89" y="408"/>
                  <a:pt x="88" y="412"/>
                  <a:pt x="88" y="413"/>
                </a:cubicBezTo>
                <a:cubicBezTo>
                  <a:pt x="89" y="415"/>
                  <a:pt x="92" y="416"/>
                  <a:pt x="93" y="418"/>
                </a:cubicBezTo>
                <a:cubicBezTo>
                  <a:pt x="94" y="419"/>
                  <a:pt x="97" y="422"/>
                  <a:pt x="97" y="424"/>
                </a:cubicBezTo>
                <a:cubicBezTo>
                  <a:pt x="97" y="425"/>
                  <a:pt x="96" y="427"/>
                  <a:pt x="95" y="427"/>
                </a:cubicBezTo>
                <a:cubicBezTo>
                  <a:pt x="93" y="429"/>
                  <a:pt x="87" y="429"/>
                  <a:pt x="84" y="429"/>
                </a:cubicBezTo>
                <a:cubicBezTo>
                  <a:pt x="81" y="429"/>
                  <a:pt x="74" y="429"/>
                  <a:pt x="71" y="428"/>
                </a:cubicBezTo>
                <a:cubicBezTo>
                  <a:pt x="69" y="428"/>
                  <a:pt x="66" y="427"/>
                  <a:pt x="64" y="427"/>
                </a:cubicBezTo>
                <a:cubicBezTo>
                  <a:pt x="63" y="427"/>
                  <a:pt x="59" y="429"/>
                  <a:pt x="58" y="428"/>
                </a:cubicBezTo>
                <a:cubicBezTo>
                  <a:pt x="57" y="427"/>
                  <a:pt x="58" y="423"/>
                  <a:pt x="58" y="422"/>
                </a:cubicBezTo>
                <a:cubicBezTo>
                  <a:pt x="58" y="420"/>
                  <a:pt x="61" y="419"/>
                  <a:pt x="61" y="418"/>
                </a:cubicBezTo>
                <a:cubicBezTo>
                  <a:pt x="62" y="415"/>
                  <a:pt x="60" y="410"/>
                  <a:pt x="58" y="408"/>
                </a:cubicBezTo>
                <a:cubicBezTo>
                  <a:pt x="57" y="407"/>
                  <a:pt x="53" y="406"/>
                  <a:pt x="52" y="406"/>
                </a:cubicBezTo>
                <a:cubicBezTo>
                  <a:pt x="50" y="405"/>
                  <a:pt x="46" y="404"/>
                  <a:pt x="44" y="404"/>
                </a:cubicBezTo>
                <a:cubicBezTo>
                  <a:pt x="42" y="404"/>
                  <a:pt x="38" y="406"/>
                  <a:pt x="36" y="407"/>
                </a:cubicBezTo>
                <a:cubicBezTo>
                  <a:pt x="34" y="407"/>
                  <a:pt x="31" y="408"/>
                  <a:pt x="29" y="408"/>
                </a:cubicBezTo>
                <a:cubicBezTo>
                  <a:pt x="24" y="409"/>
                  <a:pt x="15" y="408"/>
                  <a:pt x="11" y="407"/>
                </a:cubicBezTo>
                <a:cubicBezTo>
                  <a:pt x="9" y="407"/>
                  <a:pt x="5" y="405"/>
                  <a:pt x="3" y="405"/>
                </a:cubicBezTo>
                <a:cubicBezTo>
                  <a:pt x="2" y="405"/>
                  <a:pt x="2" y="404"/>
                  <a:pt x="1" y="404"/>
                </a:cubicBezTo>
                <a:cubicBezTo>
                  <a:pt x="0" y="403"/>
                  <a:pt x="0" y="402"/>
                  <a:pt x="0" y="401"/>
                </a:cubicBezTo>
                <a:cubicBezTo>
                  <a:pt x="1" y="400"/>
                  <a:pt x="6" y="400"/>
                  <a:pt x="7" y="398"/>
                </a:cubicBezTo>
                <a:cubicBezTo>
                  <a:pt x="8" y="397"/>
                  <a:pt x="7" y="394"/>
                  <a:pt x="8" y="393"/>
                </a:cubicBezTo>
                <a:cubicBezTo>
                  <a:pt x="9" y="393"/>
                  <a:pt x="10" y="393"/>
                  <a:pt x="10" y="393"/>
                </a:cubicBezTo>
                <a:cubicBezTo>
                  <a:pt x="12" y="393"/>
                  <a:pt x="14" y="392"/>
                  <a:pt x="16" y="391"/>
                </a:cubicBezTo>
                <a:cubicBezTo>
                  <a:pt x="17" y="391"/>
                  <a:pt x="18" y="388"/>
                  <a:pt x="19" y="387"/>
                </a:cubicBezTo>
                <a:cubicBezTo>
                  <a:pt x="20" y="386"/>
                  <a:pt x="23" y="386"/>
                  <a:pt x="24" y="385"/>
                </a:cubicBezTo>
                <a:cubicBezTo>
                  <a:pt x="25" y="385"/>
                  <a:pt x="28" y="384"/>
                  <a:pt x="29" y="383"/>
                </a:cubicBezTo>
                <a:cubicBezTo>
                  <a:pt x="30" y="382"/>
                  <a:pt x="32" y="380"/>
                  <a:pt x="33" y="379"/>
                </a:cubicBezTo>
                <a:cubicBezTo>
                  <a:pt x="33" y="378"/>
                  <a:pt x="35" y="375"/>
                  <a:pt x="34" y="374"/>
                </a:cubicBezTo>
                <a:cubicBezTo>
                  <a:pt x="34" y="372"/>
                  <a:pt x="31" y="371"/>
                  <a:pt x="31" y="369"/>
                </a:cubicBezTo>
                <a:cubicBezTo>
                  <a:pt x="30" y="368"/>
                  <a:pt x="33" y="365"/>
                  <a:pt x="33" y="364"/>
                </a:cubicBezTo>
                <a:cubicBezTo>
                  <a:pt x="34" y="362"/>
                  <a:pt x="33" y="359"/>
                  <a:pt x="34" y="357"/>
                </a:cubicBezTo>
                <a:cubicBezTo>
                  <a:pt x="35" y="356"/>
                  <a:pt x="40" y="355"/>
                  <a:pt x="41" y="353"/>
                </a:cubicBezTo>
                <a:cubicBezTo>
                  <a:pt x="42" y="352"/>
                  <a:pt x="42" y="349"/>
                  <a:pt x="43" y="348"/>
                </a:cubicBezTo>
                <a:cubicBezTo>
                  <a:pt x="44" y="348"/>
                  <a:pt x="45" y="349"/>
                  <a:pt x="46" y="348"/>
                </a:cubicBezTo>
                <a:cubicBezTo>
                  <a:pt x="48" y="348"/>
                  <a:pt x="52" y="346"/>
                  <a:pt x="54" y="347"/>
                </a:cubicBezTo>
                <a:cubicBezTo>
                  <a:pt x="55" y="347"/>
                  <a:pt x="56" y="349"/>
                  <a:pt x="57" y="349"/>
                </a:cubicBezTo>
                <a:cubicBezTo>
                  <a:pt x="59" y="350"/>
                  <a:pt x="61" y="350"/>
                  <a:pt x="62" y="349"/>
                </a:cubicBezTo>
                <a:cubicBezTo>
                  <a:pt x="64" y="348"/>
                  <a:pt x="64" y="344"/>
                  <a:pt x="65" y="342"/>
                </a:cubicBezTo>
                <a:cubicBezTo>
                  <a:pt x="65" y="340"/>
                  <a:pt x="63" y="338"/>
                  <a:pt x="63" y="336"/>
                </a:cubicBezTo>
                <a:cubicBezTo>
                  <a:pt x="63" y="334"/>
                  <a:pt x="67" y="327"/>
                  <a:pt x="67" y="327"/>
                </a:cubicBezTo>
                <a:cubicBezTo>
                  <a:pt x="67" y="326"/>
                  <a:pt x="69" y="320"/>
                  <a:pt x="69" y="319"/>
                </a:cubicBezTo>
                <a:cubicBezTo>
                  <a:pt x="69" y="319"/>
                  <a:pt x="68" y="317"/>
                  <a:pt x="68" y="316"/>
                </a:cubicBezTo>
                <a:cubicBezTo>
                  <a:pt x="67" y="314"/>
                  <a:pt x="67" y="310"/>
                  <a:pt x="68" y="308"/>
                </a:cubicBezTo>
                <a:cubicBezTo>
                  <a:pt x="68" y="307"/>
                  <a:pt x="70" y="304"/>
                  <a:pt x="71" y="304"/>
                </a:cubicBezTo>
                <a:cubicBezTo>
                  <a:pt x="73" y="303"/>
                  <a:pt x="77" y="305"/>
                  <a:pt x="77" y="304"/>
                </a:cubicBezTo>
                <a:cubicBezTo>
                  <a:pt x="77" y="303"/>
                  <a:pt x="77" y="299"/>
                  <a:pt x="78" y="298"/>
                </a:cubicBezTo>
                <a:cubicBezTo>
                  <a:pt x="79" y="297"/>
                  <a:pt x="82" y="297"/>
                  <a:pt x="83" y="296"/>
                </a:cubicBezTo>
                <a:cubicBezTo>
                  <a:pt x="84" y="295"/>
                  <a:pt x="87" y="294"/>
                  <a:pt x="88" y="293"/>
                </a:cubicBezTo>
                <a:cubicBezTo>
                  <a:pt x="89" y="291"/>
                  <a:pt x="90" y="288"/>
                  <a:pt x="90" y="287"/>
                </a:cubicBezTo>
                <a:cubicBezTo>
                  <a:pt x="91" y="286"/>
                  <a:pt x="94" y="284"/>
                  <a:pt x="95" y="283"/>
                </a:cubicBezTo>
                <a:cubicBezTo>
                  <a:pt x="97" y="282"/>
                  <a:pt x="101" y="279"/>
                  <a:pt x="102" y="277"/>
                </a:cubicBezTo>
                <a:cubicBezTo>
                  <a:pt x="103" y="275"/>
                  <a:pt x="102" y="272"/>
                  <a:pt x="101" y="271"/>
                </a:cubicBezTo>
                <a:cubicBezTo>
                  <a:pt x="99" y="268"/>
                  <a:pt x="93" y="265"/>
                  <a:pt x="91" y="263"/>
                </a:cubicBezTo>
                <a:cubicBezTo>
                  <a:pt x="90" y="262"/>
                  <a:pt x="89" y="258"/>
                  <a:pt x="88" y="257"/>
                </a:cubicBezTo>
                <a:cubicBezTo>
                  <a:pt x="87" y="256"/>
                  <a:pt x="84" y="255"/>
                  <a:pt x="83" y="255"/>
                </a:cubicBezTo>
                <a:cubicBezTo>
                  <a:pt x="82" y="255"/>
                  <a:pt x="81" y="255"/>
                  <a:pt x="81" y="255"/>
                </a:cubicBezTo>
                <a:cubicBezTo>
                  <a:pt x="80" y="254"/>
                  <a:pt x="78" y="252"/>
                  <a:pt x="78" y="251"/>
                </a:cubicBezTo>
                <a:cubicBezTo>
                  <a:pt x="77" y="249"/>
                  <a:pt x="80" y="246"/>
                  <a:pt x="80" y="245"/>
                </a:cubicBezTo>
                <a:cubicBezTo>
                  <a:pt x="80" y="242"/>
                  <a:pt x="81" y="236"/>
                  <a:pt x="80" y="233"/>
                </a:cubicBezTo>
                <a:cubicBezTo>
                  <a:pt x="79" y="231"/>
                  <a:pt x="75" y="229"/>
                  <a:pt x="73" y="227"/>
                </a:cubicBezTo>
                <a:cubicBezTo>
                  <a:pt x="72" y="225"/>
                  <a:pt x="69" y="220"/>
                  <a:pt x="68" y="217"/>
                </a:cubicBezTo>
                <a:cubicBezTo>
                  <a:pt x="67" y="215"/>
                  <a:pt x="64" y="212"/>
                  <a:pt x="63" y="210"/>
                </a:cubicBezTo>
                <a:cubicBezTo>
                  <a:pt x="63" y="209"/>
                  <a:pt x="63" y="209"/>
                  <a:pt x="63" y="208"/>
                </a:cubicBezTo>
                <a:cubicBezTo>
                  <a:pt x="63" y="208"/>
                  <a:pt x="63" y="207"/>
                  <a:pt x="63" y="207"/>
                </a:cubicBezTo>
                <a:cubicBezTo>
                  <a:pt x="65" y="207"/>
                  <a:pt x="69" y="207"/>
                  <a:pt x="70" y="205"/>
                </a:cubicBezTo>
                <a:cubicBezTo>
                  <a:pt x="71" y="204"/>
                  <a:pt x="70" y="201"/>
                  <a:pt x="70" y="201"/>
                </a:cubicBezTo>
                <a:cubicBezTo>
                  <a:pt x="71" y="200"/>
                  <a:pt x="74" y="199"/>
                  <a:pt x="75" y="199"/>
                </a:cubicBezTo>
                <a:cubicBezTo>
                  <a:pt x="77" y="199"/>
                  <a:pt x="80" y="201"/>
                  <a:pt x="82" y="201"/>
                </a:cubicBezTo>
                <a:cubicBezTo>
                  <a:pt x="82" y="201"/>
                  <a:pt x="83" y="201"/>
                  <a:pt x="84" y="201"/>
                </a:cubicBezTo>
                <a:cubicBezTo>
                  <a:pt x="86" y="202"/>
                  <a:pt x="89" y="206"/>
                  <a:pt x="90" y="209"/>
                </a:cubicBezTo>
                <a:cubicBezTo>
                  <a:pt x="91" y="210"/>
                  <a:pt x="89" y="216"/>
                  <a:pt x="89" y="217"/>
                </a:cubicBezTo>
                <a:cubicBezTo>
                  <a:pt x="89" y="218"/>
                  <a:pt x="95" y="222"/>
                  <a:pt x="98" y="222"/>
                </a:cubicBezTo>
                <a:cubicBezTo>
                  <a:pt x="100" y="222"/>
                  <a:pt x="103" y="220"/>
                  <a:pt x="104" y="219"/>
                </a:cubicBezTo>
                <a:cubicBezTo>
                  <a:pt x="106" y="218"/>
                  <a:pt x="110" y="216"/>
                  <a:pt x="112" y="215"/>
                </a:cubicBezTo>
                <a:cubicBezTo>
                  <a:pt x="115" y="214"/>
                  <a:pt x="122" y="212"/>
                  <a:pt x="125" y="211"/>
                </a:cubicBezTo>
                <a:cubicBezTo>
                  <a:pt x="126" y="210"/>
                  <a:pt x="129" y="208"/>
                  <a:pt x="131" y="208"/>
                </a:cubicBezTo>
                <a:cubicBezTo>
                  <a:pt x="133" y="207"/>
                  <a:pt x="138" y="209"/>
                  <a:pt x="140" y="208"/>
                </a:cubicBezTo>
                <a:cubicBezTo>
                  <a:pt x="142" y="208"/>
                  <a:pt x="144" y="205"/>
                  <a:pt x="145" y="204"/>
                </a:cubicBezTo>
                <a:cubicBezTo>
                  <a:pt x="146" y="204"/>
                  <a:pt x="149" y="204"/>
                  <a:pt x="150" y="204"/>
                </a:cubicBezTo>
                <a:cubicBezTo>
                  <a:pt x="151" y="204"/>
                  <a:pt x="155" y="207"/>
                  <a:pt x="155" y="209"/>
                </a:cubicBezTo>
                <a:cubicBezTo>
                  <a:pt x="155" y="211"/>
                  <a:pt x="153" y="214"/>
                  <a:pt x="153" y="216"/>
                </a:cubicBezTo>
                <a:cubicBezTo>
                  <a:pt x="153" y="218"/>
                  <a:pt x="154" y="221"/>
                  <a:pt x="155" y="223"/>
                </a:cubicBezTo>
                <a:cubicBezTo>
                  <a:pt x="156" y="223"/>
                  <a:pt x="157" y="224"/>
                  <a:pt x="158" y="224"/>
                </a:cubicBezTo>
                <a:cubicBezTo>
                  <a:pt x="160" y="224"/>
                  <a:pt x="165" y="222"/>
                  <a:pt x="167" y="222"/>
                </a:cubicBezTo>
                <a:cubicBezTo>
                  <a:pt x="168" y="222"/>
                  <a:pt x="170" y="221"/>
                  <a:pt x="171" y="221"/>
                </a:cubicBezTo>
                <a:cubicBezTo>
                  <a:pt x="172" y="221"/>
                  <a:pt x="174" y="223"/>
                  <a:pt x="176" y="223"/>
                </a:cubicBezTo>
                <a:cubicBezTo>
                  <a:pt x="177" y="223"/>
                  <a:pt x="179" y="224"/>
                  <a:pt x="180" y="224"/>
                </a:cubicBezTo>
                <a:cubicBezTo>
                  <a:pt x="181" y="224"/>
                  <a:pt x="183" y="224"/>
                  <a:pt x="184" y="224"/>
                </a:cubicBezTo>
                <a:cubicBezTo>
                  <a:pt x="186" y="224"/>
                  <a:pt x="189" y="225"/>
                  <a:pt x="191" y="226"/>
                </a:cubicBezTo>
                <a:cubicBezTo>
                  <a:pt x="192" y="228"/>
                  <a:pt x="191" y="232"/>
                  <a:pt x="192" y="233"/>
                </a:cubicBezTo>
                <a:cubicBezTo>
                  <a:pt x="193" y="235"/>
                  <a:pt x="195" y="239"/>
                  <a:pt x="197" y="240"/>
                </a:cubicBezTo>
                <a:cubicBezTo>
                  <a:pt x="198" y="240"/>
                  <a:pt x="201" y="240"/>
                  <a:pt x="202" y="240"/>
                </a:cubicBezTo>
                <a:cubicBezTo>
                  <a:pt x="204" y="241"/>
                  <a:pt x="206" y="243"/>
                  <a:pt x="207" y="243"/>
                </a:cubicBezTo>
                <a:cubicBezTo>
                  <a:pt x="209" y="244"/>
                  <a:pt x="213" y="244"/>
                  <a:pt x="215" y="243"/>
                </a:cubicBezTo>
                <a:cubicBezTo>
                  <a:pt x="216" y="243"/>
                  <a:pt x="216" y="241"/>
                  <a:pt x="216" y="241"/>
                </a:cubicBezTo>
                <a:cubicBezTo>
                  <a:pt x="218" y="239"/>
                  <a:pt x="222" y="237"/>
                  <a:pt x="224" y="236"/>
                </a:cubicBezTo>
                <a:cubicBezTo>
                  <a:pt x="225" y="234"/>
                  <a:pt x="224" y="230"/>
                  <a:pt x="226" y="229"/>
                </a:cubicBezTo>
                <a:cubicBezTo>
                  <a:pt x="227" y="228"/>
                  <a:pt x="232" y="229"/>
                  <a:pt x="233" y="230"/>
                </a:cubicBezTo>
                <a:cubicBezTo>
                  <a:pt x="234" y="230"/>
                  <a:pt x="235" y="233"/>
                  <a:pt x="236" y="234"/>
                </a:cubicBezTo>
                <a:cubicBezTo>
                  <a:pt x="236" y="235"/>
                  <a:pt x="238" y="237"/>
                  <a:pt x="239" y="237"/>
                </a:cubicBezTo>
                <a:cubicBezTo>
                  <a:pt x="240" y="237"/>
                  <a:pt x="243" y="235"/>
                  <a:pt x="243" y="234"/>
                </a:cubicBezTo>
                <a:cubicBezTo>
                  <a:pt x="244" y="232"/>
                  <a:pt x="244" y="228"/>
                  <a:pt x="243" y="226"/>
                </a:cubicBezTo>
                <a:cubicBezTo>
                  <a:pt x="243" y="225"/>
                  <a:pt x="242" y="223"/>
                  <a:pt x="241" y="222"/>
                </a:cubicBezTo>
                <a:cubicBezTo>
                  <a:pt x="241" y="220"/>
                  <a:pt x="240" y="217"/>
                  <a:pt x="240" y="216"/>
                </a:cubicBezTo>
                <a:cubicBezTo>
                  <a:pt x="239" y="215"/>
                  <a:pt x="239" y="212"/>
                  <a:pt x="239" y="211"/>
                </a:cubicBezTo>
                <a:cubicBezTo>
                  <a:pt x="239" y="210"/>
                  <a:pt x="239" y="208"/>
                  <a:pt x="239" y="207"/>
                </a:cubicBezTo>
                <a:cubicBezTo>
                  <a:pt x="238" y="206"/>
                  <a:pt x="234" y="206"/>
                  <a:pt x="233" y="205"/>
                </a:cubicBezTo>
                <a:cubicBezTo>
                  <a:pt x="232" y="204"/>
                  <a:pt x="231" y="202"/>
                  <a:pt x="231" y="201"/>
                </a:cubicBezTo>
                <a:cubicBezTo>
                  <a:pt x="231" y="200"/>
                  <a:pt x="232" y="198"/>
                  <a:pt x="232" y="197"/>
                </a:cubicBezTo>
                <a:cubicBezTo>
                  <a:pt x="231" y="196"/>
                  <a:pt x="230" y="195"/>
                  <a:pt x="229" y="194"/>
                </a:cubicBezTo>
                <a:cubicBezTo>
                  <a:pt x="227" y="194"/>
                  <a:pt x="223" y="195"/>
                  <a:pt x="221" y="195"/>
                </a:cubicBezTo>
                <a:cubicBezTo>
                  <a:pt x="220" y="195"/>
                  <a:pt x="217" y="195"/>
                  <a:pt x="216" y="194"/>
                </a:cubicBezTo>
                <a:cubicBezTo>
                  <a:pt x="216" y="194"/>
                  <a:pt x="216" y="191"/>
                  <a:pt x="216" y="191"/>
                </a:cubicBezTo>
                <a:cubicBezTo>
                  <a:pt x="215" y="190"/>
                  <a:pt x="211" y="191"/>
                  <a:pt x="210" y="191"/>
                </a:cubicBezTo>
                <a:cubicBezTo>
                  <a:pt x="209" y="191"/>
                  <a:pt x="206" y="190"/>
                  <a:pt x="205" y="189"/>
                </a:cubicBezTo>
                <a:cubicBezTo>
                  <a:pt x="204" y="188"/>
                  <a:pt x="204" y="185"/>
                  <a:pt x="203" y="184"/>
                </a:cubicBezTo>
                <a:cubicBezTo>
                  <a:pt x="202" y="182"/>
                  <a:pt x="198" y="183"/>
                  <a:pt x="197" y="181"/>
                </a:cubicBezTo>
                <a:cubicBezTo>
                  <a:pt x="197" y="180"/>
                  <a:pt x="198" y="177"/>
                  <a:pt x="199" y="176"/>
                </a:cubicBezTo>
                <a:cubicBezTo>
                  <a:pt x="199" y="175"/>
                  <a:pt x="200" y="174"/>
                  <a:pt x="201" y="174"/>
                </a:cubicBezTo>
                <a:cubicBezTo>
                  <a:pt x="202" y="174"/>
                  <a:pt x="205" y="176"/>
                  <a:pt x="206" y="176"/>
                </a:cubicBezTo>
                <a:cubicBezTo>
                  <a:pt x="208" y="175"/>
                  <a:pt x="209" y="171"/>
                  <a:pt x="209" y="170"/>
                </a:cubicBezTo>
                <a:cubicBezTo>
                  <a:pt x="209" y="169"/>
                  <a:pt x="208" y="166"/>
                  <a:pt x="207" y="165"/>
                </a:cubicBezTo>
                <a:cubicBezTo>
                  <a:pt x="207" y="164"/>
                  <a:pt x="205" y="163"/>
                  <a:pt x="204" y="162"/>
                </a:cubicBezTo>
                <a:cubicBezTo>
                  <a:pt x="204" y="161"/>
                  <a:pt x="204" y="159"/>
                  <a:pt x="204" y="159"/>
                </a:cubicBezTo>
                <a:cubicBezTo>
                  <a:pt x="205" y="158"/>
                  <a:pt x="206" y="157"/>
                  <a:pt x="207" y="157"/>
                </a:cubicBezTo>
                <a:cubicBezTo>
                  <a:pt x="209" y="157"/>
                  <a:pt x="213" y="157"/>
                  <a:pt x="214" y="158"/>
                </a:cubicBezTo>
                <a:cubicBezTo>
                  <a:pt x="215" y="158"/>
                  <a:pt x="216" y="161"/>
                  <a:pt x="217" y="161"/>
                </a:cubicBezTo>
                <a:cubicBezTo>
                  <a:pt x="218" y="162"/>
                  <a:pt x="221" y="161"/>
                  <a:pt x="222" y="161"/>
                </a:cubicBezTo>
                <a:cubicBezTo>
                  <a:pt x="223" y="161"/>
                  <a:pt x="227" y="161"/>
                  <a:pt x="228" y="161"/>
                </a:cubicBezTo>
                <a:cubicBezTo>
                  <a:pt x="229" y="161"/>
                  <a:pt x="228" y="157"/>
                  <a:pt x="229" y="156"/>
                </a:cubicBezTo>
                <a:cubicBezTo>
                  <a:pt x="230" y="155"/>
                  <a:pt x="233" y="156"/>
                  <a:pt x="234" y="156"/>
                </a:cubicBezTo>
                <a:cubicBezTo>
                  <a:pt x="234" y="156"/>
                  <a:pt x="236" y="154"/>
                  <a:pt x="236" y="153"/>
                </a:cubicBezTo>
                <a:cubicBezTo>
                  <a:pt x="237" y="152"/>
                  <a:pt x="235" y="149"/>
                  <a:pt x="234" y="148"/>
                </a:cubicBezTo>
                <a:cubicBezTo>
                  <a:pt x="233" y="146"/>
                  <a:pt x="229" y="147"/>
                  <a:pt x="228" y="146"/>
                </a:cubicBezTo>
                <a:cubicBezTo>
                  <a:pt x="227" y="145"/>
                  <a:pt x="226" y="142"/>
                  <a:pt x="226" y="140"/>
                </a:cubicBezTo>
                <a:cubicBezTo>
                  <a:pt x="226" y="139"/>
                  <a:pt x="226" y="136"/>
                  <a:pt x="227" y="135"/>
                </a:cubicBezTo>
                <a:cubicBezTo>
                  <a:pt x="228" y="133"/>
                  <a:pt x="231" y="131"/>
                  <a:pt x="232" y="129"/>
                </a:cubicBezTo>
                <a:cubicBezTo>
                  <a:pt x="233" y="128"/>
                  <a:pt x="231" y="125"/>
                  <a:pt x="232" y="123"/>
                </a:cubicBezTo>
                <a:cubicBezTo>
                  <a:pt x="233" y="122"/>
                  <a:pt x="236" y="119"/>
                  <a:pt x="238" y="119"/>
                </a:cubicBezTo>
                <a:cubicBezTo>
                  <a:pt x="239" y="119"/>
                  <a:pt x="241" y="120"/>
                  <a:pt x="242" y="120"/>
                </a:cubicBezTo>
                <a:cubicBezTo>
                  <a:pt x="244" y="120"/>
                  <a:pt x="247" y="121"/>
                  <a:pt x="248" y="120"/>
                </a:cubicBezTo>
                <a:cubicBezTo>
                  <a:pt x="250" y="119"/>
                  <a:pt x="250" y="116"/>
                  <a:pt x="252" y="115"/>
                </a:cubicBezTo>
                <a:cubicBezTo>
                  <a:pt x="253" y="115"/>
                  <a:pt x="255" y="116"/>
                  <a:pt x="256" y="115"/>
                </a:cubicBezTo>
                <a:cubicBezTo>
                  <a:pt x="258" y="115"/>
                  <a:pt x="260" y="112"/>
                  <a:pt x="261" y="111"/>
                </a:cubicBezTo>
                <a:cubicBezTo>
                  <a:pt x="261" y="109"/>
                  <a:pt x="263" y="106"/>
                  <a:pt x="262" y="104"/>
                </a:cubicBezTo>
                <a:cubicBezTo>
                  <a:pt x="262" y="103"/>
                  <a:pt x="259" y="103"/>
                  <a:pt x="259" y="102"/>
                </a:cubicBezTo>
                <a:cubicBezTo>
                  <a:pt x="258" y="101"/>
                  <a:pt x="258" y="98"/>
                  <a:pt x="259" y="97"/>
                </a:cubicBezTo>
                <a:cubicBezTo>
                  <a:pt x="260" y="96"/>
                  <a:pt x="264" y="93"/>
                  <a:pt x="266" y="93"/>
                </a:cubicBezTo>
                <a:cubicBezTo>
                  <a:pt x="267" y="92"/>
                  <a:pt x="270" y="93"/>
                  <a:pt x="272" y="93"/>
                </a:cubicBezTo>
                <a:cubicBezTo>
                  <a:pt x="273" y="92"/>
                  <a:pt x="277" y="91"/>
                  <a:pt x="278" y="90"/>
                </a:cubicBezTo>
                <a:cubicBezTo>
                  <a:pt x="280" y="90"/>
                  <a:pt x="283" y="90"/>
                  <a:pt x="284" y="89"/>
                </a:cubicBezTo>
                <a:cubicBezTo>
                  <a:pt x="286" y="88"/>
                  <a:pt x="287" y="85"/>
                  <a:pt x="288" y="83"/>
                </a:cubicBezTo>
                <a:cubicBezTo>
                  <a:pt x="288" y="82"/>
                  <a:pt x="287" y="78"/>
                  <a:pt x="288" y="77"/>
                </a:cubicBezTo>
                <a:cubicBezTo>
                  <a:pt x="288" y="76"/>
                  <a:pt x="291" y="76"/>
                  <a:pt x="292" y="76"/>
                </a:cubicBezTo>
                <a:cubicBezTo>
                  <a:pt x="294" y="76"/>
                  <a:pt x="299" y="78"/>
                  <a:pt x="300" y="77"/>
                </a:cubicBezTo>
                <a:cubicBezTo>
                  <a:pt x="302" y="76"/>
                  <a:pt x="301" y="72"/>
                  <a:pt x="302" y="70"/>
                </a:cubicBezTo>
                <a:cubicBezTo>
                  <a:pt x="304" y="69"/>
                  <a:pt x="309" y="67"/>
                  <a:pt x="311" y="67"/>
                </a:cubicBezTo>
                <a:cubicBezTo>
                  <a:pt x="314" y="67"/>
                  <a:pt x="318" y="68"/>
                  <a:pt x="320" y="68"/>
                </a:cubicBezTo>
                <a:cubicBezTo>
                  <a:pt x="322" y="68"/>
                  <a:pt x="326" y="70"/>
                  <a:pt x="328" y="69"/>
                </a:cubicBezTo>
                <a:cubicBezTo>
                  <a:pt x="329" y="69"/>
                  <a:pt x="331" y="66"/>
                  <a:pt x="333" y="66"/>
                </a:cubicBezTo>
                <a:cubicBezTo>
                  <a:pt x="334" y="65"/>
                  <a:pt x="338" y="65"/>
                  <a:pt x="339" y="65"/>
                </a:cubicBezTo>
                <a:cubicBezTo>
                  <a:pt x="341" y="64"/>
                  <a:pt x="343" y="65"/>
                  <a:pt x="344" y="65"/>
                </a:cubicBezTo>
                <a:cubicBezTo>
                  <a:pt x="345" y="64"/>
                  <a:pt x="347" y="63"/>
                  <a:pt x="348" y="62"/>
                </a:cubicBezTo>
                <a:cubicBezTo>
                  <a:pt x="348" y="61"/>
                  <a:pt x="348" y="58"/>
                  <a:pt x="349" y="57"/>
                </a:cubicBezTo>
                <a:cubicBezTo>
                  <a:pt x="349" y="56"/>
                  <a:pt x="351" y="53"/>
                  <a:pt x="352" y="52"/>
                </a:cubicBezTo>
                <a:cubicBezTo>
                  <a:pt x="352" y="50"/>
                  <a:pt x="351" y="47"/>
                  <a:pt x="350" y="45"/>
                </a:cubicBezTo>
                <a:cubicBezTo>
                  <a:pt x="349" y="44"/>
                  <a:pt x="346" y="44"/>
                  <a:pt x="345" y="43"/>
                </a:cubicBezTo>
                <a:cubicBezTo>
                  <a:pt x="344" y="42"/>
                  <a:pt x="343" y="38"/>
                  <a:pt x="343" y="37"/>
                </a:cubicBezTo>
                <a:cubicBezTo>
                  <a:pt x="343" y="35"/>
                  <a:pt x="344" y="33"/>
                  <a:pt x="344" y="32"/>
                </a:cubicBezTo>
                <a:cubicBezTo>
                  <a:pt x="343" y="31"/>
                  <a:pt x="342" y="29"/>
                  <a:pt x="341" y="29"/>
                </a:cubicBezTo>
                <a:cubicBezTo>
                  <a:pt x="339" y="29"/>
                  <a:pt x="336" y="30"/>
                  <a:pt x="334" y="30"/>
                </a:cubicBezTo>
                <a:cubicBezTo>
                  <a:pt x="333" y="30"/>
                  <a:pt x="330" y="32"/>
                  <a:pt x="328" y="32"/>
                </a:cubicBezTo>
                <a:cubicBezTo>
                  <a:pt x="327" y="31"/>
                  <a:pt x="327" y="29"/>
                  <a:pt x="326" y="29"/>
                </a:cubicBezTo>
                <a:cubicBezTo>
                  <a:pt x="325" y="28"/>
                  <a:pt x="324" y="27"/>
                  <a:pt x="323" y="26"/>
                </a:cubicBezTo>
                <a:cubicBezTo>
                  <a:pt x="323" y="25"/>
                  <a:pt x="324" y="22"/>
                  <a:pt x="324" y="20"/>
                </a:cubicBezTo>
                <a:cubicBezTo>
                  <a:pt x="325" y="19"/>
                  <a:pt x="326" y="18"/>
                  <a:pt x="327" y="17"/>
                </a:cubicBezTo>
                <a:cubicBezTo>
                  <a:pt x="327" y="16"/>
                  <a:pt x="328" y="14"/>
                  <a:pt x="328" y="13"/>
                </a:cubicBezTo>
                <a:cubicBezTo>
                  <a:pt x="328" y="12"/>
                  <a:pt x="327" y="9"/>
                  <a:pt x="328" y="7"/>
                </a:cubicBezTo>
                <a:cubicBezTo>
                  <a:pt x="329" y="7"/>
                  <a:pt x="331" y="6"/>
                  <a:pt x="332" y="6"/>
                </a:cubicBezTo>
                <a:cubicBezTo>
                  <a:pt x="333" y="5"/>
                  <a:pt x="336" y="7"/>
                  <a:pt x="337" y="7"/>
                </a:cubicBezTo>
                <a:cubicBezTo>
                  <a:pt x="338" y="6"/>
                  <a:pt x="339" y="4"/>
                  <a:pt x="340" y="4"/>
                </a:cubicBezTo>
                <a:cubicBezTo>
                  <a:pt x="341" y="3"/>
                  <a:pt x="345" y="3"/>
                  <a:pt x="347" y="4"/>
                </a:cubicBezTo>
                <a:cubicBezTo>
                  <a:pt x="349" y="5"/>
                  <a:pt x="351" y="9"/>
                  <a:pt x="352" y="11"/>
                </a:cubicBezTo>
                <a:cubicBezTo>
                  <a:pt x="352" y="12"/>
                  <a:pt x="352" y="15"/>
                  <a:pt x="353" y="16"/>
                </a:cubicBezTo>
                <a:cubicBezTo>
                  <a:pt x="354" y="17"/>
                  <a:pt x="359" y="16"/>
                  <a:pt x="361" y="16"/>
                </a:cubicBezTo>
                <a:cubicBezTo>
                  <a:pt x="363" y="17"/>
                  <a:pt x="365" y="19"/>
                  <a:pt x="367" y="19"/>
                </a:cubicBezTo>
                <a:cubicBezTo>
                  <a:pt x="368" y="19"/>
                  <a:pt x="370" y="18"/>
                  <a:pt x="371" y="17"/>
                </a:cubicBezTo>
                <a:cubicBezTo>
                  <a:pt x="372" y="15"/>
                  <a:pt x="373" y="12"/>
                  <a:pt x="373" y="10"/>
                </a:cubicBezTo>
                <a:cubicBezTo>
                  <a:pt x="373" y="9"/>
                  <a:pt x="372" y="6"/>
                  <a:pt x="373" y="5"/>
                </a:cubicBezTo>
                <a:cubicBezTo>
                  <a:pt x="374" y="4"/>
                  <a:pt x="377" y="6"/>
                  <a:pt x="378" y="6"/>
                </a:cubicBezTo>
                <a:cubicBezTo>
                  <a:pt x="379" y="6"/>
                  <a:pt x="383" y="7"/>
                  <a:pt x="384" y="6"/>
                </a:cubicBezTo>
                <a:cubicBezTo>
                  <a:pt x="386" y="5"/>
                  <a:pt x="387" y="1"/>
                  <a:pt x="388" y="0"/>
                </a:cubicBezTo>
                <a:cubicBezTo>
                  <a:pt x="389" y="0"/>
                  <a:pt x="390" y="0"/>
                  <a:pt x="391" y="0"/>
                </a:cubicBezTo>
                <a:cubicBezTo>
                  <a:pt x="391" y="0"/>
                  <a:pt x="391" y="1"/>
                  <a:pt x="391" y="1"/>
                </a:cubicBezTo>
                <a:cubicBezTo>
                  <a:pt x="391" y="4"/>
                  <a:pt x="390" y="9"/>
                  <a:pt x="391" y="12"/>
                </a:cubicBezTo>
                <a:cubicBezTo>
                  <a:pt x="392" y="14"/>
                  <a:pt x="395" y="18"/>
                  <a:pt x="397" y="19"/>
                </a:cubicBezTo>
                <a:cubicBezTo>
                  <a:pt x="399" y="20"/>
                  <a:pt x="404" y="19"/>
                  <a:pt x="407" y="20"/>
                </a:cubicBezTo>
                <a:cubicBezTo>
                  <a:pt x="408" y="20"/>
                  <a:pt x="409" y="22"/>
                  <a:pt x="410" y="23"/>
                </a:cubicBezTo>
                <a:cubicBezTo>
                  <a:pt x="411" y="25"/>
                  <a:pt x="412" y="29"/>
                  <a:pt x="412" y="32"/>
                </a:cubicBezTo>
                <a:cubicBezTo>
                  <a:pt x="412" y="34"/>
                  <a:pt x="408" y="38"/>
                  <a:pt x="408" y="40"/>
                </a:cubicBezTo>
                <a:cubicBezTo>
                  <a:pt x="408" y="43"/>
                  <a:pt x="410" y="47"/>
                  <a:pt x="412" y="48"/>
                </a:cubicBezTo>
                <a:cubicBezTo>
                  <a:pt x="413" y="50"/>
                  <a:pt x="418" y="49"/>
                  <a:pt x="419" y="49"/>
                </a:cubicBezTo>
                <a:cubicBezTo>
                  <a:pt x="422" y="50"/>
                  <a:pt x="426" y="53"/>
                  <a:pt x="428" y="54"/>
                </a:cubicBezTo>
                <a:cubicBezTo>
                  <a:pt x="429" y="56"/>
                  <a:pt x="431" y="61"/>
                  <a:pt x="433" y="61"/>
                </a:cubicBezTo>
                <a:cubicBezTo>
                  <a:pt x="435" y="61"/>
                  <a:pt x="438" y="59"/>
                  <a:pt x="440" y="58"/>
                </a:cubicBezTo>
                <a:cubicBezTo>
                  <a:pt x="442" y="57"/>
                  <a:pt x="447" y="55"/>
                  <a:pt x="449" y="55"/>
                </a:cubicBezTo>
                <a:cubicBezTo>
                  <a:pt x="451" y="55"/>
                  <a:pt x="456" y="56"/>
                  <a:pt x="458" y="58"/>
                </a:cubicBezTo>
                <a:cubicBezTo>
                  <a:pt x="459" y="59"/>
                  <a:pt x="461" y="63"/>
                  <a:pt x="461" y="65"/>
                </a:cubicBezTo>
                <a:cubicBezTo>
                  <a:pt x="461" y="68"/>
                  <a:pt x="457" y="72"/>
                  <a:pt x="457" y="74"/>
                </a:cubicBezTo>
                <a:cubicBezTo>
                  <a:pt x="457" y="76"/>
                  <a:pt x="458" y="79"/>
                  <a:pt x="459" y="81"/>
                </a:cubicBezTo>
                <a:cubicBezTo>
                  <a:pt x="460" y="83"/>
                  <a:pt x="465" y="85"/>
                  <a:pt x="467" y="86"/>
                </a:cubicBezTo>
                <a:cubicBezTo>
                  <a:pt x="468" y="87"/>
                  <a:pt x="470" y="89"/>
                  <a:pt x="471" y="91"/>
                </a:cubicBezTo>
                <a:cubicBezTo>
                  <a:pt x="471" y="92"/>
                  <a:pt x="469" y="94"/>
                  <a:pt x="468" y="95"/>
                </a:cubicBezTo>
                <a:cubicBezTo>
                  <a:pt x="467" y="96"/>
                  <a:pt x="464" y="97"/>
                  <a:pt x="462" y="98"/>
                </a:cubicBezTo>
                <a:cubicBezTo>
                  <a:pt x="459" y="98"/>
                  <a:pt x="454" y="94"/>
                  <a:pt x="452" y="95"/>
                </a:cubicBezTo>
                <a:cubicBezTo>
                  <a:pt x="450" y="96"/>
                  <a:pt x="450" y="99"/>
                  <a:pt x="450" y="101"/>
                </a:cubicBezTo>
                <a:cubicBezTo>
                  <a:pt x="449" y="102"/>
                  <a:pt x="448" y="106"/>
                  <a:pt x="448" y="107"/>
                </a:cubicBezTo>
                <a:cubicBezTo>
                  <a:pt x="448" y="110"/>
                  <a:pt x="448" y="115"/>
                  <a:pt x="447" y="117"/>
                </a:cubicBezTo>
                <a:cubicBezTo>
                  <a:pt x="447" y="119"/>
                  <a:pt x="446" y="124"/>
                  <a:pt x="445" y="126"/>
                </a:cubicBezTo>
                <a:cubicBezTo>
                  <a:pt x="443" y="127"/>
                  <a:pt x="438" y="128"/>
                  <a:pt x="437" y="129"/>
                </a:cubicBezTo>
                <a:cubicBezTo>
                  <a:pt x="436" y="130"/>
                  <a:pt x="435" y="133"/>
                  <a:pt x="435" y="134"/>
                </a:cubicBezTo>
                <a:cubicBezTo>
                  <a:pt x="434" y="136"/>
                  <a:pt x="433" y="139"/>
                  <a:pt x="433" y="141"/>
                </a:cubicBezTo>
                <a:cubicBezTo>
                  <a:pt x="434" y="143"/>
                  <a:pt x="438" y="145"/>
                  <a:pt x="440" y="146"/>
                </a:cubicBezTo>
                <a:cubicBezTo>
                  <a:pt x="441" y="148"/>
                  <a:pt x="445" y="150"/>
                  <a:pt x="445" y="152"/>
                </a:cubicBezTo>
                <a:cubicBezTo>
                  <a:pt x="446" y="153"/>
                  <a:pt x="446" y="155"/>
                  <a:pt x="445" y="156"/>
                </a:cubicBezTo>
                <a:cubicBezTo>
                  <a:pt x="445" y="158"/>
                  <a:pt x="442" y="160"/>
                  <a:pt x="442" y="162"/>
                </a:cubicBezTo>
                <a:cubicBezTo>
                  <a:pt x="441" y="164"/>
                  <a:pt x="441" y="168"/>
                  <a:pt x="442" y="169"/>
                </a:cubicBezTo>
                <a:cubicBezTo>
                  <a:pt x="442" y="172"/>
                  <a:pt x="446" y="177"/>
                  <a:pt x="447" y="180"/>
                </a:cubicBezTo>
                <a:cubicBezTo>
                  <a:pt x="448" y="182"/>
                  <a:pt x="447" y="187"/>
                  <a:pt x="449" y="189"/>
                </a:cubicBezTo>
                <a:cubicBezTo>
                  <a:pt x="450" y="192"/>
                  <a:pt x="456" y="194"/>
                  <a:pt x="458" y="196"/>
                </a:cubicBezTo>
                <a:cubicBezTo>
                  <a:pt x="459" y="198"/>
                  <a:pt x="460" y="202"/>
                  <a:pt x="461" y="203"/>
                </a:cubicBezTo>
                <a:cubicBezTo>
                  <a:pt x="464" y="205"/>
                  <a:pt x="472" y="203"/>
                  <a:pt x="475" y="204"/>
                </a:cubicBezTo>
                <a:cubicBezTo>
                  <a:pt x="477" y="204"/>
                  <a:pt x="479" y="206"/>
                  <a:pt x="481" y="206"/>
                </a:cubicBezTo>
                <a:cubicBezTo>
                  <a:pt x="483" y="207"/>
                  <a:pt x="490" y="205"/>
                  <a:pt x="492" y="207"/>
                </a:cubicBezTo>
                <a:cubicBezTo>
                  <a:pt x="493" y="207"/>
                  <a:pt x="494" y="209"/>
                  <a:pt x="495" y="210"/>
                </a:cubicBezTo>
                <a:cubicBezTo>
                  <a:pt x="497" y="212"/>
                  <a:pt x="499" y="217"/>
                  <a:pt x="502" y="219"/>
                </a:cubicBezTo>
                <a:cubicBezTo>
                  <a:pt x="504" y="220"/>
                  <a:pt x="508" y="220"/>
                  <a:pt x="510" y="220"/>
                </a:cubicBezTo>
                <a:cubicBezTo>
                  <a:pt x="512" y="220"/>
                  <a:pt x="515" y="220"/>
                  <a:pt x="517" y="220"/>
                </a:cubicBezTo>
                <a:cubicBezTo>
                  <a:pt x="519" y="220"/>
                  <a:pt x="522" y="220"/>
                  <a:pt x="523" y="221"/>
                </a:cubicBezTo>
                <a:cubicBezTo>
                  <a:pt x="524" y="222"/>
                  <a:pt x="525" y="225"/>
                  <a:pt x="527" y="225"/>
                </a:cubicBezTo>
                <a:cubicBezTo>
                  <a:pt x="528" y="226"/>
                  <a:pt x="532" y="227"/>
                  <a:pt x="534" y="226"/>
                </a:cubicBezTo>
                <a:cubicBezTo>
                  <a:pt x="536" y="226"/>
                  <a:pt x="540" y="224"/>
                  <a:pt x="541" y="223"/>
                </a:cubicBezTo>
                <a:cubicBezTo>
                  <a:pt x="543" y="223"/>
                  <a:pt x="545" y="220"/>
                  <a:pt x="546" y="219"/>
                </a:cubicBezTo>
                <a:cubicBezTo>
                  <a:pt x="548" y="219"/>
                  <a:pt x="552" y="219"/>
                  <a:pt x="554" y="219"/>
                </a:cubicBezTo>
                <a:cubicBezTo>
                  <a:pt x="556" y="219"/>
                  <a:pt x="561" y="218"/>
                  <a:pt x="563" y="216"/>
                </a:cubicBezTo>
                <a:cubicBezTo>
                  <a:pt x="564" y="215"/>
                  <a:pt x="564" y="213"/>
                  <a:pt x="565" y="212"/>
                </a:cubicBezTo>
                <a:cubicBezTo>
                  <a:pt x="566" y="210"/>
                  <a:pt x="570" y="208"/>
                  <a:pt x="572" y="209"/>
                </a:cubicBezTo>
                <a:cubicBezTo>
                  <a:pt x="574" y="209"/>
                  <a:pt x="577" y="211"/>
                  <a:pt x="578" y="213"/>
                </a:cubicBezTo>
                <a:cubicBezTo>
                  <a:pt x="579" y="215"/>
                  <a:pt x="576" y="220"/>
                  <a:pt x="576" y="222"/>
                </a:cubicBezTo>
                <a:cubicBezTo>
                  <a:pt x="577" y="224"/>
                  <a:pt x="580" y="226"/>
                  <a:pt x="581" y="227"/>
                </a:cubicBezTo>
                <a:cubicBezTo>
                  <a:pt x="582" y="228"/>
                  <a:pt x="585" y="228"/>
                  <a:pt x="586" y="22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4" name="Freeform 32"/>
          <p:cNvSpPr>
            <a:spLocks/>
          </p:cNvSpPr>
          <p:nvPr/>
        </p:nvSpPr>
        <p:spPr bwMode="auto">
          <a:xfrm>
            <a:off x="8556407" y="4574706"/>
            <a:ext cx="1249905" cy="1446912"/>
          </a:xfrm>
          <a:custGeom>
            <a:avLst/>
            <a:gdLst/>
            <a:ahLst/>
            <a:cxnLst>
              <a:cxn ang="0">
                <a:pos x="521" y="243"/>
              </a:cxn>
              <a:cxn ang="0">
                <a:pos x="507" y="266"/>
              </a:cxn>
              <a:cxn ang="0">
                <a:pos x="492" y="294"/>
              </a:cxn>
              <a:cxn ang="0">
                <a:pos x="469" y="316"/>
              </a:cxn>
              <a:cxn ang="0">
                <a:pos x="454" y="338"/>
              </a:cxn>
              <a:cxn ang="0">
                <a:pos x="431" y="352"/>
              </a:cxn>
              <a:cxn ang="0">
                <a:pos x="390" y="337"/>
              </a:cxn>
              <a:cxn ang="0">
                <a:pos x="343" y="365"/>
              </a:cxn>
              <a:cxn ang="0">
                <a:pos x="298" y="392"/>
              </a:cxn>
              <a:cxn ang="0">
                <a:pos x="250" y="432"/>
              </a:cxn>
              <a:cxn ang="0">
                <a:pos x="229" y="443"/>
              </a:cxn>
              <a:cxn ang="0">
                <a:pos x="233" y="463"/>
              </a:cxn>
              <a:cxn ang="0">
                <a:pos x="226" y="475"/>
              </a:cxn>
              <a:cxn ang="0">
                <a:pos x="218" y="492"/>
              </a:cxn>
              <a:cxn ang="0">
                <a:pos x="238" y="518"/>
              </a:cxn>
              <a:cxn ang="0">
                <a:pos x="234" y="551"/>
              </a:cxn>
              <a:cxn ang="0">
                <a:pos x="256" y="592"/>
              </a:cxn>
              <a:cxn ang="0">
                <a:pos x="219" y="593"/>
              </a:cxn>
              <a:cxn ang="0">
                <a:pos x="177" y="602"/>
              </a:cxn>
              <a:cxn ang="0">
                <a:pos x="157" y="618"/>
              </a:cxn>
              <a:cxn ang="0">
                <a:pos x="124" y="613"/>
              </a:cxn>
              <a:cxn ang="0">
                <a:pos x="87" y="603"/>
              </a:cxn>
              <a:cxn ang="0">
                <a:pos x="57" y="618"/>
              </a:cxn>
              <a:cxn ang="0">
                <a:pos x="50" y="593"/>
              </a:cxn>
              <a:cxn ang="0">
                <a:pos x="31" y="593"/>
              </a:cxn>
              <a:cxn ang="0">
                <a:pos x="2" y="569"/>
              </a:cxn>
              <a:cxn ang="0">
                <a:pos x="34" y="568"/>
              </a:cxn>
              <a:cxn ang="0">
                <a:pos x="53" y="544"/>
              </a:cxn>
              <a:cxn ang="0">
                <a:pos x="68" y="535"/>
              </a:cxn>
              <a:cxn ang="0">
                <a:pos x="40" y="526"/>
              </a:cxn>
              <a:cxn ang="0">
                <a:pos x="37" y="503"/>
              </a:cxn>
              <a:cxn ang="0">
                <a:pos x="42" y="484"/>
              </a:cxn>
              <a:cxn ang="0">
                <a:pos x="44" y="457"/>
              </a:cxn>
              <a:cxn ang="0">
                <a:pos x="24" y="432"/>
              </a:cxn>
              <a:cxn ang="0">
                <a:pos x="3" y="391"/>
              </a:cxn>
              <a:cxn ang="0">
                <a:pos x="33" y="366"/>
              </a:cxn>
              <a:cxn ang="0">
                <a:pos x="69" y="374"/>
              </a:cxn>
              <a:cxn ang="0">
                <a:pos x="94" y="371"/>
              </a:cxn>
              <a:cxn ang="0">
                <a:pos x="143" y="362"/>
              </a:cxn>
              <a:cxn ang="0">
                <a:pos x="158" y="336"/>
              </a:cxn>
              <a:cxn ang="0">
                <a:pos x="186" y="322"/>
              </a:cxn>
              <a:cxn ang="0">
                <a:pos x="232" y="300"/>
              </a:cxn>
              <a:cxn ang="0">
                <a:pos x="242" y="267"/>
              </a:cxn>
              <a:cxn ang="0">
                <a:pos x="281" y="251"/>
              </a:cxn>
              <a:cxn ang="0">
                <a:pos x="294" y="218"/>
              </a:cxn>
              <a:cxn ang="0">
                <a:pos x="284" y="191"/>
              </a:cxn>
              <a:cxn ang="0">
                <a:pos x="259" y="172"/>
              </a:cxn>
              <a:cxn ang="0">
                <a:pos x="250" y="133"/>
              </a:cxn>
              <a:cxn ang="0">
                <a:pos x="229" y="88"/>
              </a:cxn>
              <a:cxn ang="0">
                <a:pos x="227" y="50"/>
              </a:cxn>
              <a:cxn ang="0">
                <a:pos x="240" y="24"/>
              </a:cxn>
              <a:cxn ang="0">
                <a:pos x="261" y="17"/>
              </a:cxn>
              <a:cxn ang="0">
                <a:pos x="291" y="4"/>
              </a:cxn>
              <a:cxn ang="0">
                <a:pos x="320" y="31"/>
              </a:cxn>
              <a:cxn ang="0">
                <a:pos x="338" y="33"/>
              </a:cxn>
              <a:cxn ang="0">
                <a:pos x="371" y="60"/>
              </a:cxn>
              <a:cxn ang="0">
                <a:pos x="390" y="109"/>
              </a:cxn>
              <a:cxn ang="0">
                <a:pos x="400" y="149"/>
              </a:cxn>
              <a:cxn ang="0">
                <a:pos x="440" y="153"/>
              </a:cxn>
              <a:cxn ang="0">
                <a:pos x="467" y="158"/>
              </a:cxn>
              <a:cxn ang="0">
                <a:pos x="495" y="154"/>
              </a:cxn>
              <a:cxn ang="0">
                <a:pos x="518" y="192"/>
              </a:cxn>
              <a:cxn ang="0">
                <a:pos x="539" y="218"/>
              </a:cxn>
            </a:cxnLst>
            <a:rect l="0" t="0" r="r" b="b"/>
            <a:pathLst>
              <a:path w="541" h="626">
                <a:moveTo>
                  <a:pt x="539" y="218"/>
                </a:moveTo>
                <a:cubicBezTo>
                  <a:pt x="540" y="219"/>
                  <a:pt x="541" y="222"/>
                  <a:pt x="540" y="224"/>
                </a:cubicBezTo>
                <a:cubicBezTo>
                  <a:pt x="539" y="226"/>
                  <a:pt x="535" y="229"/>
                  <a:pt x="533" y="230"/>
                </a:cubicBezTo>
                <a:cubicBezTo>
                  <a:pt x="532" y="231"/>
                  <a:pt x="529" y="233"/>
                  <a:pt x="528" y="234"/>
                </a:cubicBezTo>
                <a:cubicBezTo>
                  <a:pt x="528" y="235"/>
                  <a:pt x="527" y="238"/>
                  <a:pt x="526" y="240"/>
                </a:cubicBezTo>
                <a:cubicBezTo>
                  <a:pt x="525" y="241"/>
                  <a:pt x="522" y="242"/>
                  <a:pt x="521" y="243"/>
                </a:cubicBezTo>
                <a:cubicBezTo>
                  <a:pt x="520" y="244"/>
                  <a:pt x="517" y="244"/>
                  <a:pt x="516" y="245"/>
                </a:cubicBezTo>
                <a:cubicBezTo>
                  <a:pt x="515" y="246"/>
                  <a:pt x="515" y="250"/>
                  <a:pt x="515" y="251"/>
                </a:cubicBezTo>
                <a:cubicBezTo>
                  <a:pt x="515" y="252"/>
                  <a:pt x="511" y="250"/>
                  <a:pt x="509" y="251"/>
                </a:cubicBezTo>
                <a:cubicBezTo>
                  <a:pt x="508" y="251"/>
                  <a:pt x="506" y="254"/>
                  <a:pt x="506" y="255"/>
                </a:cubicBezTo>
                <a:cubicBezTo>
                  <a:pt x="505" y="257"/>
                  <a:pt x="505" y="261"/>
                  <a:pt x="506" y="263"/>
                </a:cubicBezTo>
                <a:cubicBezTo>
                  <a:pt x="506" y="264"/>
                  <a:pt x="507" y="266"/>
                  <a:pt x="507" y="266"/>
                </a:cubicBezTo>
                <a:cubicBezTo>
                  <a:pt x="507" y="267"/>
                  <a:pt x="505" y="273"/>
                  <a:pt x="505" y="274"/>
                </a:cubicBezTo>
                <a:cubicBezTo>
                  <a:pt x="505" y="274"/>
                  <a:pt x="501" y="281"/>
                  <a:pt x="501" y="283"/>
                </a:cubicBezTo>
                <a:cubicBezTo>
                  <a:pt x="501" y="285"/>
                  <a:pt x="503" y="287"/>
                  <a:pt x="503" y="289"/>
                </a:cubicBezTo>
                <a:cubicBezTo>
                  <a:pt x="502" y="291"/>
                  <a:pt x="502" y="295"/>
                  <a:pt x="500" y="296"/>
                </a:cubicBezTo>
                <a:cubicBezTo>
                  <a:pt x="499" y="297"/>
                  <a:pt x="497" y="297"/>
                  <a:pt x="495" y="296"/>
                </a:cubicBezTo>
                <a:cubicBezTo>
                  <a:pt x="494" y="296"/>
                  <a:pt x="493" y="294"/>
                  <a:pt x="492" y="294"/>
                </a:cubicBezTo>
                <a:cubicBezTo>
                  <a:pt x="490" y="293"/>
                  <a:pt x="486" y="295"/>
                  <a:pt x="484" y="295"/>
                </a:cubicBezTo>
                <a:cubicBezTo>
                  <a:pt x="483" y="296"/>
                  <a:pt x="482" y="295"/>
                  <a:pt x="481" y="295"/>
                </a:cubicBezTo>
                <a:cubicBezTo>
                  <a:pt x="480" y="296"/>
                  <a:pt x="480" y="299"/>
                  <a:pt x="479" y="300"/>
                </a:cubicBezTo>
                <a:cubicBezTo>
                  <a:pt x="478" y="302"/>
                  <a:pt x="473" y="303"/>
                  <a:pt x="472" y="304"/>
                </a:cubicBezTo>
                <a:cubicBezTo>
                  <a:pt x="471" y="306"/>
                  <a:pt x="472" y="309"/>
                  <a:pt x="471" y="311"/>
                </a:cubicBezTo>
                <a:cubicBezTo>
                  <a:pt x="471" y="312"/>
                  <a:pt x="468" y="315"/>
                  <a:pt x="469" y="316"/>
                </a:cubicBezTo>
                <a:cubicBezTo>
                  <a:pt x="469" y="318"/>
                  <a:pt x="472" y="319"/>
                  <a:pt x="472" y="321"/>
                </a:cubicBezTo>
                <a:cubicBezTo>
                  <a:pt x="473" y="322"/>
                  <a:pt x="471" y="325"/>
                  <a:pt x="471" y="326"/>
                </a:cubicBezTo>
                <a:cubicBezTo>
                  <a:pt x="470" y="327"/>
                  <a:pt x="468" y="329"/>
                  <a:pt x="467" y="330"/>
                </a:cubicBezTo>
                <a:cubicBezTo>
                  <a:pt x="466" y="331"/>
                  <a:pt x="463" y="332"/>
                  <a:pt x="462" y="332"/>
                </a:cubicBezTo>
                <a:cubicBezTo>
                  <a:pt x="461" y="333"/>
                  <a:pt x="458" y="333"/>
                  <a:pt x="457" y="334"/>
                </a:cubicBezTo>
                <a:cubicBezTo>
                  <a:pt x="456" y="335"/>
                  <a:pt x="455" y="338"/>
                  <a:pt x="454" y="338"/>
                </a:cubicBezTo>
                <a:cubicBezTo>
                  <a:pt x="452" y="339"/>
                  <a:pt x="450" y="340"/>
                  <a:pt x="448" y="340"/>
                </a:cubicBezTo>
                <a:cubicBezTo>
                  <a:pt x="448" y="340"/>
                  <a:pt x="447" y="340"/>
                  <a:pt x="446" y="340"/>
                </a:cubicBezTo>
                <a:cubicBezTo>
                  <a:pt x="445" y="341"/>
                  <a:pt x="446" y="344"/>
                  <a:pt x="445" y="345"/>
                </a:cubicBezTo>
                <a:cubicBezTo>
                  <a:pt x="444" y="347"/>
                  <a:pt x="439" y="347"/>
                  <a:pt x="438" y="348"/>
                </a:cubicBezTo>
                <a:cubicBezTo>
                  <a:pt x="438" y="349"/>
                  <a:pt x="438" y="350"/>
                  <a:pt x="439" y="351"/>
                </a:cubicBezTo>
                <a:cubicBezTo>
                  <a:pt x="436" y="351"/>
                  <a:pt x="433" y="352"/>
                  <a:pt x="431" y="352"/>
                </a:cubicBezTo>
                <a:cubicBezTo>
                  <a:pt x="429" y="351"/>
                  <a:pt x="425" y="351"/>
                  <a:pt x="423" y="350"/>
                </a:cubicBezTo>
                <a:cubicBezTo>
                  <a:pt x="421" y="349"/>
                  <a:pt x="418" y="348"/>
                  <a:pt x="417" y="347"/>
                </a:cubicBezTo>
                <a:cubicBezTo>
                  <a:pt x="416" y="345"/>
                  <a:pt x="420" y="341"/>
                  <a:pt x="419" y="339"/>
                </a:cubicBezTo>
                <a:cubicBezTo>
                  <a:pt x="419" y="337"/>
                  <a:pt x="416" y="334"/>
                  <a:pt x="414" y="333"/>
                </a:cubicBezTo>
                <a:cubicBezTo>
                  <a:pt x="412" y="331"/>
                  <a:pt x="407" y="331"/>
                  <a:pt x="405" y="331"/>
                </a:cubicBezTo>
                <a:cubicBezTo>
                  <a:pt x="401" y="331"/>
                  <a:pt x="393" y="335"/>
                  <a:pt x="390" y="337"/>
                </a:cubicBezTo>
                <a:cubicBezTo>
                  <a:pt x="387" y="337"/>
                  <a:pt x="382" y="339"/>
                  <a:pt x="380" y="340"/>
                </a:cubicBezTo>
                <a:cubicBezTo>
                  <a:pt x="378" y="342"/>
                  <a:pt x="374" y="347"/>
                  <a:pt x="372" y="349"/>
                </a:cubicBezTo>
                <a:cubicBezTo>
                  <a:pt x="371" y="351"/>
                  <a:pt x="367" y="353"/>
                  <a:pt x="366" y="354"/>
                </a:cubicBezTo>
                <a:cubicBezTo>
                  <a:pt x="364" y="356"/>
                  <a:pt x="360" y="358"/>
                  <a:pt x="358" y="359"/>
                </a:cubicBezTo>
                <a:cubicBezTo>
                  <a:pt x="356" y="359"/>
                  <a:pt x="351" y="359"/>
                  <a:pt x="349" y="360"/>
                </a:cubicBezTo>
                <a:cubicBezTo>
                  <a:pt x="347" y="361"/>
                  <a:pt x="345" y="364"/>
                  <a:pt x="343" y="365"/>
                </a:cubicBezTo>
                <a:cubicBezTo>
                  <a:pt x="342" y="367"/>
                  <a:pt x="340" y="369"/>
                  <a:pt x="339" y="370"/>
                </a:cubicBezTo>
                <a:cubicBezTo>
                  <a:pt x="337" y="372"/>
                  <a:pt x="335" y="378"/>
                  <a:pt x="333" y="379"/>
                </a:cubicBezTo>
                <a:cubicBezTo>
                  <a:pt x="332" y="381"/>
                  <a:pt x="327" y="382"/>
                  <a:pt x="325" y="383"/>
                </a:cubicBezTo>
                <a:cubicBezTo>
                  <a:pt x="322" y="384"/>
                  <a:pt x="318" y="389"/>
                  <a:pt x="315" y="390"/>
                </a:cubicBezTo>
                <a:cubicBezTo>
                  <a:pt x="313" y="391"/>
                  <a:pt x="307" y="393"/>
                  <a:pt x="304" y="393"/>
                </a:cubicBezTo>
                <a:cubicBezTo>
                  <a:pt x="303" y="393"/>
                  <a:pt x="300" y="393"/>
                  <a:pt x="298" y="392"/>
                </a:cubicBezTo>
                <a:cubicBezTo>
                  <a:pt x="295" y="392"/>
                  <a:pt x="288" y="391"/>
                  <a:pt x="285" y="392"/>
                </a:cubicBezTo>
                <a:cubicBezTo>
                  <a:pt x="282" y="393"/>
                  <a:pt x="278" y="397"/>
                  <a:pt x="276" y="398"/>
                </a:cubicBezTo>
                <a:cubicBezTo>
                  <a:pt x="274" y="401"/>
                  <a:pt x="270" y="409"/>
                  <a:pt x="268" y="411"/>
                </a:cubicBezTo>
                <a:cubicBezTo>
                  <a:pt x="266" y="413"/>
                  <a:pt x="263" y="414"/>
                  <a:pt x="262" y="416"/>
                </a:cubicBezTo>
                <a:cubicBezTo>
                  <a:pt x="260" y="418"/>
                  <a:pt x="257" y="424"/>
                  <a:pt x="255" y="426"/>
                </a:cubicBezTo>
                <a:cubicBezTo>
                  <a:pt x="254" y="428"/>
                  <a:pt x="251" y="430"/>
                  <a:pt x="250" y="432"/>
                </a:cubicBezTo>
                <a:cubicBezTo>
                  <a:pt x="249" y="433"/>
                  <a:pt x="250" y="436"/>
                  <a:pt x="249" y="437"/>
                </a:cubicBezTo>
                <a:cubicBezTo>
                  <a:pt x="249" y="439"/>
                  <a:pt x="247" y="442"/>
                  <a:pt x="245" y="443"/>
                </a:cubicBezTo>
                <a:cubicBezTo>
                  <a:pt x="244" y="444"/>
                  <a:pt x="242" y="447"/>
                  <a:pt x="240" y="447"/>
                </a:cubicBezTo>
                <a:cubicBezTo>
                  <a:pt x="239" y="447"/>
                  <a:pt x="236" y="446"/>
                  <a:pt x="235" y="445"/>
                </a:cubicBezTo>
                <a:cubicBezTo>
                  <a:pt x="235" y="445"/>
                  <a:pt x="235" y="442"/>
                  <a:pt x="234" y="442"/>
                </a:cubicBezTo>
                <a:cubicBezTo>
                  <a:pt x="233" y="441"/>
                  <a:pt x="230" y="442"/>
                  <a:pt x="229" y="443"/>
                </a:cubicBezTo>
                <a:cubicBezTo>
                  <a:pt x="228" y="445"/>
                  <a:pt x="228" y="448"/>
                  <a:pt x="229" y="449"/>
                </a:cubicBezTo>
                <a:cubicBezTo>
                  <a:pt x="229" y="450"/>
                  <a:pt x="231" y="452"/>
                  <a:pt x="232" y="452"/>
                </a:cubicBezTo>
                <a:cubicBezTo>
                  <a:pt x="233" y="452"/>
                  <a:pt x="234" y="452"/>
                  <a:pt x="234" y="453"/>
                </a:cubicBezTo>
                <a:cubicBezTo>
                  <a:pt x="235" y="454"/>
                  <a:pt x="235" y="456"/>
                  <a:pt x="235" y="457"/>
                </a:cubicBezTo>
                <a:cubicBezTo>
                  <a:pt x="235" y="458"/>
                  <a:pt x="235" y="460"/>
                  <a:pt x="235" y="461"/>
                </a:cubicBezTo>
                <a:cubicBezTo>
                  <a:pt x="235" y="462"/>
                  <a:pt x="234" y="462"/>
                  <a:pt x="233" y="463"/>
                </a:cubicBezTo>
                <a:cubicBezTo>
                  <a:pt x="233" y="464"/>
                  <a:pt x="233" y="467"/>
                  <a:pt x="233" y="468"/>
                </a:cubicBezTo>
                <a:cubicBezTo>
                  <a:pt x="233" y="469"/>
                  <a:pt x="234" y="471"/>
                  <a:pt x="233" y="472"/>
                </a:cubicBezTo>
                <a:cubicBezTo>
                  <a:pt x="233" y="473"/>
                  <a:pt x="233" y="475"/>
                  <a:pt x="232" y="475"/>
                </a:cubicBezTo>
                <a:cubicBezTo>
                  <a:pt x="231" y="476"/>
                  <a:pt x="230" y="475"/>
                  <a:pt x="229" y="475"/>
                </a:cubicBezTo>
                <a:cubicBezTo>
                  <a:pt x="228" y="474"/>
                  <a:pt x="227" y="471"/>
                  <a:pt x="226" y="471"/>
                </a:cubicBezTo>
                <a:cubicBezTo>
                  <a:pt x="225" y="472"/>
                  <a:pt x="226" y="474"/>
                  <a:pt x="226" y="475"/>
                </a:cubicBezTo>
                <a:cubicBezTo>
                  <a:pt x="227" y="478"/>
                  <a:pt x="229" y="481"/>
                  <a:pt x="231" y="483"/>
                </a:cubicBezTo>
                <a:cubicBezTo>
                  <a:pt x="232" y="484"/>
                  <a:pt x="235" y="486"/>
                  <a:pt x="236" y="487"/>
                </a:cubicBezTo>
                <a:cubicBezTo>
                  <a:pt x="236" y="488"/>
                  <a:pt x="236" y="490"/>
                  <a:pt x="235" y="491"/>
                </a:cubicBezTo>
                <a:cubicBezTo>
                  <a:pt x="234" y="492"/>
                  <a:pt x="231" y="493"/>
                  <a:pt x="229" y="492"/>
                </a:cubicBezTo>
                <a:cubicBezTo>
                  <a:pt x="228" y="492"/>
                  <a:pt x="227" y="488"/>
                  <a:pt x="225" y="488"/>
                </a:cubicBezTo>
                <a:cubicBezTo>
                  <a:pt x="223" y="487"/>
                  <a:pt x="219" y="490"/>
                  <a:pt x="218" y="492"/>
                </a:cubicBezTo>
                <a:cubicBezTo>
                  <a:pt x="218" y="494"/>
                  <a:pt x="221" y="495"/>
                  <a:pt x="221" y="496"/>
                </a:cubicBezTo>
                <a:cubicBezTo>
                  <a:pt x="221" y="498"/>
                  <a:pt x="218" y="500"/>
                  <a:pt x="218" y="501"/>
                </a:cubicBezTo>
                <a:cubicBezTo>
                  <a:pt x="218" y="503"/>
                  <a:pt x="217" y="507"/>
                  <a:pt x="218" y="509"/>
                </a:cubicBezTo>
                <a:cubicBezTo>
                  <a:pt x="219" y="510"/>
                  <a:pt x="222" y="512"/>
                  <a:pt x="223" y="513"/>
                </a:cubicBezTo>
                <a:cubicBezTo>
                  <a:pt x="225" y="513"/>
                  <a:pt x="229" y="511"/>
                  <a:pt x="231" y="511"/>
                </a:cubicBezTo>
                <a:cubicBezTo>
                  <a:pt x="234" y="512"/>
                  <a:pt x="237" y="516"/>
                  <a:pt x="238" y="518"/>
                </a:cubicBezTo>
                <a:cubicBezTo>
                  <a:pt x="238" y="519"/>
                  <a:pt x="239" y="521"/>
                  <a:pt x="239" y="522"/>
                </a:cubicBezTo>
                <a:cubicBezTo>
                  <a:pt x="239" y="524"/>
                  <a:pt x="238" y="528"/>
                  <a:pt x="237" y="529"/>
                </a:cubicBezTo>
                <a:cubicBezTo>
                  <a:pt x="236" y="530"/>
                  <a:pt x="234" y="531"/>
                  <a:pt x="234" y="533"/>
                </a:cubicBezTo>
                <a:cubicBezTo>
                  <a:pt x="233" y="535"/>
                  <a:pt x="236" y="539"/>
                  <a:pt x="236" y="542"/>
                </a:cubicBezTo>
                <a:cubicBezTo>
                  <a:pt x="236" y="543"/>
                  <a:pt x="234" y="545"/>
                  <a:pt x="234" y="547"/>
                </a:cubicBezTo>
                <a:cubicBezTo>
                  <a:pt x="234" y="548"/>
                  <a:pt x="234" y="550"/>
                  <a:pt x="234" y="551"/>
                </a:cubicBezTo>
                <a:cubicBezTo>
                  <a:pt x="234" y="554"/>
                  <a:pt x="231" y="560"/>
                  <a:pt x="231" y="563"/>
                </a:cubicBezTo>
                <a:cubicBezTo>
                  <a:pt x="231" y="567"/>
                  <a:pt x="232" y="576"/>
                  <a:pt x="235" y="578"/>
                </a:cubicBezTo>
                <a:cubicBezTo>
                  <a:pt x="236" y="579"/>
                  <a:pt x="241" y="578"/>
                  <a:pt x="243" y="578"/>
                </a:cubicBezTo>
                <a:cubicBezTo>
                  <a:pt x="244" y="578"/>
                  <a:pt x="249" y="579"/>
                  <a:pt x="250" y="580"/>
                </a:cubicBezTo>
                <a:cubicBezTo>
                  <a:pt x="251" y="582"/>
                  <a:pt x="250" y="586"/>
                  <a:pt x="251" y="588"/>
                </a:cubicBezTo>
                <a:cubicBezTo>
                  <a:pt x="252" y="589"/>
                  <a:pt x="255" y="590"/>
                  <a:pt x="256" y="592"/>
                </a:cubicBezTo>
                <a:cubicBezTo>
                  <a:pt x="257" y="593"/>
                  <a:pt x="256" y="597"/>
                  <a:pt x="254" y="599"/>
                </a:cubicBezTo>
                <a:cubicBezTo>
                  <a:pt x="253" y="600"/>
                  <a:pt x="248" y="602"/>
                  <a:pt x="246" y="601"/>
                </a:cubicBezTo>
                <a:cubicBezTo>
                  <a:pt x="243" y="601"/>
                  <a:pt x="238" y="599"/>
                  <a:pt x="236" y="597"/>
                </a:cubicBezTo>
                <a:cubicBezTo>
                  <a:pt x="234" y="596"/>
                  <a:pt x="233" y="593"/>
                  <a:pt x="232" y="592"/>
                </a:cubicBezTo>
                <a:cubicBezTo>
                  <a:pt x="230" y="591"/>
                  <a:pt x="226" y="590"/>
                  <a:pt x="224" y="590"/>
                </a:cubicBezTo>
                <a:cubicBezTo>
                  <a:pt x="223" y="590"/>
                  <a:pt x="220" y="592"/>
                  <a:pt x="219" y="593"/>
                </a:cubicBezTo>
                <a:cubicBezTo>
                  <a:pt x="217" y="593"/>
                  <a:pt x="214" y="593"/>
                  <a:pt x="212" y="593"/>
                </a:cubicBezTo>
                <a:cubicBezTo>
                  <a:pt x="210" y="593"/>
                  <a:pt x="205" y="592"/>
                  <a:pt x="203" y="592"/>
                </a:cubicBezTo>
                <a:cubicBezTo>
                  <a:pt x="202" y="592"/>
                  <a:pt x="200" y="594"/>
                  <a:pt x="199" y="594"/>
                </a:cubicBezTo>
                <a:cubicBezTo>
                  <a:pt x="198" y="596"/>
                  <a:pt x="195" y="600"/>
                  <a:pt x="193" y="601"/>
                </a:cubicBezTo>
                <a:cubicBezTo>
                  <a:pt x="191" y="603"/>
                  <a:pt x="186" y="603"/>
                  <a:pt x="183" y="603"/>
                </a:cubicBezTo>
                <a:cubicBezTo>
                  <a:pt x="181" y="603"/>
                  <a:pt x="178" y="601"/>
                  <a:pt x="177" y="602"/>
                </a:cubicBezTo>
                <a:cubicBezTo>
                  <a:pt x="175" y="602"/>
                  <a:pt x="175" y="607"/>
                  <a:pt x="174" y="608"/>
                </a:cubicBezTo>
                <a:cubicBezTo>
                  <a:pt x="172" y="609"/>
                  <a:pt x="167" y="606"/>
                  <a:pt x="166" y="608"/>
                </a:cubicBezTo>
                <a:cubicBezTo>
                  <a:pt x="164" y="609"/>
                  <a:pt x="165" y="613"/>
                  <a:pt x="166" y="615"/>
                </a:cubicBezTo>
                <a:cubicBezTo>
                  <a:pt x="166" y="617"/>
                  <a:pt x="172" y="622"/>
                  <a:pt x="171" y="624"/>
                </a:cubicBezTo>
                <a:cubicBezTo>
                  <a:pt x="169" y="626"/>
                  <a:pt x="164" y="625"/>
                  <a:pt x="162" y="624"/>
                </a:cubicBezTo>
                <a:cubicBezTo>
                  <a:pt x="160" y="623"/>
                  <a:pt x="158" y="619"/>
                  <a:pt x="157" y="618"/>
                </a:cubicBezTo>
                <a:cubicBezTo>
                  <a:pt x="156" y="618"/>
                  <a:pt x="153" y="617"/>
                  <a:pt x="152" y="617"/>
                </a:cubicBezTo>
                <a:cubicBezTo>
                  <a:pt x="150" y="616"/>
                  <a:pt x="146" y="615"/>
                  <a:pt x="144" y="617"/>
                </a:cubicBezTo>
                <a:cubicBezTo>
                  <a:pt x="143" y="618"/>
                  <a:pt x="145" y="621"/>
                  <a:pt x="144" y="623"/>
                </a:cubicBezTo>
                <a:cubicBezTo>
                  <a:pt x="143" y="624"/>
                  <a:pt x="138" y="625"/>
                  <a:pt x="137" y="624"/>
                </a:cubicBezTo>
                <a:cubicBezTo>
                  <a:pt x="135" y="623"/>
                  <a:pt x="136" y="618"/>
                  <a:pt x="134" y="616"/>
                </a:cubicBezTo>
                <a:cubicBezTo>
                  <a:pt x="132" y="614"/>
                  <a:pt x="126" y="615"/>
                  <a:pt x="124" y="613"/>
                </a:cubicBezTo>
                <a:cubicBezTo>
                  <a:pt x="123" y="612"/>
                  <a:pt x="123" y="609"/>
                  <a:pt x="122" y="608"/>
                </a:cubicBezTo>
                <a:cubicBezTo>
                  <a:pt x="120" y="606"/>
                  <a:pt x="114" y="607"/>
                  <a:pt x="111" y="606"/>
                </a:cubicBezTo>
                <a:cubicBezTo>
                  <a:pt x="110" y="605"/>
                  <a:pt x="107" y="602"/>
                  <a:pt x="106" y="601"/>
                </a:cubicBezTo>
                <a:cubicBezTo>
                  <a:pt x="104" y="600"/>
                  <a:pt x="100" y="599"/>
                  <a:pt x="98" y="599"/>
                </a:cubicBezTo>
                <a:cubicBezTo>
                  <a:pt x="96" y="599"/>
                  <a:pt x="92" y="598"/>
                  <a:pt x="90" y="599"/>
                </a:cubicBezTo>
                <a:cubicBezTo>
                  <a:pt x="89" y="600"/>
                  <a:pt x="88" y="603"/>
                  <a:pt x="87" y="603"/>
                </a:cubicBezTo>
                <a:cubicBezTo>
                  <a:pt x="86" y="604"/>
                  <a:pt x="84" y="603"/>
                  <a:pt x="83" y="603"/>
                </a:cubicBezTo>
                <a:cubicBezTo>
                  <a:pt x="81" y="604"/>
                  <a:pt x="77" y="603"/>
                  <a:pt x="75" y="603"/>
                </a:cubicBezTo>
                <a:cubicBezTo>
                  <a:pt x="73" y="604"/>
                  <a:pt x="70" y="604"/>
                  <a:pt x="69" y="606"/>
                </a:cubicBezTo>
                <a:cubicBezTo>
                  <a:pt x="69" y="606"/>
                  <a:pt x="70" y="608"/>
                  <a:pt x="69" y="609"/>
                </a:cubicBezTo>
                <a:cubicBezTo>
                  <a:pt x="68" y="611"/>
                  <a:pt x="64" y="615"/>
                  <a:pt x="62" y="616"/>
                </a:cubicBezTo>
                <a:cubicBezTo>
                  <a:pt x="61" y="617"/>
                  <a:pt x="58" y="618"/>
                  <a:pt x="57" y="618"/>
                </a:cubicBezTo>
                <a:cubicBezTo>
                  <a:pt x="55" y="618"/>
                  <a:pt x="50" y="616"/>
                  <a:pt x="48" y="615"/>
                </a:cubicBezTo>
                <a:cubicBezTo>
                  <a:pt x="47" y="614"/>
                  <a:pt x="44" y="611"/>
                  <a:pt x="43" y="610"/>
                </a:cubicBezTo>
                <a:cubicBezTo>
                  <a:pt x="42" y="608"/>
                  <a:pt x="40" y="604"/>
                  <a:pt x="40" y="602"/>
                </a:cubicBezTo>
                <a:cubicBezTo>
                  <a:pt x="41" y="602"/>
                  <a:pt x="42" y="601"/>
                  <a:pt x="43" y="600"/>
                </a:cubicBezTo>
                <a:cubicBezTo>
                  <a:pt x="44" y="600"/>
                  <a:pt x="47" y="600"/>
                  <a:pt x="48" y="599"/>
                </a:cubicBezTo>
                <a:cubicBezTo>
                  <a:pt x="49" y="598"/>
                  <a:pt x="50" y="594"/>
                  <a:pt x="50" y="593"/>
                </a:cubicBezTo>
                <a:cubicBezTo>
                  <a:pt x="50" y="591"/>
                  <a:pt x="50" y="588"/>
                  <a:pt x="49" y="587"/>
                </a:cubicBezTo>
                <a:cubicBezTo>
                  <a:pt x="49" y="584"/>
                  <a:pt x="48" y="579"/>
                  <a:pt x="46" y="578"/>
                </a:cubicBezTo>
                <a:cubicBezTo>
                  <a:pt x="45" y="578"/>
                  <a:pt x="42" y="579"/>
                  <a:pt x="42" y="580"/>
                </a:cubicBezTo>
                <a:cubicBezTo>
                  <a:pt x="40" y="582"/>
                  <a:pt x="41" y="587"/>
                  <a:pt x="40" y="589"/>
                </a:cubicBezTo>
                <a:cubicBezTo>
                  <a:pt x="40" y="590"/>
                  <a:pt x="38" y="592"/>
                  <a:pt x="37" y="593"/>
                </a:cubicBezTo>
                <a:cubicBezTo>
                  <a:pt x="36" y="594"/>
                  <a:pt x="32" y="593"/>
                  <a:pt x="31" y="593"/>
                </a:cubicBezTo>
                <a:cubicBezTo>
                  <a:pt x="29" y="593"/>
                  <a:pt x="26" y="592"/>
                  <a:pt x="23" y="591"/>
                </a:cubicBezTo>
                <a:cubicBezTo>
                  <a:pt x="21" y="590"/>
                  <a:pt x="18" y="587"/>
                  <a:pt x="15" y="586"/>
                </a:cubicBezTo>
                <a:cubicBezTo>
                  <a:pt x="14" y="585"/>
                  <a:pt x="12" y="586"/>
                  <a:pt x="10" y="585"/>
                </a:cubicBezTo>
                <a:cubicBezTo>
                  <a:pt x="8" y="585"/>
                  <a:pt x="4" y="584"/>
                  <a:pt x="2" y="583"/>
                </a:cubicBezTo>
                <a:cubicBezTo>
                  <a:pt x="1" y="581"/>
                  <a:pt x="1" y="578"/>
                  <a:pt x="1" y="576"/>
                </a:cubicBezTo>
                <a:cubicBezTo>
                  <a:pt x="0" y="574"/>
                  <a:pt x="1" y="570"/>
                  <a:pt x="2" y="569"/>
                </a:cubicBezTo>
                <a:cubicBezTo>
                  <a:pt x="3" y="568"/>
                  <a:pt x="4" y="567"/>
                  <a:pt x="5" y="567"/>
                </a:cubicBezTo>
                <a:cubicBezTo>
                  <a:pt x="6" y="567"/>
                  <a:pt x="7" y="567"/>
                  <a:pt x="8" y="567"/>
                </a:cubicBezTo>
                <a:cubicBezTo>
                  <a:pt x="10" y="567"/>
                  <a:pt x="12" y="566"/>
                  <a:pt x="13" y="566"/>
                </a:cubicBezTo>
                <a:cubicBezTo>
                  <a:pt x="15" y="565"/>
                  <a:pt x="20" y="564"/>
                  <a:pt x="22" y="564"/>
                </a:cubicBezTo>
                <a:cubicBezTo>
                  <a:pt x="23" y="564"/>
                  <a:pt x="26" y="565"/>
                  <a:pt x="28" y="566"/>
                </a:cubicBezTo>
                <a:cubicBezTo>
                  <a:pt x="29" y="566"/>
                  <a:pt x="32" y="568"/>
                  <a:pt x="34" y="568"/>
                </a:cubicBezTo>
                <a:cubicBezTo>
                  <a:pt x="35" y="568"/>
                  <a:pt x="37" y="565"/>
                  <a:pt x="38" y="565"/>
                </a:cubicBezTo>
                <a:cubicBezTo>
                  <a:pt x="39" y="565"/>
                  <a:pt x="41" y="566"/>
                  <a:pt x="42" y="565"/>
                </a:cubicBezTo>
                <a:cubicBezTo>
                  <a:pt x="43" y="564"/>
                  <a:pt x="43" y="561"/>
                  <a:pt x="44" y="559"/>
                </a:cubicBezTo>
                <a:cubicBezTo>
                  <a:pt x="44" y="558"/>
                  <a:pt x="43" y="555"/>
                  <a:pt x="44" y="554"/>
                </a:cubicBezTo>
                <a:cubicBezTo>
                  <a:pt x="45" y="552"/>
                  <a:pt x="49" y="549"/>
                  <a:pt x="51" y="547"/>
                </a:cubicBezTo>
                <a:cubicBezTo>
                  <a:pt x="51" y="547"/>
                  <a:pt x="52" y="545"/>
                  <a:pt x="53" y="544"/>
                </a:cubicBezTo>
                <a:cubicBezTo>
                  <a:pt x="54" y="543"/>
                  <a:pt x="59" y="544"/>
                  <a:pt x="61" y="544"/>
                </a:cubicBezTo>
                <a:cubicBezTo>
                  <a:pt x="63" y="545"/>
                  <a:pt x="66" y="547"/>
                  <a:pt x="68" y="547"/>
                </a:cubicBezTo>
                <a:cubicBezTo>
                  <a:pt x="69" y="547"/>
                  <a:pt x="72" y="546"/>
                  <a:pt x="73" y="545"/>
                </a:cubicBezTo>
                <a:cubicBezTo>
                  <a:pt x="74" y="544"/>
                  <a:pt x="77" y="543"/>
                  <a:pt x="77" y="542"/>
                </a:cubicBezTo>
                <a:cubicBezTo>
                  <a:pt x="77" y="540"/>
                  <a:pt x="75" y="538"/>
                  <a:pt x="74" y="537"/>
                </a:cubicBezTo>
                <a:cubicBezTo>
                  <a:pt x="73" y="536"/>
                  <a:pt x="69" y="536"/>
                  <a:pt x="68" y="535"/>
                </a:cubicBezTo>
                <a:cubicBezTo>
                  <a:pt x="67" y="534"/>
                  <a:pt x="66" y="532"/>
                  <a:pt x="66" y="531"/>
                </a:cubicBezTo>
                <a:cubicBezTo>
                  <a:pt x="64" y="530"/>
                  <a:pt x="61" y="528"/>
                  <a:pt x="60" y="528"/>
                </a:cubicBezTo>
                <a:cubicBezTo>
                  <a:pt x="58" y="528"/>
                  <a:pt x="55" y="528"/>
                  <a:pt x="53" y="528"/>
                </a:cubicBezTo>
                <a:cubicBezTo>
                  <a:pt x="52" y="529"/>
                  <a:pt x="51" y="530"/>
                  <a:pt x="50" y="531"/>
                </a:cubicBezTo>
                <a:cubicBezTo>
                  <a:pt x="49" y="531"/>
                  <a:pt x="46" y="531"/>
                  <a:pt x="44" y="531"/>
                </a:cubicBezTo>
                <a:cubicBezTo>
                  <a:pt x="43" y="530"/>
                  <a:pt x="42" y="527"/>
                  <a:pt x="40" y="526"/>
                </a:cubicBezTo>
                <a:cubicBezTo>
                  <a:pt x="39" y="526"/>
                  <a:pt x="36" y="525"/>
                  <a:pt x="35" y="524"/>
                </a:cubicBezTo>
                <a:cubicBezTo>
                  <a:pt x="34" y="523"/>
                  <a:pt x="34" y="520"/>
                  <a:pt x="34" y="518"/>
                </a:cubicBezTo>
                <a:cubicBezTo>
                  <a:pt x="34" y="517"/>
                  <a:pt x="34" y="514"/>
                  <a:pt x="34" y="513"/>
                </a:cubicBezTo>
                <a:cubicBezTo>
                  <a:pt x="34" y="511"/>
                  <a:pt x="30" y="508"/>
                  <a:pt x="30" y="507"/>
                </a:cubicBezTo>
                <a:cubicBezTo>
                  <a:pt x="30" y="506"/>
                  <a:pt x="32" y="503"/>
                  <a:pt x="33" y="503"/>
                </a:cubicBezTo>
                <a:cubicBezTo>
                  <a:pt x="34" y="502"/>
                  <a:pt x="36" y="503"/>
                  <a:pt x="37" y="503"/>
                </a:cubicBezTo>
                <a:cubicBezTo>
                  <a:pt x="38" y="502"/>
                  <a:pt x="37" y="499"/>
                  <a:pt x="38" y="499"/>
                </a:cubicBezTo>
                <a:cubicBezTo>
                  <a:pt x="40" y="498"/>
                  <a:pt x="43" y="499"/>
                  <a:pt x="44" y="499"/>
                </a:cubicBezTo>
                <a:cubicBezTo>
                  <a:pt x="45" y="499"/>
                  <a:pt x="47" y="498"/>
                  <a:pt x="47" y="498"/>
                </a:cubicBezTo>
                <a:cubicBezTo>
                  <a:pt x="48" y="497"/>
                  <a:pt x="48" y="496"/>
                  <a:pt x="48" y="495"/>
                </a:cubicBezTo>
                <a:cubicBezTo>
                  <a:pt x="48" y="494"/>
                  <a:pt x="48" y="490"/>
                  <a:pt x="47" y="488"/>
                </a:cubicBezTo>
                <a:cubicBezTo>
                  <a:pt x="47" y="487"/>
                  <a:pt x="42" y="486"/>
                  <a:pt x="42" y="484"/>
                </a:cubicBezTo>
                <a:cubicBezTo>
                  <a:pt x="41" y="483"/>
                  <a:pt x="42" y="481"/>
                  <a:pt x="43" y="481"/>
                </a:cubicBezTo>
                <a:cubicBezTo>
                  <a:pt x="43" y="479"/>
                  <a:pt x="46" y="478"/>
                  <a:pt x="47" y="477"/>
                </a:cubicBezTo>
                <a:cubicBezTo>
                  <a:pt x="48" y="476"/>
                  <a:pt x="49" y="474"/>
                  <a:pt x="49" y="473"/>
                </a:cubicBezTo>
                <a:cubicBezTo>
                  <a:pt x="49" y="472"/>
                  <a:pt x="49" y="469"/>
                  <a:pt x="49" y="468"/>
                </a:cubicBezTo>
                <a:cubicBezTo>
                  <a:pt x="49" y="466"/>
                  <a:pt x="46" y="464"/>
                  <a:pt x="46" y="462"/>
                </a:cubicBezTo>
                <a:cubicBezTo>
                  <a:pt x="45" y="461"/>
                  <a:pt x="44" y="458"/>
                  <a:pt x="44" y="457"/>
                </a:cubicBezTo>
                <a:cubicBezTo>
                  <a:pt x="43" y="455"/>
                  <a:pt x="41" y="451"/>
                  <a:pt x="41" y="449"/>
                </a:cubicBezTo>
                <a:cubicBezTo>
                  <a:pt x="41" y="447"/>
                  <a:pt x="41" y="445"/>
                  <a:pt x="41" y="444"/>
                </a:cubicBezTo>
                <a:cubicBezTo>
                  <a:pt x="41" y="443"/>
                  <a:pt x="40" y="440"/>
                  <a:pt x="39" y="439"/>
                </a:cubicBezTo>
                <a:cubicBezTo>
                  <a:pt x="37" y="438"/>
                  <a:pt x="32" y="439"/>
                  <a:pt x="30" y="437"/>
                </a:cubicBezTo>
                <a:cubicBezTo>
                  <a:pt x="29" y="437"/>
                  <a:pt x="29" y="434"/>
                  <a:pt x="28" y="433"/>
                </a:cubicBezTo>
                <a:cubicBezTo>
                  <a:pt x="27" y="432"/>
                  <a:pt x="25" y="432"/>
                  <a:pt x="24" y="432"/>
                </a:cubicBezTo>
                <a:cubicBezTo>
                  <a:pt x="21" y="431"/>
                  <a:pt x="15" y="433"/>
                  <a:pt x="12" y="432"/>
                </a:cubicBezTo>
                <a:cubicBezTo>
                  <a:pt x="10" y="431"/>
                  <a:pt x="7" y="428"/>
                  <a:pt x="6" y="426"/>
                </a:cubicBezTo>
                <a:cubicBezTo>
                  <a:pt x="4" y="424"/>
                  <a:pt x="2" y="420"/>
                  <a:pt x="2" y="418"/>
                </a:cubicBezTo>
                <a:cubicBezTo>
                  <a:pt x="1" y="415"/>
                  <a:pt x="0" y="410"/>
                  <a:pt x="0" y="407"/>
                </a:cubicBezTo>
                <a:cubicBezTo>
                  <a:pt x="0" y="404"/>
                  <a:pt x="3" y="400"/>
                  <a:pt x="3" y="397"/>
                </a:cubicBezTo>
                <a:cubicBezTo>
                  <a:pt x="3" y="396"/>
                  <a:pt x="2" y="392"/>
                  <a:pt x="3" y="391"/>
                </a:cubicBezTo>
                <a:cubicBezTo>
                  <a:pt x="4" y="389"/>
                  <a:pt x="9" y="387"/>
                  <a:pt x="12" y="385"/>
                </a:cubicBezTo>
                <a:cubicBezTo>
                  <a:pt x="13" y="385"/>
                  <a:pt x="16" y="383"/>
                  <a:pt x="17" y="382"/>
                </a:cubicBezTo>
                <a:cubicBezTo>
                  <a:pt x="18" y="381"/>
                  <a:pt x="20" y="378"/>
                  <a:pt x="21" y="377"/>
                </a:cubicBezTo>
                <a:cubicBezTo>
                  <a:pt x="21" y="375"/>
                  <a:pt x="20" y="371"/>
                  <a:pt x="21" y="369"/>
                </a:cubicBezTo>
                <a:cubicBezTo>
                  <a:pt x="21" y="367"/>
                  <a:pt x="23" y="364"/>
                  <a:pt x="25" y="364"/>
                </a:cubicBezTo>
                <a:cubicBezTo>
                  <a:pt x="27" y="364"/>
                  <a:pt x="31" y="365"/>
                  <a:pt x="33" y="366"/>
                </a:cubicBezTo>
                <a:cubicBezTo>
                  <a:pt x="34" y="368"/>
                  <a:pt x="34" y="373"/>
                  <a:pt x="36" y="374"/>
                </a:cubicBezTo>
                <a:cubicBezTo>
                  <a:pt x="38" y="375"/>
                  <a:pt x="42" y="372"/>
                  <a:pt x="43" y="371"/>
                </a:cubicBezTo>
                <a:cubicBezTo>
                  <a:pt x="44" y="370"/>
                  <a:pt x="44" y="367"/>
                  <a:pt x="45" y="367"/>
                </a:cubicBezTo>
                <a:cubicBezTo>
                  <a:pt x="47" y="365"/>
                  <a:pt x="54" y="366"/>
                  <a:pt x="58" y="367"/>
                </a:cubicBezTo>
                <a:cubicBezTo>
                  <a:pt x="60" y="367"/>
                  <a:pt x="63" y="370"/>
                  <a:pt x="65" y="371"/>
                </a:cubicBezTo>
                <a:cubicBezTo>
                  <a:pt x="66" y="372"/>
                  <a:pt x="68" y="374"/>
                  <a:pt x="69" y="374"/>
                </a:cubicBezTo>
                <a:cubicBezTo>
                  <a:pt x="71" y="375"/>
                  <a:pt x="75" y="372"/>
                  <a:pt x="76" y="372"/>
                </a:cubicBezTo>
                <a:cubicBezTo>
                  <a:pt x="78" y="372"/>
                  <a:pt x="81" y="371"/>
                  <a:pt x="83" y="371"/>
                </a:cubicBezTo>
                <a:cubicBezTo>
                  <a:pt x="84" y="371"/>
                  <a:pt x="86" y="371"/>
                  <a:pt x="87" y="372"/>
                </a:cubicBezTo>
                <a:cubicBezTo>
                  <a:pt x="88" y="373"/>
                  <a:pt x="87" y="378"/>
                  <a:pt x="87" y="379"/>
                </a:cubicBezTo>
                <a:cubicBezTo>
                  <a:pt x="88" y="380"/>
                  <a:pt x="90" y="381"/>
                  <a:pt x="91" y="381"/>
                </a:cubicBezTo>
                <a:cubicBezTo>
                  <a:pt x="94" y="380"/>
                  <a:pt x="94" y="373"/>
                  <a:pt x="94" y="371"/>
                </a:cubicBezTo>
                <a:cubicBezTo>
                  <a:pt x="95" y="369"/>
                  <a:pt x="92" y="365"/>
                  <a:pt x="93" y="363"/>
                </a:cubicBezTo>
                <a:cubicBezTo>
                  <a:pt x="93" y="362"/>
                  <a:pt x="95" y="361"/>
                  <a:pt x="96" y="361"/>
                </a:cubicBezTo>
                <a:cubicBezTo>
                  <a:pt x="98" y="361"/>
                  <a:pt x="101" y="362"/>
                  <a:pt x="103" y="363"/>
                </a:cubicBezTo>
                <a:cubicBezTo>
                  <a:pt x="107" y="364"/>
                  <a:pt x="115" y="365"/>
                  <a:pt x="119" y="365"/>
                </a:cubicBezTo>
                <a:cubicBezTo>
                  <a:pt x="122" y="365"/>
                  <a:pt x="129" y="362"/>
                  <a:pt x="132" y="362"/>
                </a:cubicBezTo>
                <a:cubicBezTo>
                  <a:pt x="135" y="361"/>
                  <a:pt x="140" y="361"/>
                  <a:pt x="143" y="362"/>
                </a:cubicBezTo>
                <a:cubicBezTo>
                  <a:pt x="145" y="362"/>
                  <a:pt x="149" y="365"/>
                  <a:pt x="151" y="365"/>
                </a:cubicBezTo>
                <a:cubicBezTo>
                  <a:pt x="152" y="365"/>
                  <a:pt x="153" y="365"/>
                  <a:pt x="154" y="365"/>
                </a:cubicBezTo>
                <a:cubicBezTo>
                  <a:pt x="156" y="364"/>
                  <a:pt x="158" y="361"/>
                  <a:pt x="160" y="360"/>
                </a:cubicBezTo>
                <a:cubicBezTo>
                  <a:pt x="161" y="359"/>
                  <a:pt x="166" y="358"/>
                  <a:pt x="167" y="357"/>
                </a:cubicBezTo>
                <a:cubicBezTo>
                  <a:pt x="168" y="353"/>
                  <a:pt x="164" y="346"/>
                  <a:pt x="162" y="342"/>
                </a:cubicBezTo>
                <a:cubicBezTo>
                  <a:pt x="161" y="341"/>
                  <a:pt x="159" y="338"/>
                  <a:pt x="158" y="336"/>
                </a:cubicBezTo>
                <a:cubicBezTo>
                  <a:pt x="158" y="335"/>
                  <a:pt x="158" y="332"/>
                  <a:pt x="158" y="330"/>
                </a:cubicBezTo>
                <a:cubicBezTo>
                  <a:pt x="158" y="328"/>
                  <a:pt x="157" y="324"/>
                  <a:pt x="157" y="322"/>
                </a:cubicBezTo>
                <a:cubicBezTo>
                  <a:pt x="156" y="320"/>
                  <a:pt x="156" y="316"/>
                  <a:pt x="157" y="314"/>
                </a:cubicBezTo>
                <a:cubicBezTo>
                  <a:pt x="160" y="311"/>
                  <a:pt x="170" y="312"/>
                  <a:pt x="173" y="314"/>
                </a:cubicBezTo>
                <a:cubicBezTo>
                  <a:pt x="174" y="315"/>
                  <a:pt x="174" y="318"/>
                  <a:pt x="175" y="318"/>
                </a:cubicBezTo>
                <a:cubicBezTo>
                  <a:pt x="177" y="320"/>
                  <a:pt x="184" y="323"/>
                  <a:pt x="186" y="322"/>
                </a:cubicBezTo>
                <a:cubicBezTo>
                  <a:pt x="188" y="321"/>
                  <a:pt x="190" y="316"/>
                  <a:pt x="192" y="315"/>
                </a:cubicBezTo>
                <a:cubicBezTo>
                  <a:pt x="193" y="314"/>
                  <a:pt x="197" y="314"/>
                  <a:pt x="199" y="314"/>
                </a:cubicBezTo>
                <a:cubicBezTo>
                  <a:pt x="201" y="313"/>
                  <a:pt x="205" y="312"/>
                  <a:pt x="207" y="311"/>
                </a:cubicBezTo>
                <a:cubicBezTo>
                  <a:pt x="210" y="309"/>
                  <a:pt x="213" y="302"/>
                  <a:pt x="216" y="300"/>
                </a:cubicBezTo>
                <a:cubicBezTo>
                  <a:pt x="218" y="299"/>
                  <a:pt x="223" y="300"/>
                  <a:pt x="225" y="300"/>
                </a:cubicBezTo>
                <a:cubicBezTo>
                  <a:pt x="227" y="300"/>
                  <a:pt x="231" y="301"/>
                  <a:pt x="232" y="300"/>
                </a:cubicBezTo>
                <a:cubicBezTo>
                  <a:pt x="234" y="299"/>
                  <a:pt x="234" y="296"/>
                  <a:pt x="235" y="295"/>
                </a:cubicBezTo>
                <a:cubicBezTo>
                  <a:pt x="235" y="293"/>
                  <a:pt x="235" y="290"/>
                  <a:pt x="235" y="288"/>
                </a:cubicBezTo>
                <a:cubicBezTo>
                  <a:pt x="234" y="286"/>
                  <a:pt x="230" y="282"/>
                  <a:pt x="230" y="279"/>
                </a:cubicBezTo>
                <a:cubicBezTo>
                  <a:pt x="230" y="278"/>
                  <a:pt x="233" y="276"/>
                  <a:pt x="233" y="274"/>
                </a:cubicBezTo>
                <a:cubicBezTo>
                  <a:pt x="234" y="272"/>
                  <a:pt x="233" y="268"/>
                  <a:pt x="234" y="267"/>
                </a:cubicBezTo>
                <a:cubicBezTo>
                  <a:pt x="236" y="265"/>
                  <a:pt x="240" y="266"/>
                  <a:pt x="242" y="267"/>
                </a:cubicBezTo>
                <a:cubicBezTo>
                  <a:pt x="245" y="267"/>
                  <a:pt x="250" y="272"/>
                  <a:pt x="253" y="273"/>
                </a:cubicBezTo>
                <a:cubicBezTo>
                  <a:pt x="255" y="273"/>
                  <a:pt x="260" y="271"/>
                  <a:pt x="262" y="270"/>
                </a:cubicBezTo>
                <a:cubicBezTo>
                  <a:pt x="263" y="269"/>
                  <a:pt x="266" y="268"/>
                  <a:pt x="266" y="266"/>
                </a:cubicBezTo>
                <a:cubicBezTo>
                  <a:pt x="268" y="264"/>
                  <a:pt x="265" y="258"/>
                  <a:pt x="266" y="255"/>
                </a:cubicBezTo>
                <a:cubicBezTo>
                  <a:pt x="267" y="254"/>
                  <a:pt x="268" y="253"/>
                  <a:pt x="269" y="253"/>
                </a:cubicBezTo>
                <a:cubicBezTo>
                  <a:pt x="272" y="252"/>
                  <a:pt x="278" y="253"/>
                  <a:pt x="281" y="251"/>
                </a:cubicBezTo>
                <a:cubicBezTo>
                  <a:pt x="282" y="251"/>
                  <a:pt x="284" y="249"/>
                  <a:pt x="284" y="248"/>
                </a:cubicBezTo>
                <a:cubicBezTo>
                  <a:pt x="286" y="246"/>
                  <a:pt x="287" y="242"/>
                  <a:pt x="288" y="241"/>
                </a:cubicBezTo>
                <a:cubicBezTo>
                  <a:pt x="288" y="240"/>
                  <a:pt x="288" y="238"/>
                  <a:pt x="288" y="237"/>
                </a:cubicBezTo>
                <a:cubicBezTo>
                  <a:pt x="290" y="235"/>
                  <a:pt x="297" y="235"/>
                  <a:pt x="299" y="233"/>
                </a:cubicBezTo>
                <a:cubicBezTo>
                  <a:pt x="301" y="232"/>
                  <a:pt x="303" y="226"/>
                  <a:pt x="302" y="224"/>
                </a:cubicBezTo>
                <a:cubicBezTo>
                  <a:pt x="302" y="222"/>
                  <a:pt x="297" y="219"/>
                  <a:pt x="294" y="218"/>
                </a:cubicBezTo>
                <a:cubicBezTo>
                  <a:pt x="293" y="217"/>
                  <a:pt x="290" y="215"/>
                  <a:pt x="288" y="214"/>
                </a:cubicBezTo>
                <a:cubicBezTo>
                  <a:pt x="286" y="214"/>
                  <a:pt x="282" y="215"/>
                  <a:pt x="280" y="214"/>
                </a:cubicBezTo>
                <a:cubicBezTo>
                  <a:pt x="277" y="213"/>
                  <a:pt x="273" y="206"/>
                  <a:pt x="274" y="203"/>
                </a:cubicBezTo>
                <a:cubicBezTo>
                  <a:pt x="274" y="202"/>
                  <a:pt x="278" y="200"/>
                  <a:pt x="279" y="199"/>
                </a:cubicBezTo>
                <a:cubicBezTo>
                  <a:pt x="280" y="198"/>
                  <a:pt x="279" y="194"/>
                  <a:pt x="279" y="193"/>
                </a:cubicBezTo>
                <a:cubicBezTo>
                  <a:pt x="280" y="192"/>
                  <a:pt x="283" y="192"/>
                  <a:pt x="284" y="191"/>
                </a:cubicBezTo>
                <a:cubicBezTo>
                  <a:pt x="284" y="190"/>
                  <a:pt x="284" y="187"/>
                  <a:pt x="284" y="186"/>
                </a:cubicBezTo>
                <a:cubicBezTo>
                  <a:pt x="283" y="185"/>
                  <a:pt x="279" y="184"/>
                  <a:pt x="278" y="184"/>
                </a:cubicBezTo>
                <a:cubicBezTo>
                  <a:pt x="276" y="184"/>
                  <a:pt x="273" y="187"/>
                  <a:pt x="272" y="187"/>
                </a:cubicBezTo>
                <a:cubicBezTo>
                  <a:pt x="270" y="187"/>
                  <a:pt x="265" y="186"/>
                  <a:pt x="264" y="185"/>
                </a:cubicBezTo>
                <a:cubicBezTo>
                  <a:pt x="264" y="183"/>
                  <a:pt x="266" y="180"/>
                  <a:pt x="266" y="179"/>
                </a:cubicBezTo>
                <a:cubicBezTo>
                  <a:pt x="265" y="176"/>
                  <a:pt x="261" y="173"/>
                  <a:pt x="259" y="172"/>
                </a:cubicBezTo>
                <a:cubicBezTo>
                  <a:pt x="257" y="171"/>
                  <a:pt x="252" y="173"/>
                  <a:pt x="250" y="172"/>
                </a:cubicBezTo>
                <a:cubicBezTo>
                  <a:pt x="248" y="171"/>
                  <a:pt x="245" y="167"/>
                  <a:pt x="244" y="165"/>
                </a:cubicBezTo>
                <a:cubicBezTo>
                  <a:pt x="243" y="163"/>
                  <a:pt x="242" y="159"/>
                  <a:pt x="242" y="157"/>
                </a:cubicBezTo>
                <a:cubicBezTo>
                  <a:pt x="243" y="154"/>
                  <a:pt x="247" y="150"/>
                  <a:pt x="247" y="147"/>
                </a:cubicBezTo>
                <a:cubicBezTo>
                  <a:pt x="247" y="145"/>
                  <a:pt x="245" y="141"/>
                  <a:pt x="246" y="139"/>
                </a:cubicBezTo>
                <a:cubicBezTo>
                  <a:pt x="246" y="137"/>
                  <a:pt x="249" y="135"/>
                  <a:pt x="250" y="133"/>
                </a:cubicBezTo>
                <a:cubicBezTo>
                  <a:pt x="250" y="131"/>
                  <a:pt x="251" y="126"/>
                  <a:pt x="250" y="124"/>
                </a:cubicBezTo>
                <a:cubicBezTo>
                  <a:pt x="248" y="122"/>
                  <a:pt x="242" y="121"/>
                  <a:pt x="240" y="119"/>
                </a:cubicBezTo>
                <a:cubicBezTo>
                  <a:pt x="239" y="117"/>
                  <a:pt x="236" y="112"/>
                  <a:pt x="236" y="109"/>
                </a:cubicBezTo>
                <a:cubicBezTo>
                  <a:pt x="236" y="108"/>
                  <a:pt x="238" y="105"/>
                  <a:pt x="238" y="103"/>
                </a:cubicBezTo>
                <a:cubicBezTo>
                  <a:pt x="238" y="100"/>
                  <a:pt x="237" y="96"/>
                  <a:pt x="235" y="94"/>
                </a:cubicBezTo>
                <a:cubicBezTo>
                  <a:pt x="234" y="92"/>
                  <a:pt x="230" y="90"/>
                  <a:pt x="229" y="88"/>
                </a:cubicBezTo>
                <a:cubicBezTo>
                  <a:pt x="228" y="86"/>
                  <a:pt x="227" y="81"/>
                  <a:pt x="225" y="79"/>
                </a:cubicBezTo>
                <a:cubicBezTo>
                  <a:pt x="224" y="78"/>
                  <a:pt x="222" y="77"/>
                  <a:pt x="220" y="76"/>
                </a:cubicBezTo>
                <a:cubicBezTo>
                  <a:pt x="220" y="73"/>
                  <a:pt x="221" y="69"/>
                  <a:pt x="222" y="67"/>
                </a:cubicBezTo>
                <a:cubicBezTo>
                  <a:pt x="222" y="66"/>
                  <a:pt x="224" y="65"/>
                  <a:pt x="225" y="64"/>
                </a:cubicBezTo>
                <a:cubicBezTo>
                  <a:pt x="225" y="62"/>
                  <a:pt x="224" y="59"/>
                  <a:pt x="225" y="57"/>
                </a:cubicBezTo>
                <a:cubicBezTo>
                  <a:pt x="225" y="55"/>
                  <a:pt x="226" y="52"/>
                  <a:pt x="227" y="50"/>
                </a:cubicBezTo>
                <a:cubicBezTo>
                  <a:pt x="227" y="49"/>
                  <a:pt x="228" y="45"/>
                  <a:pt x="229" y="44"/>
                </a:cubicBezTo>
                <a:cubicBezTo>
                  <a:pt x="229" y="43"/>
                  <a:pt x="232" y="41"/>
                  <a:pt x="232" y="39"/>
                </a:cubicBezTo>
                <a:cubicBezTo>
                  <a:pt x="232" y="38"/>
                  <a:pt x="231" y="35"/>
                  <a:pt x="232" y="34"/>
                </a:cubicBezTo>
                <a:cubicBezTo>
                  <a:pt x="233" y="33"/>
                  <a:pt x="235" y="32"/>
                  <a:pt x="236" y="32"/>
                </a:cubicBezTo>
                <a:cubicBezTo>
                  <a:pt x="236" y="31"/>
                  <a:pt x="238" y="31"/>
                  <a:pt x="239" y="30"/>
                </a:cubicBezTo>
                <a:cubicBezTo>
                  <a:pt x="240" y="29"/>
                  <a:pt x="240" y="25"/>
                  <a:pt x="240" y="24"/>
                </a:cubicBezTo>
                <a:cubicBezTo>
                  <a:pt x="240" y="22"/>
                  <a:pt x="238" y="20"/>
                  <a:pt x="239" y="19"/>
                </a:cubicBezTo>
                <a:cubicBezTo>
                  <a:pt x="239" y="18"/>
                  <a:pt x="241" y="17"/>
                  <a:pt x="242" y="17"/>
                </a:cubicBezTo>
                <a:cubicBezTo>
                  <a:pt x="243" y="17"/>
                  <a:pt x="245" y="17"/>
                  <a:pt x="245" y="17"/>
                </a:cubicBezTo>
                <a:cubicBezTo>
                  <a:pt x="246" y="18"/>
                  <a:pt x="246" y="21"/>
                  <a:pt x="247" y="21"/>
                </a:cubicBezTo>
                <a:cubicBezTo>
                  <a:pt x="250" y="23"/>
                  <a:pt x="256" y="22"/>
                  <a:pt x="258" y="21"/>
                </a:cubicBezTo>
                <a:cubicBezTo>
                  <a:pt x="259" y="20"/>
                  <a:pt x="260" y="18"/>
                  <a:pt x="261" y="17"/>
                </a:cubicBezTo>
                <a:cubicBezTo>
                  <a:pt x="261" y="16"/>
                  <a:pt x="260" y="14"/>
                  <a:pt x="261" y="13"/>
                </a:cubicBezTo>
                <a:cubicBezTo>
                  <a:pt x="261" y="12"/>
                  <a:pt x="264" y="10"/>
                  <a:pt x="265" y="9"/>
                </a:cubicBezTo>
                <a:cubicBezTo>
                  <a:pt x="267" y="9"/>
                  <a:pt x="271" y="10"/>
                  <a:pt x="272" y="9"/>
                </a:cubicBezTo>
                <a:cubicBezTo>
                  <a:pt x="273" y="8"/>
                  <a:pt x="272" y="3"/>
                  <a:pt x="273" y="2"/>
                </a:cubicBezTo>
                <a:cubicBezTo>
                  <a:pt x="275" y="0"/>
                  <a:pt x="283" y="1"/>
                  <a:pt x="286" y="2"/>
                </a:cubicBezTo>
                <a:cubicBezTo>
                  <a:pt x="287" y="2"/>
                  <a:pt x="290" y="3"/>
                  <a:pt x="291" y="4"/>
                </a:cubicBezTo>
                <a:cubicBezTo>
                  <a:pt x="292" y="6"/>
                  <a:pt x="291" y="10"/>
                  <a:pt x="291" y="11"/>
                </a:cubicBezTo>
                <a:cubicBezTo>
                  <a:pt x="291" y="13"/>
                  <a:pt x="290" y="16"/>
                  <a:pt x="291" y="17"/>
                </a:cubicBezTo>
                <a:cubicBezTo>
                  <a:pt x="292" y="20"/>
                  <a:pt x="296" y="23"/>
                  <a:pt x="297" y="25"/>
                </a:cubicBezTo>
                <a:cubicBezTo>
                  <a:pt x="298" y="28"/>
                  <a:pt x="297" y="33"/>
                  <a:pt x="299" y="35"/>
                </a:cubicBezTo>
                <a:cubicBezTo>
                  <a:pt x="301" y="36"/>
                  <a:pt x="307" y="35"/>
                  <a:pt x="310" y="35"/>
                </a:cubicBezTo>
                <a:cubicBezTo>
                  <a:pt x="313" y="34"/>
                  <a:pt x="319" y="33"/>
                  <a:pt x="320" y="31"/>
                </a:cubicBezTo>
                <a:cubicBezTo>
                  <a:pt x="321" y="30"/>
                  <a:pt x="321" y="27"/>
                  <a:pt x="320" y="26"/>
                </a:cubicBezTo>
                <a:cubicBezTo>
                  <a:pt x="320" y="24"/>
                  <a:pt x="317" y="22"/>
                  <a:pt x="318" y="20"/>
                </a:cubicBezTo>
                <a:cubicBezTo>
                  <a:pt x="318" y="18"/>
                  <a:pt x="323" y="17"/>
                  <a:pt x="324" y="17"/>
                </a:cubicBezTo>
                <a:cubicBezTo>
                  <a:pt x="327" y="17"/>
                  <a:pt x="333" y="18"/>
                  <a:pt x="335" y="20"/>
                </a:cubicBezTo>
                <a:cubicBezTo>
                  <a:pt x="336" y="23"/>
                  <a:pt x="331" y="28"/>
                  <a:pt x="332" y="30"/>
                </a:cubicBezTo>
                <a:cubicBezTo>
                  <a:pt x="333" y="31"/>
                  <a:pt x="336" y="32"/>
                  <a:pt x="338" y="33"/>
                </a:cubicBezTo>
                <a:cubicBezTo>
                  <a:pt x="339" y="33"/>
                  <a:pt x="342" y="32"/>
                  <a:pt x="343" y="32"/>
                </a:cubicBezTo>
                <a:cubicBezTo>
                  <a:pt x="345" y="32"/>
                  <a:pt x="349" y="31"/>
                  <a:pt x="350" y="33"/>
                </a:cubicBezTo>
                <a:cubicBezTo>
                  <a:pt x="352" y="34"/>
                  <a:pt x="352" y="41"/>
                  <a:pt x="354" y="43"/>
                </a:cubicBezTo>
                <a:cubicBezTo>
                  <a:pt x="355" y="45"/>
                  <a:pt x="359" y="48"/>
                  <a:pt x="362" y="49"/>
                </a:cubicBezTo>
                <a:cubicBezTo>
                  <a:pt x="363" y="50"/>
                  <a:pt x="367" y="50"/>
                  <a:pt x="370" y="50"/>
                </a:cubicBezTo>
                <a:cubicBezTo>
                  <a:pt x="370" y="53"/>
                  <a:pt x="370" y="57"/>
                  <a:pt x="371" y="60"/>
                </a:cubicBezTo>
                <a:cubicBezTo>
                  <a:pt x="371" y="62"/>
                  <a:pt x="373" y="67"/>
                  <a:pt x="373" y="70"/>
                </a:cubicBezTo>
                <a:cubicBezTo>
                  <a:pt x="373" y="72"/>
                  <a:pt x="373" y="77"/>
                  <a:pt x="373" y="79"/>
                </a:cubicBezTo>
                <a:cubicBezTo>
                  <a:pt x="373" y="82"/>
                  <a:pt x="373" y="90"/>
                  <a:pt x="375" y="92"/>
                </a:cubicBezTo>
                <a:cubicBezTo>
                  <a:pt x="377" y="94"/>
                  <a:pt x="383" y="92"/>
                  <a:pt x="384" y="94"/>
                </a:cubicBezTo>
                <a:cubicBezTo>
                  <a:pt x="386" y="95"/>
                  <a:pt x="386" y="101"/>
                  <a:pt x="387" y="103"/>
                </a:cubicBezTo>
                <a:cubicBezTo>
                  <a:pt x="387" y="105"/>
                  <a:pt x="390" y="108"/>
                  <a:pt x="390" y="109"/>
                </a:cubicBezTo>
                <a:cubicBezTo>
                  <a:pt x="391" y="111"/>
                  <a:pt x="390" y="114"/>
                  <a:pt x="390" y="116"/>
                </a:cubicBezTo>
                <a:cubicBezTo>
                  <a:pt x="391" y="118"/>
                  <a:pt x="393" y="121"/>
                  <a:pt x="394" y="123"/>
                </a:cubicBezTo>
                <a:cubicBezTo>
                  <a:pt x="395" y="124"/>
                  <a:pt x="399" y="126"/>
                  <a:pt x="400" y="127"/>
                </a:cubicBezTo>
                <a:cubicBezTo>
                  <a:pt x="400" y="128"/>
                  <a:pt x="402" y="131"/>
                  <a:pt x="402" y="132"/>
                </a:cubicBezTo>
                <a:cubicBezTo>
                  <a:pt x="402" y="134"/>
                  <a:pt x="400" y="138"/>
                  <a:pt x="400" y="140"/>
                </a:cubicBezTo>
                <a:cubicBezTo>
                  <a:pt x="399" y="143"/>
                  <a:pt x="400" y="149"/>
                  <a:pt x="400" y="149"/>
                </a:cubicBezTo>
                <a:cubicBezTo>
                  <a:pt x="399" y="150"/>
                  <a:pt x="406" y="151"/>
                  <a:pt x="408" y="151"/>
                </a:cubicBezTo>
                <a:cubicBezTo>
                  <a:pt x="409" y="151"/>
                  <a:pt x="412" y="150"/>
                  <a:pt x="413" y="150"/>
                </a:cubicBezTo>
                <a:cubicBezTo>
                  <a:pt x="416" y="150"/>
                  <a:pt x="421" y="152"/>
                  <a:pt x="423" y="153"/>
                </a:cubicBezTo>
                <a:cubicBezTo>
                  <a:pt x="424" y="155"/>
                  <a:pt x="426" y="159"/>
                  <a:pt x="428" y="159"/>
                </a:cubicBezTo>
                <a:cubicBezTo>
                  <a:pt x="431" y="160"/>
                  <a:pt x="438" y="159"/>
                  <a:pt x="440" y="157"/>
                </a:cubicBezTo>
                <a:cubicBezTo>
                  <a:pt x="441" y="156"/>
                  <a:pt x="439" y="154"/>
                  <a:pt x="440" y="153"/>
                </a:cubicBezTo>
                <a:cubicBezTo>
                  <a:pt x="441" y="151"/>
                  <a:pt x="445" y="151"/>
                  <a:pt x="447" y="150"/>
                </a:cubicBezTo>
                <a:cubicBezTo>
                  <a:pt x="449" y="149"/>
                  <a:pt x="451" y="147"/>
                  <a:pt x="453" y="146"/>
                </a:cubicBezTo>
                <a:cubicBezTo>
                  <a:pt x="454" y="145"/>
                  <a:pt x="459" y="143"/>
                  <a:pt x="460" y="145"/>
                </a:cubicBezTo>
                <a:cubicBezTo>
                  <a:pt x="461" y="146"/>
                  <a:pt x="457" y="149"/>
                  <a:pt x="457" y="150"/>
                </a:cubicBezTo>
                <a:cubicBezTo>
                  <a:pt x="457" y="152"/>
                  <a:pt x="457" y="156"/>
                  <a:pt x="459" y="158"/>
                </a:cubicBezTo>
                <a:cubicBezTo>
                  <a:pt x="460" y="159"/>
                  <a:pt x="465" y="159"/>
                  <a:pt x="467" y="158"/>
                </a:cubicBezTo>
                <a:cubicBezTo>
                  <a:pt x="469" y="158"/>
                  <a:pt x="472" y="154"/>
                  <a:pt x="472" y="152"/>
                </a:cubicBezTo>
                <a:cubicBezTo>
                  <a:pt x="473" y="150"/>
                  <a:pt x="469" y="146"/>
                  <a:pt x="470" y="144"/>
                </a:cubicBezTo>
                <a:cubicBezTo>
                  <a:pt x="472" y="143"/>
                  <a:pt x="477" y="144"/>
                  <a:pt x="480" y="144"/>
                </a:cubicBezTo>
                <a:cubicBezTo>
                  <a:pt x="481" y="145"/>
                  <a:pt x="483" y="145"/>
                  <a:pt x="483" y="145"/>
                </a:cubicBezTo>
                <a:cubicBezTo>
                  <a:pt x="485" y="146"/>
                  <a:pt x="488" y="148"/>
                  <a:pt x="489" y="149"/>
                </a:cubicBezTo>
                <a:cubicBezTo>
                  <a:pt x="491" y="150"/>
                  <a:pt x="494" y="154"/>
                  <a:pt x="495" y="154"/>
                </a:cubicBezTo>
                <a:cubicBezTo>
                  <a:pt x="495" y="155"/>
                  <a:pt x="499" y="155"/>
                  <a:pt x="501" y="155"/>
                </a:cubicBezTo>
                <a:cubicBezTo>
                  <a:pt x="501" y="156"/>
                  <a:pt x="501" y="156"/>
                  <a:pt x="501" y="157"/>
                </a:cubicBezTo>
                <a:cubicBezTo>
                  <a:pt x="502" y="159"/>
                  <a:pt x="505" y="162"/>
                  <a:pt x="506" y="164"/>
                </a:cubicBezTo>
                <a:cubicBezTo>
                  <a:pt x="507" y="167"/>
                  <a:pt x="510" y="172"/>
                  <a:pt x="511" y="174"/>
                </a:cubicBezTo>
                <a:cubicBezTo>
                  <a:pt x="513" y="176"/>
                  <a:pt x="517" y="178"/>
                  <a:pt x="518" y="180"/>
                </a:cubicBezTo>
                <a:cubicBezTo>
                  <a:pt x="519" y="183"/>
                  <a:pt x="518" y="189"/>
                  <a:pt x="518" y="192"/>
                </a:cubicBezTo>
                <a:cubicBezTo>
                  <a:pt x="518" y="193"/>
                  <a:pt x="515" y="196"/>
                  <a:pt x="516" y="198"/>
                </a:cubicBezTo>
                <a:cubicBezTo>
                  <a:pt x="516" y="199"/>
                  <a:pt x="518" y="201"/>
                  <a:pt x="519" y="202"/>
                </a:cubicBezTo>
                <a:cubicBezTo>
                  <a:pt x="519" y="202"/>
                  <a:pt x="520" y="202"/>
                  <a:pt x="521" y="202"/>
                </a:cubicBezTo>
                <a:cubicBezTo>
                  <a:pt x="522" y="202"/>
                  <a:pt x="525" y="203"/>
                  <a:pt x="526" y="204"/>
                </a:cubicBezTo>
                <a:cubicBezTo>
                  <a:pt x="527" y="205"/>
                  <a:pt x="528" y="209"/>
                  <a:pt x="529" y="210"/>
                </a:cubicBezTo>
                <a:cubicBezTo>
                  <a:pt x="531" y="212"/>
                  <a:pt x="537" y="215"/>
                  <a:pt x="539" y="21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5" name="Freeform 33"/>
          <p:cNvSpPr>
            <a:spLocks/>
          </p:cNvSpPr>
          <p:nvPr/>
        </p:nvSpPr>
        <p:spPr bwMode="auto">
          <a:xfrm>
            <a:off x="10907364" y="5437162"/>
            <a:ext cx="418095" cy="901857"/>
          </a:xfrm>
          <a:custGeom>
            <a:avLst/>
            <a:gdLst/>
            <a:ahLst/>
            <a:cxnLst>
              <a:cxn ang="0">
                <a:pos x="173" y="220"/>
              </a:cxn>
              <a:cxn ang="0">
                <a:pos x="156" y="250"/>
              </a:cxn>
              <a:cxn ang="0">
                <a:pos x="158" y="304"/>
              </a:cxn>
              <a:cxn ang="0">
                <a:pos x="150" y="325"/>
              </a:cxn>
              <a:cxn ang="0">
                <a:pos x="140" y="337"/>
              </a:cxn>
              <a:cxn ang="0">
                <a:pos x="153" y="338"/>
              </a:cxn>
              <a:cxn ang="0">
                <a:pos x="139" y="350"/>
              </a:cxn>
              <a:cxn ang="0">
                <a:pos x="133" y="370"/>
              </a:cxn>
              <a:cxn ang="0">
                <a:pos x="134" y="388"/>
              </a:cxn>
              <a:cxn ang="0">
                <a:pos x="113" y="383"/>
              </a:cxn>
              <a:cxn ang="0">
                <a:pos x="103" y="369"/>
              </a:cxn>
              <a:cxn ang="0">
                <a:pos x="74" y="362"/>
              </a:cxn>
              <a:cxn ang="0">
                <a:pos x="52" y="343"/>
              </a:cxn>
              <a:cxn ang="0">
                <a:pos x="64" y="332"/>
              </a:cxn>
              <a:cxn ang="0">
                <a:pos x="77" y="322"/>
              </a:cxn>
              <a:cxn ang="0">
                <a:pos x="65" y="316"/>
              </a:cxn>
              <a:cxn ang="0">
                <a:pos x="46" y="311"/>
              </a:cxn>
              <a:cxn ang="0">
                <a:pos x="41" y="311"/>
              </a:cxn>
              <a:cxn ang="0">
                <a:pos x="37" y="303"/>
              </a:cxn>
              <a:cxn ang="0">
                <a:pos x="50" y="289"/>
              </a:cxn>
              <a:cxn ang="0">
                <a:pos x="49" y="273"/>
              </a:cxn>
              <a:cxn ang="0">
                <a:pos x="33" y="272"/>
              </a:cxn>
              <a:cxn ang="0">
                <a:pos x="18" y="266"/>
              </a:cxn>
              <a:cxn ang="0">
                <a:pos x="17" y="255"/>
              </a:cxn>
              <a:cxn ang="0">
                <a:pos x="27" y="239"/>
              </a:cxn>
              <a:cxn ang="0">
                <a:pos x="31" y="225"/>
              </a:cxn>
              <a:cxn ang="0">
                <a:pos x="14" y="218"/>
              </a:cxn>
              <a:cxn ang="0">
                <a:pos x="3" y="200"/>
              </a:cxn>
              <a:cxn ang="0">
                <a:pos x="12" y="186"/>
              </a:cxn>
              <a:cxn ang="0">
                <a:pos x="22" y="178"/>
              </a:cxn>
              <a:cxn ang="0">
                <a:pos x="12" y="167"/>
              </a:cxn>
              <a:cxn ang="0">
                <a:pos x="6" y="167"/>
              </a:cxn>
              <a:cxn ang="0">
                <a:pos x="1" y="159"/>
              </a:cxn>
              <a:cxn ang="0">
                <a:pos x="11" y="147"/>
              </a:cxn>
              <a:cxn ang="0">
                <a:pos x="16" y="132"/>
              </a:cxn>
              <a:cxn ang="0">
                <a:pos x="25" y="119"/>
              </a:cxn>
              <a:cxn ang="0">
                <a:pos x="30" y="112"/>
              </a:cxn>
              <a:cxn ang="0">
                <a:pos x="41" y="100"/>
              </a:cxn>
              <a:cxn ang="0">
                <a:pos x="59" y="93"/>
              </a:cxn>
              <a:cxn ang="0">
                <a:pos x="78" y="89"/>
              </a:cxn>
              <a:cxn ang="0">
                <a:pos x="92" y="68"/>
              </a:cxn>
              <a:cxn ang="0">
                <a:pos x="110" y="67"/>
              </a:cxn>
              <a:cxn ang="0">
                <a:pos x="125" y="76"/>
              </a:cxn>
              <a:cxn ang="0">
                <a:pos x="129" y="61"/>
              </a:cxn>
              <a:cxn ang="0">
                <a:pos x="124" y="39"/>
              </a:cxn>
              <a:cxn ang="0">
                <a:pos x="129" y="21"/>
              </a:cxn>
              <a:cxn ang="0">
                <a:pos x="126" y="4"/>
              </a:cxn>
              <a:cxn ang="0">
                <a:pos x="142" y="2"/>
              </a:cxn>
              <a:cxn ang="0">
                <a:pos x="150" y="26"/>
              </a:cxn>
              <a:cxn ang="0">
                <a:pos x="155" y="49"/>
              </a:cxn>
              <a:cxn ang="0">
                <a:pos x="155" y="70"/>
              </a:cxn>
              <a:cxn ang="0">
                <a:pos x="159" y="97"/>
              </a:cxn>
              <a:cxn ang="0">
                <a:pos x="166" y="117"/>
              </a:cxn>
              <a:cxn ang="0">
                <a:pos x="169" y="147"/>
              </a:cxn>
              <a:cxn ang="0">
                <a:pos x="176" y="173"/>
              </a:cxn>
            </a:cxnLst>
            <a:rect l="0" t="0" r="r" b="b"/>
            <a:pathLst>
              <a:path w="181" h="390">
                <a:moveTo>
                  <a:pt x="181" y="201"/>
                </a:moveTo>
                <a:cubicBezTo>
                  <a:pt x="181" y="203"/>
                  <a:pt x="181" y="208"/>
                  <a:pt x="180" y="210"/>
                </a:cubicBezTo>
                <a:cubicBezTo>
                  <a:pt x="179" y="213"/>
                  <a:pt x="175" y="217"/>
                  <a:pt x="173" y="220"/>
                </a:cubicBezTo>
                <a:cubicBezTo>
                  <a:pt x="172" y="221"/>
                  <a:pt x="171" y="225"/>
                  <a:pt x="170" y="226"/>
                </a:cubicBezTo>
                <a:cubicBezTo>
                  <a:pt x="168" y="230"/>
                  <a:pt x="163" y="236"/>
                  <a:pt x="161" y="239"/>
                </a:cubicBezTo>
                <a:cubicBezTo>
                  <a:pt x="160" y="242"/>
                  <a:pt x="156" y="247"/>
                  <a:pt x="156" y="250"/>
                </a:cubicBezTo>
                <a:cubicBezTo>
                  <a:pt x="155" y="255"/>
                  <a:pt x="155" y="264"/>
                  <a:pt x="156" y="269"/>
                </a:cubicBezTo>
                <a:cubicBezTo>
                  <a:pt x="156" y="274"/>
                  <a:pt x="158" y="284"/>
                  <a:pt x="158" y="289"/>
                </a:cubicBezTo>
                <a:cubicBezTo>
                  <a:pt x="158" y="293"/>
                  <a:pt x="159" y="300"/>
                  <a:pt x="158" y="304"/>
                </a:cubicBezTo>
                <a:cubicBezTo>
                  <a:pt x="157" y="306"/>
                  <a:pt x="154" y="310"/>
                  <a:pt x="154" y="313"/>
                </a:cubicBezTo>
                <a:cubicBezTo>
                  <a:pt x="154" y="315"/>
                  <a:pt x="157" y="320"/>
                  <a:pt x="156" y="322"/>
                </a:cubicBezTo>
                <a:cubicBezTo>
                  <a:pt x="155" y="324"/>
                  <a:pt x="151" y="324"/>
                  <a:pt x="150" y="325"/>
                </a:cubicBezTo>
                <a:cubicBezTo>
                  <a:pt x="148" y="325"/>
                  <a:pt x="145" y="324"/>
                  <a:pt x="144" y="325"/>
                </a:cubicBezTo>
                <a:cubicBezTo>
                  <a:pt x="142" y="325"/>
                  <a:pt x="141" y="328"/>
                  <a:pt x="140" y="330"/>
                </a:cubicBezTo>
                <a:cubicBezTo>
                  <a:pt x="140" y="332"/>
                  <a:pt x="139" y="336"/>
                  <a:pt x="140" y="337"/>
                </a:cubicBezTo>
                <a:cubicBezTo>
                  <a:pt x="141" y="338"/>
                  <a:pt x="144" y="336"/>
                  <a:pt x="146" y="336"/>
                </a:cubicBezTo>
                <a:cubicBezTo>
                  <a:pt x="147" y="335"/>
                  <a:pt x="149" y="333"/>
                  <a:pt x="150" y="333"/>
                </a:cubicBezTo>
                <a:cubicBezTo>
                  <a:pt x="151" y="333"/>
                  <a:pt x="153" y="337"/>
                  <a:pt x="153" y="338"/>
                </a:cubicBezTo>
                <a:cubicBezTo>
                  <a:pt x="154" y="340"/>
                  <a:pt x="154" y="342"/>
                  <a:pt x="153" y="343"/>
                </a:cubicBezTo>
                <a:cubicBezTo>
                  <a:pt x="152" y="345"/>
                  <a:pt x="148" y="346"/>
                  <a:pt x="146" y="347"/>
                </a:cubicBezTo>
                <a:cubicBezTo>
                  <a:pt x="145" y="348"/>
                  <a:pt x="140" y="348"/>
                  <a:pt x="139" y="350"/>
                </a:cubicBezTo>
                <a:cubicBezTo>
                  <a:pt x="138" y="352"/>
                  <a:pt x="141" y="358"/>
                  <a:pt x="141" y="360"/>
                </a:cubicBezTo>
                <a:cubicBezTo>
                  <a:pt x="141" y="362"/>
                  <a:pt x="139" y="365"/>
                  <a:pt x="138" y="366"/>
                </a:cubicBezTo>
                <a:cubicBezTo>
                  <a:pt x="137" y="367"/>
                  <a:pt x="133" y="369"/>
                  <a:pt x="133" y="370"/>
                </a:cubicBezTo>
                <a:cubicBezTo>
                  <a:pt x="133" y="372"/>
                  <a:pt x="135" y="375"/>
                  <a:pt x="135" y="376"/>
                </a:cubicBezTo>
                <a:cubicBezTo>
                  <a:pt x="136" y="378"/>
                  <a:pt x="137" y="381"/>
                  <a:pt x="137" y="382"/>
                </a:cubicBezTo>
                <a:cubicBezTo>
                  <a:pt x="137" y="384"/>
                  <a:pt x="136" y="387"/>
                  <a:pt x="134" y="388"/>
                </a:cubicBezTo>
                <a:cubicBezTo>
                  <a:pt x="133" y="389"/>
                  <a:pt x="128" y="390"/>
                  <a:pt x="125" y="390"/>
                </a:cubicBezTo>
                <a:cubicBezTo>
                  <a:pt x="124" y="389"/>
                  <a:pt x="121" y="386"/>
                  <a:pt x="119" y="385"/>
                </a:cubicBezTo>
                <a:cubicBezTo>
                  <a:pt x="118" y="384"/>
                  <a:pt x="114" y="384"/>
                  <a:pt x="113" y="383"/>
                </a:cubicBezTo>
                <a:cubicBezTo>
                  <a:pt x="112" y="381"/>
                  <a:pt x="114" y="377"/>
                  <a:pt x="113" y="375"/>
                </a:cubicBezTo>
                <a:cubicBezTo>
                  <a:pt x="112" y="373"/>
                  <a:pt x="109" y="370"/>
                  <a:pt x="107" y="369"/>
                </a:cubicBezTo>
                <a:cubicBezTo>
                  <a:pt x="106" y="369"/>
                  <a:pt x="104" y="369"/>
                  <a:pt x="103" y="369"/>
                </a:cubicBezTo>
                <a:cubicBezTo>
                  <a:pt x="100" y="368"/>
                  <a:pt x="95" y="366"/>
                  <a:pt x="93" y="365"/>
                </a:cubicBezTo>
                <a:cubicBezTo>
                  <a:pt x="90" y="365"/>
                  <a:pt x="85" y="365"/>
                  <a:pt x="83" y="365"/>
                </a:cubicBezTo>
                <a:cubicBezTo>
                  <a:pt x="81" y="364"/>
                  <a:pt x="76" y="363"/>
                  <a:pt x="74" y="362"/>
                </a:cubicBezTo>
                <a:cubicBezTo>
                  <a:pt x="71" y="360"/>
                  <a:pt x="68" y="355"/>
                  <a:pt x="66" y="354"/>
                </a:cubicBezTo>
                <a:cubicBezTo>
                  <a:pt x="63" y="352"/>
                  <a:pt x="58" y="351"/>
                  <a:pt x="56" y="349"/>
                </a:cubicBezTo>
                <a:cubicBezTo>
                  <a:pt x="54" y="348"/>
                  <a:pt x="52" y="345"/>
                  <a:pt x="52" y="343"/>
                </a:cubicBezTo>
                <a:cubicBezTo>
                  <a:pt x="51" y="342"/>
                  <a:pt x="51" y="338"/>
                  <a:pt x="52" y="337"/>
                </a:cubicBezTo>
                <a:cubicBezTo>
                  <a:pt x="52" y="335"/>
                  <a:pt x="54" y="333"/>
                  <a:pt x="55" y="332"/>
                </a:cubicBezTo>
                <a:cubicBezTo>
                  <a:pt x="57" y="331"/>
                  <a:pt x="63" y="333"/>
                  <a:pt x="64" y="332"/>
                </a:cubicBezTo>
                <a:cubicBezTo>
                  <a:pt x="65" y="331"/>
                  <a:pt x="64" y="328"/>
                  <a:pt x="64" y="327"/>
                </a:cubicBezTo>
                <a:cubicBezTo>
                  <a:pt x="65" y="326"/>
                  <a:pt x="68" y="326"/>
                  <a:pt x="69" y="326"/>
                </a:cubicBezTo>
                <a:cubicBezTo>
                  <a:pt x="71" y="325"/>
                  <a:pt x="76" y="324"/>
                  <a:pt x="77" y="322"/>
                </a:cubicBezTo>
                <a:cubicBezTo>
                  <a:pt x="78" y="321"/>
                  <a:pt x="77" y="317"/>
                  <a:pt x="76" y="315"/>
                </a:cubicBezTo>
                <a:cubicBezTo>
                  <a:pt x="75" y="314"/>
                  <a:pt x="72" y="314"/>
                  <a:pt x="71" y="314"/>
                </a:cubicBezTo>
                <a:cubicBezTo>
                  <a:pt x="69" y="314"/>
                  <a:pt x="66" y="316"/>
                  <a:pt x="65" y="316"/>
                </a:cubicBezTo>
                <a:cubicBezTo>
                  <a:pt x="63" y="317"/>
                  <a:pt x="60" y="316"/>
                  <a:pt x="58" y="315"/>
                </a:cubicBezTo>
                <a:cubicBezTo>
                  <a:pt x="56" y="315"/>
                  <a:pt x="54" y="313"/>
                  <a:pt x="52" y="312"/>
                </a:cubicBezTo>
                <a:cubicBezTo>
                  <a:pt x="51" y="312"/>
                  <a:pt x="47" y="313"/>
                  <a:pt x="46" y="311"/>
                </a:cubicBezTo>
                <a:cubicBezTo>
                  <a:pt x="45" y="311"/>
                  <a:pt x="47" y="308"/>
                  <a:pt x="46" y="307"/>
                </a:cubicBezTo>
                <a:cubicBezTo>
                  <a:pt x="45" y="306"/>
                  <a:pt x="42" y="307"/>
                  <a:pt x="41" y="308"/>
                </a:cubicBezTo>
                <a:cubicBezTo>
                  <a:pt x="40" y="309"/>
                  <a:pt x="41" y="311"/>
                  <a:pt x="41" y="311"/>
                </a:cubicBezTo>
                <a:cubicBezTo>
                  <a:pt x="39" y="312"/>
                  <a:pt x="35" y="312"/>
                  <a:pt x="33" y="311"/>
                </a:cubicBezTo>
                <a:cubicBezTo>
                  <a:pt x="32" y="310"/>
                  <a:pt x="32" y="307"/>
                  <a:pt x="32" y="305"/>
                </a:cubicBezTo>
                <a:cubicBezTo>
                  <a:pt x="33" y="304"/>
                  <a:pt x="36" y="304"/>
                  <a:pt x="37" y="303"/>
                </a:cubicBezTo>
                <a:cubicBezTo>
                  <a:pt x="38" y="301"/>
                  <a:pt x="36" y="297"/>
                  <a:pt x="37" y="295"/>
                </a:cubicBezTo>
                <a:cubicBezTo>
                  <a:pt x="38" y="293"/>
                  <a:pt x="41" y="291"/>
                  <a:pt x="43" y="290"/>
                </a:cubicBezTo>
                <a:cubicBezTo>
                  <a:pt x="45" y="290"/>
                  <a:pt x="49" y="291"/>
                  <a:pt x="50" y="289"/>
                </a:cubicBezTo>
                <a:cubicBezTo>
                  <a:pt x="51" y="288"/>
                  <a:pt x="46" y="286"/>
                  <a:pt x="46" y="284"/>
                </a:cubicBezTo>
                <a:cubicBezTo>
                  <a:pt x="46" y="283"/>
                  <a:pt x="48" y="280"/>
                  <a:pt x="49" y="279"/>
                </a:cubicBezTo>
                <a:cubicBezTo>
                  <a:pt x="49" y="278"/>
                  <a:pt x="49" y="275"/>
                  <a:pt x="49" y="273"/>
                </a:cubicBezTo>
                <a:cubicBezTo>
                  <a:pt x="48" y="273"/>
                  <a:pt x="47" y="271"/>
                  <a:pt x="46" y="271"/>
                </a:cubicBezTo>
                <a:cubicBezTo>
                  <a:pt x="45" y="271"/>
                  <a:pt x="43" y="272"/>
                  <a:pt x="43" y="272"/>
                </a:cubicBezTo>
                <a:cubicBezTo>
                  <a:pt x="40" y="273"/>
                  <a:pt x="35" y="273"/>
                  <a:pt x="33" y="272"/>
                </a:cubicBezTo>
                <a:cubicBezTo>
                  <a:pt x="32" y="272"/>
                  <a:pt x="31" y="270"/>
                  <a:pt x="31" y="270"/>
                </a:cubicBezTo>
                <a:cubicBezTo>
                  <a:pt x="29" y="269"/>
                  <a:pt x="24" y="271"/>
                  <a:pt x="22" y="270"/>
                </a:cubicBezTo>
                <a:cubicBezTo>
                  <a:pt x="21" y="269"/>
                  <a:pt x="19" y="267"/>
                  <a:pt x="18" y="266"/>
                </a:cubicBezTo>
                <a:cubicBezTo>
                  <a:pt x="16" y="264"/>
                  <a:pt x="13" y="261"/>
                  <a:pt x="13" y="259"/>
                </a:cubicBezTo>
                <a:cubicBezTo>
                  <a:pt x="12" y="258"/>
                  <a:pt x="12" y="255"/>
                  <a:pt x="13" y="255"/>
                </a:cubicBezTo>
                <a:cubicBezTo>
                  <a:pt x="14" y="254"/>
                  <a:pt x="16" y="255"/>
                  <a:pt x="17" y="255"/>
                </a:cubicBezTo>
                <a:cubicBezTo>
                  <a:pt x="19" y="254"/>
                  <a:pt x="22" y="254"/>
                  <a:pt x="23" y="252"/>
                </a:cubicBezTo>
                <a:cubicBezTo>
                  <a:pt x="24" y="251"/>
                  <a:pt x="24" y="248"/>
                  <a:pt x="24" y="246"/>
                </a:cubicBezTo>
                <a:cubicBezTo>
                  <a:pt x="25" y="245"/>
                  <a:pt x="25" y="240"/>
                  <a:pt x="27" y="239"/>
                </a:cubicBezTo>
                <a:cubicBezTo>
                  <a:pt x="28" y="238"/>
                  <a:pt x="32" y="240"/>
                  <a:pt x="33" y="239"/>
                </a:cubicBezTo>
                <a:cubicBezTo>
                  <a:pt x="34" y="238"/>
                  <a:pt x="35" y="235"/>
                  <a:pt x="35" y="234"/>
                </a:cubicBezTo>
                <a:cubicBezTo>
                  <a:pt x="35" y="231"/>
                  <a:pt x="33" y="227"/>
                  <a:pt x="31" y="225"/>
                </a:cubicBezTo>
                <a:cubicBezTo>
                  <a:pt x="30" y="224"/>
                  <a:pt x="28" y="222"/>
                  <a:pt x="26" y="221"/>
                </a:cubicBezTo>
                <a:cubicBezTo>
                  <a:pt x="25" y="220"/>
                  <a:pt x="21" y="218"/>
                  <a:pt x="19" y="218"/>
                </a:cubicBezTo>
                <a:cubicBezTo>
                  <a:pt x="18" y="218"/>
                  <a:pt x="15" y="218"/>
                  <a:pt x="14" y="218"/>
                </a:cubicBezTo>
                <a:cubicBezTo>
                  <a:pt x="12" y="217"/>
                  <a:pt x="8" y="215"/>
                  <a:pt x="7" y="214"/>
                </a:cubicBezTo>
                <a:cubicBezTo>
                  <a:pt x="6" y="212"/>
                  <a:pt x="8" y="208"/>
                  <a:pt x="7" y="206"/>
                </a:cubicBezTo>
                <a:cubicBezTo>
                  <a:pt x="7" y="204"/>
                  <a:pt x="3" y="202"/>
                  <a:pt x="3" y="200"/>
                </a:cubicBezTo>
                <a:cubicBezTo>
                  <a:pt x="2" y="199"/>
                  <a:pt x="1" y="195"/>
                  <a:pt x="2" y="193"/>
                </a:cubicBezTo>
                <a:cubicBezTo>
                  <a:pt x="2" y="192"/>
                  <a:pt x="3" y="190"/>
                  <a:pt x="4" y="190"/>
                </a:cubicBezTo>
                <a:cubicBezTo>
                  <a:pt x="5" y="188"/>
                  <a:pt x="10" y="186"/>
                  <a:pt x="12" y="186"/>
                </a:cubicBezTo>
                <a:cubicBezTo>
                  <a:pt x="14" y="186"/>
                  <a:pt x="17" y="190"/>
                  <a:pt x="20" y="189"/>
                </a:cubicBezTo>
                <a:cubicBezTo>
                  <a:pt x="21" y="189"/>
                  <a:pt x="23" y="187"/>
                  <a:pt x="24" y="185"/>
                </a:cubicBezTo>
                <a:cubicBezTo>
                  <a:pt x="24" y="184"/>
                  <a:pt x="23" y="180"/>
                  <a:pt x="22" y="178"/>
                </a:cubicBezTo>
                <a:cubicBezTo>
                  <a:pt x="21" y="177"/>
                  <a:pt x="19" y="175"/>
                  <a:pt x="17" y="174"/>
                </a:cubicBezTo>
                <a:cubicBezTo>
                  <a:pt x="16" y="174"/>
                  <a:pt x="13" y="175"/>
                  <a:pt x="12" y="174"/>
                </a:cubicBezTo>
                <a:cubicBezTo>
                  <a:pt x="11" y="173"/>
                  <a:pt x="13" y="169"/>
                  <a:pt x="12" y="167"/>
                </a:cubicBezTo>
                <a:cubicBezTo>
                  <a:pt x="12" y="166"/>
                  <a:pt x="11" y="165"/>
                  <a:pt x="11" y="164"/>
                </a:cubicBezTo>
                <a:cubicBezTo>
                  <a:pt x="10" y="164"/>
                  <a:pt x="8" y="164"/>
                  <a:pt x="8" y="164"/>
                </a:cubicBezTo>
                <a:cubicBezTo>
                  <a:pt x="7" y="165"/>
                  <a:pt x="7" y="167"/>
                  <a:pt x="6" y="167"/>
                </a:cubicBezTo>
                <a:cubicBezTo>
                  <a:pt x="5" y="168"/>
                  <a:pt x="2" y="168"/>
                  <a:pt x="1" y="167"/>
                </a:cubicBezTo>
                <a:cubicBezTo>
                  <a:pt x="0" y="166"/>
                  <a:pt x="1" y="164"/>
                  <a:pt x="1" y="163"/>
                </a:cubicBezTo>
                <a:cubicBezTo>
                  <a:pt x="1" y="162"/>
                  <a:pt x="0" y="160"/>
                  <a:pt x="1" y="159"/>
                </a:cubicBezTo>
                <a:cubicBezTo>
                  <a:pt x="1" y="158"/>
                  <a:pt x="4" y="158"/>
                  <a:pt x="4" y="157"/>
                </a:cubicBezTo>
                <a:cubicBezTo>
                  <a:pt x="5" y="156"/>
                  <a:pt x="5" y="154"/>
                  <a:pt x="6" y="153"/>
                </a:cubicBezTo>
                <a:cubicBezTo>
                  <a:pt x="7" y="151"/>
                  <a:pt x="10" y="147"/>
                  <a:pt x="11" y="147"/>
                </a:cubicBezTo>
                <a:cubicBezTo>
                  <a:pt x="13" y="146"/>
                  <a:pt x="15" y="147"/>
                  <a:pt x="16" y="147"/>
                </a:cubicBezTo>
                <a:cubicBezTo>
                  <a:pt x="18" y="145"/>
                  <a:pt x="18" y="141"/>
                  <a:pt x="18" y="139"/>
                </a:cubicBezTo>
                <a:cubicBezTo>
                  <a:pt x="18" y="137"/>
                  <a:pt x="16" y="134"/>
                  <a:pt x="16" y="132"/>
                </a:cubicBezTo>
                <a:cubicBezTo>
                  <a:pt x="16" y="130"/>
                  <a:pt x="17" y="127"/>
                  <a:pt x="18" y="125"/>
                </a:cubicBezTo>
                <a:cubicBezTo>
                  <a:pt x="18" y="124"/>
                  <a:pt x="20" y="123"/>
                  <a:pt x="21" y="123"/>
                </a:cubicBezTo>
                <a:cubicBezTo>
                  <a:pt x="22" y="122"/>
                  <a:pt x="25" y="120"/>
                  <a:pt x="25" y="119"/>
                </a:cubicBezTo>
                <a:cubicBezTo>
                  <a:pt x="26" y="116"/>
                  <a:pt x="21" y="111"/>
                  <a:pt x="23" y="109"/>
                </a:cubicBezTo>
                <a:cubicBezTo>
                  <a:pt x="23" y="108"/>
                  <a:pt x="27" y="109"/>
                  <a:pt x="28" y="109"/>
                </a:cubicBezTo>
                <a:cubicBezTo>
                  <a:pt x="29" y="110"/>
                  <a:pt x="29" y="112"/>
                  <a:pt x="30" y="112"/>
                </a:cubicBezTo>
                <a:cubicBezTo>
                  <a:pt x="31" y="113"/>
                  <a:pt x="35" y="114"/>
                  <a:pt x="36" y="113"/>
                </a:cubicBezTo>
                <a:cubicBezTo>
                  <a:pt x="38" y="112"/>
                  <a:pt x="39" y="107"/>
                  <a:pt x="39" y="105"/>
                </a:cubicBezTo>
                <a:cubicBezTo>
                  <a:pt x="40" y="104"/>
                  <a:pt x="40" y="101"/>
                  <a:pt x="41" y="100"/>
                </a:cubicBezTo>
                <a:cubicBezTo>
                  <a:pt x="42" y="99"/>
                  <a:pt x="46" y="101"/>
                  <a:pt x="48" y="100"/>
                </a:cubicBezTo>
                <a:cubicBezTo>
                  <a:pt x="50" y="100"/>
                  <a:pt x="53" y="97"/>
                  <a:pt x="54" y="96"/>
                </a:cubicBezTo>
                <a:cubicBezTo>
                  <a:pt x="56" y="95"/>
                  <a:pt x="58" y="94"/>
                  <a:pt x="59" y="93"/>
                </a:cubicBezTo>
                <a:cubicBezTo>
                  <a:pt x="60" y="93"/>
                  <a:pt x="63" y="93"/>
                  <a:pt x="65" y="93"/>
                </a:cubicBezTo>
                <a:cubicBezTo>
                  <a:pt x="66" y="93"/>
                  <a:pt x="69" y="94"/>
                  <a:pt x="71" y="93"/>
                </a:cubicBezTo>
                <a:cubicBezTo>
                  <a:pt x="73" y="93"/>
                  <a:pt x="77" y="91"/>
                  <a:pt x="78" y="89"/>
                </a:cubicBezTo>
                <a:cubicBezTo>
                  <a:pt x="79" y="87"/>
                  <a:pt x="79" y="82"/>
                  <a:pt x="80" y="80"/>
                </a:cubicBezTo>
                <a:cubicBezTo>
                  <a:pt x="80" y="79"/>
                  <a:pt x="82" y="76"/>
                  <a:pt x="83" y="75"/>
                </a:cubicBezTo>
                <a:cubicBezTo>
                  <a:pt x="85" y="73"/>
                  <a:pt x="89" y="69"/>
                  <a:pt x="92" y="68"/>
                </a:cubicBezTo>
                <a:cubicBezTo>
                  <a:pt x="93" y="68"/>
                  <a:pt x="96" y="70"/>
                  <a:pt x="97" y="70"/>
                </a:cubicBezTo>
                <a:cubicBezTo>
                  <a:pt x="99" y="69"/>
                  <a:pt x="103" y="66"/>
                  <a:pt x="105" y="66"/>
                </a:cubicBezTo>
                <a:cubicBezTo>
                  <a:pt x="106" y="65"/>
                  <a:pt x="109" y="66"/>
                  <a:pt x="110" y="67"/>
                </a:cubicBezTo>
                <a:cubicBezTo>
                  <a:pt x="111" y="68"/>
                  <a:pt x="113" y="70"/>
                  <a:pt x="114" y="71"/>
                </a:cubicBezTo>
                <a:cubicBezTo>
                  <a:pt x="115" y="72"/>
                  <a:pt x="117" y="75"/>
                  <a:pt x="119" y="76"/>
                </a:cubicBezTo>
                <a:cubicBezTo>
                  <a:pt x="120" y="77"/>
                  <a:pt x="123" y="76"/>
                  <a:pt x="125" y="76"/>
                </a:cubicBezTo>
                <a:cubicBezTo>
                  <a:pt x="126" y="75"/>
                  <a:pt x="126" y="73"/>
                  <a:pt x="126" y="71"/>
                </a:cubicBezTo>
                <a:cubicBezTo>
                  <a:pt x="127" y="70"/>
                  <a:pt x="126" y="68"/>
                  <a:pt x="126" y="66"/>
                </a:cubicBezTo>
                <a:cubicBezTo>
                  <a:pt x="127" y="65"/>
                  <a:pt x="129" y="63"/>
                  <a:pt x="129" y="61"/>
                </a:cubicBezTo>
                <a:cubicBezTo>
                  <a:pt x="129" y="60"/>
                  <a:pt x="129" y="57"/>
                  <a:pt x="129" y="56"/>
                </a:cubicBezTo>
                <a:cubicBezTo>
                  <a:pt x="129" y="54"/>
                  <a:pt x="127" y="49"/>
                  <a:pt x="126" y="46"/>
                </a:cubicBezTo>
                <a:cubicBezTo>
                  <a:pt x="126" y="45"/>
                  <a:pt x="124" y="41"/>
                  <a:pt x="124" y="39"/>
                </a:cubicBezTo>
                <a:cubicBezTo>
                  <a:pt x="124" y="38"/>
                  <a:pt x="126" y="34"/>
                  <a:pt x="126" y="32"/>
                </a:cubicBezTo>
                <a:cubicBezTo>
                  <a:pt x="126" y="30"/>
                  <a:pt x="124" y="25"/>
                  <a:pt x="125" y="23"/>
                </a:cubicBezTo>
                <a:cubicBezTo>
                  <a:pt x="125" y="22"/>
                  <a:pt x="128" y="22"/>
                  <a:pt x="129" y="21"/>
                </a:cubicBezTo>
                <a:cubicBezTo>
                  <a:pt x="130" y="19"/>
                  <a:pt x="129" y="16"/>
                  <a:pt x="129" y="15"/>
                </a:cubicBezTo>
                <a:cubicBezTo>
                  <a:pt x="129" y="13"/>
                  <a:pt x="127" y="12"/>
                  <a:pt x="126" y="10"/>
                </a:cubicBezTo>
                <a:cubicBezTo>
                  <a:pt x="126" y="9"/>
                  <a:pt x="125" y="5"/>
                  <a:pt x="126" y="4"/>
                </a:cubicBezTo>
                <a:cubicBezTo>
                  <a:pt x="127" y="2"/>
                  <a:pt x="130" y="1"/>
                  <a:pt x="131" y="1"/>
                </a:cubicBezTo>
                <a:cubicBezTo>
                  <a:pt x="132" y="0"/>
                  <a:pt x="135" y="0"/>
                  <a:pt x="136" y="1"/>
                </a:cubicBezTo>
                <a:cubicBezTo>
                  <a:pt x="138" y="1"/>
                  <a:pt x="141" y="1"/>
                  <a:pt x="142" y="2"/>
                </a:cubicBezTo>
                <a:cubicBezTo>
                  <a:pt x="143" y="3"/>
                  <a:pt x="144" y="6"/>
                  <a:pt x="144" y="8"/>
                </a:cubicBezTo>
                <a:cubicBezTo>
                  <a:pt x="146" y="10"/>
                  <a:pt x="149" y="14"/>
                  <a:pt x="150" y="17"/>
                </a:cubicBezTo>
                <a:cubicBezTo>
                  <a:pt x="151" y="19"/>
                  <a:pt x="150" y="23"/>
                  <a:pt x="150" y="26"/>
                </a:cubicBezTo>
                <a:cubicBezTo>
                  <a:pt x="150" y="28"/>
                  <a:pt x="151" y="32"/>
                  <a:pt x="151" y="33"/>
                </a:cubicBezTo>
                <a:cubicBezTo>
                  <a:pt x="152" y="36"/>
                  <a:pt x="155" y="40"/>
                  <a:pt x="155" y="43"/>
                </a:cubicBezTo>
                <a:cubicBezTo>
                  <a:pt x="156" y="44"/>
                  <a:pt x="156" y="47"/>
                  <a:pt x="155" y="49"/>
                </a:cubicBezTo>
                <a:cubicBezTo>
                  <a:pt x="155" y="50"/>
                  <a:pt x="153" y="53"/>
                  <a:pt x="153" y="54"/>
                </a:cubicBezTo>
                <a:cubicBezTo>
                  <a:pt x="153" y="56"/>
                  <a:pt x="155" y="60"/>
                  <a:pt x="155" y="61"/>
                </a:cubicBezTo>
                <a:cubicBezTo>
                  <a:pt x="156" y="64"/>
                  <a:pt x="156" y="68"/>
                  <a:pt x="155" y="70"/>
                </a:cubicBezTo>
                <a:cubicBezTo>
                  <a:pt x="155" y="72"/>
                  <a:pt x="153" y="76"/>
                  <a:pt x="153" y="77"/>
                </a:cubicBezTo>
                <a:cubicBezTo>
                  <a:pt x="153" y="80"/>
                  <a:pt x="152" y="86"/>
                  <a:pt x="153" y="89"/>
                </a:cubicBezTo>
                <a:cubicBezTo>
                  <a:pt x="154" y="91"/>
                  <a:pt x="157" y="95"/>
                  <a:pt x="159" y="97"/>
                </a:cubicBezTo>
                <a:cubicBezTo>
                  <a:pt x="160" y="98"/>
                  <a:pt x="164" y="99"/>
                  <a:pt x="165" y="101"/>
                </a:cubicBezTo>
                <a:cubicBezTo>
                  <a:pt x="167" y="103"/>
                  <a:pt x="169" y="108"/>
                  <a:pt x="169" y="110"/>
                </a:cubicBezTo>
                <a:cubicBezTo>
                  <a:pt x="169" y="112"/>
                  <a:pt x="166" y="115"/>
                  <a:pt x="166" y="117"/>
                </a:cubicBezTo>
                <a:cubicBezTo>
                  <a:pt x="166" y="119"/>
                  <a:pt x="169" y="123"/>
                  <a:pt x="169" y="125"/>
                </a:cubicBezTo>
                <a:cubicBezTo>
                  <a:pt x="170" y="128"/>
                  <a:pt x="169" y="133"/>
                  <a:pt x="169" y="135"/>
                </a:cubicBezTo>
                <a:cubicBezTo>
                  <a:pt x="169" y="138"/>
                  <a:pt x="169" y="144"/>
                  <a:pt x="169" y="147"/>
                </a:cubicBezTo>
                <a:cubicBezTo>
                  <a:pt x="170" y="149"/>
                  <a:pt x="171" y="152"/>
                  <a:pt x="172" y="154"/>
                </a:cubicBezTo>
                <a:cubicBezTo>
                  <a:pt x="173" y="157"/>
                  <a:pt x="174" y="161"/>
                  <a:pt x="175" y="164"/>
                </a:cubicBezTo>
                <a:cubicBezTo>
                  <a:pt x="175" y="166"/>
                  <a:pt x="176" y="171"/>
                  <a:pt x="176" y="173"/>
                </a:cubicBezTo>
                <a:cubicBezTo>
                  <a:pt x="176" y="176"/>
                  <a:pt x="175" y="183"/>
                  <a:pt x="176" y="186"/>
                </a:cubicBezTo>
                <a:cubicBezTo>
                  <a:pt x="176" y="190"/>
                  <a:pt x="180" y="197"/>
                  <a:pt x="181" y="20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TextBox 65">
            <a:extLst>
              <a:ext uri="{FF2B5EF4-FFF2-40B4-BE49-F238E27FC236}">
                <a16:creationId xmlns:a16="http://schemas.microsoft.com/office/drawing/2014/main" id="{30C1C0A1-A19C-4138-9D66-BAFDE8174FC4}"/>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FRANCE MAP</a:t>
            </a:r>
          </a:p>
          <a:p>
            <a:r>
              <a:rPr lang="en-US" dirty="0">
                <a:solidFill>
                  <a:schemeClr val="bg1"/>
                </a:solidFill>
                <a:latin typeface="Candara" panose="020E0502030303020204" pitchFamily="34" charset="0"/>
              </a:rPr>
              <a:t>Your Subtitle</a:t>
            </a:r>
          </a:p>
        </p:txBody>
      </p:sp>
      <p:sp>
        <p:nvSpPr>
          <p:cNvPr id="67" name="Oval 66">
            <a:extLst>
              <a:ext uri="{FF2B5EF4-FFF2-40B4-BE49-F238E27FC236}">
                <a16:creationId xmlns:a16="http://schemas.microsoft.com/office/drawing/2014/main" id="{2804C316-791C-456F-9E86-C91018D70CE7}"/>
              </a:ext>
            </a:extLst>
          </p:cNvPr>
          <p:cNvSpPr>
            <a:spLocks noChangeAspect="1"/>
          </p:cNvSpPr>
          <p:nvPr/>
        </p:nvSpPr>
        <p:spPr>
          <a:xfrm>
            <a:off x="7822691" y="873238"/>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68" name="Isosceles Triangle 67">
            <a:extLst>
              <a:ext uri="{FF2B5EF4-FFF2-40B4-BE49-F238E27FC236}">
                <a16:creationId xmlns:a16="http://schemas.microsoft.com/office/drawing/2014/main" id="{578A694E-8341-436B-9397-BD6F5E888A84}"/>
              </a:ext>
            </a:extLst>
          </p:cNvPr>
          <p:cNvSpPr/>
          <p:nvPr/>
        </p:nvSpPr>
        <p:spPr bwMode="auto">
          <a:xfrm flipV="1">
            <a:off x="8213124" y="1905296"/>
            <a:ext cx="203200" cy="203200"/>
          </a:xfrm>
          <a:prstGeom prst="triangle">
            <a:avLst/>
          </a:prstGeom>
          <a:solidFill>
            <a:srgbClr val="CE8E40"/>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69" name="Group 68">
            <a:extLst>
              <a:ext uri="{FF2B5EF4-FFF2-40B4-BE49-F238E27FC236}">
                <a16:creationId xmlns:a16="http://schemas.microsoft.com/office/drawing/2014/main" id="{EA8DA7F3-6C11-4477-8422-A4FBCFF3473B}"/>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B4D0A31E-57BB-472D-987F-EE8AA97888A2}"/>
                </a:ext>
              </a:extLst>
            </p:cNvPr>
            <p:cNvGrpSpPr/>
            <p:nvPr/>
          </p:nvGrpSpPr>
          <p:grpSpPr>
            <a:xfrm>
              <a:off x="2879034" y="5745835"/>
              <a:ext cx="4461909" cy="1005840"/>
              <a:chOff x="323619" y="3562348"/>
              <a:chExt cx="2881714" cy="914400"/>
            </a:xfrm>
          </p:grpSpPr>
          <p:sp>
            <p:nvSpPr>
              <p:cNvPr id="73" name="Rectangle 72">
                <a:extLst>
                  <a:ext uri="{FF2B5EF4-FFF2-40B4-BE49-F238E27FC236}">
                    <a16:creationId xmlns:a16="http://schemas.microsoft.com/office/drawing/2014/main" id="{B8AE5C60-C3BF-49CB-903F-F2BF38BF07C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4" name="Rectangle 73">
                <a:extLst>
                  <a:ext uri="{FF2B5EF4-FFF2-40B4-BE49-F238E27FC236}">
                    <a16:creationId xmlns:a16="http://schemas.microsoft.com/office/drawing/2014/main" id="{F4853A47-F0A4-44DB-B724-1E163AB55827}"/>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1" name="TextBox 70">
              <a:extLst>
                <a:ext uri="{FF2B5EF4-FFF2-40B4-BE49-F238E27FC236}">
                  <a16:creationId xmlns:a16="http://schemas.microsoft.com/office/drawing/2014/main" id="{3B5F9489-470A-438D-9325-0758DA7AF428}"/>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72" name="TextBox 71">
              <a:extLst>
                <a:ext uri="{FF2B5EF4-FFF2-40B4-BE49-F238E27FC236}">
                  <a16:creationId xmlns:a16="http://schemas.microsoft.com/office/drawing/2014/main" id="{817CBD41-0088-4DA3-B0F2-AFFD6421E40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75" name="Oval 74">
            <a:extLst>
              <a:ext uri="{FF2B5EF4-FFF2-40B4-BE49-F238E27FC236}">
                <a16:creationId xmlns:a16="http://schemas.microsoft.com/office/drawing/2014/main" id="{16CB58AB-9164-4B5E-91DA-B8DB8E74EA1D}"/>
              </a:ext>
            </a:extLst>
          </p:cNvPr>
          <p:cNvSpPr>
            <a:spLocks noChangeAspect="1"/>
          </p:cNvSpPr>
          <p:nvPr/>
        </p:nvSpPr>
        <p:spPr>
          <a:xfrm>
            <a:off x="7066483" y="3851983"/>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76" name="Isosceles Triangle 75">
            <a:extLst>
              <a:ext uri="{FF2B5EF4-FFF2-40B4-BE49-F238E27FC236}">
                <a16:creationId xmlns:a16="http://schemas.microsoft.com/office/drawing/2014/main" id="{48556C0B-1594-4704-A254-A5CEE9ACE648}"/>
              </a:ext>
            </a:extLst>
          </p:cNvPr>
          <p:cNvSpPr/>
          <p:nvPr/>
        </p:nvSpPr>
        <p:spPr bwMode="auto">
          <a:xfrm flipV="1">
            <a:off x="7456916" y="4884041"/>
            <a:ext cx="203200" cy="203200"/>
          </a:xfrm>
          <a:prstGeom prst="triangle">
            <a:avLst/>
          </a:prstGeom>
          <a:solidFill>
            <a:srgbClr val="E76C0F"/>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77" name="Group 76">
            <a:extLst>
              <a:ext uri="{FF2B5EF4-FFF2-40B4-BE49-F238E27FC236}">
                <a16:creationId xmlns:a16="http://schemas.microsoft.com/office/drawing/2014/main" id="{9528C532-CB1F-4BAA-9B1C-D45F1AFE28D4}"/>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78" name="Group 12">
              <a:extLst>
                <a:ext uri="{FF2B5EF4-FFF2-40B4-BE49-F238E27FC236}">
                  <a16:creationId xmlns:a16="http://schemas.microsoft.com/office/drawing/2014/main" id="{FDDF8509-25AD-40FD-A707-0BE0D6C2C709}"/>
                </a:ext>
              </a:extLst>
            </p:cNvPr>
            <p:cNvGrpSpPr/>
            <p:nvPr/>
          </p:nvGrpSpPr>
          <p:grpSpPr>
            <a:xfrm>
              <a:off x="2879034" y="5745836"/>
              <a:ext cx="4461910" cy="1005840"/>
              <a:chOff x="323619" y="3562349"/>
              <a:chExt cx="2881714" cy="914400"/>
            </a:xfrm>
          </p:grpSpPr>
          <p:sp>
            <p:nvSpPr>
              <p:cNvPr id="81" name="Rectangle 80">
                <a:extLst>
                  <a:ext uri="{FF2B5EF4-FFF2-40B4-BE49-F238E27FC236}">
                    <a16:creationId xmlns:a16="http://schemas.microsoft.com/office/drawing/2014/main" id="{425C1CF7-3CE1-43E2-9941-D9D69D3ED605}"/>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2" name="Rectangle 81">
                <a:extLst>
                  <a:ext uri="{FF2B5EF4-FFF2-40B4-BE49-F238E27FC236}">
                    <a16:creationId xmlns:a16="http://schemas.microsoft.com/office/drawing/2014/main" id="{16A654B0-2FC1-4147-86C6-189FB6B21F51}"/>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9" name="TextBox 78">
              <a:extLst>
                <a:ext uri="{FF2B5EF4-FFF2-40B4-BE49-F238E27FC236}">
                  <a16:creationId xmlns:a16="http://schemas.microsoft.com/office/drawing/2014/main" id="{00EF82C2-5958-47A0-ADC3-2C3F7D19E03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0" name="TextBox 79">
              <a:extLst>
                <a:ext uri="{FF2B5EF4-FFF2-40B4-BE49-F238E27FC236}">
                  <a16:creationId xmlns:a16="http://schemas.microsoft.com/office/drawing/2014/main" id="{3E104C69-3F84-47A5-A397-5413E2495D2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83" name="Group 82">
            <a:extLst>
              <a:ext uri="{FF2B5EF4-FFF2-40B4-BE49-F238E27FC236}">
                <a16:creationId xmlns:a16="http://schemas.microsoft.com/office/drawing/2014/main" id="{974AF384-C895-41BC-B643-F4E2F47F0F6C}"/>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84" name="Group 12">
              <a:extLst>
                <a:ext uri="{FF2B5EF4-FFF2-40B4-BE49-F238E27FC236}">
                  <a16:creationId xmlns:a16="http://schemas.microsoft.com/office/drawing/2014/main" id="{A1F14D0D-ACCD-4286-A0A0-5AA5477AE624}"/>
                </a:ext>
              </a:extLst>
            </p:cNvPr>
            <p:cNvGrpSpPr/>
            <p:nvPr/>
          </p:nvGrpSpPr>
          <p:grpSpPr>
            <a:xfrm>
              <a:off x="2879034" y="5745836"/>
              <a:ext cx="4461909" cy="1005841"/>
              <a:chOff x="323619" y="3562349"/>
              <a:chExt cx="2881714" cy="914401"/>
            </a:xfrm>
          </p:grpSpPr>
          <p:sp>
            <p:nvSpPr>
              <p:cNvPr id="87" name="Rectangle 86">
                <a:extLst>
                  <a:ext uri="{FF2B5EF4-FFF2-40B4-BE49-F238E27FC236}">
                    <a16:creationId xmlns:a16="http://schemas.microsoft.com/office/drawing/2014/main" id="{235526C3-DFD2-4877-8C2A-A31081A6B033}"/>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a:extLst>
                  <a:ext uri="{FF2B5EF4-FFF2-40B4-BE49-F238E27FC236}">
                    <a16:creationId xmlns:a16="http://schemas.microsoft.com/office/drawing/2014/main" id="{A58B6467-3664-4667-86B6-5244B259BDBA}"/>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5" name="TextBox 84">
              <a:extLst>
                <a:ext uri="{FF2B5EF4-FFF2-40B4-BE49-F238E27FC236}">
                  <a16:creationId xmlns:a16="http://schemas.microsoft.com/office/drawing/2014/main" id="{6239FDA6-9DB3-44A4-8C82-CC0DDF2E3E81}"/>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86" name="TextBox 85">
              <a:extLst>
                <a:ext uri="{FF2B5EF4-FFF2-40B4-BE49-F238E27FC236}">
                  <a16:creationId xmlns:a16="http://schemas.microsoft.com/office/drawing/2014/main" id="{3ABCCFA7-952E-421B-BD0D-C1E7FB83ABC3}"/>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89" name="Oval 88">
            <a:extLst>
              <a:ext uri="{FF2B5EF4-FFF2-40B4-BE49-F238E27FC236}">
                <a16:creationId xmlns:a16="http://schemas.microsoft.com/office/drawing/2014/main" id="{DB3FF981-6BF4-4C98-84C0-EF8069487A44}"/>
              </a:ext>
            </a:extLst>
          </p:cNvPr>
          <p:cNvSpPr>
            <a:spLocks noChangeAspect="1"/>
          </p:cNvSpPr>
          <p:nvPr/>
        </p:nvSpPr>
        <p:spPr>
          <a:xfrm>
            <a:off x="9802639" y="1762061"/>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90" name="Isosceles Triangle 89">
            <a:extLst>
              <a:ext uri="{FF2B5EF4-FFF2-40B4-BE49-F238E27FC236}">
                <a16:creationId xmlns:a16="http://schemas.microsoft.com/office/drawing/2014/main" id="{809C0317-BD0E-4C61-BC91-92D91822B894}"/>
              </a:ext>
            </a:extLst>
          </p:cNvPr>
          <p:cNvSpPr/>
          <p:nvPr/>
        </p:nvSpPr>
        <p:spPr bwMode="auto">
          <a:xfrm flipV="1">
            <a:off x="10193072" y="2794119"/>
            <a:ext cx="203200" cy="203200"/>
          </a:xfrm>
          <a:prstGeom prst="triangle">
            <a:avLst/>
          </a:prstGeom>
          <a:solidFill>
            <a:srgbClr val="E0462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91" name="Block Arc 90">
            <a:extLst>
              <a:ext uri="{FF2B5EF4-FFF2-40B4-BE49-F238E27FC236}">
                <a16:creationId xmlns:a16="http://schemas.microsoft.com/office/drawing/2014/main" id="{3B4D0DE3-7ECB-42F4-82AC-D098BBDF0DFC}"/>
              </a:ext>
            </a:extLst>
          </p:cNvPr>
          <p:cNvSpPr>
            <a:spLocks noChangeAspect="1"/>
          </p:cNvSpPr>
          <p:nvPr/>
        </p:nvSpPr>
        <p:spPr>
          <a:xfrm rot="16200000" flipH="1">
            <a:off x="7699371" y="747635"/>
            <a:ext cx="1188720" cy="1188682"/>
          </a:xfrm>
          <a:prstGeom prst="blockArc">
            <a:avLst>
              <a:gd name="adj1" fmla="val 16242892"/>
              <a:gd name="adj2" fmla="val 10822413"/>
              <a:gd name="adj3" fmla="val 14427"/>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2" name="Block Arc 91">
            <a:extLst>
              <a:ext uri="{FF2B5EF4-FFF2-40B4-BE49-F238E27FC236}">
                <a16:creationId xmlns:a16="http://schemas.microsoft.com/office/drawing/2014/main" id="{620FAA66-CB35-4898-B1C2-1CEAC678BEC3}"/>
              </a:ext>
            </a:extLst>
          </p:cNvPr>
          <p:cNvSpPr>
            <a:spLocks noChangeAspect="1"/>
          </p:cNvSpPr>
          <p:nvPr/>
        </p:nvSpPr>
        <p:spPr>
          <a:xfrm rot="16200000" flipH="1">
            <a:off x="6943163" y="3726380"/>
            <a:ext cx="1188720" cy="1188682"/>
          </a:xfrm>
          <a:prstGeom prst="blockArc">
            <a:avLst>
              <a:gd name="adj1" fmla="val 14423919"/>
              <a:gd name="adj2" fmla="val 10822413"/>
              <a:gd name="adj3" fmla="val 14427"/>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93" name="Block Arc 92">
            <a:extLst>
              <a:ext uri="{FF2B5EF4-FFF2-40B4-BE49-F238E27FC236}">
                <a16:creationId xmlns:a16="http://schemas.microsoft.com/office/drawing/2014/main" id="{93ED8AAD-8FE9-43A3-B2AC-5674CD695C14}"/>
              </a:ext>
            </a:extLst>
          </p:cNvPr>
          <p:cNvSpPr>
            <a:spLocks noChangeAspect="1"/>
          </p:cNvSpPr>
          <p:nvPr/>
        </p:nvSpPr>
        <p:spPr>
          <a:xfrm rot="16200000" flipH="1">
            <a:off x="9679319" y="1636458"/>
            <a:ext cx="1188720" cy="1188682"/>
          </a:xfrm>
          <a:prstGeom prst="blockArc">
            <a:avLst>
              <a:gd name="adj1" fmla="val 18001008"/>
              <a:gd name="adj2" fmla="val 10822413"/>
              <a:gd name="adj3" fmla="val 14427"/>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2987625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1000"/>
                                        <p:tgtEl>
                                          <p:spTgt spid="66"/>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27"/>
                                        </p:tgtEl>
                                        <p:attrNameLst>
                                          <p:attrName>style.visibility</p:attrName>
                                        </p:attrNameLst>
                                      </p:cBhvr>
                                      <p:to>
                                        <p:strVal val="visible"/>
                                      </p:to>
                                    </p:set>
                                    <p:anim calcmode="lin" valueType="num">
                                      <p:cBhvr additive="base">
                                        <p:cTn id="11" dur="1000" fill="hold"/>
                                        <p:tgtEl>
                                          <p:spTgt spid="127"/>
                                        </p:tgtEl>
                                        <p:attrNameLst>
                                          <p:attrName>ppt_x</p:attrName>
                                        </p:attrNameLst>
                                      </p:cBhvr>
                                      <p:tavLst>
                                        <p:tav tm="0">
                                          <p:val>
                                            <p:strVal val="#ppt_x"/>
                                          </p:val>
                                        </p:tav>
                                        <p:tav tm="100000">
                                          <p:val>
                                            <p:strVal val="#ppt_x"/>
                                          </p:val>
                                        </p:tav>
                                      </p:tavLst>
                                    </p:anim>
                                    <p:anim calcmode="lin" valueType="num">
                                      <p:cBhvr additive="base">
                                        <p:cTn id="12" dur="1000" fill="hold"/>
                                        <p:tgtEl>
                                          <p:spTgt spid="12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additive="base">
                                        <p:cTn id="15" dur="1000" fill="hold"/>
                                        <p:tgtEl>
                                          <p:spTgt spid="128"/>
                                        </p:tgtEl>
                                        <p:attrNameLst>
                                          <p:attrName>ppt_x</p:attrName>
                                        </p:attrNameLst>
                                      </p:cBhvr>
                                      <p:tavLst>
                                        <p:tav tm="0">
                                          <p:val>
                                            <p:strVal val="#ppt_x"/>
                                          </p:val>
                                        </p:tav>
                                        <p:tav tm="100000">
                                          <p:val>
                                            <p:strVal val="#ppt_x"/>
                                          </p:val>
                                        </p:tav>
                                      </p:tavLst>
                                    </p:anim>
                                    <p:anim calcmode="lin" valueType="num">
                                      <p:cBhvr additive="base">
                                        <p:cTn id="16" dur="1000" fill="hold"/>
                                        <p:tgtEl>
                                          <p:spTgt spid="12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9"/>
                                        </p:tgtEl>
                                        <p:attrNameLst>
                                          <p:attrName>style.visibility</p:attrName>
                                        </p:attrNameLst>
                                      </p:cBhvr>
                                      <p:to>
                                        <p:strVal val="visible"/>
                                      </p:to>
                                    </p:set>
                                    <p:anim calcmode="lin" valueType="num">
                                      <p:cBhvr additive="base">
                                        <p:cTn id="19" dur="1000" fill="hold"/>
                                        <p:tgtEl>
                                          <p:spTgt spid="129"/>
                                        </p:tgtEl>
                                        <p:attrNameLst>
                                          <p:attrName>ppt_x</p:attrName>
                                        </p:attrNameLst>
                                      </p:cBhvr>
                                      <p:tavLst>
                                        <p:tav tm="0">
                                          <p:val>
                                            <p:strVal val="#ppt_x"/>
                                          </p:val>
                                        </p:tav>
                                        <p:tav tm="100000">
                                          <p:val>
                                            <p:strVal val="#ppt_x"/>
                                          </p:val>
                                        </p:tav>
                                      </p:tavLst>
                                    </p:anim>
                                    <p:anim calcmode="lin" valueType="num">
                                      <p:cBhvr additive="base">
                                        <p:cTn id="20" dur="1000" fill="hold"/>
                                        <p:tgtEl>
                                          <p:spTgt spid="12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0"/>
                                        </p:tgtEl>
                                        <p:attrNameLst>
                                          <p:attrName>style.visibility</p:attrName>
                                        </p:attrNameLst>
                                      </p:cBhvr>
                                      <p:to>
                                        <p:strVal val="visible"/>
                                      </p:to>
                                    </p:set>
                                    <p:anim calcmode="lin" valueType="num">
                                      <p:cBhvr additive="base">
                                        <p:cTn id="23" dur="1000" fill="hold"/>
                                        <p:tgtEl>
                                          <p:spTgt spid="130"/>
                                        </p:tgtEl>
                                        <p:attrNameLst>
                                          <p:attrName>ppt_x</p:attrName>
                                        </p:attrNameLst>
                                      </p:cBhvr>
                                      <p:tavLst>
                                        <p:tav tm="0">
                                          <p:val>
                                            <p:strVal val="#ppt_x"/>
                                          </p:val>
                                        </p:tav>
                                        <p:tav tm="100000">
                                          <p:val>
                                            <p:strVal val="#ppt_x"/>
                                          </p:val>
                                        </p:tav>
                                      </p:tavLst>
                                    </p:anim>
                                    <p:anim calcmode="lin" valueType="num">
                                      <p:cBhvr additive="base">
                                        <p:cTn id="24" dur="1000" fill="hold"/>
                                        <p:tgtEl>
                                          <p:spTgt spid="13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31"/>
                                        </p:tgtEl>
                                        <p:attrNameLst>
                                          <p:attrName>style.visibility</p:attrName>
                                        </p:attrNameLst>
                                      </p:cBhvr>
                                      <p:to>
                                        <p:strVal val="visible"/>
                                      </p:to>
                                    </p:set>
                                    <p:anim calcmode="lin" valueType="num">
                                      <p:cBhvr additive="base">
                                        <p:cTn id="27" dur="1000" fill="hold"/>
                                        <p:tgtEl>
                                          <p:spTgt spid="131"/>
                                        </p:tgtEl>
                                        <p:attrNameLst>
                                          <p:attrName>ppt_x</p:attrName>
                                        </p:attrNameLst>
                                      </p:cBhvr>
                                      <p:tavLst>
                                        <p:tav tm="0">
                                          <p:val>
                                            <p:strVal val="#ppt_x"/>
                                          </p:val>
                                        </p:tav>
                                        <p:tav tm="100000">
                                          <p:val>
                                            <p:strVal val="#ppt_x"/>
                                          </p:val>
                                        </p:tav>
                                      </p:tavLst>
                                    </p:anim>
                                    <p:anim calcmode="lin" valueType="num">
                                      <p:cBhvr additive="base">
                                        <p:cTn id="28" dur="1000" fill="hold"/>
                                        <p:tgtEl>
                                          <p:spTgt spid="13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2"/>
                                        </p:tgtEl>
                                        <p:attrNameLst>
                                          <p:attrName>style.visibility</p:attrName>
                                        </p:attrNameLst>
                                      </p:cBhvr>
                                      <p:to>
                                        <p:strVal val="visible"/>
                                      </p:to>
                                    </p:set>
                                    <p:anim calcmode="lin" valueType="num">
                                      <p:cBhvr additive="base">
                                        <p:cTn id="31" dur="1000" fill="hold"/>
                                        <p:tgtEl>
                                          <p:spTgt spid="132"/>
                                        </p:tgtEl>
                                        <p:attrNameLst>
                                          <p:attrName>ppt_x</p:attrName>
                                        </p:attrNameLst>
                                      </p:cBhvr>
                                      <p:tavLst>
                                        <p:tav tm="0">
                                          <p:val>
                                            <p:strVal val="#ppt_x"/>
                                          </p:val>
                                        </p:tav>
                                        <p:tav tm="100000">
                                          <p:val>
                                            <p:strVal val="#ppt_x"/>
                                          </p:val>
                                        </p:tav>
                                      </p:tavLst>
                                    </p:anim>
                                    <p:anim calcmode="lin" valueType="num">
                                      <p:cBhvr additive="base">
                                        <p:cTn id="32" dur="1000" fill="hold"/>
                                        <p:tgtEl>
                                          <p:spTgt spid="13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33"/>
                                        </p:tgtEl>
                                        <p:attrNameLst>
                                          <p:attrName>style.visibility</p:attrName>
                                        </p:attrNameLst>
                                      </p:cBhvr>
                                      <p:to>
                                        <p:strVal val="visible"/>
                                      </p:to>
                                    </p:set>
                                    <p:anim calcmode="lin" valueType="num">
                                      <p:cBhvr additive="base">
                                        <p:cTn id="35" dur="1000" fill="hold"/>
                                        <p:tgtEl>
                                          <p:spTgt spid="133"/>
                                        </p:tgtEl>
                                        <p:attrNameLst>
                                          <p:attrName>ppt_x</p:attrName>
                                        </p:attrNameLst>
                                      </p:cBhvr>
                                      <p:tavLst>
                                        <p:tav tm="0">
                                          <p:val>
                                            <p:strVal val="#ppt_x"/>
                                          </p:val>
                                        </p:tav>
                                        <p:tav tm="100000">
                                          <p:val>
                                            <p:strVal val="#ppt_x"/>
                                          </p:val>
                                        </p:tav>
                                      </p:tavLst>
                                    </p:anim>
                                    <p:anim calcmode="lin" valueType="num">
                                      <p:cBhvr additive="base">
                                        <p:cTn id="36" dur="1000" fill="hold"/>
                                        <p:tgtEl>
                                          <p:spTgt spid="13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34"/>
                                        </p:tgtEl>
                                        <p:attrNameLst>
                                          <p:attrName>style.visibility</p:attrName>
                                        </p:attrNameLst>
                                      </p:cBhvr>
                                      <p:to>
                                        <p:strVal val="visible"/>
                                      </p:to>
                                    </p:set>
                                    <p:anim calcmode="lin" valueType="num">
                                      <p:cBhvr additive="base">
                                        <p:cTn id="39" dur="1000" fill="hold"/>
                                        <p:tgtEl>
                                          <p:spTgt spid="134"/>
                                        </p:tgtEl>
                                        <p:attrNameLst>
                                          <p:attrName>ppt_x</p:attrName>
                                        </p:attrNameLst>
                                      </p:cBhvr>
                                      <p:tavLst>
                                        <p:tav tm="0">
                                          <p:val>
                                            <p:strVal val="#ppt_x"/>
                                          </p:val>
                                        </p:tav>
                                        <p:tav tm="100000">
                                          <p:val>
                                            <p:strVal val="#ppt_x"/>
                                          </p:val>
                                        </p:tav>
                                      </p:tavLst>
                                    </p:anim>
                                    <p:anim calcmode="lin" valueType="num">
                                      <p:cBhvr additive="base">
                                        <p:cTn id="40" dur="1000" fill="hold"/>
                                        <p:tgtEl>
                                          <p:spTgt spid="13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5"/>
                                        </p:tgtEl>
                                        <p:attrNameLst>
                                          <p:attrName>style.visibility</p:attrName>
                                        </p:attrNameLst>
                                      </p:cBhvr>
                                      <p:to>
                                        <p:strVal val="visible"/>
                                      </p:to>
                                    </p:set>
                                    <p:anim calcmode="lin" valueType="num">
                                      <p:cBhvr additive="base">
                                        <p:cTn id="43" dur="1000" fill="hold"/>
                                        <p:tgtEl>
                                          <p:spTgt spid="135"/>
                                        </p:tgtEl>
                                        <p:attrNameLst>
                                          <p:attrName>ppt_x</p:attrName>
                                        </p:attrNameLst>
                                      </p:cBhvr>
                                      <p:tavLst>
                                        <p:tav tm="0">
                                          <p:val>
                                            <p:strVal val="#ppt_x"/>
                                          </p:val>
                                        </p:tav>
                                        <p:tav tm="100000">
                                          <p:val>
                                            <p:strVal val="#ppt_x"/>
                                          </p:val>
                                        </p:tav>
                                      </p:tavLst>
                                    </p:anim>
                                    <p:anim calcmode="lin" valueType="num">
                                      <p:cBhvr additive="base">
                                        <p:cTn id="44" dur="1000" fill="hold"/>
                                        <p:tgtEl>
                                          <p:spTgt spid="13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36"/>
                                        </p:tgtEl>
                                        <p:attrNameLst>
                                          <p:attrName>style.visibility</p:attrName>
                                        </p:attrNameLst>
                                      </p:cBhvr>
                                      <p:to>
                                        <p:strVal val="visible"/>
                                      </p:to>
                                    </p:set>
                                    <p:anim calcmode="lin" valueType="num">
                                      <p:cBhvr additive="base">
                                        <p:cTn id="47" dur="1000" fill="hold"/>
                                        <p:tgtEl>
                                          <p:spTgt spid="136"/>
                                        </p:tgtEl>
                                        <p:attrNameLst>
                                          <p:attrName>ppt_x</p:attrName>
                                        </p:attrNameLst>
                                      </p:cBhvr>
                                      <p:tavLst>
                                        <p:tav tm="0">
                                          <p:val>
                                            <p:strVal val="#ppt_x"/>
                                          </p:val>
                                        </p:tav>
                                        <p:tav tm="100000">
                                          <p:val>
                                            <p:strVal val="#ppt_x"/>
                                          </p:val>
                                        </p:tav>
                                      </p:tavLst>
                                    </p:anim>
                                    <p:anim calcmode="lin" valueType="num">
                                      <p:cBhvr additive="base">
                                        <p:cTn id="48" dur="1000" fill="hold"/>
                                        <p:tgtEl>
                                          <p:spTgt spid="13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37"/>
                                        </p:tgtEl>
                                        <p:attrNameLst>
                                          <p:attrName>style.visibility</p:attrName>
                                        </p:attrNameLst>
                                      </p:cBhvr>
                                      <p:to>
                                        <p:strVal val="visible"/>
                                      </p:to>
                                    </p:set>
                                    <p:anim calcmode="lin" valueType="num">
                                      <p:cBhvr additive="base">
                                        <p:cTn id="51" dur="1000" fill="hold"/>
                                        <p:tgtEl>
                                          <p:spTgt spid="137"/>
                                        </p:tgtEl>
                                        <p:attrNameLst>
                                          <p:attrName>ppt_x</p:attrName>
                                        </p:attrNameLst>
                                      </p:cBhvr>
                                      <p:tavLst>
                                        <p:tav tm="0">
                                          <p:val>
                                            <p:strVal val="#ppt_x"/>
                                          </p:val>
                                        </p:tav>
                                        <p:tav tm="100000">
                                          <p:val>
                                            <p:strVal val="#ppt_x"/>
                                          </p:val>
                                        </p:tav>
                                      </p:tavLst>
                                    </p:anim>
                                    <p:anim calcmode="lin" valueType="num">
                                      <p:cBhvr additive="base">
                                        <p:cTn id="52" dur="1000" fill="hold"/>
                                        <p:tgtEl>
                                          <p:spTgt spid="13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38"/>
                                        </p:tgtEl>
                                        <p:attrNameLst>
                                          <p:attrName>style.visibility</p:attrName>
                                        </p:attrNameLst>
                                      </p:cBhvr>
                                      <p:to>
                                        <p:strVal val="visible"/>
                                      </p:to>
                                    </p:set>
                                    <p:anim calcmode="lin" valueType="num">
                                      <p:cBhvr additive="base">
                                        <p:cTn id="55" dur="1000" fill="hold"/>
                                        <p:tgtEl>
                                          <p:spTgt spid="138"/>
                                        </p:tgtEl>
                                        <p:attrNameLst>
                                          <p:attrName>ppt_x</p:attrName>
                                        </p:attrNameLst>
                                      </p:cBhvr>
                                      <p:tavLst>
                                        <p:tav tm="0">
                                          <p:val>
                                            <p:strVal val="#ppt_x"/>
                                          </p:val>
                                        </p:tav>
                                        <p:tav tm="100000">
                                          <p:val>
                                            <p:strVal val="#ppt_x"/>
                                          </p:val>
                                        </p:tav>
                                      </p:tavLst>
                                    </p:anim>
                                    <p:anim calcmode="lin" valueType="num">
                                      <p:cBhvr additive="base">
                                        <p:cTn id="56" dur="1000" fill="hold"/>
                                        <p:tgtEl>
                                          <p:spTgt spid="13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39"/>
                                        </p:tgtEl>
                                        <p:attrNameLst>
                                          <p:attrName>style.visibility</p:attrName>
                                        </p:attrNameLst>
                                      </p:cBhvr>
                                      <p:to>
                                        <p:strVal val="visible"/>
                                      </p:to>
                                    </p:set>
                                    <p:anim calcmode="lin" valueType="num">
                                      <p:cBhvr additive="base">
                                        <p:cTn id="59" dur="1000" fill="hold"/>
                                        <p:tgtEl>
                                          <p:spTgt spid="139"/>
                                        </p:tgtEl>
                                        <p:attrNameLst>
                                          <p:attrName>ppt_x</p:attrName>
                                        </p:attrNameLst>
                                      </p:cBhvr>
                                      <p:tavLst>
                                        <p:tav tm="0">
                                          <p:val>
                                            <p:strVal val="#ppt_x"/>
                                          </p:val>
                                        </p:tav>
                                        <p:tav tm="100000">
                                          <p:val>
                                            <p:strVal val="#ppt_x"/>
                                          </p:val>
                                        </p:tav>
                                      </p:tavLst>
                                    </p:anim>
                                    <p:anim calcmode="lin" valueType="num">
                                      <p:cBhvr additive="base">
                                        <p:cTn id="60" dur="1000" fill="hold"/>
                                        <p:tgtEl>
                                          <p:spTgt spid="13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40"/>
                                        </p:tgtEl>
                                        <p:attrNameLst>
                                          <p:attrName>style.visibility</p:attrName>
                                        </p:attrNameLst>
                                      </p:cBhvr>
                                      <p:to>
                                        <p:strVal val="visible"/>
                                      </p:to>
                                    </p:set>
                                    <p:anim calcmode="lin" valueType="num">
                                      <p:cBhvr additive="base">
                                        <p:cTn id="63" dur="1000" fill="hold"/>
                                        <p:tgtEl>
                                          <p:spTgt spid="140"/>
                                        </p:tgtEl>
                                        <p:attrNameLst>
                                          <p:attrName>ppt_x</p:attrName>
                                        </p:attrNameLst>
                                      </p:cBhvr>
                                      <p:tavLst>
                                        <p:tav tm="0">
                                          <p:val>
                                            <p:strVal val="#ppt_x"/>
                                          </p:val>
                                        </p:tav>
                                        <p:tav tm="100000">
                                          <p:val>
                                            <p:strVal val="#ppt_x"/>
                                          </p:val>
                                        </p:tav>
                                      </p:tavLst>
                                    </p:anim>
                                    <p:anim calcmode="lin" valueType="num">
                                      <p:cBhvr additive="base">
                                        <p:cTn id="64" dur="1000" fill="hold"/>
                                        <p:tgtEl>
                                          <p:spTgt spid="14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41"/>
                                        </p:tgtEl>
                                        <p:attrNameLst>
                                          <p:attrName>style.visibility</p:attrName>
                                        </p:attrNameLst>
                                      </p:cBhvr>
                                      <p:to>
                                        <p:strVal val="visible"/>
                                      </p:to>
                                    </p:set>
                                    <p:anim calcmode="lin" valueType="num">
                                      <p:cBhvr additive="base">
                                        <p:cTn id="67" dur="1000" fill="hold"/>
                                        <p:tgtEl>
                                          <p:spTgt spid="141"/>
                                        </p:tgtEl>
                                        <p:attrNameLst>
                                          <p:attrName>ppt_x</p:attrName>
                                        </p:attrNameLst>
                                      </p:cBhvr>
                                      <p:tavLst>
                                        <p:tav tm="0">
                                          <p:val>
                                            <p:strVal val="#ppt_x"/>
                                          </p:val>
                                        </p:tav>
                                        <p:tav tm="100000">
                                          <p:val>
                                            <p:strVal val="#ppt_x"/>
                                          </p:val>
                                        </p:tav>
                                      </p:tavLst>
                                    </p:anim>
                                    <p:anim calcmode="lin" valueType="num">
                                      <p:cBhvr additive="base">
                                        <p:cTn id="68" dur="1000" fill="hold"/>
                                        <p:tgtEl>
                                          <p:spTgt spid="14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42"/>
                                        </p:tgtEl>
                                        <p:attrNameLst>
                                          <p:attrName>style.visibility</p:attrName>
                                        </p:attrNameLst>
                                      </p:cBhvr>
                                      <p:to>
                                        <p:strVal val="visible"/>
                                      </p:to>
                                    </p:set>
                                    <p:anim calcmode="lin" valueType="num">
                                      <p:cBhvr additive="base">
                                        <p:cTn id="71" dur="1000" fill="hold"/>
                                        <p:tgtEl>
                                          <p:spTgt spid="142"/>
                                        </p:tgtEl>
                                        <p:attrNameLst>
                                          <p:attrName>ppt_x</p:attrName>
                                        </p:attrNameLst>
                                      </p:cBhvr>
                                      <p:tavLst>
                                        <p:tav tm="0">
                                          <p:val>
                                            <p:strVal val="#ppt_x"/>
                                          </p:val>
                                        </p:tav>
                                        <p:tav tm="100000">
                                          <p:val>
                                            <p:strVal val="#ppt_x"/>
                                          </p:val>
                                        </p:tav>
                                      </p:tavLst>
                                    </p:anim>
                                    <p:anim calcmode="lin" valueType="num">
                                      <p:cBhvr additive="base">
                                        <p:cTn id="72" dur="1000" fill="hold"/>
                                        <p:tgtEl>
                                          <p:spTgt spid="14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43"/>
                                        </p:tgtEl>
                                        <p:attrNameLst>
                                          <p:attrName>style.visibility</p:attrName>
                                        </p:attrNameLst>
                                      </p:cBhvr>
                                      <p:to>
                                        <p:strVal val="visible"/>
                                      </p:to>
                                    </p:set>
                                    <p:anim calcmode="lin" valueType="num">
                                      <p:cBhvr additive="base">
                                        <p:cTn id="75" dur="1000" fill="hold"/>
                                        <p:tgtEl>
                                          <p:spTgt spid="143"/>
                                        </p:tgtEl>
                                        <p:attrNameLst>
                                          <p:attrName>ppt_x</p:attrName>
                                        </p:attrNameLst>
                                      </p:cBhvr>
                                      <p:tavLst>
                                        <p:tav tm="0">
                                          <p:val>
                                            <p:strVal val="#ppt_x"/>
                                          </p:val>
                                        </p:tav>
                                        <p:tav tm="100000">
                                          <p:val>
                                            <p:strVal val="#ppt_x"/>
                                          </p:val>
                                        </p:tav>
                                      </p:tavLst>
                                    </p:anim>
                                    <p:anim calcmode="lin" valueType="num">
                                      <p:cBhvr additive="base">
                                        <p:cTn id="76" dur="1000" fill="hold"/>
                                        <p:tgtEl>
                                          <p:spTgt spid="14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44"/>
                                        </p:tgtEl>
                                        <p:attrNameLst>
                                          <p:attrName>style.visibility</p:attrName>
                                        </p:attrNameLst>
                                      </p:cBhvr>
                                      <p:to>
                                        <p:strVal val="visible"/>
                                      </p:to>
                                    </p:set>
                                    <p:anim calcmode="lin" valueType="num">
                                      <p:cBhvr additive="base">
                                        <p:cTn id="79" dur="1000" fill="hold"/>
                                        <p:tgtEl>
                                          <p:spTgt spid="144"/>
                                        </p:tgtEl>
                                        <p:attrNameLst>
                                          <p:attrName>ppt_x</p:attrName>
                                        </p:attrNameLst>
                                      </p:cBhvr>
                                      <p:tavLst>
                                        <p:tav tm="0">
                                          <p:val>
                                            <p:strVal val="#ppt_x"/>
                                          </p:val>
                                        </p:tav>
                                        <p:tav tm="100000">
                                          <p:val>
                                            <p:strVal val="#ppt_x"/>
                                          </p:val>
                                        </p:tav>
                                      </p:tavLst>
                                    </p:anim>
                                    <p:anim calcmode="lin" valueType="num">
                                      <p:cBhvr additive="base">
                                        <p:cTn id="80" dur="1000" fill="hold"/>
                                        <p:tgtEl>
                                          <p:spTgt spid="14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45"/>
                                        </p:tgtEl>
                                        <p:attrNameLst>
                                          <p:attrName>style.visibility</p:attrName>
                                        </p:attrNameLst>
                                      </p:cBhvr>
                                      <p:to>
                                        <p:strVal val="visible"/>
                                      </p:to>
                                    </p:set>
                                    <p:anim calcmode="lin" valueType="num">
                                      <p:cBhvr additive="base">
                                        <p:cTn id="83" dur="1000" fill="hold"/>
                                        <p:tgtEl>
                                          <p:spTgt spid="145"/>
                                        </p:tgtEl>
                                        <p:attrNameLst>
                                          <p:attrName>ppt_x</p:attrName>
                                        </p:attrNameLst>
                                      </p:cBhvr>
                                      <p:tavLst>
                                        <p:tav tm="0">
                                          <p:val>
                                            <p:strVal val="#ppt_x"/>
                                          </p:val>
                                        </p:tav>
                                        <p:tav tm="100000">
                                          <p:val>
                                            <p:strVal val="#ppt_x"/>
                                          </p:val>
                                        </p:tav>
                                      </p:tavLst>
                                    </p:anim>
                                    <p:anim calcmode="lin" valueType="num">
                                      <p:cBhvr additive="base">
                                        <p:cTn id="84" dur="1000" fill="hold"/>
                                        <p:tgtEl>
                                          <p:spTgt spid="14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46"/>
                                        </p:tgtEl>
                                        <p:attrNameLst>
                                          <p:attrName>style.visibility</p:attrName>
                                        </p:attrNameLst>
                                      </p:cBhvr>
                                      <p:to>
                                        <p:strVal val="visible"/>
                                      </p:to>
                                    </p:set>
                                    <p:anim calcmode="lin" valueType="num">
                                      <p:cBhvr additive="base">
                                        <p:cTn id="87" dur="1000" fill="hold"/>
                                        <p:tgtEl>
                                          <p:spTgt spid="146"/>
                                        </p:tgtEl>
                                        <p:attrNameLst>
                                          <p:attrName>ppt_x</p:attrName>
                                        </p:attrNameLst>
                                      </p:cBhvr>
                                      <p:tavLst>
                                        <p:tav tm="0">
                                          <p:val>
                                            <p:strVal val="#ppt_x"/>
                                          </p:val>
                                        </p:tav>
                                        <p:tav tm="100000">
                                          <p:val>
                                            <p:strVal val="#ppt_x"/>
                                          </p:val>
                                        </p:tav>
                                      </p:tavLst>
                                    </p:anim>
                                    <p:anim calcmode="lin" valueType="num">
                                      <p:cBhvr additive="base">
                                        <p:cTn id="88" dur="1000" fill="hold"/>
                                        <p:tgtEl>
                                          <p:spTgt spid="14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47"/>
                                        </p:tgtEl>
                                        <p:attrNameLst>
                                          <p:attrName>style.visibility</p:attrName>
                                        </p:attrNameLst>
                                      </p:cBhvr>
                                      <p:to>
                                        <p:strVal val="visible"/>
                                      </p:to>
                                    </p:set>
                                    <p:anim calcmode="lin" valueType="num">
                                      <p:cBhvr additive="base">
                                        <p:cTn id="91" dur="1000" fill="hold"/>
                                        <p:tgtEl>
                                          <p:spTgt spid="147"/>
                                        </p:tgtEl>
                                        <p:attrNameLst>
                                          <p:attrName>ppt_x</p:attrName>
                                        </p:attrNameLst>
                                      </p:cBhvr>
                                      <p:tavLst>
                                        <p:tav tm="0">
                                          <p:val>
                                            <p:strVal val="#ppt_x"/>
                                          </p:val>
                                        </p:tav>
                                        <p:tav tm="100000">
                                          <p:val>
                                            <p:strVal val="#ppt_x"/>
                                          </p:val>
                                        </p:tav>
                                      </p:tavLst>
                                    </p:anim>
                                    <p:anim calcmode="lin" valueType="num">
                                      <p:cBhvr additive="base">
                                        <p:cTn id="92" dur="1000" fill="hold"/>
                                        <p:tgtEl>
                                          <p:spTgt spid="14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48"/>
                                        </p:tgtEl>
                                        <p:attrNameLst>
                                          <p:attrName>style.visibility</p:attrName>
                                        </p:attrNameLst>
                                      </p:cBhvr>
                                      <p:to>
                                        <p:strVal val="visible"/>
                                      </p:to>
                                    </p:set>
                                    <p:anim calcmode="lin" valueType="num">
                                      <p:cBhvr additive="base">
                                        <p:cTn id="95" dur="1000" fill="hold"/>
                                        <p:tgtEl>
                                          <p:spTgt spid="148"/>
                                        </p:tgtEl>
                                        <p:attrNameLst>
                                          <p:attrName>ppt_x</p:attrName>
                                        </p:attrNameLst>
                                      </p:cBhvr>
                                      <p:tavLst>
                                        <p:tav tm="0">
                                          <p:val>
                                            <p:strVal val="#ppt_x"/>
                                          </p:val>
                                        </p:tav>
                                        <p:tav tm="100000">
                                          <p:val>
                                            <p:strVal val="#ppt_x"/>
                                          </p:val>
                                        </p:tav>
                                      </p:tavLst>
                                    </p:anim>
                                    <p:anim calcmode="lin" valueType="num">
                                      <p:cBhvr additive="base">
                                        <p:cTn id="96" dur="1000" fill="hold"/>
                                        <p:tgtEl>
                                          <p:spTgt spid="14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49"/>
                                        </p:tgtEl>
                                        <p:attrNameLst>
                                          <p:attrName>style.visibility</p:attrName>
                                        </p:attrNameLst>
                                      </p:cBhvr>
                                      <p:to>
                                        <p:strVal val="visible"/>
                                      </p:to>
                                    </p:set>
                                    <p:anim calcmode="lin" valueType="num">
                                      <p:cBhvr additive="base">
                                        <p:cTn id="99" dur="1000" fill="hold"/>
                                        <p:tgtEl>
                                          <p:spTgt spid="149"/>
                                        </p:tgtEl>
                                        <p:attrNameLst>
                                          <p:attrName>ppt_x</p:attrName>
                                        </p:attrNameLst>
                                      </p:cBhvr>
                                      <p:tavLst>
                                        <p:tav tm="0">
                                          <p:val>
                                            <p:strVal val="#ppt_x"/>
                                          </p:val>
                                        </p:tav>
                                        <p:tav tm="100000">
                                          <p:val>
                                            <p:strVal val="#ppt_x"/>
                                          </p:val>
                                        </p:tav>
                                      </p:tavLst>
                                    </p:anim>
                                    <p:anim calcmode="lin" valueType="num">
                                      <p:cBhvr additive="base">
                                        <p:cTn id="100" dur="1000" fill="hold"/>
                                        <p:tgtEl>
                                          <p:spTgt spid="14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50"/>
                                        </p:tgtEl>
                                        <p:attrNameLst>
                                          <p:attrName>style.visibility</p:attrName>
                                        </p:attrNameLst>
                                      </p:cBhvr>
                                      <p:to>
                                        <p:strVal val="visible"/>
                                      </p:to>
                                    </p:set>
                                    <p:anim calcmode="lin" valueType="num">
                                      <p:cBhvr additive="base">
                                        <p:cTn id="103" dur="1000" fill="hold"/>
                                        <p:tgtEl>
                                          <p:spTgt spid="150"/>
                                        </p:tgtEl>
                                        <p:attrNameLst>
                                          <p:attrName>ppt_x</p:attrName>
                                        </p:attrNameLst>
                                      </p:cBhvr>
                                      <p:tavLst>
                                        <p:tav tm="0">
                                          <p:val>
                                            <p:strVal val="#ppt_x"/>
                                          </p:val>
                                        </p:tav>
                                        <p:tav tm="100000">
                                          <p:val>
                                            <p:strVal val="#ppt_x"/>
                                          </p:val>
                                        </p:tav>
                                      </p:tavLst>
                                    </p:anim>
                                    <p:anim calcmode="lin" valueType="num">
                                      <p:cBhvr additive="base">
                                        <p:cTn id="104" dur="1000" fill="hold"/>
                                        <p:tgtEl>
                                          <p:spTgt spid="15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51"/>
                                        </p:tgtEl>
                                        <p:attrNameLst>
                                          <p:attrName>style.visibility</p:attrName>
                                        </p:attrNameLst>
                                      </p:cBhvr>
                                      <p:to>
                                        <p:strVal val="visible"/>
                                      </p:to>
                                    </p:set>
                                    <p:anim calcmode="lin" valueType="num">
                                      <p:cBhvr additive="base">
                                        <p:cTn id="107" dur="1000" fill="hold"/>
                                        <p:tgtEl>
                                          <p:spTgt spid="151"/>
                                        </p:tgtEl>
                                        <p:attrNameLst>
                                          <p:attrName>ppt_x</p:attrName>
                                        </p:attrNameLst>
                                      </p:cBhvr>
                                      <p:tavLst>
                                        <p:tav tm="0">
                                          <p:val>
                                            <p:strVal val="#ppt_x"/>
                                          </p:val>
                                        </p:tav>
                                        <p:tav tm="100000">
                                          <p:val>
                                            <p:strVal val="#ppt_x"/>
                                          </p:val>
                                        </p:tav>
                                      </p:tavLst>
                                    </p:anim>
                                    <p:anim calcmode="lin" valueType="num">
                                      <p:cBhvr additive="base">
                                        <p:cTn id="108" dur="1000" fill="hold"/>
                                        <p:tgtEl>
                                          <p:spTgt spid="15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52"/>
                                        </p:tgtEl>
                                        <p:attrNameLst>
                                          <p:attrName>style.visibility</p:attrName>
                                        </p:attrNameLst>
                                      </p:cBhvr>
                                      <p:to>
                                        <p:strVal val="visible"/>
                                      </p:to>
                                    </p:set>
                                    <p:anim calcmode="lin" valueType="num">
                                      <p:cBhvr additive="base">
                                        <p:cTn id="111" dur="1000" fill="hold"/>
                                        <p:tgtEl>
                                          <p:spTgt spid="152"/>
                                        </p:tgtEl>
                                        <p:attrNameLst>
                                          <p:attrName>ppt_x</p:attrName>
                                        </p:attrNameLst>
                                      </p:cBhvr>
                                      <p:tavLst>
                                        <p:tav tm="0">
                                          <p:val>
                                            <p:strVal val="#ppt_x"/>
                                          </p:val>
                                        </p:tav>
                                        <p:tav tm="100000">
                                          <p:val>
                                            <p:strVal val="#ppt_x"/>
                                          </p:val>
                                        </p:tav>
                                      </p:tavLst>
                                    </p:anim>
                                    <p:anim calcmode="lin" valueType="num">
                                      <p:cBhvr additive="base">
                                        <p:cTn id="112" dur="1000" fill="hold"/>
                                        <p:tgtEl>
                                          <p:spTgt spid="15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53"/>
                                        </p:tgtEl>
                                        <p:attrNameLst>
                                          <p:attrName>style.visibility</p:attrName>
                                        </p:attrNameLst>
                                      </p:cBhvr>
                                      <p:to>
                                        <p:strVal val="visible"/>
                                      </p:to>
                                    </p:set>
                                    <p:anim calcmode="lin" valueType="num">
                                      <p:cBhvr additive="base">
                                        <p:cTn id="115" dur="1000" fill="hold"/>
                                        <p:tgtEl>
                                          <p:spTgt spid="153"/>
                                        </p:tgtEl>
                                        <p:attrNameLst>
                                          <p:attrName>ppt_x</p:attrName>
                                        </p:attrNameLst>
                                      </p:cBhvr>
                                      <p:tavLst>
                                        <p:tav tm="0">
                                          <p:val>
                                            <p:strVal val="#ppt_x"/>
                                          </p:val>
                                        </p:tav>
                                        <p:tav tm="100000">
                                          <p:val>
                                            <p:strVal val="#ppt_x"/>
                                          </p:val>
                                        </p:tav>
                                      </p:tavLst>
                                    </p:anim>
                                    <p:anim calcmode="lin" valueType="num">
                                      <p:cBhvr additive="base">
                                        <p:cTn id="116" dur="1000" fill="hold"/>
                                        <p:tgtEl>
                                          <p:spTgt spid="15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54"/>
                                        </p:tgtEl>
                                        <p:attrNameLst>
                                          <p:attrName>style.visibility</p:attrName>
                                        </p:attrNameLst>
                                      </p:cBhvr>
                                      <p:to>
                                        <p:strVal val="visible"/>
                                      </p:to>
                                    </p:set>
                                    <p:anim calcmode="lin" valueType="num">
                                      <p:cBhvr additive="base">
                                        <p:cTn id="119" dur="1000" fill="hold"/>
                                        <p:tgtEl>
                                          <p:spTgt spid="154"/>
                                        </p:tgtEl>
                                        <p:attrNameLst>
                                          <p:attrName>ppt_x</p:attrName>
                                        </p:attrNameLst>
                                      </p:cBhvr>
                                      <p:tavLst>
                                        <p:tav tm="0">
                                          <p:val>
                                            <p:strVal val="#ppt_x"/>
                                          </p:val>
                                        </p:tav>
                                        <p:tav tm="100000">
                                          <p:val>
                                            <p:strVal val="#ppt_x"/>
                                          </p:val>
                                        </p:tav>
                                      </p:tavLst>
                                    </p:anim>
                                    <p:anim calcmode="lin" valueType="num">
                                      <p:cBhvr additive="base">
                                        <p:cTn id="120" dur="1000" fill="hold"/>
                                        <p:tgtEl>
                                          <p:spTgt spid="15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55"/>
                                        </p:tgtEl>
                                        <p:attrNameLst>
                                          <p:attrName>style.visibility</p:attrName>
                                        </p:attrNameLst>
                                      </p:cBhvr>
                                      <p:to>
                                        <p:strVal val="visible"/>
                                      </p:to>
                                    </p:set>
                                    <p:anim calcmode="lin" valueType="num">
                                      <p:cBhvr additive="base">
                                        <p:cTn id="123" dur="1000" fill="hold"/>
                                        <p:tgtEl>
                                          <p:spTgt spid="155"/>
                                        </p:tgtEl>
                                        <p:attrNameLst>
                                          <p:attrName>ppt_x</p:attrName>
                                        </p:attrNameLst>
                                      </p:cBhvr>
                                      <p:tavLst>
                                        <p:tav tm="0">
                                          <p:val>
                                            <p:strVal val="#ppt_x"/>
                                          </p:val>
                                        </p:tav>
                                        <p:tav tm="100000">
                                          <p:val>
                                            <p:strVal val="#ppt_x"/>
                                          </p:val>
                                        </p:tav>
                                      </p:tavLst>
                                    </p:anim>
                                    <p:anim calcmode="lin" valueType="num">
                                      <p:cBhvr additive="base">
                                        <p:cTn id="124" dur="1000" fill="hold"/>
                                        <p:tgtEl>
                                          <p:spTgt spid="155"/>
                                        </p:tgtEl>
                                        <p:attrNameLst>
                                          <p:attrName>ppt_y</p:attrName>
                                        </p:attrNameLst>
                                      </p:cBhvr>
                                      <p:tavLst>
                                        <p:tav tm="0">
                                          <p:val>
                                            <p:strVal val="1+#ppt_h/2"/>
                                          </p:val>
                                        </p:tav>
                                        <p:tav tm="100000">
                                          <p:val>
                                            <p:strVal val="#ppt_y"/>
                                          </p:val>
                                        </p:tav>
                                      </p:tavLst>
                                    </p:anim>
                                  </p:childTnLst>
                                </p:cTn>
                              </p:par>
                            </p:childTnLst>
                          </p:cTn>
                        </p:par>
                        <p:par>
                          <p:cTn id="125" fill="hold">
                            <p:stCondLst>
                              <p:cond delay="2000"/>
                            </p:stCondLst>
                            <p:childTnLst>
                              <p:par>
                                <p:cTn id="126" presetID="45" presetClass="entr" presetSubtype="0" fill="hold" grpId="0" nodeType="afterEffect">
                                  <p:stCondLst>
                                    <p:cond delay="0"/>
                                  </p:stCondLst>
                                  <p:childTnLst>
                                    <p:set>
                                      <p:cBhvr>
                                        <p:cTn id="127" dur="1" fill="hold">
                                          <p:stCondLst>
                                            <p:cond delay="0"/>
                                          </p:stCondLst>
                                        </p:cTn>
                                        <p:tgtEl>
                                          <p:spTgt spid="68"/>
                                        </p:tgtEl>
                                        <p:attrNameLst>
                                          <p:attrName>style.visibility</p:attrName>
                                        </p:attrNameLst>
                                      </p:cBhvr>
                                      <p:to>
                                        <p:strVal val="visible"/>
                                      </p:to>
                                    </p:set>
                                    <p:animEffect transition="in" filter="fade">
                                      <p:cBhvr>
                                        <p:cTn id="128" dur="2000"/>
                                        <p:tgtEl>
                                          <p:spTgt spid="68"/>
                                        </p:tgtEl>
                                      </p:cBhvr>
                                    </p:animEffect>
                                    <p:anim calcmode="lin" valueType="num">
                                      <p:cBhvr>
                                        <p:cTn id="129" dur="2000" fill="hold"/>
                                        <p:tgtEl>
                                          <p:spTgt spid="68"/>
                                        </p:tgtEl>
                                        <p:attrNameLst>
                                          <p:attrName>ppt_w</p:attrName>
                                        </p:attrNameLst>
                                      </p:cBhvr>
                                      <p:tavLst>
                                        <p:tav tm="0" fmla="#ppt_w*sin(2.5*pi*$)">
                                          <p:val>
                                            <p:fltVal val="0"/>
                                          </p:val>
                                        </p:tav>
                                        <p:tav tm="100000">
                                          <p:val>
                                            <p:fltVal val="1"/>
                                          </p:val>
                                        </p:tav>
                                      </p:tavLst>
                                    </p:anim>
                                    <p:anim calcmode="lin" valueType="num">
                                      <p:cBhvr>
                                        <p:cTn id="130" dur="2000" fill="hold"/>
                                        <p:tgtEl>
                                          <p:spTgt spid="68"/>
                                        </p:tgtEl>
                                        <p:attrNameLst>
                                          <p:attrName>ppt_h</p:attrName>
                                        </p:attrNameLst>
                                      </p:cBhvr>
                                      <p:tavLst>
                                        <p:tav tm="0">
                                          <p:val>
                                            <p:strVal val="#ppt_h"/>
                                          </p:val>
                                        </p:tav>
                                        <p:tav tm="100000">
                                          <p:val>
                                            <p:strVal val="#ppt_h"/>
                                          </p:val>
                                        </p:tav>
                                      </p:tavLst>
                                    </p:anim>
                                  </p:childTnLst>
                                </p:cTn>
                              </p:par>
                              <p:par>
                                <p:cTn id="131" presetID="45" presetClass="entr" presetSubtype="0" fill="hold" grpId="0" nodeType="withEffect">
                                  <p:stCondLst>
                                    <p:cond delay="0"/>
                                  </p:stCondLst>
                                  <p:childTnLst>
                                    <p:set>
                                      <p:cBhvr>
                                        <p:cTn id="132" dur="1" fill="hold">
                                          <p:stCondLst>
                                            <p:cond delay="0"/>
                                          </p:stCondLst>
                                        </p:cTn>
                                        <p:tgtEl>
                                          <p:spTgt spid="67"/>
                                        </p:tgtEl>
                                        <p:attrNameLst>
                                          <p:attrName>style.visibility</p:attrName>
                                        </p:attrNameLst>
                                      </p:cBhvr>
                                      <p:to>
                                        <p:strVal val="visible"/>
                                      </p:to>
                                    </p:set>
                                    <p:animEffect transition="in" filter="fade">
                                      <p:cBhvr>
                                        <p:cTn id="133" dur="2000"/>
                                        <p:tgtEl>
                                          <p:spTgt spid="67"/>
                                        </p:tgtEl>
                                      </p:cBhvr>
                                    </p:animEffect>
                                    <p:anim calcmode="lin" valueType="num">
                                      <p:cBhvr>
                                        <p:cTn id="134" dur="2000" fill="hold"/>
                                        <p:tgtEl>
                                          <p:spTgt spid="67"/>
                                        </p:tgtEl>
                                        <p:attrNameLst>
                                          <p:attrName>ppt_w</p:attrName>
                                        </p:attrNameLst>
                                      </p:cBhvr>
                                      <p:tavLst>
                                        <p:tav tm="0" fmla="#ppt_w*sin(2.5*pi*$)">
                                          <p:val>
                                            <p:fltVal val="0"/>
                                          </p:val>
                                        </p:tav>
                                        <p:tav tm="100000">
                                          <p:val>
                                            <p:fltVal val="1"/>
                                          </p:val>
                                        </p:tav>
                                      </p:tavLst>
                                    </p:anim>
                                    <p:anim calcmode="lin" valueType="num">
                                      <p:cBhvr>
                                        <p:cTn id="135" dur="2000" fill="hold"/>
                                        <p:tgtEl>
                                          <p:spTgt spid="67"/>
                                        </p:tgtEl>
                                        <p:attrNameLst>
                                          <p:attrName>ppt_h</p:attrName>
                                        </p:attrNameLst>
                                      </p:cBhvr>
                                      <p:tavLst>
                                        <p:tav tm="0">
                                          <p:val>
                                            <p:strVal val="#ppt_h"/>
                                          </p:val>
                                        </p:tav>
                                        <p:tav tm="100000">
                                          <p:val>
                                            <p:strVal val="#ppt_h"/>
                                          </p:val>
                                        </p:tav>
                                      </p:tavLst>
                                    </p:anim>
                                  </p:childTnLst>
                                </p:cTn>
                              </p:par>
                            </p:childTnLst>
                          </p:cTn>
                        </p:par>
                        <p:par>
                          <p:cTn id="136" fill="hold">
                            <p:stCondLst>
                              <p:cond delay="4000"/>
                            </p:stCondLst>
                            <p:childTnLst>
                              <p:par>
                                <p:cTn id="137" presetID="21" presetClass="entr" presetSubtype="1" fill="hold" grpId="0" nodeType="afterEffect">
                                  <p:stCondLst>
                                    <p:cond delay="0"/>
                                  </p:stCondLst>
                                  <p:childTnLst>
                                    <p:set>
                                      <p:cBhvr>
                                        <p:cTn id="138" dur="1" fill="hold">
                                          <p:stCondLst>
                                            <p:cond delay="0"/>
                                          </p:stCondLst>
                                        </p:cTn>
                                        <p:tgtEl>
                                          <p:spTgt spid="91"/>
                                        </p:tgtEl>
                                        <p:attrNameLst>
                                          <p:attrName>style.visibility</p:attrName>
                                        </p:attrNameLst>
                                      </p:cBhvr>
                                      <p:to>
                                        <p:strVal val="visible"/>
                                      </p:to>
                                    </p:set>
                                    <p:animEffect transition="in" filter="wheel(1)">
                                      <p:cBhvr>
                                        <p:cTn id="139" dur="2000"/>
                                        <p:tgtEl>
                                          <p:spTgt spid="91"/>
                                        </p:tgtEl>
                                      </p:cBhvr>
                                    </p:animEffect>
                                  </p:childTnLst>
                                </p:cTn>
                              </p:par>
                              <p:par>
                                <p:cTn id="140" presetID="2" presetClass="entr" presetSubtype="4" fill="hold" nodeType="withEffect">
                                  <p:stCondLst>
                                    <p:cond delay="500"/>
                                  </p:stCondLst>
                                  <p:childTnLst>
                                    <p:set>
                                      <p:cBhvr>
                                        <p:cTn id="141" dur="1" fill="hold">
                                          <p:stCondLst>
                                            <p:cond delay="0"/>
                                          </p:stCondLst>
                                        </p:cTn>
                                        <p:tgtEl>
                                          <p:spTgt spid="69"/>
                                        </p:tgtEl>
                                        <p:attrNameLst>
                                          <p:attrName>style.visibility</p:attrName>
                                        </p:attrNameLst>
                                      </p:cBhvr>
                                      <p:to>
                                        <p:strVal val="visible"/>
                                      </p:to>
                                    </p:set>
                                    <p:anim calcmode="lin" valueType="num">
                                      <p:cBhvr additive="base">
                                        <p:cTn id="142" dur="500" fill="hold"/>
                                        <p:tgtEl>
                                          <p:spTgt spid="69"/>
                                        </p:tgtEl>
                                        <p:attrNameLst>
                                          <p:attrName>ppt_x</p:attrName>
                                        </p:attrNameLst>
                                      </p:cBhvr>
                                      <p:tavLst>
                                        <p:tav tm="0">
                                          <p:val>
                                            <p:strVal val="#ppt_x"/>
                                          </p:val>
                                        </p:tav>
                                        <p:tav tm="100000">
                                          <p:val>
                                            <p:strVal val="#ppt_x"/>
                                          </p:val>
                                        </p:tav>
                                      </p:tavLst>
                                    </p:anim>
                                    <p:anim calcmode="lin" valueType="num">
                                      <p:cBhvr additive="base">
                                        <p:cTn id="143" dur="500" fill="hold"/>
                                        <p:tgtEl>
                                          <p:spTgt spid="69"/>
                                        </p:tgtEl>
                                        <p:attrNameLst>
                                          <p:attrName>ppt_y</p:attrName>
                                        </p:attrNameLst>
                                      </p:cBhvr>
                                      <p:tavLst>
                                        <p:tav tm="0">
                                          <p:val>
                                            <p:strVal val="1+#ppt_h/2"/>
                                          </p:val>
                                        </p:tav>
                                        <p:tav tm="100000">
                                          <p:val>
                                            <p:strVal val="#ppt_y"/>
                                          </p:val>
                                        </p:tav>
                                      </p:tavLst>
                                    </p:anim>
                                  </p:childTnLst>
                                </p:cTn>
                              </p:par>
                            </p:childTnLst>
                          </p:cTn>
                        </p:par>
                        <p:par>
                          <p:cTn id="144" fill="hold">
                            <p:stCondLst>
                              <p:cond delay="6000"/>
                            </p:stCondLst>
                            <p:childTnLst>
                              <p:par>
                                <p:cTn id="145" presetID="45" presetClass="entr" presetSubtype="0" fill="hold" grpId="0" nodeType="afterEffect">
                                  <p:stCondLst>
                                    <p:cond delay="0"/>
                                  </p:stCondLst>
                                  <p:childTnLst>
                                    <p:set>
                                      <p:cBhvr>
                                        <p:cTn id="146" dur="1" fill="hold">
                                          <p:stCondLst>
                                            <p:cond delay="0"/>
                                          </p:stCondLst>
                                        </p:cTn>
                                        <p:tgtEl>
                                          <p:spTgt spid="76"/>
                                        </p:tgtEl>
                                        <p:attrNameLst>
                                          <p:attrName>style.visibility</p:attrName>
                                        </p:attrNameLst>
                                      </p:cBhvr>
                                      <p:to>
                                        <p:strVal val="visible"/>
                                      </p:to>
                                    </p:set>
                                    <p:animEffect transition="in" filter="fade">
                                      <p:cBhvr>
                                        <p:cTn id="147" dur="2000"/>
                                        <p:tgtEl>
                                          <p:spTgt spid="76"/>
                                        </p:tgtEl>
                                      </p:cBhvr>
                                    </p:animEffect>
                                    <p:anim calcmode="lin" valueType="num">
                                      <p:cBhvr>
                                        <p:cTn id="148" dur="2000" fill="hold"/>
                                        <p:tgtEl>
                                          <p:spTgt spid="76"/>
                                        </p:tgtEl>
                                        <p:attrNameLst>
                                          <p:attrName>ppt_w</p:attrName>
                                        </p:attrNameLst>
                                      </p:cBhvr>
                                      <p:tavLst>
                                        <p:tav tm="0" fmla="#ppt_w*sin(2.5*pi*$)">
                                          <p:val>
                                            <p:fltVal val="0"/>
                                          </p:val>
                                        </p:tav>
                                        <p:tav tm="100000">
                                          <p:val>
                                            <p:fltVal val="1"/>
                                          </p:val>
                                        </p:tav>
                                      </p:tavLst>
                                    </p:anim>
                                    <p:anim calcmode="lin" valueType="num">
                                      <p:cBhvr>
                                        <p:cTn id="149" dur="2000" fill="hold"/>
                                        <p:tgtEl>
                                          <p:spTgt spid="76"/>
                                        </p:tgtEl>
                                        <p:attrNameLst>
                                          <p:attrName>ppt_h</p:attrName>
                                        </p:attrNameLst>
                                      </p:cBhvr>
                                      <p:tavLst>
                                        <p:tav tm="0">
                                          <p:val>
                                            <p:strVal val="#ppt_h"/>
                                          </p:val>
                                        </p:tav>
                                        <p:tav tm="100000">
                                          <p:val>
                                            <p:strVal val="#ppt_h"/>
                                          </p:val>
                                        </p:tav>
                                      </p:tavLst>
                                    </p:anim>
                                  </p:childTnLst>
                                </p:cTn>
                              </p:par>
                              <p:par>
                                <p:cTn id="150" presetID="45" presetClass="entr" presetSubtype="0" fill="hold" grpId="0" nodeType="withEffect">
                                  <p:stCondLst>
                                    <p:cond delay="0"/>
                                  </p:stCondLst>
                                  <p:childTnLst>
                                    <p:set>
                                      <p:cBhvr>
                                        <p:cTn id="151" dur="1" fill="hold">
                                          <p:stCondLst>
                                            <p:cond delay="0"/>
                                          </p:stCondLst>
                                        </p:cTn>
                                        <p:tgtEl>
                                          <p:spTgt spid="75"/>
                                        </p:tgtEl>
                                        <p:attrNameLst>
                                          <p:attrName>style.visibility</p:attrName>
                                        </p:attrNameLst>
                                      </p:cBhvr>
                                      <p:to>
                                        <p:strVal val="visible"/>
                                      </p:to>
                                    </p:set>
                                    <p:animEffect transition="in" filter="fade">
                                      <p:cBhvr>
                                        <p:cTn id="152" dur="2000"/>
                                        <p:tgtEl>
                                          <p:spTgt spid="75"/>
                                        </p:tgtEl>
                                      </p:cBhvr>
                                    </p:animEffect>
                                    <p:anim calcmode="lin" valueType="num">
                                      <p:cBhvr>
                                        <p:cTn id="153" dur="2000" fill="hold"/>
                                        <p:tgtEl>
                                          <p:spTgt spid="75"/>
                                        </p:tgtEl>
                                        <p:attrNameLst>
                                          <p:attrName>ppt_w</p:attrName>
                                        </p:attrNameLst>
                                      </p:cBhvr>
                                      <p:tavLst>
                                        <p:tav tm="0" fmla="#ppt_w*sin(2.5*pi*$)">
                                          <p:val>
                                            <p:fltVal val="0"/>
                                          </p:val>
                                        </p:tav>
                                        <p:tav tm="100000">
                                          <p:val>
                                            <p:fltVal val="1"/>
                                          </p:val>
                                        </p:tav>
                                      </p:tavLst>
                                    </p:anim>
                                    <p:anim calcmode="lin" valueType="num">
                                      <p:cBhvr>
                                        <p:cTn id="154" dur="2000" fill="hold"/>
                                        <p:tgtEl>
                                          <p:spTgt spid="75"/>
                                        </p:tgtEl>
                                        <p:attrNameLst>
                                          <p:attrName>ppt_h</p:attrName>
                                        </p:attrNameLst>
                                      </p:cBhvr>
                                      <p:tavLst>
                                        <p:tav tm="0">
                                          <p:val>
                                            <p:strVal val="#ppt_h"/>
                                          </p:val>
                                        </p:tav>
                                        <p:tav tm="100000">
                                          <p:val>
                                            <p:strVal val="#ppt_h"/>
                                          </p:val>
                                        </p:tav>
                                      </p:tavLst>
                                    </p:anim>
                                  </p:childTnLst>
                                </p:cTn>
                              </p:par>
                            </p:childTnLst>
                          </p:cTn>
                        </p:par>
                        <p:par>
                          <p:cTn id="155" fill="hold">
                            <p:stCondLst>
                              <p:cond delay="8000"/>
                            </p:stCondLst>
                            <p:childTnLst>
                              <p:par>
                                <p:cTn id="156" presetID="21" presetClass="entr" presetSubtype="1" fill="hold" grpId="0" nodeType="afterEffect">
                                  <p:stCondLst>
                                    <p:cond delay="0"/>
                                  </p:stCondLst>
                                  <p:childTnLst>
                                    <p:set>
                                      <p:cBhvr>
                                        <p:cTn id="157" dur="1" fill="hold">
                                          <p:stCondLst>
                                            <p:cond delay="0"/>
                                          </p:stCondLst>
                                        </p:cTn>
                                        <p:tgtEl>
                                          <p:spTgt spid="92"/>
                                        </p:tgtEl>
                                        <p:attrNameLst>
                                          <p:attrName>style.visibility</p:attrName>
                                        </p:attrNameLst>
                                      </p:cBhvr>
                                      <p:to>
                                        <p:strVal val="visible"/>
                                      </p:to>
                                    </p:set>
                                    <p:animEffect transition="in" filter="wheel(1)">
                                      <p:cBhvr>
                                        <p:cTn id="158" dur="2000"/>
                                        <p:tgtEl>
                                          <p:spTgt spid="92"/>
                                        </p:tgtEl>
                                      </p:cBhvr>
                                    </p:animEffect>
                                  </p:childTnLst>
                                </p:cTn>
                              </p:par>
                              <p:par>
                                <p:cTn id="159" presetID="2" presetClass="entr" presetSubtype="4" fill="hold" nodeType="withEffect">
                                  <p:stCondLst>
                                    <p:cond delay="500"/>
                                  </p:stCondLst>
                                  <p:childTnLst>
                                    <p:set>
                                      <p:cBhvr>
                                        <p:cTn id="160" dur="1" fill="hold">
                                          <p:stCondLst>
                                            <p:cond delay="0"/>
                                          </p:stCondLst>
                                        </p:cTn>
                                        <p:tgtEl>
                                          <p:spTgt spid="77"/>
                                        </p:tgtEl>
                                        <p:attrNameLst>
                                          <p:attrName>style.visibility</p:attrName>
                                        </p:attrNameLst>
                                      </p:cBhvr>
                                      <p:to>
                                        <p:strVal val="visible"/>
                                      </p:to>
                                    </p:set>
                                    <p:anim calcmode="lin" valueType="num">
                                      <p:cBhvr additive="base">
                                        <p:cTn id="161" dur="500" fill="hold"/>
                                        <p:tgtEl>
                                          <p:spTgt spid="77"/>
                                        </p:tgtEl>
                                        <p:attrNameLst>
                                          <p:attrName>ppt_x</p:attrName>
                                        </p:attrNameLst>
                                      </p:cBhvr>
                                      <p:tavLst>
                                        <p:tav tm="0">
                                          <p:val>
                                            <p:strVal val="#ppt_x"/>
                                          </p:val>
                                        </p:tav>
                                        <p:tav tm="100000">
                                          <p:val>
                                            <p:strVal val="#ppt_x"/>
                                          </p:val>
                                        </p:tav>
                                      </p:tavLst>
                                    </p:anim>
                                    <p:anim calcmode="lin" valueType="num">
                                      <p:cBhvr additive="base">
                                        <p:cTn id="162" dur="500" fill="hold"/>
                                        <p:tgtEl>
                                          <p:spTgt spid="77"/>
                                        </p:tgtEl>
                                        <p:attrNameLst>
                                          <p:attrName>ppt_y</p:attrName>
                                        </p:attrNameLst>
                                      </p:cBhvr>
                                      <p:tavLst>
                                        <p:tav tm="0">
                                          <p:val>
                                            <p:strVal val="1+#ppt_h/2"/>
                                          </p:val>
                                        </p:tav>
                                        <p:tav tm="100000">
                                          <p:val>
                                            <p:strVal val="#ppt_y"/>
                                          </p:val>
                                        </p:tav>
                                      </p:tavLst>
                                    </p:anim>
                                  </p:childTnLst>
                                </p:cTn>
                              </p:par>
                            </p:childTnLst>
                          </p:cTn>
                        </p:par>
                        <p:par>
                          <p:cTn id="163" fill="hold">
                            <p:stCondLst>
                              <p:cond delay="10000"/>
                            </p:stCondLst>
                            <p:childTnLst>
                              <p:par>
                                <p:cTn id="164" presetID="45" presetClass="entr" presetSubtype="0" fill="hold" grpId="0" nodeType="afterEffect">
                                  <p:stCondLst>
                                    <p:cond delay="0"/>
                                  </p:stCondLst>
                                  <p:childTnLst>
                                    <p:set>
                                      <p:cBhvr>
                                        <p:cTn id="165" dur="1" fill="hold">
                                          <p:stCondLst>
                                            <p:cond delay="0"/>
                                          </p:stCondLst>
                                        </p:cTn>
                                        <p:tgtEl>
                                          <p:spTgt spid="90"/>
                                        </p:tgtEl>
                                        <p:attrNameLst>
                                          <p:attrName>style.visibility</p:attrName>
                                        </p:attrNameLst>
                                      </p:cBhvr>
                                      <p:to>
                                        <p:strVal val="visible"/>
                                      </p:to>
                                    </p:set>
                                    <p:animEffect transition="in" filter="fade">
                                      <p:cBhvr>
                                        <p:cTn id="166" dur="2000"/>
                                        <p:tgtEl>
                                          <p:spTgt spid="90"/>
                                        </p:tgtEl>
                                      </p:cBhvr>
                                    </p:animEffect>
                                    <p:anim calcmode="lin" valueType="num">
                                      <p:cBhvr>
                                        <p:cTn id="167" dur="2000" fill="hold"/>
                                        <p:tgtEl>
                                          <p:spTgt spid="90"/>
                                        </p:tgtEl>
                                        <p:attrNameLst>
                                          <p:attrName>ppt_w</p:attrName>
                                        </p:attrNameLst>
                                      </p:cBhvr>
                                      <p:tavLst>
                                        <p:tav tm="0" fmla="#ppt_w*sin(2.5*pi*$)">
                                          <p:val>
                                            <p:fltVal val="0"/>
                                          </p:val>
                                        </p:tav>
                                        <p:tav tm="100000">
                                          <p:val>
                                            <p:fltVal val="1"/>
                                          </p:val>
                                        </p:tav>
                                      </p:tavLst>
                                    </p:anim>
                                    <p:anim calcmode="lin" valueType="num">
                                      <p:cBhvr>
                                        <p:cTn id="168" dur="2000" fill="hold"/>
                                        <p:tgtEl>
                                          <p:spTgt spid="90"/>
                                        </p:tgtEl>
                                        <p:attrNameLst>
                                          <p:attrName>ppt_h</p:attrName>
                                        </p:attrNameLst>
                                      </p:cBhvr>
                                      <p:tavLst>
                                        <p:tav tm="0">
                                          <p:val>
                                            <p:strVal val="#ppt_h"/>
                                          </p:val>
                                        </p:tav>
                                        <p:tav tm="100000">
                                          <p:val>
                                            <p:strVal val="#ppt_h"/>
                                          </p:val>
                                        </p:tav>
                                      </p:tavLst>
                                    </p:anim>
                                  </p:childTnLst>
                                </p:cTn>
                              </p:par>
                              <p:par>
                                <p:cTn id="169" presetID="45" presetClass="entr" presetSubtype="0" fill="hold" grpId="0" nodeType="withEffect">
                                  <p:stCondLst>
                                    <p:cond delay="0"/>
                                  </p:stCondLst>
                                  <p:childTnLst>
                                    <p:set>
                                      <p:cBhvr>
                                        <p:cTn id="170" dur="1" fill="hold">
                                          <p:stCondLst>
                                            <p:cond delay="0"/>
                                          </p:stCondLst>
                                        </p:cTn>
                                        <p:tgtEl>
                                          <p:spTgt spid="89"/>
                                        </p:tgtEl>
                                        <p:attrNameLst>
                                          <p:attrName>style.visibility</p:attrName>
                                        </p:attrNameLst>
                                      </p:cBhvr>
                                      <p:to>
                                        <p:strVal val="visible"/>
                                      </p:to>
                                    </p:set>
                                    <p:animEffect transition="in" filter="fade">
                                      <p:cBhvr>
                                        <p:cTn id="171" dur="2000"/>
                                        <p:tgtEl>
                                          <p:spTgt spid="89"/>
                                        </p:tgtEl>
                                      </p:cBhvr>
                                    </p:animEffect>
                                    <p:anim calcmode="lin" valueType="num">
                                      <p:cBhvr>
                                        <p:cTn id="172" dur="2000" fill="hold"/>
                                        <p:tgtEl>
                                          <p:spTgt spid="89"/>
                                        </p:tgtEl>
                                        <p:attrNameLst>
                                          <p:attrName>ppt_w</p:attrName>
                                        </p:attrNameLst>
                                      </p:cBhvr>
                                      <p:tavLst>
                                        <p:tav tm="0" fmla="#ppt_w*sin(2.5*pi*$)">
                                          <p:val>
                                            <p:fltVal val="0"/>
                                          </p:val>
                                        </p:tav>
                                        <p:tav tm="100000">
                                          <p:val>
                                            <p:fltVal val="1"/>
                                          </p:val>
                                        </p:tav>
                                      </p:tavLst>
                                    </p:anim>
                                    <p:anim calcmode="lin" valueType="num">
                                      <p:cBhvr>
                                        <p:cTn id="173" dur="2000" fill="hold"/>
                                        <p:tgtEl>
                                          <p:spTgt spid="89"/>
                                        </p:tgtEl>
                                        <p:attrNameLst>
                                          <p:attrName>ppt_h</p:attrName>
                                        </p:attrNameLst>
                                      </p:cBhvr>
                                      <p:tavLst>
                                        <p:tav tm="0">
                                          <p:val>
                                            <p:strVal val="#ppt_h"/>
                                          </p:val>
                                        </p:tav>
                                        <p:tav tm="100000">
                                          <p:val>
                                            <p:strVal val="#ppt_h"/>
                                          </p:val>
                                        </p:tav>
                                      </p:tavLst>
                                    </p:anim>
                                  </p:childTnLst>
                                </p:cTn>
                              </p:par>
                            </p:childTnLst>
                          </p:cTn>
                        </p:par>
                        <p:par>
                          <p:cTn id="174" fill="hold">
                            <p:stCondLst>
                              <p:cond delay="12000"/>
                            </p:stCondLst>
                            <p:childTnLst>
                              <p:par>
                                <p:cTn id="175" presetID="21" presetClass="entr" presetSubtype="1" fill="hold" grpId="0" nodeType="afterEffect">
                                  <p:stCondLst>
                                    <p:cond delay="0"/>
                                  </p:stCondLst>
                                  <p:childTnLst>
                                    <p:set>
                                      <p:cBhvr>
                                        <p:cTn id="176" dur="1" fill="hold">
                                          <p:stCondLst>
                                            <p:cond delay="0"/>
                                          </p:stCondLst>
                                        </p:cTn>
                                        <p:tgtEl>
                                          <p:spTgt spid="93"/>
                                        </p:tgtEl>
                                        <p:attrNameLst>
                                          <p:attrName>style.visibility</p:attrName>
                                        </p:attrNameLst>
                                      </p:cBhvr>
                                      <p:to>
                                        <p:strVal val="visible"/>
                                      </p:to>
                                    </p:set>
                                    <p:animEffect transition="in" filter="wheel(1)">
                                      <p:cBhvr>
                                        <p:cTn id="177" dur="2000"/>
                                        <p:tgtEl>
                                          <p:spTgt spid="93"/>
                                        </p:tgtEl>
                                      </p:cBhvr>
                                    </p:animEffect>
                                  </p:childTnLst>
                                </p:cTn>
                              </p:par>
                              <p:par>
                                <p:cTn id="178" presetID="2" presetClass="entr" presetSubtype="4" fill="hold" nodeType="withEffect">
                                  <p:stCondLst>
                                    <p:cond delay="0"/>
                                  </p:stCondLst>
                                  <p:childTnLst>
                                    <p:set>
                                      <p:cBhvr>
                                        <p:cTn id="179" dur="1" fill="hold">
                                          <p:stCondLst>
                                            <p:cond delay="0"/>
                                          </p:stCondLst>
                                        </p:cTn>
                                        <p:tgtEl>
                                          <p:spTgt spid="83"/>
                                        </p:tgtEl>
                                        <p:attrNameLst>
                                          <p:attrName>style.visibility</p:attrName>
                                        </p:attrNameLst>
                                      </p:cBhvr>
                                      <p:to>
                                        <p:strVal val="visible"/>
                                      </p:to>
                                    </p:set>
                                    <p:anim calcmode="lin" valueType="num">
                                      <p:cBhvr additive="base">
                                        <p:cTn id="180" dur="500" fill="hold"/>
                                        <p:tgtEl>
                                          <p:spTgt spid="83"/>
                                        </p:tgtEl>
                                        <p:attrNameLst>
                                          <p:attrName>ppt_x</p:attrName>
                                        </p:attrNameLst>
                                      </p:cBhvr>
                                      <p:tavLst>
                                        <p:tav tm="0">
                                          <p:val>
                                            <p:strVal val="#ppt_x"/>
                                          </p:val>
                                        </p:tav>
                                        <p:tav tm="100000">
                                          <p:val>
                                            <p:strVal val="#ppt_x"/>
                                          </p:val>
                                        </p:tav>
                                      </p:tavLst>
                                    </p:anim>
                                    <p:anim calcmode="lin" valueType="num">
                                      <p:cBhvr additive="base">
                                        <p:cTn id="181"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66" grpId="0"/>
      <p:bldP spid="67" grpId="0" animBg="1"/>
      <p:bldP spid="68" grpId="0" animBg="1"/>
      <p:bldP spid="75" grpId="0" animBg="1"/>
      <p:bldP spid="76" grpId="0" animBg="1"/>
      <p:bldP spid="89" grpId="0" animBg="1"/>
      <p:bldP spid="90" grpId="0" animBg="1"/>
      <p:bldP spid="91" grpId="0" animBg="1"/>
      <p:bldP spid="92" grpId="0" animBg="1"/>
      <p:bldP spid="9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6" name="Freeform 5"/>
          <p:cNvSpPr>
            <a:spLocks noEditPoints="1"/>
          </p:cNvSpPr>
          <p:nvPr/>
        </p:nvSpPr>
        <p:spPr bwMode="auto">
          <a:xfrm>
            <a:off x="4253491" y="828261"/>
            <a:ext cx="1740027" cy="1825922"/>
          </a:xfrm>
          <a:custGeom>
            <a:avLst/>
            <a:gdLst/>
            <a:ahLst/>
            <a:cxnLst>
              <a:cxn ang="0">
                <a:pos x="233" y="404"/>
              </a:cxn>
              <a:cxn ang="0">
                <a:pos x="239" y="411"/>
              </a:cxn>
              <a:cxn ang="0">
                <a:pos x="234" y="409"/>
              </a:cxn>
              <a:cxn ang="0">
                <a:pos x="247" y="356"/>
              </a:cxn>
              <a:cxn ang="0">
                <a:pos x="261" y="351"/>
              </a:cxn>
              <a:cxn ang="0">
                <a:pos x="272" y="379"/>
              </a:cxn>
              <a:cxn ang="0">
                <a:pos x="240" y="391"/>
              </a:cxn>
              <a:cxn ang="0">
                <a:pos x="239" y="387"/>
              </a:cxn>
              <a:cxn ang="0">
                <a:pos x="15" y="0"/>
              </a:cxn>
              <a:cxn ang="0">
                <a:pos x="6" y="22"/>
              </a:cxn>
              <a:cxn ang="0">
                <a:pos x="5" y="62"/>
              </a:cxn>
              <a:cxn ang="0">
                <a:pos x="27" y="77"/>
              </a:cxn>
              <a:cxn ang="0">
                <a:pos x="101" y="96"/>
              </a:cxn>
              <a:cxn ang="0">
                <a:pos x="145" y="130"/>
              </a:cxn>
              <a:cxn ang="0">
                <a:pos x="173" y="135"/>
              </a:cxn>
              <a:cxn ang="0">
                <a:pos x="191" y="156"/>
              </a:cxn>
              <a:cxn ang="0">
                <a:pos x="184" y="177"/>
              </a:cxn>
              <a:cxn ang="0">
                <a:pos x="220" y="249"/>
              </a:cxn>
              <a:cxn ang="0">
                <a:pos x="220" y="278"/>
              </a:cxn>
              <a:cxn ang="0">
                <a:pos x="255" y="324"/>
              </a:cxn>
              <a:cxn ang="0">
                <a:pos x="271" y="351"/>
              </a:cxn>
              <a:cxn ang="0">
                <a:pos x="296" y="396"/>
              </a:cxn>
              <a:cxn ang="0">
                <a:pos x="307" y="411"/>
              </a:cxn>
              <a:cxn ang="0">
                <a:pos x="347" y="442"/>
              </a:cxn>
              <a:cxn ang="0">
                <a:pos x="374" y="483"/>
              </a:cxn>
              <a:cxn ang="0">
                <a:pos x="403" y="490"/>
              </a:cxn>
              <a:cxn ang="0">
                <a:pos x="429" y="494"/>
              </a:cxn>
              <a:cxn ang="0">
                <a:pos x="430" y="520"/>
              </a:cxn>
              <a:cxn ang="0">
                <a:pos x="440" y="549"/>
              </a:cxn>
              <a:cxn ang="0">
                <a:pos x="452" y="571"/>
              </a:cxn>
              <a:cxn ang="0">
                <a:pos x="491" y="581"/>
              </a:cxn>
              <a:cxn ang="0">
                <a:pos x="534" y="621"/>
              </a:cxn>
              <a:cxn ang="0">
                <a:pos x="542" y="624"/>
              </a:cxn>
              <a:cxn ang="0">
                <a:pos x="569" y="659"/>
              </a:cxn>
              <a:cxn ang="0">
                <a:pos x="579" y="667"/>
              </a:cxn>
              <a:cxn ang="0">
                <a:pos x="594" y="660"/>
              </a:cxn>
              <a:cxn ang="0">
                <a:pos x="599" y="648"/>
              </a:cxn>
              <a:cxn ang="0">
                <a:pos x="614" y="639"/>
              </a:cxn>
              <a:cxn ang="0">
                <a:pos x="626" y="621"/>
              </a:cxn>
              <a:cxn ang="0">
                <a:pos x="635" y="605"/>
              </a:cxn>
              <a:cxn ang="0">
                <a:pos x="640" y="594"/>
              </a:cxn>
              <a:cxn ang="0">
                <a:pos x="625" y="580"/>
              </a:cxn>
              <a:cxn ang="0">
                <a:pos x="623" y="544"/>
              </a:cxn>
              <a:cxn ang="0">
                <a:pos x="608" y="513"/>
              </a:cxn>
              <a:cxn ang="0">
                <a:pos x="594" y="494"/>
              </a:cxn>
              <a:cxn ang="0">
                <a:pos x="582" y="453"/>
              </a:cxn>
              <a:cxn ang="0">
                <a:pos x="616" y="450"/>
              </a:cxn>
              <a:cxn ang="0">
                <a:pos x="634" y="443"/>
              </a:cxn>
              <a:cxn ang="0">
                <a:pos x="625" y="398"/>
              </a:cxn>
              <a:cxn ang="0">
                <a:pos x="616" y="365"/>
              </a:cxn>
              <a:cxn ang="0">
                <a:pos x="615" y="319"/>
              </a:cxn>
              <a:cxn ang="0">
                <a:pos x="625" y="295"/>
              </a:cxn>
              <a:cxn ang="0">
                <a:pos x="624" y="274"/>
              </a:cxn>
              <a:cxn ang="0">
                <a:pos x="632" y="228"/>
              </a:cxn>
              <a:cxn ang="0">
                <a:pos x="619" y="201"/>
              </a:cxn>
              <a:cxn ang="0">
                <a:pos x="605" y="187"/>
              </a:cxn>
              <a:cxn ang="0">
                <a:pos x="601" y="162"/>
              </a:cxn>
              <a:cxn ang="0">
                <a:pos x="613" y="141"/>
              </a:cxn>
              <a:cxn ang="0">
                <a:pos x="611" y="126"/>
              </a:cxn>
            </a:cxnLst>
            <a:rect l="0" t="0" r="r" b="b"/>
            <a:pathLst>
              <a:path w="640" h="671">
                <a:moveTo>
                  <a:pt x="234" y="409"/>
                </a:moveTo>
                <a:cubicBezTo>
                  <a:pt x="233" y="408"/>
                  <a:pt x="233" y="407"/>
                  <a:pt x="233" y="406"/>
                </a:cubicBezTo>
                <a:cubicBezTo>
                  <a:pt x="233" y="405"/>
                  <a:pt x="233" y="405"/>
                  <a:pt x="233" y="404"/>
                </a:cubicBezTo>
                <a:cubicBezTo>
                  <a:pt x="234" y="404"/>
                  <a:pt x="235" y="403"/>
                  <a:pt x="236" y="403"/>
                </a:cubicBezTo>
                <a:cubicBezTo>
                  <a:pt x="238" y="403"/>
                  <a:pt x="239" y="403"/>
                  <a:pt x="239" y="406"/>
                </a:cubicBezTo>
                <a:cubicBezTo>
                  <a:pt x="239" y="407"/>
                  <a:pt x="239" y="409"/>
                  <a:pt x="239" y="411"/>
                </a:cubicBezTo>
                <a:cubicBezTo>
                  <a:pt x="239" y="411"/>
                  <a:pt x="238" y="411"/>
                  <a:pt x="238" y="411"/>
                </a:cubicBezTo>
                <a:cubicBezTo>
                  <a:pt x="237" y="411"/>
                  <a:pt x="236" y="411"/>
                  <a:pt x="235" y="411"/>
                </a:cubicBezTo>
                <a:cubicBezTo>
                  <a:pt x="234" y="409"/>
                  <a:pt x="234" y="409"/>
                  <a:pt x="234" y="409"/>
                </a:cubicBezTo>
                <a:close/>
                <a:moveTo>
                  <a:pt x="239" y="387"/>
                </a:moveTo>
                <a:cubicBezTo>
                  <a:pt x="248" y="382"/>
                  <a:pt x="242" y="377"/>
                  <a:pt x="244" y="371"/>
                </a:cubicBezTo>
                <a:cubicBezTo>
                  <a:pt x="244" y="368"/>
                  <a:pt x="244" y="357"/>
                  <a:pt x="247" y="356"/>
                </a:cubicBezTo>
                <a:cubicBezTo>
                  <a:pt x="249" y="356"/>
                  <a:pt x="251" y="357"/>
                  <a:pt x="253" y="356"/>
                </a:cubicBezTo>
                <a:cubicBezTo>
                  <a:pt x="255" y="355"/>
                  <a:pt x="256" y="353"/>
                  <a:pt x="257" y="352"/>
                </a:cubicBezTo>
                <a:cubicBezTo>
                  <a:pt x="258" y="351"/>
                  <a:pt x="260" y="352"/>
                  <a:pt x="261" y="351"/>
                </a:cubicBezTo>
                <a:cubicBezTo>
                  <a:pt x="264" y="350"/>
                  <a:pt x="267" y="346"/>
                  <a:pt x="267" y="352"/>
                </a:cubicBezTo>
                <a:cubicBezTo>
                  <a:pt x="267" y="357"/>
                  <a:pt x="266" y="359"/>
                  <a:pt x="268" y="363"/>
                </a:cubicBezTo>
                <a:cubicBezTo>
                  <a:pt x="271" y="368"/>
                  <a:pt x="273" y="373"/>
                  <a:pt x="272" y="379"/>
                </a:cubicBezTo>
                <a:cubicBezTo>
                  <a:pt x="271" y="383"/>
                  <a:pt x="269" y="387"/>
                  <a:pt x="269" y="390"/>
                </a:cubicBezTo>
                <a:cubicBezTo>
                  <a:pt x="267" y="398"/>
                  <a:pt x="271" y="402"/>
                  <a:pt x="260" y="400"/>
                </a:cubicBezTo>
                <a:cubicBezTo>
                  <a:pt x="257" y="399"/>
                  <a:pt x="241" y="395"/>
                  <a:pt x="240" y="391"/>
                </a:cubicBezTo>
                <a:cubicBezTo>
                  <a:pt x="240" y="391"/>
                  <a:pt x="240" y="391"/>
                  <a:pt x="240" y="391"/>
                </a:cubicBezTo>
                <a:cubicBezTo>
                  <a:pt x="240" y="390"/>
                  <a:pt x="238" y="389"/>
                  <a:pt x="237" y="389"/>
                </a:cubicBezTo>
                <a:cubicBezTo>
                  <a:pt x="239" y="387"/>
                  <a:pt x="239" y="387"/>
                  <a:pt x="239" y="387"/>
                </a:cubicBezTo>
                <a:close/>
                <a:moveTo>
                  <a:pt x="611" y="126"/>
                </a:moveTo>
                <a:cubicBezTo>
                  <a:pt x="387" y="126"/>
                  <a:pt x="387" y="126"/>
                  <a:pt x="387" y="126"/>
                </a:cubicBezTo>
                <a:cubicBezTo>
                  <a:pt x="15" y="0"/>
                  <a:pt x="15" y="0"/>
                  <a:pt x="15" y="0"/>
                </a:cubicBezTo>
                <a:cubicBezTo>
                  <a:pt x="15" y="0"/>
                  <a:pt x="15" y="0"/>
                  <a:pt x="15" y="0"/>
                </a:cubicBezTo>
                <a:cubicBezTo>
                  <a:pt x="11" y="9"/>
                  <a:pt x="11" y="9"/>
                  <a:pt x="11" y="9"/>
                </a:cubicBezTo>
                <a:cubicBezTo>
                  <a:pt x="11" y="13"/>
                  <a:pt x="10" y="19"/>
                  <a:pt x="6" y="22"/>
                </a:cubicBezTo>
                <a:cubicBezTo>
                  <a:pt x="1" y="26"/>
                  <a:pt x="5" y="38"/>
                  <a:pt x="4" y="44"/>
                </a:cubicBezTo>
                <a:cubicBezTo>
                  <a:pt x="3" y="49"/>
                  <a:pt x="0" y="58"/>
                  <a:pt x="5" y="62"/>
                </a:cubicBezTo>
                <a:cubicBezTo>
                  <a:pt x="5" y="62"/>
                  <a:pt x="5" y="62"/>
                  <a:pt x="5" y="62"/>
                </a:cubicBezTo>
                <a:cubicBezTo>
                  <a:pt x="6" y="64"/>
                  <a:pt x="12" y="70"/>
                  <a:pt x="15" y="71"/>
                </a:cubicBezTo>
                <a:cubicBezTo>
                  <a:pt x="17" y="72"/>
                  <a:pt x="20" y="72"/>
                  <a:pt x="23" y="72"/>
                </a:cubicBezTo>
                <a:cubicBezTo>
                  <a:pt x="25" y="73"/>
                  <a:pt x="25" y="76"/>
                  <a:pt x="27" y="77"/>
                </a:cubicBezTo>
                <a:cubicBezTo>
                  <a:pt x="30" y="81"/>
                  <a:pt x="35" y="79"/>
                  <a:pt x="39" y="80"/>
                </a:cubicBezTo>
                <a:cubicBezTo>
                  <a:pt x="44" y="82"/>
                  <a:pt x="47" y="84"/>
                  <a:pt x="50" y="88"/>
                </a:cubicBezTo>
                <a:cubicBezTo>
                  <a:pt x="61" y="94"/>
                  <a:pt x="100" y="126"/>
                  <a:pt x="101" y="96"/>
                </a:cubicBezTo>
                <a:cubicBezTo>
                  <a:pt x="101" y="93"/>
                  <a:pt x="120" y="103"/>
                  <a:pt x="125" y="104"/>
                </a:cubicBezTo>
                <a:cubicBezTo>
                  <a:pt x="137" y="109"/>
                  <a:pt x="131" y="115"/>
                  <a:pt x="133" y="124"/>
                </a:cubicBezTo>
                <a:cubicBezTo>
                  <a:pt x="139" y="124"/>
                  <a:pt x="141" y="128"/>
                  <a:pt x="145" y="130"/>
                </a:cubicBezTo>
                <a:cubicBezTo>
                  <a:pt x="150" y="131"/>
                  <a:pt x="158" y="132"/>
                  <a:pt x="163" y="132"/>
                </a:cubicBezTo>
                <a:cubicBezTo>
                  <a:pt x="166" y="133"/>
                  <a:pt x="167" y="133"/>
                  <a:pt x="169" y="132"/>
                </a:cubicBezTo>
                <a:cubicBezTo>
                  <a:pt x="173" y="129"/>
                  <a:pt x="172" y="133"/>
                  <a:pt x="173" y="135"/>
                </a:cubicBezTo>
                <a:cubicBezTo>
                  <a:pt x="174" y="137"/>
                  <a:pt x="176" y="137"/>
                  <a:pt x="178" y="138"/>
                </a:cubicBezTo>
                <a:cubicBezTo>
                  <a:pt x="180" y="138"/>
                  <a:pt x="180" y="140"/>
                  <a:pt x="182" y="140"/>
                </a:cubicBezTo>
                <a:cubicBezTo>
                  <a:pt x="192" y="135"/>
                  <a:pt x="189" y="150"/>
                  <a:pt x="191" y="156"/>
                </a:cubicBezTo>
                <a:cubicBezTo>
                  <a:pt x="194" y="162"/>
                  <a:pt x="189" y="158"/>
                  <a:pt x="186" y="157"/>
                </a:cubicBezTo>
                <a:cubicBezTo>
                  <a:pt x="182" y="155"/>
                  <a:pt x="186" y="163"/>
                  <a:pt x="186" y="165"/>
                </a:cubicBezTo>
                <a:cubicBezTo>
                  <a:pt x="187" y="171"/>
                  <a:pt x="185" y="172"/>
                  <a:pt x="184" y="177"/>
                </a:cubicBezTo>
                <a:cubicBezTo>
                  <a:pt x="181" y="191"/>
                  <a:pt x="195" y="208"/>
                  <a:pt x="205" y="217"/>
                </a:cubicBezTo>
                <a:cubicBezTo>
                  <a:pt x="210" y="222"/>
                  <a:pt x="211" y="227"/>
                  <a:pt x="208" y="233"/>
                </a:cubicBezTo>
                <a:cubicBezTo>
                  <a:pt x="206" y="239"/>
                  <a:pt x="218" y="242"/>
                  <a:pt x="220" y="249"/>
                </a:cubicBezTo>
                <a:cubicBezTo>
                  <a:pt x="220" y="253"/>
                  <a:pt x="219" y="261"/>
                  <a:pt x="221" y="265"/>
                </a:cubicBezTo>
                <a:cubicBezTo>
                  <a:pt x="222" y="270"/>
                  <a:pt x="220" y="273"/>
                  <a:pt x="220" y="278"/>
                </a:cubicBezTo>
                <a:cubicBezTo>
                  <a:pt x="220" y="278"/>
                  <a:pt x="220" y="278"/>
                  <a:pt x="220" y="278"/>
                </a:cubicBezTo>
                <a:cubicBezTo>
                  <a:pt x="225" y="279"/>
                  <a:pt x="228" y="277"/>
                  <a:pt x="228" y="283"/>
                </a:cubicBezTo>
                <a:cubicBezTo>
                  <a:pt x="228" y="292"/>
                  <a:pt x="233" y="298"/>
                  <a:pt x="238" y="304"/>
                </a:cubicBezTo>
                <a:cubicBezTo>
                  <a:pt x="243" y="310"/>
                  <a:pt x="254" y="318"/>
                  <a:pt x="255" y="324"/>
                </a:cubicBezTo>
                <a:cubicBezTo>
                  <a:pt x="252" y="330"/>
                  <a:pt x="250" y="333"/>
                  <a:pt x="255" y="338"/>
                </a:cubicBezTo>
                <a:cubicBezTo>
                  <a:pt x="256" y="340"/>
                  <a:pt x="257" y="342"/>
                  <a:pt x="258" y="344"/>
                </a:cubicBezTo>
                <a:cubicBezTo>
                  <a:pt x="259" y="346"/>
                  <a:pt x="273" y="334"/>
                  <a:pt x="271" y="351"/>
                </a:cubicBezTo>
                <a:cubicBezTo>
                  <a:pt x="271" y="356"/>
                  <a:pt x="276" y="361"/>
                  <a:pt x="276" y="368"/>
                </a:cubicBezTo>
                <a:cubicBezTo>
                  <a:pt x="276" y="372"/>
                  <a:pt x="275" y="378"/>
                  <a:pt x="280" y="380"/>
                </a:cubicBezTo>
                <a:cubicBezTo>
                  <a:pt x="288" y="382"/>
                  <a:pt x="291" y="390"/>
                  <a:pt x="296" y="396"/>
                </a:cubicBezTo>
                <a:cubicBezTo>
                  <a:pt x="299" y="398"/>
                  <a:pt x="307" y="396"/>
                  <a:pt x="307" y="401"/>
                </a:cubicBezTo>
                <a:cubicBezTo>
                  <a:pt x="306" y="402"/>
                  <a:pt x="299" y="397"/>
                  <a:pt x="298" y="400"/>
                </a:cubicBezTo>
                <a:cubicBezTo>
                  <a:pt x="294" y="401"/>
                  <a:pt x="305" y="410"/>
                  <a:pt x="307" y="411"/>
                </a:cubicBezTo>
                <a:cubicBezTo>
                  <a:pt x="310" y="415"/>
                  <a:pt x="313" y="417"/>
                  <a:pt x="316" y="422"/>
                </a:cubicBezTo>
                <a:cubicBezTo>
                  <a:pt x="321" y="429"/>
                  <a:pt x="319" y="430"/>
                  <a:pt x="327" y="434"/>
                </a:cubicBezTo>
                <a:cubicBezTo>
                  <a:pt x="334" y="438"/>
                  <a:pt x="339" y="440"/>
                  <a:pt x="347" y="442"/>
                </a:cubicBezTo>
                <a:cubicBezTo>
                  <a:pt x="347" y="446"/>
                  <a:pt x="345" y="447"/>
                  <a:pt x="349" y="451"/>
                </a:cubicBezTo>
                <a:cubicBezTo>
                  <a:pt x="354" y="455"/>
                  <a:pt x="354" y="460"/>
                  <a:pt x="358" y="465"/>
                </a:cubicBezTo>
                <a:cubicBezTo>
                  <a:pt x="374" y="483"/>
                  <a:pt x="374" y="483"/>
                  <a:pt x="374" y="483"/>
                </a:cubicBezTo>
                <a:cubicBezTo>
                  <a:pt x="379" y="488"/>
                  <a:pt x="379" y="492"/>
                  <a:pt x="386" y="487"/>
                </a:cubicBezTo>
                <a:cubicBezTo>
                  <a:pt x="392" y="483"/>
                  <a:pt x="396" y="498"/>
                  <a:pt x="401" y="500"/>
                </a:cubicBezTo>
                <a:cubicBezTo>
                  <a:pt x="405" y="502"/>
                  <a:pt x="403" y="492"/>
                  <a:pt x="403" y="490"/>
                </a:cubicBezTo>
                <a:cubicBezTo>
                  <a:pt x="403" y="485"/>
                  <a:pt x="408" y="484"/>
                  <a:pt x="406" y="490"/>
                </a:cubicBezTo>
                <a:cubicBezTo>
                  <a:pt x="404" y="494"/>
                  <a:pt x="416" y="494"/>
                  <a:pt x="420" y="495"/>
                </a:cubicBezTo>
                <a:cubicBezTo>
                  <a:pt x="423" y="496"/>
                  <a:pt x="426" y="494"/>
                  <a:pt x="429" y="494"/>
                </a:cubicBezTo>
                <a:cubicBezTo>
                  <a:pt x="433" y="494"/>
                  <a:pt x="434" y="496"/>
                  <a:pt x="437" y="497"/>
                </a:cubicBezTo>
                <a:cubicBezTo>
                  <a:pt x="437" y="501"/>
                  <a:pt x="426" y="498"/>
                  <a:pt x="428" y="505"/>
                </a:cubicBezTo>
                <a:cubicBezTo>
                  <a:pt x="429" y="506"/>
                  <a:pt x="436" y="523"/>
                  <a:pt x="430" y="520"/>
                </a:cubicBezTo>
                <a:cubicBezTo>
                  <a:pt x="420" y="514"/>
                  <a:pt x="429" y="529"/>
                  <a:pt x="431" y="533"/>
                </a:cubicBezTo>
                <a:cubicBezTo>
                  <a:pt x="433" y="538"/>
                  <a:pt x="432" y="540"/>
                  <a:pt x="433" y="546"/>
                </a:cubicBezTo>
                <a:cubicBezTo>
                  <a:pt x="435" y="554"/>
                  <a:pt x="436" y="547"/>
                  <a:pt x="440" y="549"/>
                </a:cubicBezTo>
                <a:cubicBezTo>
                  <a:pt x="441" y="552"/>
                  <a:pt x="445" y="555"/>
                  <a:pt x="440" y="557"/>
                </a:cubicBezTo>
                <a:cubicBezTo>
                  <a:pt x="440" y="557"/>
                  <a:pt x="440" y="557"/>
                  <a:pt x="440" y="557"/>
                </a:cubicBezTo>
                <a:cubicBezTo>
                  <a:pt x="446" y="562"/>
                  <a:pt x="448" y="565"/>
                  <a:pt x="452" y="571"/>
                </a:cubicBezTo>
                <a:cubicBezTo>
                  <a:pt x="455" y="575"/>
                  <a:pt x="464" y="574"/>
                  <a:pt x="469" y="575"/>
                </a:cubicBezTo>
                <a:cubicBezTo>
                  <a:pt x="473" y="577"/>
                  <a:pt x="475" y="579"/>
                  <a:pt x="479" y="580"/>
                </a:cubicBezTo>
                <a:cubicBezTo>
                  <a:pt x="484" y="581"/>
                  <a:pt x="487" y="576"/>
                  <a:pt x="491" y="581"/>
                </a:cubicBezTo>
                <a:cubicBezTo>
                  <a:pt x="495" y="586"/>
                  <a:pt x="496" y="592"/>
                  <a:pt x="497" y="598"/>
                </a:cubicBezTo>
                <a:cubicBezTo>
                  <a:pt x="496" y="607"/>
                  <a:pt x="507" y="620"/>
                  <a:pt x="515" y="623"/>
                </a:cubicBezTo>
                <a:cubicBezTo>
                  <a:pt x="518" y="623"/>
                  <a:pt x="537" y="623"/>
                  <a:pt x="534" y="621"/>
                </a:cubicBezTo>
                <a:cubicBezTo>
                  <a:pt x="530" y="618"/>
                  <a:pt x="528" y="616"/>
                  <a:pt x="534" y="618"/>
                </a:cubicBezTo>
                <a:cubicBezTo>
                  <a:pt x="540" y="620"/>
                  <a:pt x="533" y="620"/>
                  <a:pt x="536" y="621"/>
                </a:cubicBezTo>
                <a:cubicBezTo>
                  <a:pt x="542" y="624"/>
                  <a:pt x="542" y="624"/>
                  <a:pt x="542" y="624"/>
                </a:cubicBezTo>
                <a:cubicBezTo>
                  <a:pt x="551" y="627"/>
                  <a:pt x="560" y="644"/>
                  <a:pt x="560" y="653"/>
                </a:cubicBezTo>
                <a:cubicBezTo>
                  <a:pt x="560" y="656"/>
                  <a:pt x="559" y="658"/>
                  <a:pt x="559" y="661"/>
                </a:cubicBezTo>
                <a:cubicBezTo>
                  <a:pt x="559" y="671"/>
                  <a:pt x="564" y="652"/>
                  <a:pt x="569" y="659"/>
                </a:cubicBezTo>
                <a:cubicBezTo>
                  <a:pt x="570" y="660"/>
                  <a:pt x="573" y="667"/>
                  <a:pt x="573" y="669"/>
                </a:cubicBezTo>
                <a:cubicBezTo>
                  <a:pt x="573" y="669"/>
                  <a:pt x="573" y="669"/>
                  <a:pt x="573" y="669"/>
                </a:cubicBezTo>
                <a:cubicBezTo>
                  <a:pt x="579" y="667"/>
                  <a:pt x="579" y="667"/>
                  <a:pt x="579" y="667"/>
                </a:cubicBezTo>
                <a:cubicBezTo>
                  <a:pt x="579" y="668"/>
                  <a:pt x="578" y="668"/>
                  <a:pt x="578" y="668"/>
                </a:cubicBezTo>
                <a:cubicBezTo>
                  <a:pt x="580" y="665"/>
                  <a:pt x="581" y="659"/>
                  <a:pt x="585" y="659"/>
                </a:cubicBezTo>
                <a:cubicBezTo>
                  <a:pt x="588" y="659"/>
                  <a:pt x="590" y="661"/>
                  <a:pt x="594" y="660"/>
                </a:cubicBezTo>
                <a:cubicBezTo>
                  <a:pt x="596" y="659"/>
                  <a:pt x="598" y="657"/>
                  <a:pt x="600" y="655"/>
                </a:cubicBezTo>
                <a:cubicBezTo>
                  <a:pt x="602" y="654"/>
                  <a:pt x="603" y="652"/>
                  <a:pt x="600" y="651"/>
                </a:cubicBezTo>
                <a:cubicBezTo>
                  <a:pt x="597" y="650"/>
                  <a:pt x="597" y="649"/>
                  <a:pt x="599" y="648"/>
                </a:cubicBezTo>
                <a:cubicBezTo>
                  <a:pt x="601" y="646"/>
                  <a:pt x="600" y="644"/>
                  <a:pt x="601" y="643"/>
                </a:cubicBezTo>
                <a:cubicBezTo>
                  <a:pt x="603" y="642"/>
                  <a:pt x="603" y="642"/>
                  <a:pt x="606" y="642"/>
                </a:cubicBezTo>
                <a:cubicBezTo>
                  <a:pt x="607" y="642"/>
                  <a:pt x="610" y="639"/>
                  <a:pt x="614" y="639"/>
                </a:cubicBezTo>
                <a:cubicBezTo>
                  <a:pt x="616" y="639"/>
                  <a:pt x="618" y="639"/>
                  <a:pt x="619" y="637"/>
                </a:cubicBezTo>
                <a:cubicBezTo>
                  <a:pt x="621" y="633"/>
                  <a:pt x="616" y="633"/>
                  <a:pt x="622" y="630"/>
                </a:cubicBezTo>
                <a:cubicBezTo>
                  <a:pt x="625" y="629"/>
                  <a:pt x="624" y="624"/>
                  <a:pt x="626" y="621"/>
                </a:cubicBezTo>
                <a:cubicBezTo>
                  <a:pt x="627" y="617"/>
                  <a:pt x="630" y="618"/>
                  <a:pt x="632" y="616"/>
                </a:cubicBezTo>
                <a:cubicBezTo>
                  <a:pt x="634" y="615"/>
                  <a:pt x="629" y="612"/>
                  <a:pt x="632" y="609"/>
                </a:cubicBezTo>
                <a:cubicBezTo>
                  <a:pt x="633" y="608"/>
                  <a:pt x="634" y="607"/>
                  <a:pt x="635" y="605"/>
                </a:cubicBezTo>
                <a:cubicBezTo>
                  <a:pt x="637" y="604"/>
                  <a:pt x="637" y="601"/>
                  <a:pt x="638" y="599"/>
                </a:cubicBezTo>
                <a:cubicBezTo>
                  <a:pt x="640" y="594"/>
                  <a:pt x="640" y="594"/>
                  <a:pt x="640" y="594"/>
                </a:cubicBezTo>
                <a:cubicBezTo>
                  <a:pt x="640" y="594"/>
                  <a:pt x="640" y="594"/>
                  <a:pt x="640" y="594"/>
                </a:cubicBezTo>
                <a:cubicBezTo>
                  <a:pt x="637" y="593"/>
                  <a:pt x="634" y="592"/>
                  <a:pt x="631" y="590"/>
                </a:cubicBezTo>
                <a:cubicBezTo>
                  <a:pt x="630" y="589"/>
                  <a:pt x="626" y="587"/>
                  <a:pt x="626" y="585"/>
                </a:cubicBezTo>
                <a:cubicBezTo>
                  <a:pt x="626" y="583"/>
                  <a:pt x="625" y="582"/>
                  <a:pt x="625" y="580"/>
                </a:cubicBezTo>
                <a:cubicBezTo>
                  <a:pt x="625" y="576"/>
                  <a:pt x="625" y="576"/>
                  <a:pt x="623" y="573"/>
                </a:cubicBezTo>
                <a:cubicBezTo>
                  <a:pt x="619" y="568"/>
                  <a:pt x="623" y="565"/>
                  <a:pt x="626" y="562"/>
                </a:cubicBezTo>
                <a:cubicBezTo>
                  <a:pt x="631" y="556"/>
                  <a:pt x="628" y="548"/>
                  <a:pt x="623" y="544"/>
                </a:cubicBezTo>
                <a:cubicBezTo>
                  <a:pt x="618" y="539"/>
                  <a:pt x="621" y="536"/>
                  <a:pt x="619" y="530"/>
                </a:cubicBezTo>
                <a:cubicBezTo>
                  <a:pt x="618" y="528"/>
                  <a:pt x="614" y="527"/>
                  <a:pt x="613" y="524"/>
                </a:cubicBezTo>
                <a:cubicBezTo>
                  <a:pt x="610" y="521"/>
                  <a:pt x="611" y="516"/>
                  <a:pt x="608" y="513"/>
                </a:cubicBezTo>
                <a:cubicBezTo>
                  <a:pt x="606" y="509"/>
                  <a:pt x="597" y="515"/>
                  <a:pt x="597" y="507"/>
                </a:cubicBezTo>
                <a:cubicBezTo>
                  <a:pt x="596" y="503"/>
                  <a:pt x="600" y="501"/>
                  <a:pt x="600" y="499"/>
                </a:cubicBezTo>
                <a:cubicBezTo>
                  <a:pt x="596" y="499"/>
                  <a:pt x="595" y="498"/>
                  <a:pt x="594" y="494"/>
                </a:cubicBezTo>
                <a:cubicBezTo>
                  <a:pt x="593" y="486"/>
                  <a:pt x="593" y="487"/>
                  <a:pt x="587" y="483"/>
                </a:cubicBezTo>
                <a:cubicBezTo>
                  <a:pt x="582" y="480"/>
                  <a:pt x="582" y="470"/>
                  <a:pt x="582" y="465"/>
                </a:cubicBezTo>
                <a:cubicBezTo>
                  <a:pt x="582" y="462"/>
                  <a:pt x="583" y="456"/>
                  <a:pt x="582" y="453"/>
                </a:cubicBezTo>
                <a:cubicBezTo>
                  <a:pt x="579" y="446"/>
                  <a:pt x="588" y="453"/>
                  <a:pt x="589" y="453"/>
                </a:cubicBezTo>
                <a:cubicBezTo>
                  <a:pt x="591" y="448"/>
                  <a:pt x="592" y="456"/>
                  <a:pt x="598" y="454"/>
                </a:cubicBezTo>
                <a:cubicBezTo>
                  <a:pt x="604" y="452"/>
                  <a:pt x="610" y="454"/>
                  <a:pt x="616" y="450"/>
                </a:cubicBezTo>
                <a:cubicBezTo>
                  <a:pt x="618" y="448"/>
                  <a:pt x="623" y="452"/>
                  <a:pt x="623" y="448"/>
                </a:cubicBezTo>
                <a:cubicBezTo>
                  <a:pt x="623" y="446"/>
                  <a:pt x="626" y="440"/>
                  <a:pt x="629" y="443"/>
                </a:cubicBezTo>
                <a:cubicBezTo>
                  <a:pt x="631" y="445"/>
                  <a:pt x="633" y="447"/>
                  <a:pt x="634" y="443"/>
                </a:cubicBezTo>
                <a:cubicBezTo>
                  <a:pt x="636" y="437"/>
                  <a:pt x="634" y="430"/>
                  <a:pt x="634" y="424"/>
                </a:cubicBezTo>
                <a:cubicBezTo>
                  <a:pt x="633" y="418"/>
                  <a:pt x="629" y="413"/>
                  <a:pt x="628" y="408"/>
                </a:cubicBezTo>
                <a:cubicBezTo>
                  <a:pt x="628" y="403"/>
                  <a:pt x="629" y="400"/>
                  <a:pt x="625" y="398"/>
                </a:cubicBezTo>
                <a:cubicBezTo>
                  <a:pt x="622" y="397"/>
                  <a:pt x="624" y="394"/>
                  <a:pt x="624" y="392"/>
                </a:cubicBezTo>
                <a:cubicBezTo>
                  <a:pt x="623" y="389"/>
                  <a:pt x="620" y="387"/>
                  <a:pt x="618" y="383"/>
                </a:cubicBezTo>
                <a:cubicBezTo>
                  <a:pt x="617" y="378"/>
                  <a:pt x="616" y="370"/>
                  <a:pt x="616" y="365"/>
                </a:cubicBezTo>
                <a:cubicBezTo>
                  <a:pt x="616" y="356"/>
                  <a:pt x="615" y="352"/>
                  <a:pt x="612" y="344"/>
                </a:cubicBezTo>
                <a:cubicBezTo>
                  <a:pt x="609" y="338"/>
                  <a:pt x="622" y="345"/>
                  <a:pt x="620" y="336"/>
                </a:cubicBezTo>
                <a:cubicBezTo>
                  <a:pt x="619" y="331"/>
                  <a:pt x="617" y="323"/>
                  <a:pt x="615" y="319"/>
                </a:cubicBezTo>
                <a:cubicBezTo>
                  <a:pt x="613" y="317"/>
                  <a:pt x="621" y="317"/>
                  <a:pt x="623" y="315"/>
                </a:cubicBezTo>
                <a:cubicBezTo>
                  <a:pt x="626" y="313"/>
                  <a:pt x="621" y="309"/>
                  <a:pt x="622" y="306"/>
                </a:cubicBezTo>
                <a:cubicBezTo>
                  <a:pt x="623" y="302"/>
                  <a:pt x="621" y="298"/>
                  <a:pt x="625" y="295"/>
                </a:cubicBezTo>
                <a:cubicBezTo>
                  <a:pt x="625" y="293"/>
                  <a:pt x="623" y="292"/>
                  <a:pt x="623" y="290"/>
                </a:cubicBezTo>
                <a:cubicBezTo>
                  <a:pt x="630" y="288"/>
                  <a:pt x="633" y="291"/>
                  <a:pt x="633" y="282"/>
                </a:cubicBezTo>
                <a:cubicBezTo>
                  <a:pt x="633" y="276"/>
                  <a:pt x="622" y="281"/>
                  <a:pt x="624" y="274"/>
                </a:cubicBezTo>
                <a:cubicBezTo>
                  <a:pt x="626" y="270"/>
                  <a:pt x="625" y="268"/>
                  <a:pt x="626" y="263"/>
                </a:cubicBezTo>
                <a:cubicBezTo>
                  <a:pt x="630" y="255"/>
                  <a:pt x="626" y="237"/>
                  <a:pt x="625" y="228"/>
                </a:cubicBezTo>
                <a:cubicBezTo>
                  <a:pt x="623" y="223"/>
                  <a:pt x="630" y="228"/>
                  <a:pt x="632" y="228"/>
                </a:cubicBezTo>
                <a:cubicBezTo>
                  <a:pt x="636" y="228"/>
                  <a:pt x="630" y="219"/>
                  <a:pt x="627" y="218"/>
                </a:cubicBezTo>
                <a:cubicBezTo>
                  <a:pt x="621" y="216"/>
                  <a:pt x="625" y="210"/>
                  <a:pt x="626" y="206"/>
                </a:cubicBezTo>
                <a:cubicBezTo>
                  <a:pt x="626" y="202"/>
                  <a:pt x="619" y="204"/>
                  <a:pt x="619" y="201"/>
                </a:cubicBezTo>
                <a:cubicBezTo>
                  <a:pt x="619" y="199"/>
                  <a:pt x="622" y="198"/>
                  <a:pt x="622" y="197"/>
                </a:cubicBezTo>
                <a:cubicBezTo>
                  <a:pt x="622" y="195"/>
                  <a:pt x="618" y="193"/>
                  <a:pt x="617" y="192"/>
                </a:cubicBezTo>
                <a:cubicBezTo>
                  <a:pt x="613" y="192"/>
                  <a:pt x="606" y="192"/>
                  <a:pt x="605" y="187"/>
                </a:cubicBezTo>
                <a:cubicBezTo>
                  <a:pt x="604" y="183"/>
                  <a:pt x="606" y="181"/>
                  <a:pt x="603" y="176"/>
                </a:cubicBezTo>
                <a:cubicBezTo>
                  <a:pt x="601" y="175"/>
                  <a:pt x="602" y="172"/>
                  <a:pt x="602" y="170"/>
                </a:cubicBezTo>
                <a:cubicBezTo>
                  <a:pt x="602" y="167"/>
                  <a:pt x="601" y="164"/>
                  <a:pt x="601" y="162"/>
                </a:cubicBezTo>
                <a:cubicBezTo>
                  <a:pt x="601" y="162"/>
                  <a:pt x="601" y="162"/>
                  <a:pt x="601" y="162"/>
                </a:cubicBezTo>
                <a:cubicBezTo>
                  <a:pt x="606" y="162"/>
                  <a:pt x="612" y="162"/>
                  <a:pt x="612" y="155"/>
                </a:cubicBezTo>
                <a:cubicBezTo>
                  <a:pt x="612" y="152"/>
                  <a:pt x="611" y="144"/>
                  <a:pt x="613" y="141"/>
                </a:cubicBezTo>
                <a:cubicBezTo>
                  <a:pt x="615" y="139"/>
                  <a:pt x="613" y="138"/>
                  <a:pt x="610" y="136"/>
                </a:cubicBezTo>
                <a:cubicBezTo>
                  <a:pt x="610" y="136"/>
                  <a:pt x="609" y="131"/>
                  <a:pt x="609" y="130"/>
                </a:cubicBezTo>
                <a:cubicBezTo>
                  <a:pt x="611" y="126"/>
                  <a:pt x="611" y="126"/>
                  <a:pt x="611" y="12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7" name="Freeform 6"/>
          <p:cNvSpPr>
            <a:spLocks/>
          </p:cNvSpPr>
          <p:nvPr/>
        </p:nvSpPr>
        <p:spPr bwMode="auto">
          <a:xfrm>
            <a:off x="5826631" y="1034414"/>
            <a:ext cx="1526511" cy="1838194"/>
          </a:xfrm>
          <a:custGeom>
            <a:avLst/>
            <a:gdLst/>
            <a:ahLst/>
            <a:cxnLst>
              <a:cxn ang="0">
                <a:pos x="31" y="60"/>
              </a:cxn>
              <a:cxn ang="0">
                <a:pos x="22" y="86"/>
              </a:cxn>
              <a:cxn ang="0">
                <a:pos x="24" y="100"/>
              </a:cxn>
              <a:cxn ang="0">
                <a:pos x="43" y="121"/>
              </a:cxn>
              <a:cxn ang="0">
                <a:pos x="48" y="142"/>
              </a:cxn>
              <a:cxn ang="0">
                <a:pos x="47" y="187"/>
              </a:cxn>
              <a:cxn ang="0">
                <a:pos x="44" y="214"/>
              </a:cxn>
              <a:cxn ang="0">
                <a:pos x="44" y="239"/>
              </a:cxn>
              <a:cxn ang="0">
                <a:pos x="33" y="268"/>
              </a:cxn>
              <a:cxn ang="0">
                <a:pos x="45" y="316"/>
              </a:cxn>
              <a:cxn ang="0">
                <a:pos x="55" y="348"/>
              </a:cxn>
              <a:cxn ang="0">
                <a:pos x="44" y="372"/>
              </a:cxn>
              <a:cxn ang="0">
                <a:pos x="10" y="377"/>
              </a:cxn>
              <a:cxn ang="0">
                <a:pos x="8" y="407"/>
              </a:cxn>
              <a:cxn ang="0">
                <a:pos x="18" y="431"/>
              </a:cxn>
              <a:cxn ang="0">
                <a:pos x="40" y="454"/>
              </a:cxn>
              <a:cxn ang="0">
                <a:pos x="44" y="497"/>
              </a:cxn>
              <a:cxn ang="0">
                <a:pos x="52" y="514"/>
              </a:cxn>
              <a:cxn ang="0">
                <a:pos x="61" y="512"/>
              </a:cxn>
              <a:cxn ang="0">
                <a:pos x="88" y="514"/>
              </a:cxn>
              <a:cxn ang="0">
                <a:pos x="92" y="527"/>
              </a:cxn>
              <a:cxn ang="0">
                <a:pos x="102" y="554"/>
              </a:cxn>
              <a:cxn ang="0">
                <a:pos x="107" y="580"/>
              </a:cxn>
              <a:cxn ang="0">
                <a:pos x="131" y="610"/>
              </a:cxn>
              <a:cxn ang="0">
                <a:pos x="170" y="617"/>
              </a:cxn>
              <a:cxn ang="0">
                <a:pos x="193" y="650"/>
              </a:cxn>
              <a:cxn ang="0">
                <a:pos x="206" y="659"/>
              </a:cxn>
              <a:cxn ang="0">
                <a:pos x="213" y="664"/>
              </a:cxn>
              <a:cxn ang="0">
                <a:pos x="235" y="672"/>
              </a:cxn>
              <a:cxn ang="0">
                <a:pos x="245" y="653"/>
              </a:cxn>
              <a:cxn ang="0">
                <a:pos x="256" y="621"/>
              </a:cxn>
              <a:cxn ang="0">
                <a:pos x="263" y="600"/>
              </a:cxn>
              <a:cxn ang="0">
                <a:pos x="275" y="572"/>
              </a:cxn>
              <a:cxn ang="0">
                <a:pos x="292" y="545"/>
              </a:cxn>
              <a:cxn ang="0">
                <a:pos x="321" y="553"/>
              </a:cxn>
              <a:cxn ang="0">
                <a:pos x="341" y="556"/>
              </a:cxn>
              <a:cxn ang="0">
                <a:pos x="368" y="577"/>
              </a:cxn>
              <a:cxn ang="0">
                <a:pos x="411" y="571"/>
              </a:cxn>
              <a:cxn ang="0">
                <a:pos x="447" y="579"/>
              </a:cxn>
              <a:cxn ang="0">
                <a:pos x="471" y="538"/>
              </a:cxn>
              <a:cxn ang="0">
                <a:pos x="525" y="547"/>
              </a:cxn>
              <a:cxn ang="0">
                <a:pos x="515" y="518"/>
              </a:cxn>
              <a:cxn ang="0">
                <a:pos x="507" y="484"/>
              </a:cxn>
              <a:cxn ang="0">
                <a:pos x="509" y="465"/>
              </a:cxn>
              <a:cxn ang="0">
                <a:pos x="506" y="435"/>
              </a:cxn>
              <a:cxn ang="0">
                <a:pos x="511" y="387"/>
              </a:cxn>
              <a:cxn ang="0">
                <a:pos x="529" y="346"/>
              </a:cxn>
              <a:cxn ang="0">
                <a:pos x="541" y="336"/>
              </a:cxn>
              <a:cxn ang="0">
                <a:pos x="561" y="300"/>
              </a:cxn>
              <a:cxn ang="0">
                <a:pos x="535" y="282"/>
              </a:cxn>
              <a:cxn ang="0">
                <a:pos x="493" y="267"/>
              </a:cxn>
              <a:cxn ang="0">
                <a:pos x="446" y="232"/>
              </a:cxn>
              <a:cxn ang="0">
                <a:pos x="406" y="135"/>
              </a:cxn>
              <a:cxn ang="0">
                <a:pos x="340" y="83"/>
              </a:cxn>
              <a:cxn ang="0">
                <a:pos x="285" y="40"/>
              </a:cxn>
              <a:cxn ang="0">
                <a:pos x="83" y="1"/>
              </a:cxn>
            </a:cxnLst>
            <a:rect l="0" t="0" r="r" b="b"/>
            <a:pathLst>
              <a:path w="561" h="676">
                <a:moveTo>
                  <a:pt x="32" y="50"/>
                </a:moveTo>
                <a:cubicBezTo>
                  <a:pt x="30" y="54"/>
                  <a:pt x="30" y="54"/>
                  <a:pt x="30" y="54"/>
                </a:cubicBezTo>
                <a:cubicBezTo>
                  <a:pt x="30" y="55"/>
                  <a:pt x="31" y="60"/>
                  <a:pt x="31" y="60"/>
                </a:cubicBezTo>
                <a:cubicBezTo>
                  <a:pt x="34" y="62"/>
                  <a:pt x="36" y="63"/>
                  <a:pt x="34" y="65"/>
                </a:cubicBezTo>
                <a:cubicBezTo>
                  <a:pt x="32" y="68"/>
                  <a:pt x="33" y="76"/>
                  <a:pt x="33" y="79"/>
                </a:cubicBezTo>
                <a:cubicBezTo>
                  <a:pt x="33" y="86"/>
                  <a:pt x="27" y="86"/>
                  <a:pt x="22" y="86"/>
                </a:cubicBezTo>
                <a:cubicBezTo>
                  <a:pt x="22" y="86"/>
                  <a:pt x="22" y="86"/>
                  <a:pt x="22" y="86"/>
                </a:cubicBezTo>
                <a:cubicBezTo>
                  <a:pt x="22" y="88"/>
                  <a:pt x="23" y="91"/>
                  <a:pt x="23" y="94"/>
                </a:cubicBezTo>
                <a:cubicBezTo>
                  <a:pt x="23" y="96"/>
                  <a:pt x="22" y="99"/>
                  <a:pt x="24" y="100"/>
                </a:cubicBezTo>
                <a:cubicBezTo>
                  <a:pt x="27" y="105"/>
                  <a:pt x="25" y="107"/>
                  <a:pt x="26" y="111"/>
                </a:cubicBezTo>
                <a:cubicBezTo>
                  <a:pt x="27" y="116"/>
                  <a:pt x="34" y="116"/>
                  <a:pt x="38" y="116"/>
                </a:cubicBezTo>
                <a:cubicBezTo>
                  <a:pt x="39" y="117"/>
                  <a:pt x="43" y="119"/>
                  <a:pt x="43" y="121"/>
                </a:cubicBezTo>
                <a:cubicBezTo>
                  <a:pt x="43" y="122"/>
                  <a:pt x="40" y="123"/>
                  <a:pt x="40" y="125"/>
                </a:cubicBezTo>
                <a:cubicBezTo>
                  <a:pt x="40" y="128"/>
                  <a:pt x="47" y="126"/>
                  <a:pt x="47" y="130"/>
                </a:cubicBezTo>
                <a:cubicBezTo>
                  <a:pt x="46" y="134"/>
                  <a:pt x="42" y="140"/>
                  <a:pt x="48" y="142"/>
                </a:cubicBezTo>
                <a:cubicBezTo>
                  <a:pt x="51" y="143"/>
                  <a:pt x="57" y="152"/>
                  <a:pt x="53" y="152"/>
                </a:cubicBezTo>
                <a:cubicBezTo>
                  <a:pt x="51" y="152"/>
                  <a:pt x="44" y="147"/>
                  <a:pt x="46" y="152"/>
                </a:cubicBezTo>
                <a:cubicBezTo>
                  <a:pt x="47" y="161"/>
                  <a:pt x="51" y="179"/>
                  <a:pt x="47" y="187"/>
                </a:cubicBezTo>
                <a:cubicBezTo>
                  <a:pt x="46" y="192"/>
                  <a:pt x="47" y="194"/>
                  <a:pt x="45" y="198"/>
                </a:cubicBezTo>
                <a:cubicBezTo>
                  <a:pt x="43" y="205"/>
                  <a:pt x="54" y="200"/>
                  <a:pt x="54" y="206"/>
                </a:cubicBezTo>
                <a:cubicBezTo>
                  <a:pt x="54" y="215"/>
                  <a:pt x="51" y="212"/>
                  <a:pt x="44" y="214"/>
                </a:cubicBezTo>
                <a:cubicBezTo>
                  <a:pt x="44" y="216"/>
                  <a:pt x="46" y="217"/>
                  <a:pt x="46" y="219"/>
                </a:cubicBezTo>
                <a:cubicBezTo>
                  <a:pt x="42" y="222"/>
                  <a:pt x="44" y="226"/>
                  <a:pt x="43" y="230"/>
                </a:cubicBezTo>
                <a:cubicBezTo>
                  <a:pt x="42" y="233"/>
                  <a:pt x="47" y="237"/>
                  <a:pt x="44" y="239"/>
                </a:cubicBezTo>
                <a:cubicBezTo>
                  <a:pt x="42" y="241"/>
                  <a:pt x="34" y="241"/>
                  <a:pt x="36" y="243"/>
                </a:cubicBezTo>
                <a:cubicBezTo>
                  <a:pt x="38" y="247"/>
                  <a:pt x="40" y="255"/>
                  <a:pt x="41" y="260"/>
                </a:cubicBezTo>
                <a:cubicBezTo>
                  <a:pt x="43" y="269"/>
                  <a:pt x="30" y="262"/>
                  <a:pt x="33" y="268"/>
                </a:cubicBezTo>
                <a:cubicBezTo>
                  <a:pt x="36" y="276"/>
                  <a:pt x="37" y="280"/>
                  <a:pt x="37" y="289"/>
                </a:cubicBezTo>
                <a:cubicBezTo>
                  <a:pt x="37" y="294"/>
                  <a:pt x="38" y="302"/>
                  <a:pt x="39" y="307"/>
                </a:cubicBezTo>
                <a:cubicBezTo>
                  <a:pt x="41" y="311"/>
                  <a:pt x="44" y="313"/>
                  <a:pt x="45" y="316"/>
                </a:cubicBezTo>
                <a:cubicBezTo>
                  <a:pt x="45" y="318"/>
                  <a:pt x="43" y="321"/>
                  <a:pt x="46" y="322"/>
                </a:cubicBezTo>
                <a:cubicBezTo>
                  <a:pt x="50" y="324"/>
                  <a:pt x="49" y="327"/>
                  <a:pt x="49" y="332"/>
                </a:cubicBezTo>
                <a:cubicBezTo>
                  <a:pt x="50" y="337"/>
                  <a:pt x="54" y="342"/>
                  <a:pt x="55" y="348"/>
                </a:cubicBezTo>
                <a:cubicBezTo>
                  <a:pt x="55" y="354"/>
                  <a:pt x="57" y="361"/>
                  <a:pt x="55" y="367"/>
                </a:cubicBezTo>
                <a:cubicBezTo>
                  <a:pt x="54" y="371"/>
                  <a:pt x="52" y="369"/>
                  <a:pt x="50" y="367"/>
                </a:cubicBezTo>
                <a:cubicBezTo>
                  <a:pt x="47" y="364"/>
                  <a:pt x="44" y="370"/>
                  <a:pt x="44" y="372"/>
                </a:cubicBezTo>
                <a:cubicBezTo>
                  <a:pt x="44" y="376"/>
                  <a:pt x="39" y="372"/>
                  <a:pt x="37" y="374"/>
                </a:cubicBezTo>
                <a:cubicBezTo>
                  <a:pt x="31" y="378"/>
                  <a:pt x="25" y="376"/>
                  <a:pt x="19" y="378"/>
                </a:cubicBezTo>
                <a:cubicBezTo>
                  <a:pt x="13" y="380"/>
                  <a:pt x="12" y="372"/>
                  <a:pt x="10" y="377"/>
                </a:cubicBezTo>
                <a:cubicBezTo>
                  <a:pt x="9" y="377"/>
                  <a:pt x="0" y="370"/>
                  <a:pt x="3" y="377"/>
                </a:cubicBezTo>
                <a:cubicBezTo>
                  <a:pt x="4" y="380"/>
                  <a:pt x="3" y="386"/>
                  <a:pt x="3" y="389"/>
                </a:cubicBezTo>
                <a:cubicBezTo>
                  <a:pt x="3" y="394"/>
                  <a:pt x="3" y="404"/>
                  <a:pt x="8" y="407"/>
                </a:cubicBezTo>
                <a:cubicBezTo>
                  <a:pt x="14" y="411"/>
                  <a:pt x="14" y="410"/>
                  <a:pt x="15" y="418"/>
                </a:cubicBezTo>
                <a:cubicBezTo>
                  <a:pt x="16" y="422"/>
                  <a:pt x="17" y="423"/>
                  <a:pt x="21" y="423"/>
                </a:cubicBezTo>
                <a:cubicBezTo>
                  <a:pt x="21" y="425"/>
                  <a:pt x="17" y="427"/>
                  <a:pt x="18" y="431"/>
                </a:cubicBezTo>
                <a:cubicBezTo>
                  <a:pt x="18" y="439"/>
                  <a:pt x="27" y="433"/>
                  <a:pt x="29" y="437"/>
                </a:cubicBezTo>
                <a:cubicBezTo>
                  <a:pt x="32" y="440"/>
                  <a:pt x="31" y="445"/>
                  <a:pt x="34" y="448"/>
                </a:cubicBezTo>
                <a:cubicBezTo>
                  <a:pt x="35" y="451"/>
                  <a:pt x="39" y="452"/>
                  <a:pt x="40" y="454"/>
                </a:cubicBezTo>
                <a:cubicBezTo>
                  <a:pt x="42" y="460"/>
                  <a:pt x="39" y="463"/>
                  <a:pt x="44" y="468"/>
                </a:cubicBezTo>
                <a:cubicBezTo>
                  <a:pt x="49" y="472"/>
                  <a:pt x="52" y="480"/>
                  <a:pt x="47" y="486"/>
                </a:cubicBezTo>
                <a:cubicBezTo>
                  <a:pt x="44" y="489"/>
                  <a:pt x="40" y="492"/>
                  <a:pt x="44" y="497"/>
                </a:cubicBezTo>
                <a:cubicBezTo>
                  <a:pt x="46" y="500"/>
                  <a:pt x="46" y="500"/>
                  <a:pt x="46" y="504"/>
                </a:cubicBezTo>
                <a:cubicBezTo>
                  <a:pt x="46" y="506"/>
                  <a:pt x="47" y="507"/>
                  <a:pt x="47" y="509"/>
                </a:cubicBezTo>
                <a:cubicBezTo>
                  <a:pt x="47" y="511"/>
                  <a:pt x="51" y="513"/>
                  <a:pt x="52" y="514"/>
                </a:cubicBezTo>
                <a:cubicBezTo>
                  <a:pt x="55" y="516"/>
                  <a:pt x="58" y="517"/>
                  <a:pt x="61" y="518"/>
                </a:cubicBezTo>
                <a:cubicBezTo>
                  <a:pt x="61" y="518"/>
                  <a:pt x="61" y="518"/>
                  <a:pt x="61" y="518"/>
                </a:cubicBezTo>
                <a:cubicBezTo>
                  <a:pt x="61" y="517"/>
                  <a:pt x="60" y="512"/>
                  <a:pt x="61" y="512"/>
                </a:cubicBezTo>
                <a:cubicBezTo>
                  <a:pt x="67" y="513"/>
                  <a:pt x="66" y="519"/>
                  <a:pt x="74" y="514"/>
                </a:cubicBezTo>
                <a:cubicBezTo>
                  <a:pt x="75" y="513"/>
                  <a:pt x="77" y="512"/>
                  <a:pt x="78" y="514"/>
                </a:cubicBezTo>
                <a:cubicBezTo>
                  <a:pt x="79" y="517"/>
                  <a:pt x="86" y="511"/>
                  <a:pt x="88" y="514"/>
                </a:cubicBezTo>
                <a:cubicBezTo>
                  <a:pt x="88" y="514"/>
                  <a:pt x="86" y="517"/>
                  <a:pt x="86" y="518"/>
                </a:cubicBezTo>
                <a:cubicBezTo>
                  <a:pt x="84" y="521"/>
                  <a:pt x="83" y="523"/>
                  <a:pt x="84" y="527"/>
                </a:cubicBezTo>
                <a:cubicBezTo>
                  <a:pt x="87" y="532"/>
                  <a:pt x="89" y="525"/>
                  <a:pt x="92" y="527"/>
                </a:cubicBezTo>
                <a:cubicBezTo>
                  <a:pt x="93" y="527"/>
                  <a:pt x="91" y="531"/>
                  <a:pt x="92" y="532"/>
                </a:cubicBezTo>
                <a:cubicBezTo>
                  <a:pt x="94" y="535"/>
                  <a:pt x="98" y="530"/>
                  <a:pt x="101" y="536"/>
                </a:cubicBezTo>
                <a:cubicBezTo>
                  <a:pt x="102" y="541"/>
                  <a:pt x="107" y="550"/>
                  <a:pt x="102" y="554"/>
                </a:cubicBezTo>
                <a:cubicBezTo>
                  <a:pt x="100" y="556"/>
                  <a:pt x="97" y="555"/>
                  <a:pt x="101" y="558"/>
                </a:cubicBezTo>
                <a:cubicBezTo>
                  <a:pt x="104" y="560"/>
                  <a:pt x="108" y="564"/>
                  <a:pt x="109" y="567"/>
                </a:cubicBezTo>
                <a:cubicBezTo>
                  <a:pt x="110" y="575"/>
                  <a:pt x="103" y="576"/>
                  <a:pt x="107" y="580"/>
                </a:cubicBezTo>
                <a:cubicBezTo>
                  <a:pt x="111" y="584"/>
                  <a:pt x="113" y="591"/>
                  <a:pt x="116" y="596"/>
                </a:cubicBezTo>
                <a:cubicBezTo>
                  <a:pt x="122" y="607"/>
                  <a:pt x="122" y="607"/>
                  <a:pt x="122" y="607"/>
                </a:cubicBezTo>
                <a:cubicBezTo>
                  <a:pt x="123" y="610"/>
                  <a:pt x="129" y="614"/>
                  <a:pt x="131" y="610"/>
                </a:cubicBezTo>
                <a:cubicBezTo>
                  <a:pt x="132" y="608"/>
                  <a:pt x="148" y="608"/>
                  <a:pt x="149" y="611"/>
                </a:cubicBezTo>
                <a:cubicBezTo>
                  <a:pt x="153" y="620"/>
                  <a:pt x="160" y="607"/>
                  <a:pt x="162" y="612"/>
                </a:cubicBezTo>
                <a:cubicBezTo>
                  <a:pt x="167" y="620"/>
                  <a:pt x="164" y="614"/>
                  <a:pt x="170" y="617"/>
                </a:cubicBezTo>
                <a:cubicBezTo>
                  <a:pt x="173" y="619"/>
                  <a:pt x="174" y="629"/>
                  <a:pt x="173" y="633"/>
                </a:cubicBezTo>
                <a:cubicBezTo>
                  <a:pt x="173" y="636"/>
                  <a:pt x="187" y="646"/>
                  <a:pt x="190" y="648"/>
                </a:cubicBezTo>
                <a:cubicBezTo>
                  <a:pt x="191" y="650"/>
                  <a:pt x="191" y="649"/>
                  <a:pt x="193" y="650"/>
                </a:cubicBezTo>
                <a:cubicBezTo>
                  <a:pt x="199" y="650"/>
                  <a:pt x="194" y="656"/>
                  <a:pt x="197" y="657"/>
                </a:cubicBezTo>
                <a:cubicBezTo>
                  <a:pt x="199" y="658"/>
                  <a:pt x="201" y="656"/>
                  <a:pt x="203" y="656"/>
                </a:cubicBezTo>
                <a:cubicBezTo>
                  <a:pt x="204" y="656"/>
                  <a:pt x="206" y="658"/>
                  <a:pt x="206" y="659"/>
                </a:cubicBezTo>
                <a:cubicBezTo>
                  <a:pt x="205" y="664"/>
                  <a:pt x="205" y="664"/>
                  <a:pt x="205" y="664"/>
                </a:cubicBezTo>
                <a:cubicBezTo>
                  <a:pt x="205" y="664"/>
                  <a:pt x="205" y="664"/>
                  <a:pt x="205" y="664"/>
                </a:cubicBezTo>
                <a:cubicBezTo>
                  <a:pt x="213" y="664"/>
                  <a:pt x="213" y="664"/>
                  <a:pt x="213" y="664"/>
                </a:cubicBezTo>
                <a:cubicBezTo>
                  <a:pt x="215" y="667"/>
                  <a:pt x="214" y="673"/>
                  <a:pt x="218" y="673"/>
                </a:cubicBezTo>
                <a:cubicBezTo>
                  <a:pt x="221" y="673"/>
                  <a:pt x="226" y="672"/>
                  <a:pt x="229" y="671"/>
                </a:cubicBezTo>
                <a:cubicBezTo>
                  <a:pt x="232" y="671"/>
                  <a:pt x="233" y="670"/>
                  <a:pt x="235" y="672"/>
                </a:cubicBezTo>
                <a:cubicBezTo>
                  <a:pt x="238" y="676"/>
                  <a:pt x="239" y="670"/>
                  <a:pt x="241" y="668"/>
                </a:cubicBezTo>
                <a:cubicBezTo>
                  <a:pt x="242" y="665"/>
                  <a:pt x="246" y="664"/>
                  <a:pt x="247" y="662"/>
                </a:cubicBezTo>
                <a:cubicBezTo>
                  <a:pt x="243" y="659"/>
                  <a:pt x="244" y="658"/>
                  <a:pt x="245" y="653"/>
                </a:cubicBezTo>
                <a:cubicBezTo>
                  <a:pt x="247" y="647"/>
                  <a:pt x="243" y="639"/>
                  <a:pt x="246" y="633"/>
                </a:cubicBezTo>
                <a:cubicBezTo>
                  <a:pt x="247" y="631"/>
                  <a:pt x="252" y="631"/>
                  <a:pt x="254" y="630"/>
                </a:cubicBezTo>
                <a:cubicBezTo>
                  <a:pt x="258" y="628"/>
                  <a:pt x="255" y="624"/>
                  <a:pt x="256" y="621"/>
                </a:cubicBezTo>
                <a:cubicBezTo>
                  <a:pt x="260" y="617"/>
                  <a:pt x="255" y="615"/>
                  <a:pt x="258" y="614"/>
                </a:cubicBezTo>
                <a:cubicBezTo>
                  <a:pt x="263" y="611"/>
                  <a:pt x="259" y="610"/>
                  <a:pt x="258" y="607"/>
                </a:cubicBezTo>
                <a:cubicBezTo>
                  <a:pt x="258" y="604"/>
                  <a:pt x="262" y="603"/>
                  <a:pt x="263" y="600"/>
                </a:cubicBezTo>
                <a:cubicBezTo>
                  <a:pt x="264" y="598"/>
                  <a:pt x="265" y="593"/>
                  <a:pt x="266" y="592"/>
                </a:cubicBezTo>
                <a:cubicBezTo>
                  <a:pt x="268" y="590"/>
                  <a:pt x="278" y="590"/>
                  <a:pt x="272" y="585"/>
                </a:cubicBezTo>
                <a:cubicBezTo>
                  <a:pt x="267" y="581"/>
                  <a:pt x="283" y="577"/>
                  <a:pt x="275" y="572"/>
                </a:cubicBezTo>
                <a:cubicBezTo>
                  <a:pt x="270" y="568"/>
                  <a:pt x="277" y="568"/>
                  <a:pt x="278" y="565"/>
                </a:cubicBezTo>
                <a:cubicBezTo>
                  <a:pt x="280" y="559"/>
                  <a:pt x="277" y="557"/>
                  <a:pt x="282" y="550"/>
                </a:cubicBezTo>
                <a:cubicBezTo>
                  <a:pt x="288" y="548"/>
                  <a:pt x="291" y="553"/>
                  <a:pt x="292" y="545"/>
                </a:cubicBezTo>
                <a:cubicBezTo>
                  <a:pt x="296" y="528"/>
                  <a:pt x="301" y="543"/>
                  <a:pt x="309" y="544"/>
                </a:cubicBezTo>
                <a:cubicBezTo>
                  <a:pt x="312" y="544"/>
                  <a:pt x="314" y="544"/>
                  <a:pt x="316" y="547"/>
                </a:cubicBezTo>
                <a:cubicBezTo>
                  <a:pt x="318" y="549"/>
                  <a:pt x="318" y="552"/>
                  <a:pt x="321" y="553"/>
                </a:cubicBezTo>
                <a:cubicBezTo>
                  <a:pt x="325" y="553"/>
                  <a:pt x="324" y="546"/>
                  <a:pt x="328" y="553"/>
                </a:cubicBezTo>
                <a:cubicBezTo>
                  <a:pt x="329" y="555"/>
                  <a:pt x="330" y="560"/>
                  <a:pt x="334" y="560"/>
                </a:cubicBezTo>
                <a:cubicBezTo>
                  <a:pt x="336" y="560"/>
                  <a:pt x="338" y="550"/>
                  <a:pt x="341" y="556"/>
                </a:cubicBezTo>
                <a:cubicBezTo>
                  <a:pt x="343" y="561"/>
                  <a:pt x="340" y="563"/>
                  <a:pt x="347" y="566"/>
                </a:cubicBezTo>
                <a:cubicBezTo>
                  <a:pt x="352" y="568"/>
                  <a:pt x="351" y="572"/>
                  <a:pt x="357" y="568"/>
                </a:cubicBezTo>
                <a:cubicBezTo>
                  <a:pt x="365" y="564"/>
                  <a:pt x="363" y="574"/>
                  <a:pt x="368" y="577"/>
                </a:cubicBezTo>
                <a:cubicBezTo>
                  <a:pt x="372" y="579"/>
                  <a:pt x="382" y="569"/>
                  <a:pt x="387" y="569"/>
                </a:cubicBezTo>
                <a:cubicBezTo>
                  <a:pt x="387" y="569"/>
                  <a:pt x="387" y="569"/>
                  <a:pt x="387" y="569"/>
                </a:cubicBezTo>
                <a:cubicBezTo>
                  <a:pt x="390" y="593"/>
                  <a:pt x="403" y="567"/>
                  <a:pt x="411" y="571"/>
                </a:cubicBezTo>
                <a:cubicBezTo>
                  <a:pt x="415" y="573"/>
                  <a:pt x="421" y="570"/>
                  <a:pt x="423" y="574"/>
                </a:cubicBezTo>
                <a:cubicBezTo>
                  <a:pt x="426" y="578"/>
                  <a:pt x="432" y="587"/>
                  <a:pt x="437" y="589"/>
                </a:cubicBezTo>
                <a:cubicBezTo>
                  <a:pt x="439" y="589"/>
                  <a:pt x="449" y="583"/>
                  <a:pt x="447" y="579"/>
                </a:cubicBezTo>
                <a:cubicBezTo>
                  <a:pt x="442" y="574"/>
                  <a:pt x="452" y="561"/>
                  <a:pt x="457" y="558"/>
                </a:cubicBezTo>
                <a:cubicBezTo>
                  <a:pt x="471" y="550"/>
                  <a:pt x="459" y="542"/>
                  <a:pt x="466" y="538"/>
                </a:cubicBezTo>
                <a:cubicBezTo>
                  <a:pt x="469" y="536"/>
                  <a:pt x="471" y="532"/>
                  <a:pt x="471" y="538"/>
                </a:cubicBezTo>
                <a:cubicBezTo>
                  <a:pt x="471" y="542"/>
                  <a:pt x="479" y="544"/>
                  <a:pt x="482" y="544"/>
                </a:cubicBezTo>
                <a:cubicBezTo>
                  <a:pt x="488" y="543"/>
                  <a:pt x="498" y="544"/>
                  <a:pt x="503" y="544"/>
                </a:cubicBezTo>
                <a:cubicBezTo>
                  <a:pt x="525" y="547"/>
                  <a:pt x="525" y="547"/>
                  <a:pt x="525" y="547"/>
                </a:cubicBezTo>
                <a:cubicBezTo>
                  <a:pt x="525" y="547"/>
                  <a:pt x="525" y="547"/>
                  <a:pt x="525" y="547"/>
                </a:cubicBezTo>
                <a:cubicBezTo>
                  <a:pt x="521" y="544"/>
                  <a:pt x="520" y="541"/>
                  <a:pt x="518" y="536"/>
                </a:cubicBezTo>
                <a:cubicBezTo>
                  <a:pt x="516" y="528"/>
                  <a:pt x="502" y="526"/>
                  <a:pt x="515" y="518"/>
                </a:cubicBezTo>
                <a:cubicBezTo>
                  <a:pt x="521" y="514"/>
                  <a:pt x="520" y="511"/>
                  <a:pt x="517" y="506"/>
                </a:cubicBezTo>
                <a:cubicBezTo>
                  <a:pt x="513" y="501"/>
                  <a:pt x="514" y="494"/>
                  <a:pt x="513" y="489"/>
                </a:cubicBezTo>
                <a:cubicBezTo>
                  <a:pt x="512" y="483"/>
                  <a:pt x="511" y="485"/>
                  <a:pt x="507" y="484"/>
                </a:cubicBezTo>
                <a:cubicBezTo>
                  <a:pt x="501" y="481"/>
                  <a:pt x="510" y="480"/>
                  <a:pt x="506" y="476"/>
                </a:cubicBezTo>
                <a:cubicBezTo>
                  <a:pt x="506" y="474"/>
                  <a:pt x="503" y="471"/>
                  <a:pt x="505" y="469"/>
                </a:cubicBezTo>
                <a:cubicBezTo>
                  <a:pt x="507" y="467"/>
                  <a:pt x="509" y="469"/>
                  <a:pt x="509" y="465"/>
                </a:cubicBezTo>
                <a:cubicBezTo>
                  <a:pt x="509" y="453"/>
                  <a:pt x="509" y="453"/>
                  <a:pt x="509" y="453"/>
                </a:cubicBezTo>
                <a:cubicBezTo>
                  <a:pt x="509" y="449"/>
                  <a:pt x="505" y="449"/>
                  <a:pt x="505" y="446"/>
                </a:cubicBezTo>
                <a:cubicBezTo>
                  <a:pt x="505" y="442"/>
                  <a:pt x="506" y="439"/>
                  <a:pt x="506" y="435"/>
                </a:cubicBezTo>
                <a:cubicBezTo>
                  <a:pt x="506" y="430"/>
                  <a:pt x="499" y="431"/>
                  <a:pt x="503" y="426"/>
                </a:cubicBezTo>
                <a:cubicBezTo>
                  <a:pt x="505" y="422"/>
                  <a:pt x="501" y="414"/>
                  <a:pt x="501" y="410"/>
                </a:cubicBezTo>
                <a:cubicBezTo>
                  <a:pt x="504" y="409"/>
                  <a:pt x="510" y="390"/>
                  <a:pt x="511" y="387"/>
                </a:cubicBezTo>
                <a:cubicBezTo>
                  <a:pt x="513" y="379"/>
                  <a:pt x="517" y="374"/>
                  <a:pt x="521" y="368"/>
                </a:cubicBezTo>
                <a:cubicBezTo>
                  <a:pt x="522" y="365"/>
                  <a:pt x="530" y="357"/>
                  <a:pt x="528" y="354"/>
                </a:cubicBezTo>
                <a:cubicBezTo>
                  <a:pt x="527" y="352"/>
                  <a:pt x="527" y="349"/>
                  <a:pt x="529" y="346"/>
                </a:cubicBezTo>
                <a:cubicBezTo>
                  <a:pt x="531" y="344"/>
                  <a:pt x="536" y="341"/>
                  <a:pt x="536" y="339"/>
                </a:cubicBezTo>
                <a:cubicBezTo>
                  <a:pt x="536" y="338"/>
                  <a:pt x="535" y="334"/>
                  <a:pt x="536" y="334"/>
                </a:cubicBezTo>
                <a:cubicBezTo>
                  <a:pt x="538" y="334"/>
                  <a:pt x="539" y="338"/>
                  <a:pt x="541" y="336"/>
                </a:cubicBezTo>
                <a:cubicBezTo>
                  <a:pt x="544" y="331"/>
                  <a:pt x="547" y="324"/>
                  <a:pt x="550" y="319"/>
                </a:cubicBezTo>
                <a:cubicBezTo>
                  <a:pt x="552" y="316"/>
                  <a:pt x="553" y="311"/>
                  <a:pt x="555" y="308"/>
                </a:cubicBezTo>
                <a:cubicBezTo>
                  <a:pt x="561" y="300"/>
                  <a:pt x="561" y="300"/>
                  <a:pt x="561" y="300"/>
                </a:cubicBezTo>
                <a:cubicBezTo>
                  <a:pt x="561" y="300"/>
                  <a:pt x="561" y="300"/>
                  <a:pt x="561" y="300"/>
                </a:cubicBezTo>
                <a:cubicBezTo>
                  <a:pt x="554" y="298"/>
                  <a:pt x="548" y="295"/>
                  <a:pt x="544" y="291"/>
                </a:cubicBezTo>
                <a:cubicBezTo>
                  <a:pt x="541" y="288"/>
                  <a:pt x="538" y="283"/>
                  <a:pt x="535" y="282"/>
                </a:cubicBezTo>
                <a:cubicBezTo>
                  <a:pt x="529" y="280"/>
                  <a:pt x="523" y="283"/>
                  <a:pt x="518" y="279"/>
                </a:cubicBezTo>
                <a:cubicBezTo>
                  <a:pt x="513" y="277"/>
                  <a:pt x="514" y="271"/>
                  <a:pt x="510" y="270"/>
                </a:cubicBezTo>
                <a:cubicBezTo>
                  <a:pt x="504" y="269"/>
                  <a:pt x="498" y="268"/>
                  <a:pt x="493" y="267"/>
                </a:cubicBezTo>
                <a:cubicBezTo>
                  <a:pt x="478" y="264"/>
                  <a:pt x="476" y="247"/>
                  <a:pt x="465" y="244"/>
                </a:cubicBezTo>
                <a:cubicBezTo>
                  <a:pt x="459" y="241"/>
                  <a:pt x="455" y="240"/>
                  <a:pt x="451" y="237"/>
                </a:cubicBezTo>
                <a:cubicBezTo>
                  <a:pt x="450" y="236"/>
                  <a:pt x="448" y="234"/>
                  <a:pt x="446" y="232"/>
                </a:cubicBezTo>
                <a:cubicBezTo>
                  <a:pt x="438" y="222"/>
                  <a:pt x="435" y="210"/>
                  <a:pt x="427" y="200"/>
                </a:cubicBezTo>
                <a:cubicBezTo>
                  <a:pt x="419" y="189"/>
                  <a:pt x="433" y="173"/>
                  <a:pt x="421" y="165"/>
                </a:cubicBezTo>
                <a:cubicBezTo>
                  <a:pt x="411" y="158"/>
                  <a:pt x="410" y="146"/>
                  <a:pt x="406" y="135"/>
                </a:cubicBezTo>
                <a:cubicBezTo>
                  <a:pt x="403" y="127"/>
                  <a:pt x="399" y="130"/>
                  <a:pt x="395" y="124"/>
                </a:cubicBezTo>
                <a:cubicBezTo>
                  <a:pt x="392" y="118"/>
                  <a:pt x="374" y="107"/>
                  <a:pt x="368" y="105"/>
                </a:cubicBezTo>
                <a:cubicBezTo>
                  <a:pt x="361" y="104"/>
                  <a:pt x="343" y="89"/>
                  <a:pt x="340" y="83"/>
                </a:cubicBezTo>
                <a:cubicBezTo>
                  <a:pt x="337" y="75"/>
                  <a:pt x="326" y="74"/>
                  <a:pt x="321" y="68"/>
                </a:cubicBezTo>
                <a:cubicBezTo>
                  <a:pt x="318" y="64"/>
                  <a:pt x="316" y="60"/>
                  <a:pt x="312" y="56"/>
                </a:cubicBezTo>
                <a:cubicBezTo>
                  <a:pt x="303" y="49"/>
                  <a:pt x="297" y="45"/>
                  <a:pt x="285" y="40"/>
                </a:cubicBezTo>
                <a:cubicBezTo>
                  <a:pt x="273" y="35"/>
                  <a:pt x="271" y="20"/>
                  <a:pt x="266" y="10"/>
                </a:cubicBezTo>
                <a:cubicBezTo>
                  <a:pt x="261" y="0"/>
                  <a:pt x="256" y="4"/>
                  <a:pt x="247" y="1"/>
                </a:cubicBezTo>
                <a:cubicBezTo>
                  <a:pt x="83" y="1"/>
                  <a:pt x="83" y="1"/>
                  <a:pt x="83" y="1"/>
                </a:cubicBezTo>
                <a:cubicBezTo>
                  <a:pt x="80" y="50"/>
                  <a:pt x="80" y="50"/>
                  <a:pt x="80" y="50"/>
                </a:cubicBezTo>
                <a:cubicBezTo>
                  <a:pt x="32" y="50"/>
                  <a:pt x="32" y="50"/>
                  <a:pt x="32" y="5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8" name="Freeform 7"/>
          <p:cNvSpPr>
            <a:spLocks/>
          </p:cNvSpPr>
          <p:nvPr/>
        </p:nvSpPr>
        <p:spPr bwMode="auto">
          <a:xfrm>
            <a:off x="5718646" y="2423489"/>
            <a:ext cx="1084755" cy="1347355"/>
          </a:xfrm>
          <a:custGeom>
            <a:avLst/>
            <a:gdLst/>
            <a:ahLst/>
            <a:cxnLst>
              <a:cxn ang="0">
                <a:pos x="114" y="3"/>
              </a:cxn>
              <a:cxn ang="0">
                <a:pos x="126" y="7"/>
              </a:cxn>
              <a:cxn ang="0">
                <a:pos x="132" y="21"/>
              </a:cxn>
              <a:cxn ang="0">
                <a:pos x="141" y="47"/>
              </a:cxn>
              <a:cxn ang="0">
                <a:pos x="156" y="85"/>
              </a:cxn>
              <a:cxn ang="0">
                <a:pos x="189" y="100"/>
              </a:cxn>
              <a:cxn ang="0">
                <a:pos x="213" y="122"/>
              </a:cxn>
              <a:cxn ang="0">
                <a:pos x="237" y="146"/>
              </a:cxn>
              <a:cxn ang="0">
                <a:pos x="245" y="153"/>
              </a:cxn>
              <a:cxn ang="0">
                <a:pos x="230" y="164"/>
              </a:cxn>
              <a:cxn ang="0">
                <a:pos x="224" y="185"/>
              </a:cxn>
              <a:cxn ang="0">
                <a:pos x="236" y="221"/>
              </a:cxn>
              <a:cxn ang="0">
                <a:pos x="267" y="257"/>
              </a:cxn>
              <a:cxn ang="0">
                <a:pos x="285" y="292"/>
              </a:cxn>
              <a:cxn ang="0">
                <a:pos x="341" y="317"/>
              </a:cxn>
              <a:cxn ang="0">
                <a:pos x="346" y="335"/>
              </a:cxn>
              <a:cxn ang="0">
                <a:pos x="349" y="357"/>
              </a:cxn>
              <a:cxn ang="0">
                <a:pos x="360" y="379"/>
              </a:cxn>
              <a:cxn ang="0">
                <a:pos x="369" y="403"/>
              </a:cxn>
              <a:cxn ang="0">
                <a:pos x="390" y="426"/>
              </a:cxn>
              <a:cxn ang="0">
                <a:pos x="398" y="435"/>
              </a:cxn>
              <a:cxn ang="0">
                <a:pos x="395" y="489"/>
              </a:cxn>
              <a:cxn ang="0">
                <a:pos x="373" y="484"/>
              </a:cxn>
              <a:cxn ang="0">
                <a:pos x="366" y="471"/>
              </a:cxn>
              <a:cxn ang="0">
                <a:pos x="349" y="461"/>
              </a:cxn>
              <a:cxn ang="0">
                <a:pos x="332" y="440"/>
              </a:cxn>
              <a:cxn ang="0">
                <a:pos x="326" y="431"/>
              </a:cxn>
              <a:cxn ang="0">
                <a:pos x="326" y="436"/>
              </a:cxn>
              <a:cxn ang="0">
                <a:pos x="295" y="411"/>
              </a:cxn>
              <a:cxn ang="0">
                <a:pos x="265" y="368"/>
              </a:cxn>
              <a:cxn ang="0">
                <a:pos x="218" y="311"/>
              </a:cxn>
              <a:cxn ang="0">
                <a:pos x="188" y="288"/>
              </a:cxn>
              <a:cxn ang="0">
                <a:pos x="193" y="282"/>
              </a:cxn>
              <a:cxn ang="0">
                <a:pos x="173" y="273"/>
              </a:cxn>
              <a:cxn ang="0">
                <a:pos x="157" y="264"/>
              </a:cxn>
              <a:cxn ang="0">
                <a:pos x="146" y="258"/>
              </a:cxn>
              <a:cxn ang="0">
                <a:pos x="144" y="244"/>
              </a:cxn>
              <a:cxn ang="0">
                <a:pos x="137" y="220"/>
              </a:cxn>
              <a:cxn ang="0">
                <a:pos x="124" y="221"/>
              </a:cxn>
              <a:cxn ang="0">
                <a:pos x="129" y="215"/>
              </a:cxn>
              <a:cxn ang="0">
                <a:pos x="130" y="207"/>
              </a:cxn>
              <a:cxn ang="0">
                <a:pos x="112" y="191"/>
              </a:cxn>
              <a:cxn ang="0">
                <a:pos x="81" y="179"/>
              </a:cxn>
              <a:cxn ang="0">
                <a:pos x="62" y="172"/>
              </a:cxn>
              <a:cxn ang="0">
                <a:pos x="60" y="160"/>
              </a:cxn>
              <a:cxn ang="0">
                <a:pos x="41" y="168"/>
              </a:cxn>
              <a:cxn ang="0">
                <a:pos x="60" y="136"/>
              </a:cxn>
              <a:cxn ang="0">
                <a:pos x="24" y="148"/>
              </a:cxn>
              <a:cxn ang="0">
                <a:pos x="17" y="146"/>
              </a:cxn>
              <a:cxn ang="0">
                <a:pos x="6" y="120"/>
              </a:cxn>
              <a:cxn ang="0">
                <a:pos x="20" y="90"/>
              </a:cxn>
              <a:cxn ang="0">
                <a:pos x="25" y="73"/>
              </a:cxn>
              <a:cxn ang="0">
                <a:pos x="40" y="80"/>
              </a:cxn>
              <a:cxn ang="0">
                <a:pos x="55" y="73"/>
              </a:cxn>
              <a:cxn ang="0">
                <a:pos x="60" y="61"/>
              </a:cxn>
              <a:cxn ang="0">
                <a:pos x="75" y="52"/>
              </a:cxn>
              <a:cxn ang="0">
                <a:pos x="87" y="34"/>
              </a:cxn>
              <a:cxn ang="0">
                <a:pos x="96" y="18"/>
              </a:cxn>
            </a:cxnLst>
            <a:rect l="0" t="0" r="r" b="b"/>
            <a:pathLst>
              <a:path w="399" h="495">
                <a:moveTo>
                  <a:pt x="101" y="7"/>
                </a:moveTo>
                <a:cubicBezTo>
                  <a:pt x="101" y="6"/>
                  <a:pt x="100" y="1"/>
                  <a:pt x="101" y="1"/>
                </a:cubicBezTo>
                <a:cubicBezTo>
                  <a:pt x="107" y="2"/>
                  <a:pt x="106" y="8"/>
                  <a:pt x="114" y="3"/>
                </a:cubicBezTo>
                <a:cubicBezTo>
                  <a:pt x="115" y="2"/>
                  <a:pt x="117" y="1"/>
                  <a:pt x="118" y="3"/>
                </a:cubicBezTo>
                <a:cubicBezTo>
                  <a:pt x="119" y="6"/>
                  <a:pt x="126" y="0"/>
                  <a:pt x="128" y="3"/>
                </a:cubicBezTo>
                <a:cubicBezTo>
                  <a:pt x="128" y="3"/>
                  <a:pt x="126" y="6"/>
                  <a:pt x="126" y="7"/>
                </a:cubicBezTo>
                <a:cubicBezTo>
                  <a:pt x="124" y="10"/>
                  <a:pt x="123" y="12"/>
                  <a:pt x="124" y="16"/>
                </a:cubicBezTo>
                <a:cubicBezTo>
                  <a:pt x="127" y="21"/>
                  <a:pt x="129" y="14"/>
                  <a:pt x="132" y="16"/>
                </a:cubicBezTo>
                <a:cubicBezTo>
                  <a:pt x="133" y="16"/>
                  <a:pt x="131" y="20"/>
                  <a:pt x="132" y="21"/>
                </a:cubicBezTo>
                <a:cubicBezTo>
                  <a:pt x="134" y="24"/>
                  <a:pt x="138" y="19"/>
                  <a:pt x="141" y="25"/>
                </a:cubicBezTo>
                <a:cubicBezTo>
                  <a:pt x="142" y="30"/>
                  <a:pt x="147" y="39"/>
                  <a:pt x="142" y="43"/>
                </a:cubicBezTo>
                <a:cubicBezTo>
                  <a:pt x="140" y="45"/>
                  <a:pt x="137" y="44"/>
                  <a:pt x="141" y="47"/>
                </a:cubicBezTo>
                <a:cubicBezTo>
                  <a:pt x="144" y="49"/>
                  <a:pt x="148" y="53"/>
                  <a:pt x="149" y="56"/>
                </a:cubicBezTo>
                <a:cubicBezTo>
                  <a:pt x="150" y="64"/>
                  <a:pt x="143" y="65"/>
                  <a:pt x="147" y="69"/>
                </a:cubicBezTo>
                <a:cubicBezTo>
                  <a:pt x="151" y="73"/>
                  <a:pt x="153" y="80"/>
                  <a:pt x="156" y="85"/>
                </a:cubicBezTo>
                <a:cubicBezTo>
                  <a:pt x="162" y="96"/>
                  <a:pt x="162" y="96"/>
                  <a:pt x="162" y="96"/>
                </a:cubicBezTo>
                <a:cubicBezTo>
                  <a:pt x="163" y="99"/>
                  <a:pt x="169" y="103"/>
                  <a:pt x="171" y="99"/>
                </a:cubicBezTo>
                <a:cubicBezTo>
                  <a:pt x="172" y="97"/>
                  <a:pt x="188" y="97"/>
                  <a:pt x="189" y="100"/>
                </a:cubicBezTo>
                <a:cubicBezTo>
                  <a:pt x="193" y="109"/>
                  <a:pt x="200" y="96"/>
                  <a:pt x="202" y="101"/>
                </a:cubicBezTo>
                <a:cubicBezTo>
                  <a:pt x="207" y="109"/>
                  <a:pt x="204" y="103"/>
                  <a:pt x="210" y="106"/>
                </a:cubicBezTo>
                <a:cubicBezTo>
                  <a:pt x="213" y="108"/>
                  <a:pt x="214" y="118"/>
                  <a:pt x="213" y="122"/>
                </a:cubicBezTo>
                <a:cubicBezTo>
                  <a:pt x="213" y="125"/>
                  <a:pt x="227" y="135"/>
                  <a:pt x="230" y="137"/>
                </a:cubicBezTo>
                <a:cubicBezTo>
                  <a:pt x="231" y="139"/>
                  <a:pt x="231" y="138"/>
                  <a:pt x="233" y="139"/>
                </a:cubicBezTo>
                <a:cubicBezTo>
                  <a:pt x="239" y="139"/>
                  <a:pt x="234" y="145"/>
                  <a:pt x="237" y="146"/>
                </a:cubicBezTo>
                <a:cubicBezTo>
                  <a:pt x="239" y="147"/>
                  <a:pt x="241" y="145"/>
                  <a:pt x="243" y="145"/>
                </a:cubicBezTo>
                <a:cubicBezTo>
                  <a:pt x="244" y="145"/>
                  <a:pt x="246" y="147"/>
                  <a:pt x="246" y="148"/>
                </a:cubicBezTo>
                <a:cubicBezTo>
                  <a:pt x="245" y="153"/>
                  <a:pt x="245" y="153"/>
                  <a:pt x="245" y="153"/>
                </a:cubicBezTo>
                <a:cubicBezTo>
                  <a:pt x="245" y="153"/>
                  <a:pt x="245" y="153"/>
                  <a:pt x="245" y="153"/>
                </a:cubicBezTo>
                <a:cubicBezTo>
                  <a:pt x="245" y="159"/>
                  <a:pt x="245" y="158"/>
                  <a:pt x="238" y="159"/>
                </a:cubicBezTo>
                <a:cubicBezTo>
                  <a:pt x="235" y="159"/>
                  <a:pt x="233" y="163"/>
                  <a:pt x="230" y="164"/>
                </a:cubicBezTo>
                <a:cubicBezTo>
                  <a:pt x="228" y="165"/>
                  <a:pt x="221" y="165"/>
                  <a:pt x="225" y="167"/>
                </a:cubicBezTo>
                <a:cubicBezTo>
                  <a:pt x="231" y="172"/>
                  <a:pt x="229" y="173"/>
                  <a:pt x="224" y="177"/>
                </a:cubicBezTo>
                <a:cubicBezTo>
                  <a:pt x="221" y="179"/>
                  <a:pt x="227" y="182"/>
                  <a:pt x="224" y="185"/>
                </a:cubicBezTo>
                <a:cubicBezTo>
                  <a:pt x="220" y="190"/>
                  <a:pt x="224" y="193"/>
                  <a:pt x="229" y="196"/>
                </a:cubicBezTo>
                <a:cubicBezTo>
                  <a:pt x="231" y="198"/>
                  <a:pt x="231" y="211"/>
                  <a:pt x="230" y="214"/>
                </a:cubicBezTo>
                <a:cubicBezTo>
                  <a:pt x="230" y="223"/>
                  <a:pt x="235" y="215"/>
                  <a:pt x="236" y="221"/>
                </a:cubicBezTo>
                <a:cubicBezTo>
                  <a:pt x="238" y="231"/>
                  <a:pt x="246" y="229"/>
                  <a:pt x="247" y="237"/>
                </a:cubicBezTo>
                <a:cubicBezTo>
                  <a:pt x="249" y="246"/>
                  <a:pt x="255" y="238"/>
                  <a:pt x="259" y="246"/>
                </a:cubicBezTo>
                <a:cubicBezTo>
                  <a:pt x="267" y="257"/>
                  <a:pt x="267" y="257"/>
                  <a:pt x="267" y="257"/>
                </a:cubicBezTo>
                <a:cubicBezTo>
                  <a:pt x="272" y="264"/>
                  <a:pt x="275" y="267"/>
                  <a:pt x="277" y="275"/>
                </a:cubicBezTo>
                <a:cubicBezTo>
                  <a:pt x="278" y="279"/>
                  <a:pt x="279" y="281"/>
                  <a:pt x="282" y="284"/>
                </a:cubicBezTo>
                <a:cubicBezTo>
                  <a:pt x="285" y="287"/>
                  <a:pt x="284" y="289"/>
                  <a:pt x="285" y="292"/>
                </a:cubicBezTo>
                <a:cubicBezTo>
                  <a:pt x="287" y="295"/>
                  <a:pt x="289" y="299"/>
                  <a:pt x="289" y="302"/>
                </a:cubicBezTo>
                <a:cubicBezTo>
                  <a:pt x="304" y="306"/>
                  <a:pt x="309" y="283"/>
                  <a:pt x="325" y="296"/>
                </a:cubicBezTo>
                <a:cubicBezTo>
                  <a:pt x="330" y="300"/>
                  <a:pt x="341" y="310"/>
                  <a:pt x="341" y="317"/>
                </a:cubicBezTo>
                <a:cubicBezTo>
                  <a:pt x="341" y="320"/>
                  <a:pt x="341" y="323"/>
                  <a:pt x="342" y="326"/>
                </a:cubicBezTo>
                <a:cubicBezTo>
                  <a:pt x="343" y="328"/>
                  <a:pt x="347" y="330"/>
                  <a:pt x="348" y="331"/>
                </a:cubicBezTo>
                <a:cubicBezTo>
                  <a:pt x="351" y="334"/>
                  <a:pt x="347" y="334"/>
                  <a:pt x="346" y="335"/>
                </a:cubicBezTo>
                <a:cubicBezTo>
                  <a:pt x="344" y="340"/>
                  <a:pt x="356" y="337"/>
                  <a:pt x="355" y="341"/>
                </a:cubicBezTo>
                <a:cubicBezTo>
                  <a:pt x="353" y="346"/>
                  <a:pt x="347" y="337"/>
                  <a:pt x="344" y="347"/>
                </a:cubicBezTo>
                <a:cubicBezTo>
                  <a:pt x="343" y="352"/>
                  <a:pt x="347" y="353"/>
                  <a:pt x="349" y="357"/>
                </a:cubicBezTo>
                <a:cubicBezTo>
                  <a:pt x="351" y="360"/>
                  <a:pt x="349" y="366"/>
                  <a:pt x="349" y="370"/>
                </a:cubicBezTo>
                <a:cubicBezTo>
                  <a:pt x="349" y="381"/>
                  <a:pt x="350" y="376"/>
                  <a:pt x="355" y="374"/>
                </a:cubicBezTo>
                <a:cubicBezTo>
                  <a:pt x="358" y="373"/>
                  <a:pt x="359" y="377"/>
                  <a:pt x="360" y="379"/>
                </a:cubicBezTo>
                <a:cubicBezTo>
                  <a:pt x="363" y="383"/>
                  <a:pt x="363" y="382"/>
                  <a:pt x="364" y="387"/>
                </a:cubicBezTo>
                <a:cubicBezTo>
                  <a:pt x="364" y="390"/>
                  <a:pt x="368" y="392"/>
                  <a:pt x="369" y="395"/>
                </a:cubicBezTo>
                <a:cubicBezTo>
                  <a:pt x="370" y="398"/>
                  <a:pt x="369" y="400"/>
                  <a:pt x="369" y="403"/>
                </a:cubicBezTo>
                <a:cubicBezTo>
                  <a:pt x="369" y="407"/>
                  <a:pt x="376" y="406"/>
                  <a:pt x="375" y="412"/>
                </a:cubicBezTo>
                <a:cubicBezTo>
                  <a:pt x="375" y="414"/>
                  <a:pt x="372" y="420"/>
                  <a:pt x="374" y="421"/>
                </a:cubicBezTo>
                <a:cubicBezTo>
                  <a:pt x="382" y="426"/>
                  <a:pt x="381" y="426"/>
                  <a:pt x="390" y="426"/>
                </a:cubicBezTo>
                <a:cubicBezTo>
                  <a:pt x="394" y="425"/>
                  <a:pt x="399" y="424"/>
                  <a:pt x="399" y="430"/>
                </a:cubicBezTo>
                <a:cubicBezTo>
                  <a:pt x="398" y="435"/>
                  <a:pt x="398" y="435"/>
                  <a:pt x="398" y="435"/>
                </a:cubicBezTo>
                <a:cubicBezTo>
                  <a:pt x="398" y="435"/>
                  <a:pt x="398" y="435"/>
                  <a:pt x="398" y="435"/>
                </a:cubicBezTo>
                <a:cubicBezTo>
                  <a:pt x="396" y="440"/>
                  <a:pt x="385" y="440"/>
                  <a:pt x="391" y="448"/>
                </a:cubicBezTo>
                <a:cubicBezTo>
                  <a:pt x="395" y="454"/>
                  <a:pt x="390" y="455"/>
                  <a:pt x="388" y="460"/>
                </a:cubicBezTo>
                <a:cubicBezTo>
                  <a:pt x="385" y="467"/>
                  <a:pt x="395" y="482"/>
                  <a:pt x="395" y="489"/>
                </a:cubicBezTo>
                <a:cubicBezTo>
                  <a:pt x="395" y="495"/>
                  <a:pt x="380" y="486"/>
                  <a:pt x="377" y="485"/>
                </a:cubicBezTo>
                <a:cubicBezTo>
                  <a:pt x="373" y="484"/>
                  <a:pt x="373" y="484"/>
                  <a:pt x="373" y="484"/>
                </a:cubicBezTo>
                <a:cubicBezTo>
                  <a:pt x="373" y="484"/>
                  <a:pt x="373" y="484"/>
                  <a:pt x="373" y="484"/>
                </a:cubicBezTo>
                <a:cubicBezTo>
                  <a:pt x="371" y="478"/>
                  <a:pt x="369" y="471"/>
                  <a:pt x="368" y="470"/>
                </a:cubicBezTo>
                <a:cubicBezTo>
                  <a:pt x="366" y="468"/>
                  <a:pt x="365" y="461"/>
                  <a:pt x="365" y="463"/>
                </a:cubicBezTo>
                <a:cubicBezTo>
                  <a:pt x="364" y="465"/>
                  <a:pt x="366" y="469"/>
                  <a:pt x="366" y="471"/>
                </a:cubicBezTo>
                <a:cubicBezTo>
                  <a:pt x="368" y="477"/>
                  <a:pt x="370" y="488"/>
                  <a:pt x="370" y="493"/>
                </a:cubicBezTo>
                <a:cubicBezTo>
                  <a:pt x="369" y="493"/>
                  <a:pt x="362" y="482"/>
                  <a:pt x="360" y="480"/>
                </a:cubicBezTo>
                <a:cubicBezTo>
                  <a:pt x="355" y="475"/>
                  <a:pt x="354" y="467"/>
                  <a:pt x="349" y="461"/>
                </a:cubicBezTo>
                <a:cubicBezTo>
                  <a:pt x="344" y="458"/>
                  <a:pt x="340" y="452"/>
                  <a:pt x="336" y="449"/>
                </a:cubicBezTo>
                <a:cubicBezTo>
                  <a:pt x="335" y="449"/>
                  <a:pt x="334" y="448"/>
                  <a:pt x="334" y="448"/>
                </a:cubicBezTo>
                <a:cubicBezTo>
                  <a:pt x="340" y="448"/>
                  <a:pt x="330" y="439"/>
                  <a:pt x="332" y="440"/>
                </a:cubicBezTo>
                <a:cubicBezTo>
                  <a:pt x="333" y="440"/>
                  <a:pt x="339" y="445"/>
                  <a:pt x="339" y="443"/>
                </a:cubicBezTo>
                <a:cubicBezTo>
                  <a:pt x="337" y="440"/>
                  <a:pt x="336" y="440"/>
                  <a:pt x="335" y="436"/>
                </a:cubicBezTo>
                <a:cubicBezTo>
                  <a:pt x="334" y="433"/>
                  <a:pt x="328" y="434"/>
                  <a:pt x="326" y="431"/>
                </a:cubicBezTo>
                <a:cubicBezTo>
                  <a:pt x="320" y="425"/>
                  <a:pt x="318" y="419"/>
                  <a:pt x="323" y="429"/>
                </a:cubicBezTo>
                <a:cubicBezTo>
                  <a:pt x="333" y="447"/>
                  <a:pt x="333" y="447"/>
                  <a:pt x="333" y="447"/>
                </a:cubicBezTo>
                <a:cubicBezTo>
                  <a:pt x="331" y="446"/>
                  <a:pt x="327" y="439"/>
                  <a:pt x="326" y="436"/>
                </a:cubicBezTo>
                <a:cubicBezTo>
                  <a:pt x="323" y="431"/>
                  <a:pt x="317" y="426"/>
                  <a:pt x="312" y="423"/>
                </a:cubicBezTo>
                <a:cubicBezTo>
                  <a:pt x="308" y="420"/>
                  <a:pt x="306" y="414"/>
                  <a:pt x="301" y="413"/>
                </a:cubicBezTo>
                <a:cubicBezTo>
                  <a:pt x="299" y="412"/>
                  <a:pt x="296" y="413"/>
                  <a:pt x="295" y="411"/>
                </a:cubicBezTo>
                <a:cubicBezTo>
                  <a:pt x="294" y="409"/>
                  <a:pt x="295" y="405"/>
                  <a:pt x="294" y="403"/>
                </a:cubicBezTo>
                <a:cubicBezTo>
                  <a:pt x="288" y="395"/>
                  <a:pt x="285" y="390"/>
                  <a:pt x="278" y="383"/>
                </a:cubicBezTo>
                <a:cubicBezTo>
                  <a:pt x="275" y="378"/>
                  <a:pt x="270" y="371"/>
                  <a:pt x="265" y="368"/>
                </a:cubicBezTo>
                <a:cubicBezTo>
                  <a:pt x="259" y="363"/>
                  <a:pt x="260" y="364"/>
                  <a:pt x="257" y="357"/>
                </a:cubicBezTo>
                <a:cubicBezTo>
                  <a:pt x="254" y="347"/>
                  <a:pt x="246" y="337"/>
                  <a:pt x="238" y="330"/>
                </a:cubicBezTo>
                <a:cubicBezTo>
                  <a:pt x="232" y="325"/>
                  <a:pt x="223" y="318"/>
                  <a:pt x="218" y="311"/>
                </a:cubicBezTo>
                <a:cubicBezTo>
                  <a:pt x="214" y="309"/>
                  <a:pt x="208" y="306"/>
                  <a:pt x="204" y="303"/>
                </a:cubicBezTo>
                <a:cubicBezTo>
                  <a:pt x="202" y="302"/>
                  <a:pt x="203" y="299"/>
                  <a:pt x="201" y="298"/>
                </a:cubicBezTo>
                <a:cubicBezTo>
                  <a:pt x="195" y="295"/>
                  <a:pt x="192" y="293"/>
                  <a:pt x="188" y="288"/>
                </a:cubicBezTo>
                <a:cubicBezTo>
                  <a:pt x="185" y="284"/>
                  <a:pt x="181" y="284"/>
                  <a:pt x="178" y="282"/>
                </a:cubicBezTo>
                <a:cubicBezTo>
                  <a:pt x="173" y="279"/>
                  <a:pt x="166" y="273"/>
                  <a:pt x="176" y="278"/>
                </a:cubicBezTo>
                <a:cubicBezTo>
                  <a:pt x="181" y="280"/>
                  <a:pt x="188" y="282"/>
                  <a:pt x="193" y="282"/>
                </a:cubicBezTo>
                <a:cubicBezTo>
                  <a:pt x="198" y="282"/>
                  <a:pt x="195" y="274"/>
                  <a:pt x="192" y="273"/>
                </a:cubicBezTo>
                <a:cubicBezTo>
                  <a:pt x="191" y="272"/>
                  <a:pt x="183" y="265"/>
                  <a:pt x="183" y="270"/>
                </a:cubicBezTo>
                <a:cubicBezTo>
                  <a:pt x="183" y="279"/>
                  <a:pt x="179" y="275"/>
                  <a:pt x="173" y="273"/>
                </a:cubicBezTo>
                <a:cubicBezTo>
                  <a:pt x="171" y="272"/>
                  <a:pt x="167" y="275"/>
                  <a:pt x="167" y="273"/>
                </a:cubicBezTo>
                <a:cubicBezTo>
                  <a:pt x="167" y="272"/>
                  <a:pt x="168" y="270"/>
                  <a:pt x="168" y="268"/>
                </a:cubicBezTo>
                <a:cubicBezTo>
                  <a:pt x="168" y="262"/>
                  <a:pt x="135" y="248"/>
                  <a:pt x="157" y="264"/>
                </a:cubicBezTo>
                <a:cubicBezTo>
                  <a:pt x="166" y="270"/>
                  <a:pt x="166" y="270"/>
                  <a:pt x="166" y="270"/>
                </a:cubicBezTo>
                <a:cubicBezTo>
                  <a:pt x="167" y="271"/>
                  <a:pt x="163" y="270"/>
                  <a:pt x="162" y="270"/>
                </a:cubicBezTo>
                <a:cubicBezTo>
                  <a:pt x="156" y="267"/>
                  <a:pt x="152" y="262"/>
                  <a:pt x="146" y="258"/>
                </a:cubicBezTo>
                <a:cubicBezTo>
                  <a:pt x="140" y="254"/>
                  <a:pt x="143" y="252"/>
                  <a:pt x="141" y="246"/>
                </a:cubicBezTo>
                <a:cubicBezTo>
                  <a:pt x="140" y="244"/>
                  <a:pt x="136" y="241"/>
                  <a:pt x="138" y="241"/>
                </a:cubicBezTo>
                <a:cubicBezTo>
                  <a:pt x="142" y="241"/>
                  <a:pt x="142" y="241"/>
                  <a:pt x="144" y="244"/>
                </a:cubicBezTo>
                <a:cubicBezTo>
                  <a:pt x="146" y="246"/>
                  <a:pt x="143" y="236"/>
                  <a:pt x="143" y="236"/>
                </a:cubicBezTo>
                <a:cubicBezTo>
                  <a:pt x="144" y="232"/>
                  <a:pt x="143" y="227"/>
                  <a:pt x="143" y="223"/>
                </a:cubicBezTo>
                <a:cubicBezTo>
                  <a:pt x="143" y="219"/>
                  <a:pt x="141" y="220"/>
                  <a:pt x="137" y="220"/>
                </a:cubicBezTo>
                <a:cubicBezTo>
                  <a:pt x="136" y="225"/>
                  <a:pt x="139" y="229"/>
                  <a:pt x="139" y="233"/>
                </a:cubicBezTo>
                <a:cubicBezTo>
                  <a:pt x="139" y="238"/>
                  <a:pt x="131" y="232"/>
                  <a:pt x="129" y="230"/>
                </a:cubicBezTo>
                <a:cubicBezTo>
                  <a:pt x="124" y="221"/>
                  <a:pt x="124" y="221"/>
                  <a:pt x="124" y="221"/>
                </a:cubicBezTo>
                <a:cubicBezTo>
                  <a:pt x="122" y="218"/>
                  <a:pt x="110" y="207"/>
                  <a:pt x="110" y="206"/>
                </a:cubicBezTo>
                <a:cubicBezTo>
                  <a:pt x="115" y="206"/>
                  <a:pt x="120" y="210"/>
                  <a:pt x="123" y="213"/>
                </a:cubicBezTo>
                <a:cubicBezTo>
                  <a:pt x="124" y="214"/>
                  <a:pt x="130" y="222"/>
                  <a:pt x="129" y="215"/>
                </a:cubicBezTo>
                <a:cubicBezTo>
                  <a:pt x="128" y="210"/>
                  <a:pt x="132" y="216"/>
                  <a:pt x="134" y="214"/>
                </a:cubicBezTo>
                <a:cubicBezTo>
                  <a:pt x="135" y="213"/>
                  <a:pt x="143" y="217"/>
                  <a:pt x="142" y="214"/>
                </a:cubicBezTo>
                <a:cubicBezTo>
                  <a:pt x="140" y="208"/>
                  <a:pt x="136" y="207"/>
                  <a:pt x="130" y="207"/>
                </a:cubicBezTo>
                <a:cubicBezTo>
                  <a:pt x="127" y="206"/>
                  <a:pt x="127" y="204"/>
                  <a:pt x="125" y="202"/>
                </a:cubicBezTo>
                <a:cubicBezTo>
                  <a:pt x="123" y="198"/>
                  <a:pt x="117" y="200"/>
                  <a:pt x="113" y="200"/>
                </a:cubicBezTo>
                <a:cubicBezTo>
                  <a:pt x="106" y="199"/>
                  <a:pt x="114" y="194"/>
                  <a:pt x="112" y="191"/>
                </a:cubicBezTo>
                <a:cubicBezTo>
                  <a:pt x="107" y="185"/>
                  <a:pt x="106" y="192"/>
                  <a:pt x="106" y="196"/>
                </a:cubicBezTo>
                <a:cubicBezTo>
                  <a:pt x="97" y="187"/>
                  <a:pt x="97" y="187"/>
                  <a:pt x="97" y="187"/>
                </a:cubicBezTo>
                <a:cubicBezTo>
                  <a:pt x="93" y="183"/>
                  <a:pt x="86" y="182"/>
                  <a:pt x="81" y="179"/>
                </a:cubicBezTo>
                <a:cubicBezTo>
                  <a:pt x="76" y="175"/>
                  <a:pt x="68" y="180"/>
                  <a:pt x="61" y="176"/>
                </a:cubicBezTo>
                <a:cubicBezTo>
                  <a:pt x="60" y="175"/>
                  <a:pt x="53" y="172"/>
                  <a:pt x="54" y="172"/>
                </a:cubicBezTo>
                <a:cubicBezTo>
                  <a:pt x="55" y="171"/>
                  <a:pt x="61" y="170"/>
                  <a:pt x="62" y="172"/>
                </a:cubicBezTo>
                <a:cubicBezTo>
                  <a:pt x="63" y="172"/>
                  <a:pt x="71" y="178"/>
                  <a:pt x="71" y="174"/>
                </a:cubicBezTo>
                <a:cubicBezTo>
                  <a:pt x="71" y="170"/>
                  <a:pt x="63" y="169"/>
                  <a:pt x="65" y="164"/>
                </a:cubicBezTo>
                <a:cubicBezTo>
                  <a:pt x="68" y="159"/>
                  <a:pt x="65" y="162"/>
                  <a:pt x="60" y="160"/>
                </a:cubicBezTo>
                <a:cubicBezTo>
                  <a:pt x="50" y="156"/>
                  <a:pt x="62" y="167"/>
                  <a:pt x="55" y="167"/>
                </a:cubicBezTo>
                <a:cubicBezTo>
                  <a:pt x="52" y="167"/>
                  <a:pt x="50" y="165"/>
                  <a:pt x="47" y="165"/>
                </a:cubicBezTo>
                <a:cubicBezTo>
                  <a:pt x="45" y="165"/>
                  <a:pt x="42" y="168"/>
                  <a:pt x="41" y="168"/>
                </a:cubicBezTo>
                <a:cubicBezTo>
                  <a:pt x="39" y="166"/>
                  <a:pt x="40" y="161"/>
                  <a:pt x="36" y="160"/>
                </a:cubicBezTo>
                <a:cubicBezTo>
                  <a:pt x="36" y="158"/>
                  <a:pt x="48" y="154"/>
                  <a:pt x="50" y="153"/>
                </a:cubicBezTo>
                <a:cubicBezTo>
                  <a:pt x="55" y="150"/>
                  <a:pt x="60" y="141"/>
                  <a:pt x="60" y="136"/>
                </a:cubicBezTo>
                <a:cubicBezTo>
                  <a:pt x="57" y="136"/>
                  <a:pt x="53" y="144"/>
                  <a:pt x="51" y="145"/>
                </a:cubicBezTo>
                <a:cubicBezTo>
                  <a:pt x="46" y="148"/>
                  <a:pt x="45" y="147"/>
                  <a:pt x="41" y="153"/>
                </a:cubicBezTo>
                <a:cubicBezTo>
                  <a:pt x="31" y="164"/>
                  <a:pt x="28" y="144"/>
                  <a:pt x="24" y="148"/>
                </a:cubicBezTo>
                <a:cubicBezTo>
                  <a:pt x="21" y="151"/>
                  <a:pt x="9" y="153"/>
                  <a:pt x="8" y="147"/>
                </a:cubicBezTo>
                <a:cubicBezTo>
                  <a:pt x="8" y="146"/>
                  <a:pt x="6" y="137"/>
                  <a:pt x="8" y="141"/>
                </a:cubicBezTo>
                <a:cubicBezTo>
                  <a:pt x="9" y="143"/>
                  <a:pt x="15" y="146"/>
                  <a:pt x="17" y="146"/>
                </a:cubicBezTo>
                <a:cubicBezTo>
                  <a:pt x="20" y="147"/>
                  <a:pt x="16" y="138"/>
                  <a:pt x="15" y="137"/>
                </a:cubicBezTo>
                <a:cubicBezTo>
                  <a:pt x="12" y="134"/>
                  <a:pt x="7" y="138"/>
                  <a:pt x="3" y="133"/>
                </a:cubicBezTo>
                <a:cubicBezTo>
                  <a:pt x="0" y="127"/>
                  <a:pt x="8" y="124"/>
                  <a:pt x="6" y="120"/>
                </a:cubicBezTo>
                <a:cubicBezTo>
                  <a:pt x="0" y="108"/>
                  <a:pt x="4" y="109"/>
                  <a:pt x="9" y="99"/>
                </a:cubicBezTo>
                <a:cubicBezTo>
                  <a:pt x="11" y="96"/>
                  <a:pt x="15" y="89"/>
                  <a:pt x="16" y="86"/>
                </a:cubicBezTo>
                <a:cubicBezTo>
                  <a:pt x="17" y="83"/>
                  <a:pt x="17" y="94"/>
                  <a:pt x="20" y="90"/>
                </a:cubicBezTo>
                <a:cubicBezTo>
                  <a:pt x="20" y="90"/>
                  <a:pt x="19" y="87"/>
                  <a:pt x="20" y="85"/>
                </a:cubicBezTo>
                <a:cubicBezTo>
                  <a:pt x="23" y="82"/>
                  <a:pt x="18" y="84"/>
                  <a:pt x="17" y="83"/>
                </a:cubicBezTo>
                <a:cubicBezTo>
                  <a:pt x="26" y="81"/>
                  <a:pt x="21" y="76"/>
                  <a:pt x="25" y="73"/>
                </a:cubicBezTo>
                <a:cubicBezTo>
                  <a:pt x="31" y="69"/>
                  <a:pt x="30" y="94"/>
                  <a:pt x="34" y="82"/>
                </a:cubicBezTo>
                <a:cubicBezTo>
                  <a:pt x="34" y="82"/>
                  <a:pt x="34" y="82"/>
                  <a:pt x="34" y="82"/>
                </a:cubicBezTo>
                <a:cubicBezTo>
                  <a:pt x="40" y="80"/>
                  <a:pt x="40" y="80"/>
                  <a:pt x="40" y="80"/>
                </a:cubicBezTo>
                <a:cubicBezTo>
                  <a:pt x="40" y="81"/>
                  <a:pt x="39" y="81"/>
                  <a:pt x="39" y="81"/>
                </a:cubicBezTo>
                <a:cubicBezTo>
                  <a:pt x="41" y="78"/>
                  <a:pt x="42" y="72"/>
                  <a:pt x="46" y="72"/>
                </a:cubicBezTo>
                <a:cubicBezTo>
                  <a:pt x="49" y="72"/>
                  <a:pt x="51" y="74"/>
                  <a:pt x="55" y="73"/>
                </a:cubicBezTo>
                <a:cubicBezTo>
                  <a:pt x="57" y="72"/>
                  <a:pt x="59" y="70"/>
                  <a:pt x="61" y="68"/>
                </a:cubicBezTo>
                <a:cubicBezTo>
                  <a:pt x="63" y="67"/>
                  <a:pt x="64" y="65"/>
                  <a:pt x="61" y="64"/>
                </a:cubicBezTo>
                <a:cubicBezTo>
                  <a:pt x="58" y="63"/>
                  <a:pt x="58" y="62"/>
                  <a:pt x="60" y="61"/>
                </a:cubicBezTo>
                <a:cubicBezTo>
                  <a:pt x="62" y="59"/>
                  <a:pt x="61" y="57"/>
                  <a:pt x="62" y="56"/>
                </a:cubicBezTo>
                <a:cubicBezTo>
                  <a:pt x="64" y="55"/>
                  <a:pt x="64" y="55"/>
                  <a:pt x="67" y="55"/>
                </a:cubicBezTo>
                <a:cubicBezTo>
                  <a:pt x="68" y="55"/>
                  <a:pt x="71" y="52"/>
                  <a:pt x="75" y="52"/>
                </a:cubicBezTo>
                <a:cubicBezTo>
                  <a:pt x="77" y="52"/>
                  <a:pt x="79" y="52"/>
                  <a:pt x="80" y="50"/>
                </a:cubicBezTo>
                <a:cubicBezTo>
                  <a:pt x="82" y="46"/>
                  <a:pt x="77" y="46"/>
                  <a:pt x="83" y="43"/>
                </a:cubicBezTo>
                <a:cubicBezTo>
                  <a:pt x="86" y="42"/>
                  <a:pt x="85" y="37"/>
                  <a:pt x="87" y="34"/>
                </a:cubicBezTo>
                <a:cubicBezTo>
                  <a:pt x="88" y="30"/>
                  <a:pt x="91" y="31"/>
                  <a:pt x="93" y="29"/>
                </a:cubicBezTo>
                <a:cubicBezTo>
                  <a:pt x="95" y="28"/>
                  <a:pt x="90" y="25"/>
                  <a:pt x="93" y="22"/>
                </a:cubicBezTo>
                <a:cubicBezTo>
                  <a:pt x="94" y="21"/>
                  <a:pt x="95" y="20"/>
                  <a:pt x="96" y="18"/>
                </a:cubicBezTo>
                <a:cubicBezTo>
                  <a:pt x="98" y="17"/>
                  <a:pt x="98" y="14"/>
                  <a:pt x="99" y="12"/>
                </a:cubicBezTo>
                <a:cubicBezTo>
                  <a:pt x="101" y="7"/>
                  <a:pt x="101" y="7"/>
                  <a:pt x="101" y="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9" name="Freeform 8"/>
          <p:cNvSpPr>
            <a:spLocks/>
          </p:cNvSpPr>
          <p:nvPr/>
        </p:nvSpPr>
        <p:spPr bwMode="auto">
          <a:xfrm>
            <a:off x="6317471" y="2470119"/>
            <a:ext cx="1256549" cy="1339991"/>
          </a:xfrm>
          <a:custGeom>
            <a:avLst/>
            <a:gdLst/>
            <a:ahLst/>
            <a:cxnLst>
              <a:cxn ang="0">
                <a:pos x="10" y="147"/>
              </a:cxn>
              <a:cxn ang="0">
                <a:pos x="4" y="168"/>
              </a:cxn>
              <a:cxn ang="0">
                <a:pos x="16" y="204"/>
              </a:cxn>
              <a:cxn ang="0">
                <a:pos x="47" y="240"/>
              </a:cxn>
              <a:cxn ang="0">
                <a:pos x="65" y="275"/>
              </a:cxn>
              <a:cxn ang="0">
                <a:pos x="121" y="300"/>
              </a:cxn>
              <a:cxn ang="0">
                <a:pos x="126" y="318"/>
              </a:cxn>
              <a:cxn ang="0">
                <a:pos x="129" y="340"/>
              </a:cxn>
              <a:cxn ang="0">
                <a:pos x="140" y="362"/>
              </a:cxn>
              <a:cxn ang="0">
                <a:pos x="149" y="386"/>
              </a:cxn>
              <a:cxn ang="0">
                <a:pos x="170" y="409"/>
              </a:cxn>
              <a:cxn ang="0">
                <a:pos x="178" y="418"/>
              </a:cxn>
              <a:cxn ang="0">
                <a:pos x="212" y="427"/>
              </a:cxn>
              <a:cxn ang="0">
                <a:pos x="225" y="447"/>
              </a:cxn>
              <a:cxn ang="0">
                <a:pos x="210" y="457"/>
              </a:cxn>
              <a:cxn ang="0">
                <a:pos x="238" y="460"/>
              </a:cxn>
              <a:cxn ang="0">
                <a:pos x="267" y="490"/>
              </a:cxn>
              <a:cxn ang="0">
                <a:pos x="283" y="482"/>
              </a:cxn>
              <a:cxn ang="0">
                <a:pos x="287" y="463"/>
              </a:cxn>
              <a:cxn ang="0">
                <a:pos x="305" y="447"/>
              </a:cxn>
              <a:cxn ang="0">
                <a:pos x="299" y="428"/>
              </a:cxn>
              <a:cxn ang="0">
                <a:pos x="304" y="386"/>
              </a:cxn>
              <a:cxn ang="0">
                <a:pos x="334" y="351"/>
              </a:cxn>
              <a:cxn ang="0">
                <a:pos x="332" y="335"/>
              </a:cxn>
              <a:cxn ang="0">
                <a:pos x="332" y="309"/>
              </a:cxn>
              <a:cxn ang="0">
                <a:pos x="357" y="288"/>
              </a:cxn>
              <a:cxn ang="0">
                <a:pos x="402" y="269"/>
              </a:cxn>
              <a:cxn ang="0">
                <a:pos x="426" y="271"/>
              </a:cxn>
              <a:cxn ang="0">
                <a:pos x="451" y="271"/>
              </a:cxn>
              <a:cxn ang="0">
                <a:pos x="463" y="250"/>
              </a:cxn>
              <a:cxn ang="0">
                <a:pos x="457" y="227"/>
              </a:cxn>
              <a:cxn ang="0">
                <a:pos x="446" y="201"/>
              </a:cxn>
              <a:cxn ang="0">
                <a:pos x="436" y="212"/>
              </a:cxn>
              <a:cxn ang="0">
                <a:pos x="416" y="229"/>
              </a:cxn>
              <a:cxn ang="0">
                <a:pos x="391" y="211"/>
              </a:cxn>
              <a:cxn ang="0">
                <a:pos x="373" y="187"/>
              </a:cxn>
              <a:cxn ang="0">
                <a:pos x="372" y="156"/>
              </a:cxn>
              <a:cxn ang="0">
                <a:pos x="378" y="112"/>
              </a:cxn>
              <a:cxn ang="0">
                <a:pos x="377" y="50"/>
              </a:cxn>
              <a:cxn ang="0">
                <a:pos x="355" y="28"/>
              </a:cxn>
              <a:cxn ang="0">
                <a:pos x="323" y="16"/>
              </a:cxn>
              <a:cxn ang="0">
                <a:pos x="286" y="10"/>
              </a:cxn>
              <a:cxn ang="0">
                <a:pos x="257" y="61"/>
              </a:cxn>
              <a:cxn ang="0">
                <a:pos x="207" y="41"/>
              </a:cxn>
              <a:cxn ang="0">
                <a:pos x="177" y="40"/>
              </a:cxn>
              <a:cxn ang="0">
                <a:pos x="154" y="32"/>
              </a:cxn>
              <a:cxn ang="0">
                <a:pos x="136" y="19"/>
              </a:cxn>
              <a:cxn ang="0">
                <a:pos x="102" y="22"/>
              </a:cxn>
              <a:cxn ang="0">
                <a:pos x="92" y="57"/>
              </a:cxn>
              <a:cxn ang="0">
                <a:pos x="78" y="79"/>
              </a:cxn>
              <a:cxn ang="0">
                <a:pos x="74" y="102"/>
              </a:cxn>
              <a:cxn ang="0">
                <a:pos x="67" y="134"/>
              </a:cxn>
              <a:cxn ang="0">
                <a:pos x="49" y="143"/>
              </a:cxn>
              <a:cxn ang="0">
                <a:pos x="25" y="136"/>
              </a:cxn>
            </a:cxnLst>
            <a:rect l="0" t="0" r="r" b="b"/>
            <a:pathLst>
              <a:path w="463" h="492">
                <a:moveTo>
                  <a:pt x="25" y="136"/>
                </a:moveTo>
                <a:cubicBezTo>
                  <a:pt x="25" y="142"/>
                  <a:pt x="25" y="141"/>
                  <a:pt x="18" y="142"/>
                </a:cubicBezTo>
                <a:cubicBezTo>
                  <a:pt x="15" y="142"/>
                  <a:pt x="13" y="146"/>
                  <a:pt x="10" y="147"/>
                </a:cubicBezTo>
                <a:cubicBezTo>
                  <a:pt x="8" y="148"/>
                  <a:pt x="1" y="148"/>
                  <a:pt x="5" y="150"/>
                </a:cubicBezTo>
                <a:cubicBezTo>
                  <a:pt x="11" y="155"/>
                  <a:pt x="9" y="156"/>
                  <a:pt x="4" y="160"/>
                </a:cubicBezTo>
                <a:cubicBezTo>
                  <a:pt x="1" y="162"/>
                  <a:pt x="7" y="165"/>
                  <a:pt x="4" y="168"/>
                </a:cubicBezTo>
                <a:cubicBezTo>
                  <a:pt x="0" y="173"/>
                  <a:pt x="4" y="176"/>
                  <a:pt x="9" y="179"/>
                </a:cubicBezTo>
                <a:cubicBezTo>
                  <a:pt x="11" y="181"/>
                  <a:pt x="11" y="194"/>
                  <a:pt x="10" y="197"/>
                </a:cubicBezTo>
                <a:cubicBezTo>
                  <a:pt x="10" y="206"/>
                  <a:pt x="15" y="198"/>
                  <a:pt x="16" y="204"/>
                </a:cubicBezTo>
                <a:cubicBezTo>
                  <a:pt x="18" y="214"/>
                  <a:pt x="26" y="212"/>
                  <a:pt x="27" y="220"/>
                </a:cubicBezTo>
                <a:cubicBezTo>
                  <a:pt x="29" y="229"/>
                  <a:pt x="35" y="221"/>
                  <a:pt x="39" y="229"/>
                </a:cubicBezTo>
                <a:cubicBezTo>
                  <a:pt x="47" y="240"/>
                  <a:pt x="47" y="240"/>
                  <a:pt x="47" y="240"/>
                </a:cubicBezTo>
                <a:cubicBezTo>
                  <a:pt x="52" y="247"/>
                  <a:pt x="55" y="250"/>
                  <a:pt x="57" y="258"/>
                </a:cubicBezTo>
                <a:cubicBezTo>
                  <a:pt x="58" y="262"/>
                  <a:pt x="59" y="264"/>
                  <a:pt x="62" y="267"/>
                </a:cubicBezTo>
                <a:cubicBezTo>
                  <a:pt x="65" y="270"/>
                  <a:pt x="64" y="272"/>
                  <a:pt x="65" y="275"/>
                </a:cubicBezTo>
                <a:cubicBezTo>
                  <a:pt x="67" y="278"/>
                  <a:pt x="69" y="282"/>
                  <a:pt x="69" y="285"/>
                </a:cubicBezTo>
                <a:cubicBezTo>
                  <a:pt x="84" y="289"/>
                  <a:pt x="89" y="266"/>
                  <a:pt x="105" y="279"/>
                </a:cubicBezTo>
                <a:cubicBezTo>
                  <a:pt x="110" y="283"/>
                  <a:pt x="121" y="293"/>
                  <a:pt x="121" y="300"/>
                </a:cubicBezTo>
                <a:cubicBezTo>
                  <a:pt x="121" y="303"/>
                  <a:pt x="121" y="306"/>
                  <a:pt x="122" y="309"/>
                </a:cubicBezTo>
                <a:cubicBezTo>
                  <a:pt x="123" y="311"/>
                  <a:pt x="127" y="313"/>
                  <a:pt x="128" y="314"/>
                </a:cubicBezTo>
                <a:cubicBezTo>
                  <a:pt x="131" y="317"/>
                  <a:pt x="127" y="317"/>
                  <a:pt x="126" y="318"/>
                </a:cubicBezTo>
                <a:cubicBezTo>
                  <a:pt x="124" y="323"/>
                  <a:pt x="136" y="320"/>
                  <a:pt x="135" y="324"/>
                </a:cubicBezTo>
                <a:cubicBezTo>
                  <a:pt x="133" y="329"/>
                  <a:pt x="127" y="320"/>
                  <a:pt x="124" y="330"/>
                </a:cubicBezTo>
                <a:cubicBezTo>
                  <a:pt x="123" y="335"/>
                  <a:pt x="127" y="336"/>
                  <a:pt x="129" y="340"/>
                </a:cubicBezTo>
                <a:cubicBezTo>
                  <a:pt x="131" y="343"/>
                  <a:pt x="129" y="349"/>
                  <a:pt x="129" y="353"/>
                </a:cubicBezTo>
                <a:cubicBezTo>
                  <a:pt x="129" y="364"/>
                  <a:pt x="130" y="359"/>
                  <a:pt x="135" y="357"/>
                </a:cubicBezTo>
                <a:cubicBezTo>
                  <a:pt x="138" y="356"/>
                  <a:pt x="139" y="360"/>
                  <a:pt x="140" y="362"/>
                </a:cubicBezTo>
                <a:cubicBezTo>
                  <a:pt x="143" y="366"/>
                  <a:pt x="143" y="365"/>
                  <a:pt x="144" y="370"/>
                </a:cubicBezTo>
                <a:cubicBezTo>
                  <a:pt x="144" y="373"/>
                  <a:pt x="148" y="375"/>
                  <a:pt x="149" y="378"/>
                </a:cubicBezTo>
                <a:cubicBezTo>
                  <a:pt x="150" y="381"/>
                  <a:pt x="149" y="383"/>
                  <a:pt x="149" y="386"/>
                </a:cubicBezTo>
                <a:cubicBezTo>
                  <a:pt x="149" y="390"/>
                  <a:pt x="156" y="389"/>
                  <a:pt x="155" y="395"/>
                </a:cubicBezTo>
                <a:cubicBezTo>
                  <a:pt x="155" y="397"/>
                  <a:pt x="152" y="403"/>
                  <a:pt x="154" y="404"/>
                </a:cubicBezTo>
                <a:cubicBezTo>
                  <a:pt x="162" y="409"/>
                  <a:pt x="161" y="409"/>
                  <a:pt x="170" y="409"/>
                </a:cubicBezTo>
                <a:cubicBezTo>
                  <a:pt x="174" y="408"/>
                  <a:pt x="179" y="407"/>
                  <a:pt x="179" y="413"/>
                </a:cubicBezTo>
                <a:cubicBezTo>
                  <a:pt x="178" y="418"/>
                  <a:pt x="178" y="418"/>
                  <a:pt x="178" y="418"/>
                </a:cubicBezTo>
                <a:cubicBezTo>
                  <a:pt x="178" y="418"/>
                  <a:pt x="178" y="418"/>
                  <a:pt x="178" y="418"/>
                </a:cubicBezTo>
                <a:cubicBezTo>
                  <a:pt x="183" y="420"/>
                  <a:pt x="182" y="424"/>
                  <a:pt x="185" y="426"/>
                </a:cubicBezTo>
                <a:cubicBezTo>
                  <a:pt x="186" y="427"/>
                  <a:pt x="192" y="427"/>
                  <a:pt x="194" y="427"/>
                </a:cubicBezTo>
                <a:cubicBezTo>
                  <a:pt x="199" y="427"/>
                  <a:pt x="206" y="427"/>
                  <a:pt x="212" y="427"/>
                </a:cubicBezTo>
                <a:cubicBezTo>
                  <a:pt x="214" y="428"/>
                  <a:pt x="221" y="431"/>
                  <a:pt x="218" y="434"/>
                </a:cubicBezTo>
                <a:cubicBezTo>
                  <a:pt x="218" y="440"/>
                  <a:pt x="220" y="438"/>
                  <a:pt x="224" y="439"/>
                </a:cubicBezTo>
                <a:cubicBezTo>
                  <a:pt x="224" y="442"/>
                  <a:pt x="224" y="444"/>
                  <a:pt x="225" y="447"/>
                </a:cubicBezTo>
                <a:cubicBezTo>
                  <a:pt x="226" y="452"/>
                  <a:pt x="224" y="449"/>
                  <a:pt x="220" y="450"/>
                </a:cubicBezTo>
                <a:cubicBezTo>
                  <a:pt x="218" y="451"/>
                  <a:pt x="216" y="452"/>
                  <a:pt x="215" y="454"/>
                </a:cubicBezTo>
                <a:cubicBezTo>
                  <a:pt x="214" y="456"/>
                  <a:pt x="211" y="455"/>
                  <a:pt x="210" y="457"/>
                </a:cubicBezTo>
                <a:cubicBezTo>
                  <a:pt x="209" y="458"/>
                  <a:pt x="217" y="461"/>
                  <a:pt x="218" y="463"/>
                </a:cubicBezTo>
                <a:cubicBezTo>
                  <a:pt x="221" y="468"/>
                  <a:pt x="220" y="476"/>
                  <a:pt x="227" y="468"/>
                </a:cubicBezTo>
                <a:cubicBezTo>
                  <a:pt x="229" y="465"/>
                  <a:pt x="233" y="456"/>
                  <a:pt x="238" y="460"/>
                </a:cubicBezTo>
                <a:cubicBezTo>
                  <a:pt x="236" y="469"/>
                  <a:pt x="243" y="466"/>
                  <a:pt x="249" y="469"/>
                </a:cubicBezTo>
                <a:cubicBezTo>
                  <a:pt x="253" y="470"/>
                  <a:pt x="248" y="475"/>
                  <a:pt x="254" y="478"/>
                </a:cubicBezTo>
                <a:cubicBezTo>
                  <a:pt x="257" y="479"/>
                  <a:pt x="262" y="492"/>
                  <a:pt x="267" y="490"/>
                </a:cubicBezTo>
                <a:cubicBezTo>
                  <a:pt x="272" y="489"/>
                  <a:pt x="271" y="487"/>
                  <a:pt x="276" y="488"/>
                </a:cubicBezTo>
                <a:cubicBezTo>
                  <a:pt x="280" y="488"/>
                  <a:pt x="281" y="484"/>
                  <a:pt x="283" y="482"/>
                </a:cubicBezTo>
                <a:cubicBezTo>
                  <a:pt x="283" y="482"/>
                  <a:pt x="283" y="482"/>
                  <a:pt x="283" y="482"/>
                </a:cubicBezTo>
                <a:cubicBezTo>
                  <a:pt x="287" y="477"/>
                  <a:pt x="283" y="476"/>
                  <a:pt x="284" y="472"/>
                </a:cubicBezTo>
                <a:cubicBezTo>
                  <a:pt x="285" y="472"/>
                  <a:pt x="288" y="468"/>
                  <a:pt x="289" y="467"/>
                </a:cubicBezTo>
                <a:cubicBezTo>
                  <a:pt x="290" y="466"/>
                  <a:pt x="288" y="464"/>
                  <a:pt x="287" y="463"/>
                </a:cubicBezTo>
                <a:cubicBezTo>
                  <a:pt x="287" y="460"/>
                  <a:pt x="289" y="458"/>
                  <a:pt x="290" y="456"/>
                </a:cubicBezTo>
                <a:cubicBezTo>
                  <a:pt x="290" y="454"/>
                  <a:pt x="290" y="451"/>
                  <a:pt x="290" y="448"/>
                </a:cubicBezTo>
                <a:cubicBezTo>
                  <a:pt x="293" y="447"/>
                  <a:pt x="302" y="447"/>
                  <a:pt x="305" y="447"/>
                </a:cubicBezTo>
                <a:cubicBezTo>
                  <a:pt x="309" y="446"/>
                  <a:pt x="305" y="445"/>
                  <a:pt x="304" y="444"/>
                </a:cubicBezTo>
                <a:cubicBezTo>
                  <a:pt x="303" y="440"/>
                  <a:pt x="305" y="436"/>
                  <a:pt x="304" y="432"/>
                </a:cubicBezTo>
                <a:cubicBezTo>
                  <a:pt x="303" y="430"/>
                  <a:pt x="300" y="432"/>
                  <a:pt x="299" y="428"/>
                </a:cubicBezTo>
                <a:cubicBezTo>
                  <a:pt x="298" y="424"/>
                  <a:pt x="299" y="418"/>
                  <a:pt x="299" y="413"/>
                </a:cubicBezTo>
                <a:cubicBezTo>
                  <a:pt x="298" y="407"/>
                  <a:pt x="302" y="405"/>
                  <a:pt x="302" y="399"/>
                </a:cubicBezTo>
                <a:cubicBezTo>
                  <a:pt x="304" y="395"/>
                  <a:pt x="303" y="390"/>
                  <a:pt x="304" y="386"/>
                </a:cubicBezTo>
                <a:cubicBezTo>
                  <a:pt x="305" y="381"/>
                  <a:pt x="311" y="371"/>
                  <a:pt x="315" y="368"/>
                </a:cubicBezTo>
                <a:cubicBezTo>
                  <a:pt x="320" y="365"/>
                  <a:pt x="321" y="360"/>
                  <a:pt x="327" y="357"/>
                </a:cubicBezTo>
                <a:cubicBezTo>
                  <a:pt x="330" y="355"/>
                  <a:pt x="336" y="354"/>
                  <a:pt x="334" y="351"/>
                </a:cubicBezTo>
                <a:cubicBezTo>
                  <a:pt x="333" y="349"/>
                  <a:pt x="329" y="351"/>
                  <a:pt x="329" y="347"/>
                </a:cubicBezTo>
                <a:cubicBezTo>
                  <a:pt x="330" y="342"/>
                  <a:pt x="330" y="342"/>
                  <a:pt x="330" y="342"/>
                </a:cubicBezTo>
                <a:cubicBezTo>
                  <a:pt x="330" y="339"/>
                  <a:pt x="335" y="338"/>
                  <a:pt x="332" y="335"/>
                </a:cubicBezTo>
                <a:cubicBezTo>
                  <a:pt x="327" y="332"/>
                  <a:pt x="330" y="328"/>
                  <a:pt x="330" y="324"/>
                </a:cubicBezTo>
                <a:cubicBezTo>
                  <a:pt x="334" y="319"/>
                  <a:pt x="326" y="316"/>
                  <a:pt x="326" y="310"/>
                </a:cubicBezTo>
                <a:cubicBezTo>
                  <a:pt x="326" y="308"/>
                  <a:pt x="331" y="309"/>
                  <a:pt x="332" y="309"/>
                </a:cubicBezTo>
                <a:cubicBezTo>
                  <a:pt x="338" y="308"/>
                  <a:pt x="341" y="302"/>
                  <a:pt x="346" y="300"/>
                </a:cubicBezTo>
                <a:cubicBezTo>
                  <a:pt x="349" y="298"/>
                  <a:pt x="346" y="306"/>
                  <a:pt x="354" y="299"/>
                </a:cubicBezTo>
                <a:cubicBezTo>
                  <a:pt x="357" y="296"/>
                  <a:pt x="359" y="292"/>
                  <a:pt x="357" y="288"/>
                </a:cubicBezTo>
                <a:cubicBezTo>
                  <a:pt x="356" y="285"/>
                  <a:pt x="366" y="282"/>
                  <a:pt x="369" y="277"/>
                </a:cubicBezTo>
                <a:cubicBezTo>
                  <a:pt x="372" y="271"/>
                  <a:pt x="370" y="270"/>
                  <a:pt x="378" y="270"/>
                </a:cubicBezTo>
                <a:cubicBezTo>
                  <a:pt x="402" y="269"/>
                  <a:pt x="402" y="269"/>
                  <a:pt x="402" y="269"/>
                </a:cubicBezTo>
                <a:cubicBezTo>
                  <a:pt x="406" y="269"/>
                  <a:pt x="407" y="264"/>
                  <a:pt x="410" y="267"/>
                </a:cubicBezTo>
                <a:cubicBezTo>
                  <a:pt x="413" y="270"/>
                  <a:pt x="417" y="267"/>
                  <a:pt x="421" y="267"/>
                </a:cubicBezTo>
                <a:cubicBezTo>
                  <a:pt x="426" y="268"/>
                  <a:pt x="424" y="267"/>
                  <a:pt x="426" y="271"/>
                </a:cubicBezTo>
                <a:cubicBezTo>
                  <a:pt x="427" y="273"/>
                  <a:pt x="429" y="271"/>
                  <a:pt x="431" y="270"/>
                </a:cubicBezTo>
                <a:cubicBezTo>
                  <a:pt x="435" y="270"/>
                  <a:pt x="436" y="275"/>
                  <a:pt x="440" y="274"/>
                </a:cubicBezTo>
                <a:cubicBezTo>
                  <a:pt x="451" y="271"/>
                  <a:pt x="451" y="271"/>
                  <a:pt x="451" y="271"/>
                </a:cubicBezTo>
                <a:cubicBezTo>
                  <a:pt x="454" y="270"/>
                  <a:pt x="457" y="270"/>
                  <a:pt x="460" y="270"/>
                </a:cubicBezTo>
                <a:cubicBezTo>
                  <a:pt x="463" y="270"/>
                  <a:pt x="461" y="263"/>
                  <a:pt x="461" y="261"/>
                </a:cubicBezTo>
                <a:cubicBezTo>
                  <a:pt x="462" y="258"/>
                  <a:pt x="463" y="253"/>
                  <a:pt x="463" y="250"/>
                </a:cubicBezTo>
                <a:cubicBezTo>
                  <a:pt x="456" y="249"/>
                  <a:pt x="453" y="245"/>
                  <a:pt x="454" y="238"/>
                </a:cubicBezTo>
                <a:cubicBezTo>
                  <a:pt x="456" y="237"/>
                  <a:pt x="459" y="236"/>
                  <a:pt x="460" y="235"/>
                </a:cubicBezTo>
                <a:cubicBezTo>
                  <a:pt x="461" y="234"/>
                  <a:pt x="457" y="228"/>
                  <a:pt x="457" y="227"/>
                </a:cubicBezTo>
                <a:cubicBezTo>
                  <a:pt x="455" y="223"/>
                  <a:pt x="459" y="218"/>
                  <a:pt x="454" y="217"/>
                </a:cubicBezTo>
                <a:cubicBezTo>
                  <a:pt x="448" y="215"/>
                  <a:pt x="446" y="214"/>
                  <a:pt x="445" y="207"/>
                </a:cubicBezTo>
                <a:cubicBezTo>
                  <a:pt x="446" y="201"/>
                  <a:pt x="446" y="201"/>
                  <a:pt x="446" y="201"/>
                </a:cubicBezTo>
                <a:cubicBezTo>
                  <a:pt x="446" y="201"/>
                  <a:pt x="446" y="201"/>
                  <a:pt x="446" y="201"/>
                </a:cubicBezTo>
                <a:cubicBezTo>
                  <a:pt x="442" y="198"/>
                  <a:pt x="441" y="204"/>
                  <a:pt x="436" y="203"/>
                </a:cubicBezTo>
                <a:cubicBezTo>
                  <a:pt x="432" y="201"/>
                  <a:pt x="436" y="211"/>
                  <a:pt x="436" y="212"/>
                </a:cubicBezTo>
                <a:cubicBezTo>
                  <a:pt x="435" y="214"/>
                  <a:pt x="435" y="216"/>
                  <a:pt x="434" y="219"/>
                </a:cubicBezTo>
                <a:cubicBezTo>
                  <a:pt x="433" y="223"/>
                  <a:pt x="428" y="223"/>
                  <a:pt x="428" y="230"/>
                </a:cubicBezTo>
                <a:cubicBezTo>
                  <a:pt x="428" y="239"/>
                  <a:pt x="419" y="232"/>
                  <a:pt x="416" y="229"/>
                </a:cubicBezTo>
                <a:cubicBezTo>
                  <a:pt x="410" y="224"/>
                  <a:pt x="399" y="238"/>
                  <a:pt x="399" y="220"/>
                </a:cubicBezTo>
                <a:cubicBezTo>
                  <a:pt x="399" y="219"/>
                  <a:pt x="400" y="216"/>
                  <a:pt x="400" y="214"/>
                </a:cubicBezTo>
                <a:cubicBezTo>
                  <a:pt x="400" y="211"/>
                  <a:pt x="393" y="218"/>
                  <a:pt x="391" y="211"/>
                </a:cubicBezTo>
                <a:cubicBezTo>
                  <a:pt x="390" y="209"/>
                  <a:pt x="387" y="206"/>
                  <a:pt x="387" y="205"/>
                </a:cubicBezTo>
                <a:cubicBezTo>
                  <a:pt x="387" y="202"/>
                  <a:pt x="387" y="201"/>
                  <a:pt x="385" y="199"/>
                </a:cubicBezTo>
                <a:cubicBezTo>
                  <a:pt x="378" y="195"/>
                  <a:pt x="376" y="195"/>
                  <a:pt x="373" y="187"/>
                </a:cubicBezTo>
                <a:cubicBezTo>
                  <a:pt x="371" y="183"/>
                  <a:pt x="368" y="182"/>
                  <a:pt x="364" y="180"/>
                </a:cubicBezTo>
                <a:cubicBezTo>
                  <a:pt x="361" y="178"/>
                  <a:pt x="364" y="170"/>
                  <a:pt x="366" y="168"/>
                </a:cubicBezTo>
                <a:cubicBezTo>
                  <a:pt x="370" y="162"/>
                  <a:pt x="379" y="163"/>
                  <a:pt x="372" y="156"/>
                </a:cubicBezTo>
                <a:cubicBezTo>
                  <a:pt x="369" y="153"/>
                  <a:pt x="366" y="150"/>
                  <a:pt x="364" y="146"/>
                </a:cubicBezTo>
                <a:cubicBezTo>
                  <a:pt x="363" y="144"/>
                  <a:pt x="371" y="140"/>
                  <a:pt x="372" y="138"/>
                </a:cubicBezTo>
                <a:cubicBezTo>
                  <a:pt x="383" y="133"/>
                  <a:pt x="381" y="121"/>
                  <a:pt x="378" y="112"/>
                </a:cubicBezTo>
                <a:cubicBezTo>
                  <a:pt x="376" y="105"/>
                  <a:pt x="377" y="90"/>
                  <a:pt x="379" y="83"/>
                </a:cubicBezTo>
                <a:cubicBezTo>
                  <a:pt x="380" y="77"/>
                  <a:pt x="386" y="72"/>
                  <a:pt x="385" y="66"/>
                </a:cubicBezTo>
                <a:cubicBezTo>
                  <a:pt x="384" y="60"/>
                  <a:pt x="381" y="55"/>
                  <a:pt x="377" y="50"/>
                </a:cubicBezTo>
                <a:cubicBezTo>
                  <a:pt x="375" y="45"/>
                  <a:pt x="376" y="41"/>
                  <a:pt x="376" y="36"/>
                </a:cubicBezTo>
                <a:cubicBezTo>
                  <a:pt x="376" y="33"/>
                  <a:pt x="370" y="34"/>
                  <a:pt x="368" y="33"/>
                </a:cubicBezTo>
                <a:cubicBezTo>
                  <a:pt x="363" y="32"/>
                  <a:pt x="357" y="33"/>
                  <a:pt x="355" y="28"/>
                </a:cubicBezTo>
                <a:cubicBezTo>
                  <a:pt x="354" y="24"/>
                  <a:pt x="349" y="21"/>
                  <a:pt x="345" y="19"/>
                </a:cubicBezTo>
                <a:cubicBezTo>
                  <a:pt x="345" y="19"/>
                  <a:pt x="345" y="19"/>
                  <a:pt x="345" y="19"/>
                </a:cubicBezTo>
                <a:cubicBezTo>
                  <a:pt x="323" y="16"/>
                  <a:pt x="323" y="16"/>
                  <a:pt x="323" y="16"/>
                </a:cubicBezTo>
                <a:cubicBezTo>
                  <a:pt x="318" y="16"/>
                  <a:pt x="308" y="15"/>
                  <a:pt x="302" y="16"/>
                </a:cubicBezTo>
                <a:cubicBezTo>
                  <a:pt x="299" y="16"/>
                  <a:pt x="291" y="14"/>
                  <a:pt x="291" y="10"/>
                </a:cubicBezTo>
                <a:cubicBezTo>
                  <a:pt x="291" y="4"/>
                  <a:pt x="289" y="8"/>
                  <a:pt x="286" y="10"/>
                </a:cubicBezTo>
                <a:cubicBezTo>
                  <a:pt x="279" y="14"/>
                  <a:pt x="291" y="22"/>
                  <a:pt x="277" y="30"/>
                </a:cubicBezTo>
                <a:cubicBezTo>
                  <a:pt x="272" y="33"/>
                  <a:pt x="262" y="46"/>
                  <a:pt x="267" y="51"/>
                </a:cubicBezTo>
                <a:cubicBezTo>
                  <a:pt x="269" y="55"/>
                  <a:pt x="259" y="61"/>
                  <a:pt x="257" y="61"/>
                </a:cubicBezTo>
                <a:cubicBezTo>
                  <a:pt x="252" y="59"/>
                  <a:pt x="246" y="50"/>
                  <a:pt x="243" y="46"/>
                </a:cubicBezTo>
                <a:cubicBezTo>
                  <a:pt x="241" y="42"/>
                  <a:pt x="235" y="45"/>
                  <a:pt x="231" y="43"/>
                </a:cubicBezTo>
                <a:cubicBezTo>
                  <a:pt x="223" y="39"/>
                  <a:pt x="210" y="65"/>
                  <a:pt x="207" y="41"/>
                </a:cubicBezTo>
                <a:cubicBezTo>
                  <a:pt x="207" y="41"/>
                  <a:pt x="207" y="41"/>
                  <a:pt x="207" y="41"/>
                </a:cubicBezTo>
                <a:cubicBezTo>
                  <a:pt x="202" y="41"/>
                  <a:pt x="192" y="51"/>
                  <a:pt x="188" y="49"/>
                </a:cubicBezTo>
                <a:cubicBezTo>
                  <a:pt x="183" y="46"/>
                  <a:pt x="185" y="36"/>
                  <a:pt x="177" y="40"/>
                </a:cubicBezTo>
                <a:cubicBezTo>
                  <a:pt x="171" y="44"/>
                  <a:pt x="172" y="40"/>
                  <a:pt x="167" y="38"/>
                </a:cubicBezTo>
                <a:cubicBezTo>
                  <a:pt x="160" y="35"/>
                  <a:pt x="163" y="33"/>
                  <a:pt x="161" y="28"/>
                </a:cubicBezTo>
                <a:cubicBezTo>
                  <a:pt x="158" y="22"/>
                  <a:pt x="156" y="32"/>
                  <a:pt x="154" y="32"/>
                </a:cubicBezTo>
                <a:cubicBezTo>
                  <a:pt x="150" y="32"/>
                  <a:pt x="149" y="27"/>
                  <a:pt x="148" y="25"/>
                </a:cubicBezTo>
                <a:cubicBezTo>
                  <a:pt x="144" y="18"/>
                  <a:pt x="145" y="25"/>
                  <a:pt x="141" y="25"/>
                </a:cubicBezTo>
                <a:cubicBezTo>
                  <a:pt x="138" y="24"/>
                  <a:pt x="138" y="21"/>
                  <a:pt x="136" y="19"/>
                </a:cubicBezTo>
                <a:cubicBezTo>
                  <a:pt x="134" y="16"/>
                  <a:pt x="132" y="16"/>
                  <a:pt x="129" y="16"/>
                </a:cubicBezTo>
                <a:cubicBezTo>
                  <a:pt x="121" y="15"/>
                  <a:pt x="116" y="0"/>
                  <a:pt x="112" y="17"/>
                </a:cubicBezTo>
                <a:cubicBezTo>
                  <a:pt x="111" y="25"/>
                  <a:pt x="108" y="20"/>
                  <a:pt x="102" y="22"/>
                </a:cubicBezTo>
                <a:cubicBezTo>
                  <a:pt x="97" y="29"/>
                  <a:pt x="100" y="31"/>
                  <a:pt x="98" y="37"/>
                </a:cubicBezTo>
                <a:cubicBezTo>
                  <a:pt x="97" y="40"/>
                  <a:pt x="90" y="40"/>
                  <a:pt x="95" y="44"/>
                </a:cubicBezTo>
                <a:cubicBezTo>
                  <a:pt x="103" y="49"/>
                  <a:pt x="87" y="53"/>
                  <a:pt x="92" y="57"/>
                </a:cubicBezTo>
                <a:cubicBezTo>
                  <a:pt x="98" y="62"/>
                  <a:pt x="88" y="62"/>
                  <a:pt x="86" y="64"/>
                </a:cubicBezTo>
                <a:cubicBezTo>
                  <a:pt x="85" y="65"/>
                  <a:pt x="84" y="70"/>
                  <a:pt x="83" y="72"/>
                </a:cubicBezTo>
                <a:cubicBezTo>
                  <a:pt x="82" y="75"/>
                  <a:pt x="78" y="76"/>
                  <a:pt x="78" y="79"/>
                </a:cubicBezTo>
                <a:cubicBezTo>
                  <a:pt x="79" y="82"/>
                  <a:pt x="83" y="83"/>
                  <a:pt x="78" y="86"/>
                </a:cubicBezTo>
                <a:cubicBezTo>
                  <a:pt x="75" y="87"/>
                  <a:pt x="80" y="89"/>
                  <a:pt x="76" y="93"/>
                </a:cubicBezTo>
                <a:cubicBezTo>
                  <a:pt x="75" y="96"/>
                  <a:pt x="78" y="100"/>
                  <a:pt x="74" y="102"/>
                </a:cubicBezTo>
                <a:cubicBezTo>
                  <a:pt x="72" y="103"/>
                  <a:pt x="67" y="103"/>
                  <a:pt x="66" y="105"/>
                </a:cubicBezTo>
                <a:cubicBezTo>
                  <a:pt x="63" y="111"/>
                  <a:pt x="67" y="119"/>
                  <a:pt x="65" y="125"/>
                </a:cubicBezTo>
                <a:cubicBezTo>
                  <a:pt x="64" y="130"/>
                  <a:pt x="63" y="131"/>
                  <a:pt x="67" y="134"/>
                </a:cubicBezTo>
                <a:cubicBezTo>
                  <a:pt x="66" y="136"/>
                  <a:pt x="62" y="137"/>
                  <a:pt x="61" y="140"/>
                </a:cubicBezTo>
                <a:cubicBezTo>
                  <a:pt x="59" y="142"/>
                  <a:pt x="58" y="148"/>
                  <a:pt x="55" y="144"/>
                </a:cubicBezTo>
                <a:cubicBezTo>
                  <a:pt x="53" y="142"/>
                  <a:pt x="52" y="143"/>
                  <a:pt x="49" y="143"/>
                </a:cubicBezTo>
                <a:cubicBezTo>
                  <a:pt x="46" y="144"/>
                  <a:pt x="41" y="145"/>
                  <a:pt x="38" y="145"/>
                </a:cubicBezTo>
                <a:cubicBezTo>
                  <a:pt x="34" y="145"/>
                  <a:pt x="35" y="139"/>
                  <a:pt x="33" y="136"/>
                </a:cubicBezTo>
                <a:cubicBezTo>
                  <a:pt x="25" y="136"/>
                  <a:pt x="25" y="136"/>
                  <a:pt x="25" y="136"/>
                </a:cubicBezTo>
                <a:close/>
              </a:path>
            </a:pathLst>
          </a:custGeom>
          <a:solidFill>
            <a:srgbClr val="E0462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0" name="Freeform 9"/>
          <p:cNvSpPr>
            <a:spLocks/>
          </p:cNvSpPr>
          <p:nvPr/>
        </p:nvSpPr>
        <p:spPr bwMode="auto">
          <a:xfrm>
            <a:off x="7085635" y="2997771"/>
            <a:ext cx="947320" cy="1187831"/>
          </a:xfrm>
          <a:custGeom>
            <a:avLst/>
            <a:gdLst/>
            <a:ahLst/>
            <a:cxnLst>
              <a:cxn ang="0">
                <a:pos x="4" y="269"/>
              </a:cxn>
              <a:cxn ang="0">
                <a:pos x="21" y="250"/>
              </a:cxn>
              <a:cxn ang="0">
                <a:pos x="19" y="205"/>
              </a:cxn>
              <a:cxn ang="0">
                <a:pos x="51" y="157"/>
              </a:cxn>
              <a:cxn ang="0">
                <a:pos x="47" y="130"/>
              </a:cxn>
              <a:cxn ang="0">
                <a:pos x="71" y="105"/>
              </a:cxn>
              <a:cxn ang="0">
                <a:pos x="119" y="75"/>
              </a:cxn>
              <a:cxn ang="0">
                <a:pos x="148" y="76"/>
              </a:cxn>
              <a:cxn ang="0">
                <a:pos x="178" y="67"/>
              </a:cxn>
              <a:cxn ang="0">
                <a:pos x="174" y="33"/>
              </a:cxn>
              <a:cxn ang="0">
                <a:pos x="163" y="7"/>
              </a:cxn>
              <a:cxn ang="0">
                <a:pos x="217" y="8"/>
              </a:cxn>
              <a:cxn ang="0">
                <a:pos x="266" y="26"/>
              </a:cxn>
              <a:cxn ang="0">
                <a:pos x="307" y="42"/>
              </a:cxn>
              <a:cxn ang="0">
                <a:pos x="342" y="61"/>
              </a:cxn>
              <a:cxn ang="0">
                <a:pos x="321" y="105"/>
              </a:cxn>
              <a:cxn ang="0">
                <a:pos x="304" y="121"/>
              </a:cxn>
              <a:cxn ang="0">
                <a:pos x="261" y="167"/>
              </a:cxn>
              <a:cxn ang="0">
                <a:pos x="233" y="179"/>
              </a:cxn>
              <a:cxn ang="0">
                <a:pos x="200" y="204"/>
              </a:cxn>
              <a:cxn ang="0">
                <a:pos x="208" y="239"/>
              </a:cxn>
              <a:cxn ang="0">
                <a:pos x="234" y="265"/>
              </a:cxn>
              <a:cxn ang="0">
                <a:pos x="253" y="283"/>
              </a:cxn>
              <a:cxn ang="0">
                <a:pos x="277" y="255"/>
              </a:cxn>
              <a:cxn ang="0">
                <a:pos x="289" y="292"/>
              </a:cxn>
              <a:cxn ang="0">
                <a:pos x="289" y="315"/>
              </a:cxn>
              <a:cxn ang="0">
                <a:pos x="281" y="344"/>
              </a:cxn>
              <a:cxn ang="0">
                <a:pos x="271" y="356"/>
              </a:cxn>
              <a:cxn ang="0">
                <a:pos x="248" y="332"/>
              </a:cxn>
              <a:cxn ang="0">
                <a:pos x="222" y="314"/>
              </a:cxn>
              <a:cxn ang="0">
                <a:pos x="188" y="295"/>
              </a:cxn>
              <a:cxn ang="0">
                <a:pos x="162" y="317"/>
              </a:cxn>
              <a:cxn ang="0">
                <a:pos x="144" y="352"/>
              </a:cxn>
              <a:cxn ang="0">
                <a:pos x="153" y="375"/>
              </a:cxn>
              <a:cxn ang="0">
                <a:pos x="159" y="397"/>
              </a:cxn>
              <a:cxn ang="0">
                <a:pos x="132" y="418"/>
              </a:cxn>
              <a:cxn ang="0">
                <a:pos x="91" y="434"/>
              </a:cxn>
              <a:cxn ang="0">
                <a:pos x="69" y="403"/>
              </a:cxn>
              <a:cxn ang="0">
                <a:pos x="70" y="378"/>
              </a:cxn>
              <a:cxn ang="0">
                <a:pos x="85" y="348"/>
              </a:cxn>
              <a:cxn ang="0">
                <a:pos x="120" y="328"/>
              </a:cxn>
              <a:cxn ang="0">
                <a:pos x="120" y="305"/>
              </a:cxn>
              <a:cxn ang="0">
                <a:pos x="97" y="307"/>
              </a:cxn>
              <a:cxn ang="0">
                <a:pos x="71" y="303"/>
              </a:cxn>
              <a:cxn ang="0">
                <a:pos x="59" y="269"/>
              </a:cxn>
              <a:cxn ang="0">
                <a:pos x="53" y="270"/>
              </a:cxn>
              <a:cxn ang="0">
                <a:pos x="54" y="256"/>
              </a:cxn>
              <a:cxn ang="0">
                <a:pos x="38" y="286"/>
              </a:cxn>
              <a:cxn ang="0">
                <a:pos x="15" y="288"/>
              </a:cxn>
              <a:cxn ang="0">
                <a:pos x="1" y="294"/>
              </a:cxn>
            </a:cxnLst>
            <a:rect l="0" t="0" r="r" b="b"/>
            <a:pathLst>
              <a:path w="348" h="436">
                <a:moveTo>
                  <a:pt x="0" y="288"/>
                </a:moveTo>
                <a:cubicBezTo>
                  <a:pt x="4" y="283"/>
                  <a:pt x="0" y="282"/>
                  <a:pt x="1" y="278"/>
                </a:cubicBezTo>
                <a:cubicBezTo>
                  <a:pt x="2" y="278"/>
                  <a:pt x="5" y="274"/>
                  <a:pt x="6" y="273"/>
                </a:cubicBezTo>
                <a:cubicBezTo>
                  <a:pt x="7" y="272"/>
                  <a:pt x="5" y="270"/>
                  <a:pt x="4" y="269"/>
                </a:cubicBezTo>
                <a:cubicBezTo>
                  <a:pt x="4" y="266"/>
                  <a:pt x="6" y="264"/>
                  <a:pt x="7" y="262"/>
                </a:cubicBezTo>
                <a:cubicBezTo>
                  <a:pt x="7" y="260"/>
                  <a:pt x="7" y="257"/>
                  <a:pt x="7" y="254"/>
                </a:cubicBezTo>
                <a:cubicBezTo>
                  <a:pt x="10" y="253"/>
                  <a:pt x="19" y="253"/>
                  <a:pt x="22" y="253"/>
                </a:cubicBezTo>
                <a:cubicBezTo>
                  <a:pt x="26" y="252"/>
                  <a:pt x="22" y="251"/>
                  <a:pt x="21" y="250"/>
                </a:cubicBezTo>
                <a:cubicBezTo>
                  <a:pt x="20" y="246"/>
                  <a:pt x="22" y="242"/>
                  <a:pt x="21" y="238"/>
                </a:cubicBezTo>
                <a:cubicBezTo>
                  <a:pt x="20" y="236"/>
                  <a:pt x="17" y="238"/>
                  <a:pt x="16" y="234"/>
                </a:cubicBezTo>
                <a:cubicBezTo>
                  <a:pt x="15" y="230"/>
                  <a:pt x="16" y="224"/>
                  <a:pt x="16" y="219"/>
                </a:cubicBezTo>
                <a:cubicBezTo>
                  <a:pt x="15" y="213"/>
                  <a:pt x="19" y="211"/>
                  <a:pt x="19" y="205"/>
                </a:cubicBezTo>
                <a:cubicBezTo>
                  <a:pt x="21" y="201"/>
                  <a:pt x="20" y="196"/>
                  <a:pt x="21" y="192"/>
                </a:cubicBezTo>
                <a:cubicBezTo>
                  <a:pt x="22" y="187"/>
                  <a:pt x="28" y="177"/>
                  <a:pt x="32" y="174"/>
                </a:cubicBezTo>
                <a:cubicBezTo>
                  <a:pt x="37" y="171"/>
                  <a:pt x="38" y="166"/>
                  <a:pt x="44" y="163"/>
                </a:cubicBezTo>
                <a:cubicBezTo>
                  <a:pt x="47" y="161"/>
                  <a:pt x="53" y="160"/>
                  <a:pt x="51" y="157"/>
                </a:cubicBezTo>
                <a:cubicBezTo>
                  <a:pt x="50" y="155"/>
                  <a:pt x="46" y="157"/>
                  <a:pt x="46" y="153"/>
                </a:cubicBezTo>
                <a:cubicBezTo>
                  <a:pt x="47" y="148"/>
                  <a:pt x="47" y="148"/>
                  <a:pt x="47" y="148"/>
                </a:cubicBezTo>
                <a:cubicBezTo>
                  <a:pt x="47" y="145"/>
                  <a:pt x="52" y="144"/>
                  <a:pt x="49" y="141"/>
                </a:cubicBezTo>
                <a:cubicBezTo>
                  <a:pt x="44" y="138"/>
                  <a:pt x="47" y="134"/>
                  <a:pt x="47" y="130"/>
                </a:cubicBezTo>
                <a:cubicBezTo>
                  <a:pt x="51" y="125"/>
                  <a:pt x="43" y="122"/>
                  <a:pt x="43" y="116"/>
                </a:cubicBezTo>
                <a:cubicBezTo>
                  <a:pt x="43" y="114"/>
                  <a:pt x="48" y="115"/>
                  <a:pt x="49" y="115"/>
                </a:cubicBezTo>
                <a:cubicBezTo>
                  <a:pt x="55" y="114"/>
                  <a:pt x="58" y="108"/>
                  <a:pt x="63" y="106"/>
                </a:cubicBezTo>
                <a:cubicBezTo>
                  <a:pt x="66" y="104"/>
                  <a:pt x="63" y="112"/>
                  <a:pt x="71" y="105"/>
                </a:cubicBezTo>
                <a:cubicBezTo>
                  <a:pt x="74" y="102"/>
                  <a:pt x="76" y="98"/>
                  <a:pt x="74" y="94"/>
                </a:cubicBezTo>
                <a:cubicBezTo>
                  <a:pt x="73" y="91"/>
                  <a:pt x="83" y="88"/>
                  <a:pt x="86" y="83"/>
                </a:cubicBezTo>
                <a:cubicBezTo>
                  <a:pt x="89" y="77"/>
                  <a:pt x="87" y="76"/>
                  <a:pt x="95" y="76"/>
                </a:cubicBezTo>
                <a:cubicBezTo>
                  <a:pt x="119" y="75"/>
                  <a:pt x="119" y="75"/>
                  <a:pt x="119" y="75"/>
                </a:cubicBezTo>
                <a:cubicBezTo>
                  <a:pt x="123" y="75"/>
                  <a:pt x="124" y="70"/>
                  <a:pt x="127" y="73"/>
                </a:cubicBezTo>
                <a:cubicBezTo>
                  <a:pt x="130" y="76"/>
                  <a:pt x="134" y="73"/>
                  <a:pt x="138" y="73"/>
                </a:cubicBezTo>
                <a:cubicBezTo>
                  <a:pt x="143" y="74"/>
                  <a:pt x="141" y="73"/>
                  <a:pt x="143" y="77"/>
                </a:cubicBezTo>
                <a:cubicBezTo>
                  <a:pt x="144" y="79"/>
                  <a:pt x="146" y="77"/>
                  <a:pt x="148" y="76"/>
                </a:cubicBezTo>
                <a:cubicBezTo>
                  <a:pt x="152" y="76"/>
                  <a:pt x="153" y="81"/>
                  <a:pt x="157" y="80"/>
                </a:cubicBezTo>
                <a:cubicBezTo>
                  <a:pt x="168" y="77"/>
                  <a:pt x="168" y="77"/>
                  <a:pt x="168" y="77"/>
                </a:cubicBezTo>
                <a:cubicBezTo>
                  <a:pt x="171" y="76"/>
                  <a:pt x="174" y="76"/>
                  <a:pt x="177" y="76"/>
                </a:cubicBezTo>
                <a:cubicBezTo>
                  <a:pt x="180" y="76"/>
                  <a:pt x="178" y="69"/>
                  <a:pt x="178" y="67"/>
                </a:cubicBezTo>
                <a:cubicBezTo>
                  <a:pt x="179" y="64"/>
                  <a:pt x="180" y="59"/>
                  <a:pt x="180" y="56"/>
                </a:cubicBezTo>
                <a:cubicBezTo>
                  <a:pt x="173" y="55"/>
                  <a:pt x="170" y="51"/>
                  <a:pt x="171" y="44"/>
                </a:cubicBezTo>
                <a:cubicBezTo>
                  <a:pt x="173" y="43"/>
                  <a:pt x="176" y="42"/>
                  <a:pt x="177" y="41"/>
                </a:cubicBezTo>
                <a:cubicBezTo>
                  <a:pt x="178" y="40"/>
                  <a:pt x="174" y="34"/>
                  <a:pt x="174" y="33"/>
                </a:cubicBezTo>
                <a:cubicBezTo>
                  <a:pt x="172" y="29"/>
                  <a:pt x="176" y="24"/>
                  <a:pt x="171" y="23"/>
                </a:cubicBezTo>
                <a:cubicBezTo>
                  <a:pt x="165" y="21"/>
                  <a:pt x="163" y="20"/>
                  <a:pt x="162" y="13"/>
                </a:cubicBezTo>
                <a:cubicBezTo>
                  <a:pt x="163" y="7"/>
                  <a:pt x="163" y="7"/>
                  <a:pt x="163" y="7"/>
                </a:cubicBezTo>
                <a:cubicBezTo>
                  <a:pt x="163" y="7"/>
                  <a:pt x="163" y="7"/>
                  <a:pt x="163" y="7"/>
                </a:cubicBezTo>
                <a:cubicBezTo>
                  <a:pt x="182" y="12"/>
                  <a:pt x="182" y="12"/>
                  <a:pt x="182" y="12"/>
                </a:cubicBezTo>
                <a:cubicBezTo>
                  <a:pt x="182" y="9"/>
                  <a:pt x="182" y="5"/>
                  <a:pt x="181" y="1"/>
                </a:cubicBezTo>
                <a:cubicBezTo>
                  <a:pt x="186" y="1"/>
                  <a:pt x="192" y="0"/>
                  <a:pt x="197" y="1"/>
                </a:cubicBezTo>
                <a:cubicBezTo>
                  <a:pt x="205" y="2"/>
                  <a:pt x="210" y="5"/>
                  <a:pt x="217" y="8"/>
                </a:cubicBezTo>
                <a:cubicBezTo>
                  <a:pt x="226" y="12"/>
                  <a:pt x="222" y="7"/>
                  <a:pt x="228" y="5"/>
                </a:cubicBezTo>
                <a:cubicBezTo>
                  <a:pt x="230" y="4"/>
                  <a:pt x="242" y="12"/>
                  <a:pt x="243" y="15"/>
                </a:cubicBezTo>
                <a:cubicBezTo>
                  <a:pt x="244" y="19"/>
                  <a:pt x="246" y="22"/>
                  <a:pt x="249" y="26"/>
                </a:cubicBezTo>
                <a:cubicBezTo>
                  <a:pt x="258" y="34"/>
                  <a:pt x="256" y="22"/>
                  <a:pt x="266" y="26"/>
                </a:cubicBezTo>
                <a:cubicBezTo>
                  <a:pt x="267" y="26"/>
                  <a:pt x="267" y="34"/>
                  <a:pt x="267" y="35"/>
                </a:cubicBezTo>
                <a:cubicBezTo>
                  <a:pt x="266" y="42"/>
                  <a:pt x="273" y="39"/>
                  <a:pt x="277" y="41"/>
                </a:cubicBezTo>
                <a:cubicBezTo>
                  <a:pt x="284" y="38"/>
                  <a:pt x="287" y="34"/>
                  <a:pt x="295" y="37"/>
                </a:cubicBezTo>
                <a:cubicBezTo>
                  <a:pt x="299" y="38"/>
                  <a:pt x="304" y="39"/>
                  <a:pt x="307" y="42"/>
                </a:cubicBezTo>
                <a:cubicBezTo>
                  <a:pt x="311" y="47"/>
                  <a:pt x="307" y="59"/>
                  <a:pt x="318" y="57"/>
                </a:cubicBezTo>
                <a:cubicBezTo>
                  <a:pt x="323" y="56"/>
                  <a:pt x="322" y="61"/>
                  <a:pt x="326" y="62"/>
                </a:cubicBezTo>
                <a:cubicBezTo>
                  <a:pt x="329" y="63"/>
                  <a:pt x="331" y="60"/>
                  <a:pt x="335" y="61"/>
                </a:cubicBezTo>
                <a:cubicBezTo>
                  <a:pt x="342" y="61"/>
                  <a:pt x="342" y="61"/>
                  <a:pt x="342" y="61"/>
                </a:cubicBezTo>
                <a:cubicBezTo>
                  <a:pt x="348" y="70"/>
                  <a:pt x="348" y="70"/>
                  <a:pt x="348" y="70"/>
                </a:cubicBezTo>
                <a:cubicBezTo>
                  <a:pt x="335" y="89"/>
                  <a:pt x="335" y="89"/>
                  <a:pt x="335" y="89"/>
                </a:cubicBezTo>
                <a:cubicBezTo>
                  <a:pt x="332" y="92"/>
                  <a:pt x="324" y="96"/>
                  <a:pt x="320" y="98"/>
                </a:cubicBezTo>
                <a:cubicBezTo>
                  <a:pt x="315" y="100"/>
                  <a:pt x="321" y="102"/>
                  <a:pt x="321" y="105"/>
                </a:cubicBezTo>
                <a:cubicBezTo>
                  <a:pt x="319" y="105"/>
                  <a:pt x="314" y="111"/>
                  <a:pt x="312" y="108"/>
                </a:cubicBezTo>
                <a:cubicBezTo>
                  <a:pt x="310" y="105"/>
                  <a:pt x="308" y="104"/>
                  <a:pt x="304" y="104"/>
                </a:cubicBezTo>
                <a:cubicBezTo>
                  <a:pt x="304" y="111"/>
                  <a:pt x="301" y="117"/>
                  <a:pt x="309" y="119"/>
                </a:cubicBezTo>
                <a:cubicBezTo>
                  <a:pt x="309" y="120"/>
                  <a:pt x="305" y="120"/>
                  <a:pt x="304" y="121"/>
                </a:cubicBezTo>
                <a:cubicBezTo>
                  <a:pt x="303" y="123"/>
                  <a:pt x="305" y="126"/>
                  <a:pt x="305" y="128"/>
                </a:cubicBezTo>
                <a:cubicBezTo>
                  <a:pt x="305" y="133"/>
                  <a:pt x="297" y="136"/>
                  <a:pt x="294" y="139"/>
                </a:cubicBezTo>
                <a:cubicBezTo>
                  <a:pt x="288" y="144"/>
                  <a:pt x="273" y="155"/>
                  <a:pt x="270" y="161"/>
                </a:cubicBezTo>
                <a:cubicBezTo>
                  <a:pt x="267" y="166"/>
                  <a:pt x="265" y="165"/>
                  <a:pt x="261" y="167"/>
                </a:cubicBezTo>
                <a:cubicBezTo>
                  <a:pt x="259" y="168"/>
                  <a:pt x="261" y="171"/>
                  <a:pt x="257" y="174"/>
                </a:cubicBezTo>
                <a:cubicBezTo>
                  <a:pt x="254" y="176"/>
                  <a:pt x="243" y="186"/>
                  <a:pt x="244" y="177"/>
                </a:cubicBezTo>
                <a:cubicBezTo>
                  <a:pt x="244" y="173"/>
                  <a:pt x="246" y="171"/>
                  <a:pt x="240" y="171"/>
                </a:cubicBezTo>
                <a:cubicBezTo>
                  <a:pt x="240" y="174"/>
                  <a:pt x="235" y="178"/>
                  <a:pt x="233" y="179"/>
                </a:cubicBezTo>
                <a:cubicBezTo>
                  <a:pt x="228" y="182"/>
                  <a:pt x="233" y="189"/>
                  <a:pt x="230" y="189"/>
                </a:cubicBezTo>
                <a:cubicBezTo>
                  <a:pt x="224" y="190"/>
                  <a:pt x="207" y="193"/>
                  <a:pt x="208" y="183"/>
                </a:cubicBezTo>
                <a:cubicBezTo>
                  <a:pt x="209" y="177"/>
                  <a:pt x="202" y="183"/>
                  <a:pt x="201" y="186"/>
                </a:cubicBezTo>
                <a:cubicBezTo>
                  <a:pt x="200" y="189"/>
                  <a:pt x="199" y="202"/>
                  <a:pt x="200" y="204"/>
                </a:cubicBezTo>
                <a:cubicBezTo>
                  <a:pt x="201" y="206"/>
                  <a:pt x="204" y="209"/>
                  <a:pt x="204" y="212"/>
                </a:cubicBezTo>
                <a:cubicBezTo>
                  <a:pt x="204" y="213"/>
                  <a:pt x="202" y="220"/>
                  <a:pt x="202" y="220"/>
                </a:cubicBezTo>
                <a:cubicBezTo>
                  <a:pt x="207" y="225"/>
                  <a:pt x="200" y="223"/>
                  <a:pt x="202" y="230"/>
                </a:cubicBezTo>
                <a:cubicBezTo>
                  <a:pt x="203" y="235"/>
                  <a:pt x="205" y="236"/>
                  <a:pt x="208" y="239"/>
                </a:cubicBezTo>
                <a:cubicBezTo>
                  <a:pt x="209" y="240"/>
                  <a:pt x="208" y="243"/>
                  <a:pt x="208" y="245"/>
                </a:cubicBezTo>
                <a:cubicBezTo>
                  <a:pt x="208" y="254"/>
                  <a:pt x="217" y="247"/>
                  <a:pt x="218" y="253"/>
                </a:cubicBezTo>
                <a:cubicBezTo>
                  <a:pt x="218" y="257"/>
                  <a:pt x="223" y="259"/>
                  <a:pt x="226" y="259"/>
                </a:cubicBezTo>
                <a:cubicBezTo>
                  <a:pt x="236" y="259"/>
                  <a:pt x="229" y="263"/>
                  <a:pt x="234" y="265"/>
                </a:cubicBezTo>
                <a:cubicBezTo>
                  <a:pt x="236" y="267"/>
                  <a:pt x="240" y="266"/>
                  <a:pt x="242" y="267"/>
                </a:cubicBezTo>
                <a:cubicBezTo>
                  <a:pt x="243" y="268"/>
                  <a:pt x="240" y="275"/>
                  <a:pt x="241" y="276"/>
                </a:cubicBezTo>
                <a:cubicBezTo>
                  <a:pt x="241" y="279"/>
                  <a:pt x="246" y="279"/>
                  <a:pt x="247" y="282"/>
                </a:cubicBezTo>
                <a:cubicBezTo>
                  <a:pt x="249" y="286"/>
                  <a:pt x="251" y="290"/>
                  <a:pt x="253" y="283"/>
                </a:cubicBezTo>
                <a:cubicBezTo>
                  <a:pt x="255" y="274"/>
                  <a:pt x="258" y="280"/>
                  <a:pt x="263" y="275"/>
                </a:cubicBezTo>
                <a:cubicBezTo>
                  <a:pt x="265" y="273"/>
                  <a:pt x="266" y="271"/>
                  <a:pt x="268" y="269"/>
                </a:cubicBezTo>
                <a:cubicBezTo>
                  <a:pt x="269" y="267"/>
                  <a:pt x="268" y="263"/>
                  <a:pt x="270" y="261"/>
                </a:cubicBezTo>
                <a:cubicBezTo>
                  <a:pt x="274" y="259"/>
                  <a:pt x="276" y="260"/>
                  <a:pt x="277" y="255"/>
                </a:cubicBezTo>
                <a:cubicBezTo>
                  <a:pt x="278" y="251"/>
                  <a:pt x="291" y="257"/>
                  <a:pt x="289" y="261"/>
                </a:cubicBezTo>
                <a:cubicBezTo>
                  <a:pt x="287" y="269"/>
                  <a:pt x="288" y="265"/>
                  <a:pt x="292" y="271"/>
                </a:cubicBezTo>
                <a:cubicBezTo>
                  <a:pt x="295" y="274"/>
                  <a:pt x="295" y="284"/>
                  <a:pt x="291" y="286"/>
                </a:cubicBezTo>
                <a:cubicBezTo>
                  <a:pt x="287" y="288"/>
                  <a:pt x="289" y="288"/>
                  <a:pt x="289" y="292"/>
                </a:cubicBezTo>
                <a:cubicBezTo>
                  <a:pt x="289" y="297"/>
                  <a:pt x="278" y="294"/>
                  <a:pt x="284" y="300"/>
                </a:cubicBezTo>
                <a:cubicBezTo>
                  <a:pt x="286" y="301"/>
                  <a:pt x="283" y="304"/>
                  <a:pt x="285" y="305"/>
                </a:cubicBezTo>
                <a:cubicBezTo>
                  <a:pt x="286" y="307"/>
                  <a:pt x="289" y="306"/>
                  <a:pt x="289" y="308"/>
                </a:cubicBezTo>
                <a:cubicBezTo>
                  <a:pt x="289" y="310"/>
                  <a:pt x="288" y="313"/>
                  <a:pt x="289" y="315"/>
                </a:cubicBezTo>
                <a:cubicBezTo>
                  <a:pt x="289" y="317"/>
                  <a:pt x="293" y="319"/>
                  <a:pt x="291" y="321"/>
                </a:cubicBezTo>
                <a:cubicBezTo>
                  <a:pt x="289" y="324"/>
                  <a:pt x="290" y="325"/>
                  <a:pt x="290" y="329"/>
                </a:cubicBezTo>
                <a:cubicBezTo>
                  <a:pt x="287" y="331"/>
                  <a:pt x="294" y="335"/>
                  <a:pt x="287" y="336"/>
                </a:cubicBezTo>
                <a:cubicBezTo>
                  <a:pt x="281" y="337"/>
                  <a:pt x="285" y="342"/>
                  <a:pt x="281" y="344"/>
                </a:cubicBezTo>
                <a:cubicBezTo>
                  <a:pt x="277" y="347"/>
                  <a:pt x="277" y="348"/>
                  <a:pt x="276" y="352"/>
                </a:cubicBezTo>
                <a:cubicBezTo>
                  <a:pt x="276" y="352"/>
                  <a:pt x="276" y="352"/>
                  <a:pt x="276" y="352"/>
                </a:cubicBezTo>
                <a:cubicBezTo>
                  <a:pt x="271" y="356"/>
                  <a:pt x="271" y="356"/>
                  <a:pt x="271" y="356"/>
                </a:cubicBezTo>
                <a:cubicBezTo>
                  <a:pt x="271" y="356"/>
                  <a:pt x="271" y="356"/>
                  <a:pt x="271" y="356"/>
                </a:cubicBezTo>
                <a:cubicBezTo>
                  <a:pt x="269" y="354"/>
                  <a:pt x="268" y="348"/>
                  <a:pt x="265" y="346"/>
                </a:cubicBezTo>
                <a:cubicBezTo>
                  <a:pt x="262" y="344"/>
                  <a:pt x="262" y="341"/>
                  <a:pt x="259" y="339"/>
                </a:cubicBezTo>
                <a:cubicBezTo>
                  <a:pt x="257" y="337"/>
                  <a:pt x="250" y="337"/>
                  <a:pt x="249" y="336"/>
                </a:cubicBezTo>
                <a:cubicBezTo>
                  <a:pt x="249" y="335"/>
                  <a:pt x="248" y="333"/>
                  <a:pt x="248" y="332"/>
                </a:cubicBezTo>
                <a:cubicBezTo>
                  <a:pt x="246" y="330"/>
                  <a:pt x="244" y="330"/>
                  <a:pt x="242" y="330"/>
                </a:cubicBezTo>
                <a:cubicBezTo>
                  <a:pt x="242" y="330"/>
                  <a:pt x="242" y="330"/>
                  <a:pt x="242" y="330"/>
                </a:cubicBezTo>
                <a:cubicBezTo>
                  <a:pt x="236" y="324"/>
                  <a:pt x="236" y="324"/>
                  <a:pt x="236" y="324"/>
                </a:cubicBezTo>
                <a:cubicBezTo>
                  <a:pt x="230" y="323"/>
                  <a:pt x="225" y="320"/>
                  <a:pt x="222" y="314"/>
                </a:cubicBezTo>
                <a:cubicBezTo>
                  <a:pt x="218" y="305"/>
                  <a:pt x="228" y="303"/>
                  <a:pt x="214" y="301"/>
                </a:cubicBezTo>
                <a:cubicBezTo>
                  <a:pt x="206" y="301"/>
                  <a:pt x="210" y="298"/>
                  <a:pt x="209" y="293"/>
                </a:cubicBezTo>
                <a:cubicBezTo>
                  <a:pt x="208" y="290"/>
                  <a:pt x="195" y="291"/>
                  <a:pt x="194" y="288"/>
                </a:cubicBezTo>
                <a:cubicBezTo>
                  <a:pt x="191" y="288"/>
                  <a:pt x="191" y="293"/>
                  <a:pt x="188" y="295"/>
                </a:cubicBezTo>
                <a:cubicBezTo>
                  <a:pt x="186" y="297"/>
                  <a:pt x="181" y="295"/>
                  <a:pt x="180" y="297"/>
                </a:cubicBezTo>
                <a:cubicBezTo>
                  <a:pt x="177" y="303"/>
                  <a:pt x="174" y="305"/>
                  <a:pt x="166" y="304"/>
                </a:cubicBezTo>
                <a:cubicBezTo>
                  <a:pt x="159" y="303"/>
                  <a:pt x="162" y="304"/>
                  <a:pt x="162" y="309"/>
                </a:cubicBezTo>
                <a:cubicBezTo>
                  <a:pt x="163" y="312"/>
                  <a:pt x="162" y="314"/>
                  <a:pt x="162" y="317"/>
                </a:cubicBezTo>
                <a:cubicBezTo>
                  <a:pt x="161" y="320"/>
                  <a:pt x="161" y="321"/>
                  <a:pt x="158" y="324"/>
                </a:cubicBezTo>
                <a:cubicBezTo>
                  <a:pt x="157" y="325"/>
                  <a:pt x="155" y="325"/>
                  <a:pt x="153" y="326"/>
                </a:cubicBezTo>
                <a:cubicBezTo>
                  <a:pt x="150" y="329"/>
                  <a:pt x="149" y="331"/>
                  <a:pt x="147" y="335"/>
                </a:cubicBezTo>
                <a:cubicBezTo>
                  <a:pt x="145" y="340"/>
                  <a:pt x="138" y="349"/>
                  <a:pt x="144" y="352"/>
                </a:cubicBezTo>
                <a:cubicBezTo>
                  <a:pt x="147" y="355"/>
                  <a:pt x="146" y="358"/>
                  <a:pt x="148" y="361"/>
                </a:cubicBezTo>
                <a:cubicBezTo>
                  <a:pt x="149" y="362"/>
                  <a:pt x="153" y="362"/>
                  <a:pt x="154" y="363"/>
                </a:cubicBezTo>
                <a:cubicBezTo>
                  <a:pt x="154" y="363"/>
                  <a:pt x="154" y="363"/>
                  <a:pt x="154" y="363"/>
                </a:cubicBezTo>
                <a:cubicBezTo>
                  <a:pt x="152" y="367"/>
                  <a:pt x="150" y="372"/>
                  <a:pt x="153" y="375"/>
                </a:cubicBezTo>
                <a:cubicBezTo>
                  <a:pt x="155" y="377"/>
                  <a:pt x="161" y="378"/>
                  <a:pt x="161" y="380"/>
                </a:cubicBezTo>
                <a:cubicBezTo>
                  <a:pt x="161" y="384"/>
                  <a:pt x="160" y="385"/>
                  <a:pt x="164" y="386"/>
                </a:cubicBezTo>
                <a:cubicBezTo>
                  <a:pt x="168" y="387"/>
                  <a:pt x="165" y="391"/>
                  <a:pt x="164" y="393"/>
                </a:cubicBezTo>
                <a:cubicBezTo>
                  <a:pt x="163" y="394"/>
                  <a:pt x="159" y="396"/>
                  <a:pt x="159" y="397"/>
                </a:cubicBezTo>
                <a:cubicBezTo>
                  <a:pt x="159" y="397"/>
                  <a:pt x="163" y="398"/>
                  <a:pt x="163" y="398"/>
                </a:cubicBezTo>
                <a:cubicBezTo>
                  <a:pt x="163" y="405"/>
                  <a:pt x="155" y="405"/>
                  <a:pt x="151" y="405"/>
                </a:cubicBezTo>
                <a:cubicBezTo>
                  <a:pt x="150" y="405"/>
                  <a:pt x="144" y="405"/>
                  <a:pt x="147" y="406"/>
                </a:cubicBezTo>
                <a:cubicBezTo>
                  <a:pt x="143" y="409"/>
                  <a:pt x="138" y="420"/>
                  <a:pt x="132" y="418"/>
                </a:cubicBezTo>
                <a:cubicBezTo>
                  <a:pt x="129" y="417"/>
                  <a:pt x="122" y="407"/>
                  <a:pt x="122" y="420"/>
                </a:cubicBezTo>
                <a:cubicBezTo>
                  <a:pt x="122" y="424"/>
                  <a:pt x="125" y="429"/>
                  <a:pt x="121" y="431"/>
                </a:cubicBezTo>
                <a:cubicBezTo>
                  <a:pt x="116" y="433"/>
                  <a:pt x="110" y="432"/>
                  <a:pt x="106" y="429"/>
                </a:cubicBezTo>
                <a:cubicBezTo>
                  <a:pt x="100" y="425"/>
                  <a:pt x="99" y="436"/>
                  <a:pt x="91" y="434"/>
                </a:cubicBezTo>
                <a:cubicBezTo>
                  <a:pt x="83" y="432"/>
                  <a:pt x="88" y="419"/>
                  <a:pt x="75" y="424"/>
                </a:cubicBezTo>
                <a:cubicBezTo>
                  <a:pt x="68" y="427"/>
                  <a:pt x="69" y="424"/>
                  <a:pt x="67" y="418"/>
                </a:cubicBezTo>
                <a:cubicBezTo>
                  <a:pt x="64" y="412"/>
                  <a:pt x="70" y="408"/>
                  <a:pt x="62" y="408"/>
                </a:cubicBezTo>
                <a:cubicBezTo>
                  <a:pt x="55" y="408"/>
                  <a:pt x="68" y="402"/>
                  <a:pt x="69" y="403"/>
                </a:cubicBezTo>
                <a:cubicBezTo>
                  <a:pt x="71" y="404"/>
                  <a:pt x="80" y="401"/>
                  <a:pt x="80" y="397"/>
                </a:cubicBezTo>
                <a:cubicBezTo>
                  <a:pt x="79" y="393"/>
                  <a:pt x="77" y="392"/>
                  <a:pt x="73" y="394"/>
                </a:cubicBezTo>
                <a:cubicBezTo>
                  <a:pt x="68" y="397"/>
                  <a:pt x="69" y="399"/>
                  <a:pt x="66" y="392"/>
                </a:cubicBezTo>
                <a:cubicBezTo>
                  <a:pt x="64" y="385"/>
                  <a:pt x="59" y="380"/>
                  <a:pt x="70" y="378"/>
                </a:cubicBezTo>
                <a:cubicBezTo>
                  <a:pt x="76" y="377"/>
                  <a:pt x="76" y="376"/>
                  <a:pt x="76" y="370"/>
                </a:cubicBezTo>
                <a:cubicBezTo>
                  <a:pt x="76" y="366"/>
                  <a:pt x="77" y="365"/>
                  <a:pt x="79" y="363"/>
                </a:cubicBezTo>
                <a:cubicBezTo>
                  <a:pt x="82" y="360"/>
                  <a:pt x="76" y="356"/>
                  <a:pt x="75" y="354"/>
                </a:cubicBezTo>
                <a:cubicBezTo>
                  <a:pt x="74" y="353"/>
                  <a:pt x="84" y="349"/>
                  <a:pt x="85" y="348"/>
                </a:cubicBezTo>
                <a:cubicBezTo>
                  <a:pt x="90" y="346"/>
                  <a:pt x="93" y="343"/>
                  <a:pt x="97" y="340"/>
                </a:cubicBezTo>
                <a:cubicBezTo>
                  <a:pt x="101" y="338"/>
                  <a:pt x="108" y="342"/>
                  <a:pt x="110" y="335"/>
                </a:cubicBezTo>
                <a:cubicBezTo>
                  <a:pt x="110" y="333"/>
                  <a:pt x="115" y="334"/>
                  <a:pt x="117" y="333"/>
                </a:cubicBezTo>
                <a:cubicBezTo>
                  <a:pt x="118" y="333"/>
                  <a:pt x="120" y="329"/>
                  <a:pt x="120" y="328"/>
                </a:cubicBezTo>
                <a:cubicBezTo>
                  <a:pt x="119" y="327"/>
                  <a:pt x="115" y="325"/>
                  <a:pt x="115" y="324"/>
                </a:cubicBezTo>
                <a:cubicBezTo>
                  <a:pt x="116" y="323"/>
                  <a:pt x="118" y="321"/>
                  <a:pt x="119" y="320"/>
                </a:cubicBezTo>
                <a:cubicBezTo>
                  <a:pt x="127" y="318"/>
                  <a:pt x="111" y="315"/>
                  <a:pt x="122" y="311"/>
                </a:cubicBezTo>
                <a:cubicBezTo>
                  <a:pt x="128" y="308"/>
                  <a:pt x="122" y="308"/>
                  <a:pt x="120" y="305"/>
                </a:cubicBezTo>
                <a:cubicBezTo>
                  <a:pt x="117" y="298"/>
                  <a:pt x="110" y="305"/>
                  <a:pt x="108" y="302"/>
                </a:cubicBezTo>
                <a:cubicBezTo>
                  <a:pt x="107" y="300"/>
                  <a:pt x="108" y="295"/>
                  <a:pt x="110" y="293"/>
                </a:cubicBezTo>
                <a:cubicBezTo>
                  <a:pt x="112" y="290"/>
                  <a:pt x="104" y="291"/>
                  <a:pt x="102" y="292"/>
                </a:cubicBezTo>
                <a:cubicBezTo>
                  <a:pt x="98" y="292"/>
                  <a:pt x="89" y="304"/>
                  <a:pt x="97" y="307"/>
                </a:cubicBezTo>
                <a:cubicBezTo>
                  <a:pt x="100" y="308"/>
                  <a:pt x="87" y="316"/>
                  <a:pt x="84" y="318"/>
                </a:cubicBezTo>
                <a:cubicBezTo>
                  <a:pt x="80" y="320"/>
                  <a:pt x="72" y="324"/>
                  <a:pt x="68" y="325"/>
                </a:cubicBezTo>
                <a:cubicBezTo>
                  <a:pt x="63" y="326"/>
                  <a:pt x="64" y="315"/>
                  <a:pt x="65" y="312"/>
                </a:cubicBezTo>
                <a:cubicBezTo>
                  <a:pt x="66" y="310"/>
                  <a:pt x="71" y="305"/>
                  <a:pt x="71" y="303"/>
                </a:cubicBezTo>
                <a:cubicBezTo>
                  <a:pt x="70" y="300"/>
                  <a:pt x="64" y="299"/>
                  <a:pt x="69" y="295"/>
                </a:cubicBezTo>
                <a:cubicBezTo>
                  <a:pt x="72" y="293"/>
                  <a:pt x="76" y="291"/>
                  <a:pt x="73" y="286"/>
                </a:cubicBezTo>
                <a:cubicBezTo>
                  <a:pt x="72" y="283"/>
                  <a:pt x="71" y="275"/>
                  <a:pt x="70" y="274"/>
                </a:cubicBezTo>
                <a:cubicBezTo>
                  <a:pt x="68" y="273"/>
                  <a:pt x="60" y="268"/>
                  <a:pt x="59" y="269"/>
                </a:cubicBezTo>
                <a:cubicBezTo>
                  <a:pt x="51" y="282"/>
                  <a:pt x="52" y="295"/>
                  <a:pt x="48" y="310"/>
                </a:cubicBezTo>
                <a:cubicBezTo>
                  <a:pt x="44" y="322"/>
                  <a:pt x="40" y="297"/>
                  <a:pt x="40" y="297"/>
                </a:cubicBezTo>
                <a:cubicBezTo>
                  <a:pt x="41" y="294"/>
                  <a:pt x="44" y="288"/>
                  <a:pt x="44" y="285"/>
                </a:cubicBezTo>
                <a:cubicBezTo>
                  <a:pt x="44" y="278"/>
                  <a:pt x="45" y="270"/>
                  <a:pt x="53" y="270"/>
                </a:cubicBezTo>
                <a:cubicBezTo>
                  <a:pt x="53" y="269"/>
                  <a:pt x="53" y="269"/>
                  <a:pt x="53" y="269"/>
                </a:cubicBezTo>
                <a:cubicBezTo>
                  <a:pt x="54" y="269"/>
                  <a:pt x="54" y="269"/>
                  <a:pt x="54" y="269"/>
                </a:cubicBezTo>
                <a:cubicBezTo>
                  <a:pt x="54" y="269"/>
                  <a:pt x="55" y="269"/>
                  <a:pt x="55" y="269"/>
                </a:cubicBezTo>
                <a:cubicBezTo>
                  <a:pt x="54" y="256"/>
                  <a:pt x="54" y="256"/>
                  <a:pt x="54" y="256"/>
                </a:cubicBezTo>
                <a:cubicBezTo>
                  <a:pt x="54" y="252"/>
                  <a:pt x="38" y="254"/>
                  <a:pt x="34" y="256"/>
                </a:cubicBezTo>
                <a:cubicBezTo>
                  <a:pt x="30" y="257"/>
                  <a:pt x="22" y="261"/>
                  <a:pt x="31" y="263"/>
                </a:cubicBezTo>
                <a:cubicBezTo>
                  <a:pt x="31" y="267"/>
                  <a:pt x="32" y="270"/>
                  <a:pt x="32" y="274"/>
                </a:cubicBezTo>
                <a:cubicBezTo>
                  <a:pt x="32" y="278"/>
                  <a:pt x="40" y="283"/>
                  <a:pt x="38" y="286"/>
                </a:cubicBezTo>
                <a:cubicBezTo>
                  <a:pt x="37" y="288"/>
                  <a:pt x="32" y="287"/>
                  <a:pt x="31" y="290"/>
                </a:cubicBezTo>
                <a:cubicBezTo>
                  <a:pt x="29" y="295"/>
                  <a:pt x="28" y="297"/>
                  <a:pt x="25" y="290"/>
                </a:cubicBezTo>
                <a:cubicBezTo>
                  <a:pt x="25" y="287"/>
                  <a:pt x="26" y="278"/>
                  <a:pt x="24" y="277"/>
                </a:cubicBezTo>
                <a:cubicBezTo>
                  <a:pt x="19" y="277"/>
                  <a:pt x="9" y="281"/>
                  <a:pt x="15" y="288"/>
                </a:cubicBezTo>
                <a:cubicBezTo>
                  <a:pt x="19" y="294"/>
                  <a:pt x="12" y="290"/>
                  <a:pt x="11" y="290"/>
                </a:cubicBezTo>
                <a:cubicBezTo>
                  <a:pt x="4" y="290"/>
                  <a:pt x="11" y="298"/>
                  <a:pt x="4" y="297"/>
                </a:cubicBezTo>
                <a:cubicBezTo>
                  <a:pt x="4" y="297"/>
                  <a:pt x="4" y="297"/>
                  <a:pt x="4" y="297"/>
                </a:cubicBezTo>
                <a:cubicBezTo>
                  <a:pt x="1" y="294"/>
                  <a:pt x="1" y="294"/>
                  <a:pt x="1" y="294"/>
                </a:cubicBezTo>
                <a:cubicBezTo>
                  <a:pt x="0" y="288"/>
                  <a:pt x="0" y="288"/>
                  <a:pt x="0" y="28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1" name="Freeform 10"/>
          <p:cNvSpPr>
            <a:spLocks/>
          </p:cNvSpPr>
          <p:nvPr/>
        </p:nvSpPr>
        <p:spPr bwMode="auto">
          <a:xfrm>
            <a:off x="7461127" y="3783114"/>
            <a:ext cx="282233" cy="233149"/>
          </a:xfrm>
          <a:custGeom>
            <a:avLst/>
            <a:gdLst/>
            <a:ahLst/>
            <a:cxnLst>
              <a:cxn ang="0">
                <a:pos x="16" y="75"/>
              </a:cxn>
              <a:cxn ang="0">
                <a:pos x="10" y="73"/>
              </a:cxn>
              <a:cxn ang="0">
                <a:pos x="6" y="64"/>
              </a:cxn>
              <a:cxn ang="0">
                <a:pos x="9" y="47"/>
              </a:cxn>
              <a:cxn ang="0">
                <a:pos x="15" y="38"/>
              </a:cxn>
              <a:cxn ang="0">
                <a:pos x="20" y="36"/>
              </a:cxn>
              <a:cxn ang="0">
                <a:pos x="24" y="29"/>
              </a:cxn>
              <a:cxn ang="0">
                <a:pos x="24" y="21"/>
              </a:cxn>
              <a:cxn ang="0">
                <a:pos x="28" y="16"/>
              </a:cxn>
              <a:cxn ang="0">
                <a:pos x="42" y="9"/>
              </a:cxn>
              <a:cxn ang="0">
                <a:pos x="50" y="7"/>
              </a:cxn>
              <a:cxn ang="0">
                <a:pos x="56" y="0"/>
              </a:cxn>
              <a:cxn ang="0">
                <a:pos x="71" y="5"/>
              </a:cxn>
              <a:cxn ang="0">
                <a:pos x="76" y="13"/>
              </a:cxn>
              <a:cxn ang="0">
                <a:pos x="84" y="26"/>
              </a:cxn>
              <a:cxn ang="0">
                <a:pos x="98" y="36"/>
              </a:cxn>
              <a:cxn ang="0">
                <a:pos x="104" y="42"/>
              </a:cxn>
              <a:cxn ang="0">
                <a:pos x="104" y="42"/>
              </a:cxn>
              <a:cxn ang="0">
                <a:pos x="103" y="50"/>
              </a:cxn>
              <a:cxn ang="0">
                <a:pos x="103" y="55"/>
              </a:cxn>
              <a:cxn ang="0">
                <a:pos x="99" y="57"/>
              </a:cxn>
              <a:cxn ang="0">
                <a:pos x="91" y="59"/>
              </a:cxn>
              <a:cxn ang="0">
                <a:pos x="80" y="69"/>
              </a:cxn>
              <a:cxn ang="0">
                <a:pos x="72" y="77"/>
              </a:cxn>
              <a:cxn ang="0">
                <a:pos x="68" y="82"/>
              </a:cxn>
              <a:cxn ang="0">
                <a:pos x="60" y="84"/>
              </a:cxn>
              <a:cxn ang="0">
                <a:pos x="45" y="81"/>
              </a:cxn>
              <a:cxn ang="0">
                <a:pos x="32" y="74"/>
              </a:cxn>
              <a:cxn ang="0">
                <a:pos x="26" y="70"/>
              </a:cxn>
              <a:cxn ang="0">
                <a:pos x="16" y="75"/>
              </a:cxn>
            </a:cxnLst>
            <a:rect l="0" t="0" r="r" b="b"/>
            <a:pathLst>
              <a:path w="104" h="86">
                <a:moveTo>
                  <a:pt x="16" y="75"/>
                </a:moveTo>
                <a:cubicBezTo>
                  <a:pt x="15" y="74"/>
                  <a:pt x="11" y="74"/>
                  <a:pt x="10" y="73"/>
                </a:cubicBezTo>
                <a:cubicBezTo>
                  <a:pt x="8" y="70"/>
                  <a:pt x="9" y="67"/>
                  <a:pt x="6" y="64"/>
                </a:cubicBezTo>
                <a:cubicBezTo>
                  <a:pt x="0" y="61"/>
                  <a:pt x="7" y="52"/>
                  <a:pt x="9" y="47"/>
                </a:cubicBezTo>
                <a:cubicBezTo>
                  <a:pt x="11" y="43"/>
                  <a:pt x="12" y="41"/>
                  <a:pt x="15" y="38"/>
                </a:cubicBezTo>
                <a:cubicBezTo>
                  <a:pt x="17" y="37"/>
                  <a:pt x="19" y="37"/>
                  <a:pt x="20" y="36"/>
                </a:cubicBezTo>
                <a:cubicBezTo>
                  <a:pt x="23" y="33"/>
                  <a:pt x="23" y="32"/>
                  <a:pt x="24" y="29"/>
                </a:cubicBezTo>
                <a:cubicBezTo>
                  <a:pt x="24" y="26"/>
                  <a:pt x="25" y="24"/>
                  <a:pt x="24" y="21"/>
                </a:cubicBezTo>
                <a:cubicBezTo>
                  <a:pt x="24" y="16"/>
                  <a:pt x="21" y="15"/>
                  <a:pt x="28" y="16"/>
                </a:cubicBezTo>
                <a:cubicBezTo>
                  <a:pt x="36" y="17"/>
                  <a:pt x="39" y="15"/>
                  <a:pt x="42" y="9"/>
                </a:cubicBezTo>
                <a:cubicBezTo>
                  <a:pt x="43" y="7"/>
                  <a:pt x="48" y="9"/>
                  <a:pt x="50" y="7"/>
                </a:cubicBezTo>
                <a:cubicBezTo>
                  <a:pt x="53" y="5"/>
                  <a:pt x="53" y="0"/>
                  <a:pt x="56" y="0"/>
                </a:cubicBezTo>
                <a:cubicBezTo>
                  <a:pt x="57" y="3"/>
                  <a:pt x="70" y="2"/>
                  <a:pt x="71" y="5"/>
                </a:cubicBezTo>
                <a:cubicBezTo>
                  <a:pt x="72" y="10"/>
                  <a:pt x="68" y="13"/>
                  <a:pt x="76" y="13"/>
                </a:cubicBezTo>
                <a:cubicBezTo>
                  <a:pt x="90" y="15"/>
                  <a:pt x="80" y="17"/>
                  <a:pt x="84" y="26"/>
                </a:cubicBezTo>
                <a:cubicBezTo>
                  <a:pt x="87" y="32"/>
                  <a:pt x="92" y="35"/>
                  <a:pt x="98" y="36"/>
                </a:cubicBezTo>
                <a:cubicBezTo>
                  <a:pt x="104" y="42"/>
                  <a:pt x="104" y="42"/>
                  <a:pt x="104" y="42"/>
                </a:cubicBezTo>
                <a:cubicBezTo>
                  <a:pt x="104" y="42"/>
                  <a:pt x="104" y="42"/>
                  <a:pt x="104" y="42"/>
                </a:cubicBezTo>
                <a:cubicBezTo>
                  <a:pt x="103" y="45"/>
                  <a:pt x="102" y="47"/>
                  <a:pt x="103" y="50"/>
                </a:cubicBezTo>
                <a:cubicBezTo>
                  <a:pt x="103" y="51"/>
                  <a:pt x="104" y="54"/>
                  <a:pt x="103" y="55"/>
                </a:cubicBezTo>
                <a:cubicBezTo>
                  <a:pt x="102" y="56"/>
                  <a:pt x="100" y="57"/>
                  <a:pt x="99" y="57"/>
                </a:cubicBezTo>
                <a:cubicBezTo>
                  <a:pt x="96" y="57"/>
                  <a:pt x="94" y="58"/>
                  <a:pt x="91" y="59"/>
                </a:cubicBezTo>
                <a:cubicBezTo>
                  <a:pt x="86" y="60"/>
                  <a:pt x="82" y="65"/>
                  <a:pt x="80" y="69"/>
                </a:cubicBezTo>
                <a:cubicBezTo>
                  <a:pt x="77" y="74"/>
                  <a:pt x="77" y="74"/>
                  <a:pt x="72" y="77"/>
                </a:cubicBezTo>
                <a:cubicBezTo>
                  <a:pt x="70" y="78"/>
                  <a:pt x="70" y="81"/>
                  <a:pt x="68" y="82"/>
                </a:cubicBezTo>
                <a:cubicBezTo>
                  <a:pt x="65" y="83"/>
                  <a:pt x="63" y="81"/>
                  <a:pt x="60" y="84"/>
                </a:cubicBezTo>
                <a:cubicBezTo>
                  <a:pt x="56" y="86"/>
                  <a:pt x="49" y="83"/>
                  <a:pt x="45" y="81"/>
                </a:cubicBezTo>
                <a:cubicBezTo>
                  <a:pt x="41" y="79"/>
                  <a:pt x="37" y="74"/>
                  <a:pt x="32" y="74"/>
                </a:cubicBezTo>
                <a:cubicBezTo>
                  <a:pt x="28" y="74"/>
                  <a:pt x="29" y="70"/>
                  <a:pt x="26" y="70"/>
                </a:cubicBezTo>
                <a:cubicBezTo>
                  <a:pt x="23" y="70"/>
                  <a:pt x="20" y="75"/>
                  <a:pt x="16" y="7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2" name="Freeform 11"/>
          <p:cNvSpPr>
            <a:spLocks noEditPoints="1"/>
          </p:cNvSpPr>
          <p:nvPr/>
        </p:nvSpPr>
        <p:spPr bwMode="auto">
          <a:xfrm>
            <a:off x="6464723" y="3608867"/>
            <a:ext cx="785343" cy="689630"/>
          </a:xfrm>
          <a:custGeom>
            <a:avLst/>
            <a:gdLst/>
            <a:ahLst/>
            <a:cxnLst>
              <a:cxn ang="0">
                <a:pos x="41" y="174"/>
              </a:cxn>
              <a:cxn ang="0">
                <a:pos x="44" y="178"/>
              </a:cxn>
              <a:cxn ang="0">
                <a:pos x="41" y="183"/>
              </a:cxn>
              <a:cxn ang="0">
                <a:pos x="38" y="180"/>
              </a:cxn>
              <a:cxn ang="0">
                <a:pos x="37" y="174"/>
              </a:cxn>
              <a:cxn ang="0">
                <a:pos x="16" y="156"/>
              </a:cxn>
              <a:cxn ang="0">
                <a:pos x="27" y="156"/>
              </a:cxn>
              <a:cxn ang="0">
                <a:pos x="27" y="164"/>
              </a:cxn>
              <a:cxn ang="0">
                <a:pos x="18" y="164"/>
              </a:cxn>
              <a:cxn ang="0">
                <a:pos x="14" y="161"/>
              </a:cxn>
              <a:cxn ang="0">
                <a:pos x="7" y="154"/>
              </a:cxn>
              <a:cxn ang="0">
                <a:pos x="13" y="150"/>
              </a:cxn>
              <a:cxn ang="0">
                <a:pos x="12" y="142"/>
              </a:cxn>
              <a:cxn ang="0">
                <a:pos x="4" y="135"/>
              </a:cxn>
              <a:cxn ang="0">
                <a:pos x="1" y="145"/>
              </a:cxn>
              <a:cxn ang="0">
                <a:pos x="98" y="49"/>
              </a:cxn>
              <a:cxn ang="0">
                <a:pos x="120" y="54"/>
              </a:cxn>
              <a:cxn ang="0">
                <a:pos x="116" y="13"/>
              </a:cxn>
              <a:cxn ang="0">
                <a:pos x="123" y="0"/>
              </a:cxn>
              <a:cxn ang="0">
                <a:pos x="139" y="9"/>
              </a:cxn>
              <a:cxn ang="0">
                <a:pos x="163" y="16"/>
              </a:cxn>
              <a:cxn ang="0">
                <a:pos x="170" y="29"/>
              </a:cxn>
              <a:cxn ang="0">
                <a:pos x="160" y="36"/>
              </a:cxn>
              <a:cxn ang="0">
                <a:pos x="163" y="45"/>
              </a:cxn>
              <a:cxn ang="0">
                <a:pos x="183" y="42"/>
              </a:cxn>
              <a:cxn ang="0">
                <a:pos x="199" y="60"/>
              </a:cxn>
              <a:cxn ang="0">
                <a:pos x="221" y="70"/>
              </a:cxn>
              <a:cxn ang="0">
                <a:pos x="228" y="64"/>
              </a:cxn>
              <a:cxn ang="0">
                <a:pos x="232" y="73"/>
              </a:cxn>
              <a:cxn ang="0">
                <a:pos x="227" y="89"/>
              </a:cxn>
              <a:cxn ang="0">
                <a:pos x="228" y="113"/>
              </a:cxn>
              <a:cxn ang="0">
                <a:pos x="242" y="111"/>
              </a:cxn>
              <a:cxn ang="0">
                <a:pos x="245" y="129"/>
              </a:cxn>
              <a:cxn ang="0">
                <a:pos x="269" y="141"/>
              </a:cxn>
              <a:cxn ang="0">
                <a:pos x="271" y="154"/>
              </a:cxn>
              <a:cxn ang="0">
                <a:pos x="285" y="166"/>
              </a:cxn>
              <a:cxn ang="0">
                <a:pos x="285" y="177"/>
              </a:cxn>
              <a:cxn ang="0">
                <a:pos x="269" y="191"/>
              </a:cxn>
              <a:cxn ang="0">
                <a:pos x="252" y="195"/>
              </a:cxn>
              <a:cxn ang="0">
                <a:pos x="242" y="194"/>
              </a:cxn>
              <a:cxn ang="0">
                <a:pos x="238" y="218"/>
              </a:cxn>
              <a:cxn ang="0">
                <a:pos x="232" y="231"/>
              </a:cxn>
              <a:cxn ang="0">
                <a:pos x="226" y="238"/>
              </a:cxn>
              <a:cxn ang="0">
                <a:pos x="236" y="250"/>
              </a:cxn>
              <a:cxn ang="0">
                <a:pos x="229" y="245"/>
              </a:cxn>
              <a:cxn ang="0">
                <a:pos x="218" y="236"/>
              </a:cxn>
              <a:cxn ang="0">
                <a:pos x="200" y="222"/>
              </a:cxn>
              <a:cxn ang="0">
                <a:pos x="186" y="213"/>
              </a:cxn>
              <a:cxn ang="0">
                <a:pos x="146" y="234"/>
              </a:cxn>
              <a:cxn ang="0">
                <a:pos x="139" y="245"/>
              </a:cxn>
              <a:cxn ang="0">
                <a:pos x="136" y="249"/>
              </a:cxn>
              <a:cxn ang="0">
                <a:pos x="116" y="237"/>
              </a:cxn>
              <a:cxn ang="0">
                <a:pos x="120" y="220"/>
              </a:cxn>
              <a:cxn ang="0">
                <a:pos x="137" y="184"/>
              </a:cxn>
              <a:cxn ang="0">
                <a:pos x="142" y="158"/>
              </a:cxn>
              <a:cxn ang="0">
                <a:pos x="118" y="135"/>
              </a:cxn>
              <a:cxn ang="0">
                <a:pos x="110" y="126"/>
              </a:cxn>
              <a:cxn ang="0">
                <a:pos x="97" y="85"/>
              </a:cxn>
              <a:cxn ang="0">
                <a:pos x="98" y="77"/>
              </a:cxn>
              <a:cxn ang="0">
                <a:pos x="114" y="96"/>
              </a:cxn>
              <a:cxn ang="0">
                <a:pos x="101" y="79"/>
              </a:cxn>
              <a:cxn ang="0">
                <a:pos x="98" y="63"/>
              </a:cxn>
            </a:cxnLst>
            <a:rect l="0" t="0" r="r" b="b"/>
            <a:pathLst>
              <a:path w="288" h="254">
                <a:moveTo>
                  <a:pt x="37" y="174"/>
                </a:moveTo>
                <a:cubicBezTo>
                  <a:pt x="38" y="174"/>
                  <a:pt x="40" y="174"/>
                  <a:pt x="41" y="174"/>
                </a:cubicBezTo>
                <a:cubicBezTo>
                  <a:pt x="42" y="174"/>
                  <a:pt x="43" y="174"/>
                  <a:pt x="44" y="174"/>
                </a:cubicBezTo>
                <a:cubicBezTo>
                  <a:pt x="44" y="175"/>
                  <a:pt x="44" y="176"/>
                  <a:pt x="44" y="178"/>
                </a:cubicBezTo>
                <a:cubicBezTo>
                  <a:pt x="44" y="179"/>
                  <a:pt x="45" y="181"/>
                  <a:pt x="44" y="183"/>
                </a:cubicBezTo>
                <a:cubicBezTo>
                  <a:pt x="43" y="183"/>
                  <a:pt x="42" y="183"/>
                  <a:pt x="41" y="183"/>
                </a:cubicBezTo>
                <a:cubicBezTo>
                  <a:pt x="40" y="182"/>
                  <a:pt x="39" y="182"/>
                  <a:pt x="39" y="181"/>
                </a:cubicBezTo>
                <a:cubicBezTo>
                  <a:pt x="38" y="181"/>
                  <a:pt x="38" y="180"/>
                  <a:pt x="38" y="180"/>
                </a:cubicBezTo>
                <a:cubicBezTo>
                  <a:pt x="37" y="179"/>
                  <a:pt x="35" y="179"/>
                  <a:pt x="36" y="176"/>
                </a:cubicBezTo>
                <a:cubicBezTo>
                  <a:pt x="37" y="174"/>
                  <a:pt x="37" y="174"/>
                  <a:pt x="37" y="174"/>
                </a:cubicBezTo>
                <a:close/>
                <a:moveTo>
                  <a:pt x="14" y="161"/>
                </a:moveTo>
                <a:cubicBezTo>
                  <a:pt x="14" y="160"/>
                  <a:pt x="15" y="157"/>
                  <a:pt x="16" y="156"/>
                </a:cubicBezTo>
                <a:cubicBezTo>
                  <a:pt x="17" y="153"/>
                  <a:pt x="20" y="156"/>
                  <a:pt x="21" y="157"/>
                </a:cubicBezTo>
                <a:cubicBezTo>
                  <a:pt x="23" y="158"/>
                  <a:pt x="25" y="157"/>
                  <a:pt x="27" y="156"/>
                </a:cubicBezTo>
                <a:cubicBezTo>
                  <a:pt x="28" y="156"/>
                  <a:pt x="33" y="157"/>
                  <a:pt x="32" y="159"/>
                </a:cubicBezTo>
                <a:cubicBezTo>
                  <a:pt x="30" y="162"/>
                  <a:pt x="27" y="160"/>
                  <a:pt x="27" y="164"/>
                </a:cubicBezTo>
                <a:cubicBezTo>
                  <a:pt x="26" y="165"/>
                  <a:pt x="25" y="165"/>
                  <a:pt x="23" y="165"/>
                </a:cubicBezTo>
                <a:cubicBezTo>
                  <a:pt x="22" y="165"/>
                  <a:pt x="19" y="164"/>
                  <a:pt x="18" y="164"/>
                </a:cubicBezTo>
                <a:cubicBezTo>
                  <a:pt x="17" y="165"/>
                  <a:pt x="13" y="165"/>
                  <a:pt x="12" y="163"/>
                </a:cubicBezTo>
                <a:cubicBezTo>
                  <a:pt x="14" y="161"/>
                  <a:pt x="14" y="161"/>
                  <a:pt x="14" y="161"/>
                </a:cubicBezTo>
                <a:close/>
                <a:moveTo>
                  <a:pt x="6" y="152"/>
                </a:moveTo>
                <a:cubicBezTo>
                  <a:pt x="7" y="154"/>
                  <a:pt x="7" y="154"/>
                  <a:pt x="7" y="154"/>
                </a:cubicBezTo>
                <a:cubicBezTo>
                  <a:pt x="8" y="155"/>
                  <a:pt x="11" y="155"/>
                  <a:pt x="13" y="155"/>
                </a:cubicBezTo>
                <a:cubicBezTo>
                  <a:pt x="13" y="153"/>
                  <a:pt x="13" y="152"/>
                  <a:pt x="13" y="150"/>
                </a:cubicBezTo>
                <a:cubicBezTo>
                  <a:pt x="13" y="149"/>
                  <a:pt x="14" y="146"/>
                  <a:pt x="14" y="145"/>
                </a:cubicBezTo>
                <a:cubicBezTo>
                  <a:pt x="13" y="144"/>
                  <a:pt x="12" y="144"/>
                  <a:pt x="12" y="142"/>
                </a:cubicBezTo>
                <a:cubicBezTo>
                  <a:pt x="12" y="139"/>
                  <a:pt x="11" y="140"/>
                  <a:pt x="10" y="138"/>
                </a:cubicBezTo>
                <a:cubicBezTo>
                  <a:pt x="8" y="136"/>
                  <a:pt x="6" y="134"/>
                  <a:pt x="4" y="135"/>
                </a:cubicBezTo>
                <a:cubicBezTo>
                  <a:pt x="2" y="136"/>
                  <a:pt x="1" y="136"/>
                  <a:pt x="0" y="136"/>
                </a:cubicBezTo>
                <a:cubicBezTo>
                  <a:pt x="0" y="139"/>
                  <a:pt x="1" y="143"/>
                  <a:pt x="1" y="145"/>
                </a:cubicBezTo>
                <a:cubicBezTo>
                  <a:pt x="0" y="146"/>
                  <a:pt x="4" y="152"/>
                  <a:pt x="6" y="152"/>
                </a:cubicBezTo>
                <a:close/>
                <a:moveTo>
                  <a:pt x="98" y="49"/>
                </a:moveTo>
                <a:cubicBezTo>
                  <a:pt x="102" y="50"/>
                  <a:pt x="102" y="50"/>
                  <a:pt x="102" y="50"/>
                </a:cubicBezTo>
                <a:cubicBezTo>
                  <a:pt x="105" y="51"/>
                  <a:pt x="120" y="60"/>
                  <a:pt x="120" y="54"/>
                </a:cubicBezTo>
                <a:cubicBezTo>
                  <a:pt x="120" y="47"/>
                  <a:pt x="110" y="32"/>
                  <a:pt x="113" y="25"/>
                </a:cubicBezTo>
                <a:cubicBezTo>
                  <a:pt x="115" y="20"/>
                  <a:pt x="120" y="19"/>
                  <a:pt x="116" y="13"/>
                </a:cubicBezTo>
                <a:cubicBezTo>
                  <a:pt x="110" y="5"/>
                  <a:pt x="121" y="5"/>
                  <a:pt x="123" y="0"/>
                </a:cubicBezTo>
                <a:cubicBezTo>
                  <a:pt x="123" y="0"/>
                  <a:pt x="123" y="0"/>
                  <a:pt x="123" y="0"/>
                </a:cubicBezTo>
                <a:cubicBezTo>
                  <a:pt x="128" y="2"/>
                  <a:pt x="127" y="6"/>
                  <a:pt x="130" y="8"/>
                </a:cubicBezTo>
                <a:cubicBezTo>
                  <a:pt x="131" y="9"/>
                  <a:pt x="137" y="9"/>
                  <a:pt x="139" y="9"/>
                </a:cubicBezTo>
                <a:cubicBezTo>
                  <a:pt x="144" y="9"/>
                  <a:pt x="151" y="9"/>
                  <a:pt x="157" y="9"/>
                </a:cubicBezTo>
                <a:cubicBezTo>
                  <a:pt x="159" y="10"/>
                  <a:pt x="166" y="13"/>
                  <a:pt x="163" y="16"/>
                </a:cubicBezTo>
                <a:cubicBezTo>
                  <a:pt x="163" y="22"/>
                  <a:pt x="165" y="20"/>
                  <a:pt x="169" y="21"/>
                </a:cubicBezTo>
                <a:cubicBezTo>
                  <a:pt x="169" y="24"/>
                  <a:pt x="169" y="26"/>
                  <a:pt x="170" y="29"/>
                </a:cubicBezTo>
                <a:cubicBezTo>
                  <a:pt x="171" y="34"/>
                  <a:pt x="169" y="31"/>
                  <a:pt x="165" y="32"/>
                </a:cubicBezTo>
                <a:cubicBezTo>
                  <a:pt x="163" y="33"/>
                  <a:pt x="161" y="34"/>
                  <a:pt x="160" y="36"/>
                </a:cubicBezTo>
                <a:cubicBezTo>
                  <a:pt x="159" y="38"/>
                  <a:pt x="156" y="37"/>
                  <a:pt x="155" y="39"/>
                </a:cubicBezTo>
                <a:cubicBezTo>
                  <a:pt x="154" y="40"/>
                  <a:pt x="162" y="43"/>
                  <a:pt x="163" y="45"/>
                </a:cubicBezTo>
                <a:cubicBezTo>
                  <a:pt x="166" y="50"/>
                  <a:pt x="165" y="58"/>
                  <a:pt x="172" y="50"/>
                </a:cubicBezTo>
                <a:cubicBezTo>
                  <a:pt x="174" y="47"/>
                  <a:pt x="178" y="38"/>
                  <a:pt x="183" y="42"/>
                </a:cubicBezTo>
                <a:cubicBezTo>
                  <a:pt x="181" y="51"/>
                  <a:pt x="188" y="48"/>
                  <a:pt x="194" y="51"/>
                </a:cubicBezTo>
                <a:cubicBezTo>
                  <a:pt x="198" y="52"/>
                  <a:pt x="193" y="57"/>
                  <a:pt x="199" y="60"/>
                </a:cubicBezTo>
                <a:cubicBezTo>
                  <a:pt x="202" y="61"/>
                  <a:pt x="207" y="74"/>
                  <a:pt x="212" y="72"/>
                </a:cubicBezTo>
                <a:cubicBezTo>
                  <a:pt x="217" y="71"/>
                  <a:pt x="216" y="69"/>
                  <a:pt x="221" y="70"/>
                </a:cubicBezTo>
                <a:cubicBezTo>
                  <a:pt x="225" y="70"/>
                  <a:pt x="226" y="66"/>
                  <a:pt x="228" y="64"/>
                </a:cubicBezTo>
                <a:cubicBezTo>
                  <a:pt x="228" y="64"/>
                  <a:pt x="228" y="64"/>
                  <a:pt x="228" y="64"/>
                </a:cubicBezTo>
                <a:cubicBezTo>
                  <a:pt x="229" y="70"/>
                  <a:pt x="229" y="70"/>
                  <a:pt x="229" y="70"/>
                </a:cubicBezTo>
                <a:cubicBezTo>
                  <a:pt x="232" y="73"/>
                  <a:pt x="232" y="73"/>
                  <a:pt x="232" y="73"/>
                </a:cubicBezTo>
                <a:cubicBezTo>
                  <a:pt x="232" y="73"/>
                  <a:pt x="232" y="73"/>
                  <a:pt x="232" y="73"/>
                </a:cubicBezTo>
                <a:cubicBezTo>
                  <a:pt x="232" y="80"/>
                  <a:pt x="232" y="84"/>
                  <a:pt x="227" y="89"/>
                </a:cubicBezTo>
                <a:cubicBezTo>
                  <a:pt x="221" y="96"/>
                  <a:pt x="226" y="98"/>
                  <a:pt x="225" y="105"/>
                </a:cubicBezTo>
                <a:cubicBezTo>
                  <a:pt x="225" y="108"/>
                  <a:pt x="223" y="114"/>
                  <a:pt x="228" y="113"/>
                </a:cubicBezTo>
                <a:cubicBezTo>
                  <a:pt x="234" y="112"/>
                  <a:pt x="233" y="107"/>
                  <a:pt x="238" y="114"/>
                </a:cubicBezTo>
                <a:cubicBezTo>
                  <a:pt x="239" y="116"/>
                  <a:pt x="242" y="110"/>
                  <a:pt x="242" y="111"/>
                </a:cubicBezTo>
                <a:cubicBezTo>
                  <a:pt x="243" y="113"/>
                  <a:pt x="242" y="119"/>
                  <a:pt x="242" y="121"/>
                </a:cubicBezTo>
                <a:cubicBezTo>
                  <a:pt x="240" y="124"/>
                  <a:pt x="243" y="127"/>
                  <a:pt x="245" y="129"/>
                </a:cubicBezTo>
                <a:cubicBezTo>
                  <a:pt x="249" y="131"/>
                  <a:pt x="260" y="135"/>
                  <a:pt x="265" y="134"/>
                </a:cubicBezTo>
                <a:cubicBezTo>
                  <a:pt x="270" y="134"/>
                  <a:pt x="267" y="137"/>
                  <a:pt x="269" y="141"/>
                </a:cubicBezTo>
                <a:cubicBezTo>
                  <a:pt x="270" y="142"/>
                  <a:pt x="270" y="146"/>
                  <a:pt x="268" y="147"/>
                </a:cubicBezTo>
                <a:cubicBezTo>
                  <a:pt x="266" y="148"/>
                  <a:pt x="269" y="153"/>
                  <a:pt x="271" y="154"/>
                </a:cubicBezTo>
                <a:cubicBezTo>
                  <a:pt x="274" y="157"/>
                  <a:pt x="274" y="165"/>
                  <a:pt x="280" y="165"/>
                </a:cubicBezTo>
                <a:cubicBezTo>
                  <a:pt x="282" y="165"/>
                  <a:pt x="284" y="164"/>
                  <a:pt x="285" y="166"/>
                </a:cubicBezTo>
                <a:cubicBezTo>
                  <a:pt x="288" y="171"/>
                  <a:pt x="285" y="170"/>
                  <a:pt x="282" y="173"/>
                </a:cubicBezTo>
                <a:cubicBezTo>
                  <a:pt x="281" y="175"/>
                  <a:pt x="284" y="176"/>
                  <a:pt x="285" y="177"/>
                </a:cubicBezTo>
                <a:cubicBezTo>
                  <a:pt x="281" y="180"/>
                  <a:pt x="280" y="181"/>
                  <a:pt x="278" y="185"/>
                </a:cubicBezTo>
                <a:cubicBezTo>
                  <a:pt x="276" y="189"/>
                  <a:pt x="274" y="192"/>
                  <a:pt x="269" y="191"/>
                </a:cubicBezTo>
                <a:cubicBezTo>
                  <a:pt x="265" y="191"/>
                  <a:pt x="265" y="188"/>
                  <a:pt x="261" y="189"/>
                </a:cubicBezTo>
                <a:cubicBezTo>
                  <a:pt x="257" y="190"/>
                  <a:pt x="255" y="198"/>
                  <a:pt x="252" y="195"/>
                </a:cubicBezTo>
                <a:cubicBezTo>
                  <a:pt x="249" y="192"/>
                  <a:pt x="248" y="195"/>
                  <a:pt x="246" y="195"/>
                </a:cubicBezTo>
                <a:cubicBezTo>
                  <a:pt x="245" y="195"/>
                  <a:pt x="244" y="194"/>
                  <a:pt x="242" y="194"/>
                </a:cubicBezTo>
                <a:cubicBezTo>
                  <a:pt x="238" y="195"/>
                  <a:pt x="240" y="200"/>
                  <a:pt x="239" y="203"/>
                </a:cubicBezTo>
                <a:cubicBezTo>
                  <a:pt x="237" y="207"/>
                  <a:pt x="234" y="215"/>
                  <a:pt x="238" y="218"/>
                </a:cubicBezTo>
                <a:cubicBezTo>
                  <a:pt x="242" y="221"/>
                  <a:pt x="236" y="225"/>
                  <a:pt x="233" y="225"/>
                </a:cubicBezTo>
                <a:cubicBezTo>
                  <a:pt x="233" y="228"/>
                  <a:pt x="238" y="229"/>
                  <a:pt x="232" y="231"/>
                </a:cubicBezTo>
                <a:cubicBezTo>
                  <a:pt x="229" y="231"/>
                  <a:pt x="226" y="231"/>
                  <a:pt x="225" y="233"/>
                </a:cubicBezTo>
                <a:cubicBezTo>
                  <a:pt x="224" y="235"/>
                  <a:pt x="224" y="237"/>
                  <a:pt x="226" y="238"/>
                </a:cubicBezTo>
                <a:cubicBezTo>
                  <a:pt x="228" y="239"/>
                  <a:pt x="231" y="239"/>
                  <a:pt x="233" y="240"/>
                </a:cubicBezTo>
                <a:cubicBezTo>
                  <a:pt x="234" y="241"/>
                  <a:pt x="235" y="249"/>
                  <a:pt x="236" y="250"/>
                </a:cubicBezTo>
                <a:cubicBezTo>
                  <a:pt x="236" y="251"/>
                  <a:pt x="236" y="254"/>
                  <a:pt x="235" y="254"/>
                </a:cubicBezTo>
                <a:cubicBezTo>
                  <a:pt x="232" y="253"/>
                  <a:pt x="232" y="247"/>
                  <a:pt x="229" y="245"/>
                </a:cubicBezTo>
                <a:cubicBezTo>
                  <a:pt x="227" y="244"/>
                  <a:pt x="224" y="244"/>
                  <a:pt x="223" y="242"/>
                </a:cubicBezTo>
                <a:cubicBezTo>
                  <a:pt x="222" y="240"/>
                  <a:pt x="220" y="237"/>
                  <a:pt x="218" y="236"/>
                </a:cubicBezTo>
                <a:cubicBezTo>
                  <a:pt x="215" y="234"/>
                  <a:pt x="211" y="231"/>
                  <a:pt x="209" y="228"/>
                </a:cubicBezTo>
                <a:cubicBezTo>
                  <a:pt x="206" y="224"/>
                  <a:pt x="205" y="222"/>
                  <a:pt x="200" y="222"/>
                </a:cubicBezTo>
                <a:cubicBezTo>
                  <a:pt x="197" y="222"/>
                  <a:pt x="189" y="221"/>
                  <a:pt x="189" y="216"/>
                </a:cubicBezTo>
                <a:cubicBezTo>
                  <a:pt x="189" y="213"/>
                  <a:pt x="189" y="214"/>
                  <a:pt x="186" y="213"/>
                </a:cubicBezTo>
                <a:cubicBezTo>
                  <a:pt x="173" y="212"/>
                  <a:pt x="172" y="226"/>
                  <a:pt x="160" y="223"/>
                </a:cubicBezTo>
                <a:cubicBezTo>
                  <a:pt x="153" y="221"/>
                  <a:pt x="149" y="229"/>
                  <a:pt x="146" y="234"/>
                </a:cubicBezTo>
                <a:cubicBezTo>
                  <a:pt x="145" y="237"/>
                  <a:pt x="148" y="242"/>
                  <a:pt x="147" y="243"/>
                </a:cubicBezTo>
                <a:cubicBezTo>
                  <a:pt x="145" y="244"/>
                  <a:pt x="141" y="245"/>
                  <a:pt x="139" y="245"/>
                </a:cubicBezTo>
                <a:cubicBezTo>
                  <a:pt x="136" y="249"/>
                  <a:pt x="136" y="249"/>
                  <a:pt x="136" y="249"/>
                </a:cubicBezTo>
                <a:cubicBezTo>
                  <a:pt x="136" y="249"/>
                  <a:pt x="136" y="249"/>
                  <a:pt x="136" y="249"/>
                </a:cubicBezTo>
                <a:cubicBezTo>
                  <a:pt x="135" y="243"/>
                  <a:pt x="130" y="238"/>
                  <a:pt x="125" y="236"/>
                </a:cubicBezTo>
                <a:cubicBezTo>
                  <a:pt x="123" y="236"/>
                  <a:pt x="117" y="238"/>
                  <a:pt x="116" y="237"/>
                </a:cubicBezTo>
                <a:cubicBezTo>
                  <a:pt x="113" y="235"/>
                  <a:pt x="111" y="233"/>
                  <a:pt x="107" y="233"/>
                </a:cubicBezTo>
                <a:cubicBezTo>
                  <a:pt x="120" y="220"/>
                  <a:pt x="120" y="220"/>
                  <a:pt x="120" y="220"/>
                </a:cubicBezTo>
                <a:cubicBezTo>
                  <a:pt x="126" y="214"/>
                  <a:pt x="129" y="207"/>
                  <a:pt x="136" y="202"/>
                </a:cubicBezTo>
                <a:cubicBezTo>
                  <a:pt x="140" y="199"/>
                  <a:pt x="137" y="189"/>
                  <a:pt x="137" y="184"/>
                </a:cubicBezTo>
                <a:cubicBezTo>
                  <a:pt x="137" y="178"/>
                  <a:pt x="137" y="174"/>
                  <a:pt x="139" y="168"/>
                </a:cubicBezTo>
                <a:cubicBezTo>
                  <a:pt x="140" y="165"/>
                  <a:pt x="143" y="160"/>
                  <a:pt x="142" y="158"/>
                </a:cubicBezTo>
                <a:cubicBezTo>
                  <a:pt x="139" y="153"/>
                  <a:pt x="125" y="152"/>
                  <a:pt x="120" y="147"/>
                </a:cubicBezTo>
                <a:cubicBezTo>
                  <a:pt x="118" y="145"/>
                  <a:pt x="114" y="136"/>
                  <a:pt x="118" y="135"/>
                </a:cubicBezTo>
                <a:cubicBezTo>
                  <a:pt x="118" y="135"/>
                  <a:pt x="118" y="135"/>
                  <a:pt x="118" y="135"/>
                </a:cubicBezTo>
                <a:cubicBezTo>
                  <a:pt x="110" y="135"/>
                  <a:pt x="113" y="131"/>
                  <a:pt x="110" y="126"/>
                </a:cubicBezTo>
                <a:cubicBezTo>
                  <a:pt x="106" y="120"/>
                  <a:pt x="96" y="111"/>
                  <a:pt x="95" y="105"/>
                </a:cubicBezTo>
                <a:cubicBezTo>
                  <a:pt x="95" y="98"/>
                  <a:pt x="97" y="92"/>
                  <a:pt x="97" y="85"/>
                </a:cubicBezTo>
                <a:cubicBezTo>
                  <a:pt x="97" y="79"/>
                  <a:pt x="96" y="74"/>
                  <a:pt x="96" y="69"/>
                </a:cubicBezTo>
                <a:cubicBezTo>
                  <a:pt x="97" y="69"/>
                  <a:pt x="98" y="76"/>
                  <a:pt x="98" y="77"/>
                </a:cubicBezTo>
                <a:cubicBezTo>
                  <a:pt x="98" y="84"/>
                  <a:pt x="103" y="82"/>
                  <a:pt x="105" y="86"/>
                </a:cubicBezTo>
                <a:cubicBezTo>
                  <a:pt x="106" y="88"/>
                  <a:pt x="110" y="97"/>
                  <a:pt x="114" y="96"/>
                </a:cubicBezTo>
                <a:cubicBezTo>
                  <a:pt x="117" y="95"/>
                  <a:pt x="114" y="89"/>
                  <a:pt x="112" y="88"/>
                </a:cubicBezTo>
                <a:cubicBezTo>
                  <a:pt x="101" y="79"/>
                  <a:pt x="101" y="79"/>
                  <a:pt x="101" y="79"/>
                </a:cubicBezTo>
                <a:cubicBezTo>
                  <a:pt x="98" y="76"/>
                  <a:pt x="103" y="73"/>
                  <a:pt x="101" y="70"/>
                </a:cubicBezTo>
                <a:cubicBezTo>
                  <a:pt x="100" y="67"/>
                  <a:pt x="94" y="66"/>
                  <a:pt x="98" y="63"/>
                </a:cubicBezTo>
                <a:cubicBezTo>
                  <a:pt x="99" y="61"/>
                  <a:pt x="99" y="55"/>
                  <a:pt x="98" y="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12"/>
          <p:cNvSpPr>
            <a:spLocks/>
          </p:cNvSpPr>
          <p:nvPr/>
        </p:nvSpPr>
        <p:spPr bwMode="auto">
          <a:xfrm>
            <a:off x="6707689" y="3684946"/>
            <a:ext cx="1114206" cy="1116660"/>
          </a:xfrm>
          <a:custGeom>
            <a:avLst/>
            <a:gdLst/>
            <a:ahLst/>
            <a:cxnLst>
              <a:cxn ang="0">
                <a:pos x="57" y="206"/>
              </a:cxn>
              <a:cxn ang="0">
                <a:pos x="111" y="194"/>
              </a:cxn>
              <a:cxn ang="0">
                <a:pos x="140" y="217"/>
              </a:cxn>
              <a:cxn ang="0">
                <a:pos x="137" y="210"/>
              </a:cxn>
              <a:cxn ang="0">
                <a:pos x="149" y="190"/>
              </a:cxn>
              <a:cxn ang="0">
                <a:pos x="163" y="167"/>
              </a:cxn>
              <a:cxn ang="0">
                <a:pos x="196" y="149"/>
              </a:cxn>
              <a:cxn ang="0">
                <a:pos x="182" y="126"/>
              </a:cxn>
              <a:cxn ang="0">
                <a:pos x="156" y="101"/>
              </a:cxn>
              <a:cxn ang="0">
                <a:pos x="139" y="85"/>
              </a:cxn>
              <a:cxn ang="0">
                <a:pos x="143" y="45"/>
              </a:cxn>
              <a:cxn ang="0">
                <a:pos x="164" y="38"/>
              </a:cxn>
              <a:cxn ang="0">
                <a:pos x="170" y="11"/>
              </a:cxn>
              <a:cxn ang="0">
                <a:pos x="193" y="17"/>
              </a:cxn>
              <a:cxn ang="0">
                <a:pos x="179" y="45"/>
              </a:cxn>
              <a:cxn ang="0">
                <a:pos x="212" y="34"/>
              </a:cxn>
              <a:cxn ang="0">
                <a:pos x="207" y="73"/>
              </a:cxn>
              <a:cxn ang="0">
                <a:pos x="249" y="41"/>
              </a:cxn>
              <a:cxn ang="0">
                <a:pos x="258" y="68"/>
              </a:cxn>
              <a:cxn ang="0">
                <a:pos x="249" y="83"/>
              </a:cxn>
              <a:cxn ang="0">
                <a:pos x="218" y="111"/>
              </a:cxn>
              <a:cxn ang="0">
                <a:pos x="212" y="142"/>
              </a:cxn>
              <a:cxn ang="0">
                <a:pos x="206" y="166"/>
              </a:cxn>
              <a:cxn ang="0">
                <a:pos x="260" y="179"/>
              </a:cxn>
              <a:cxn ang="0">
                <a:pos x="290" y="153"/>
              </a:cxn>
              <a:cxn ang="0">
                <a:pos x="303" y="134"/>
              </a:cxn>
              <a:cxn ang="0">
                <a:pos x="293" y="111"/>
              </a:cxn>
              <a:cxn ang="0">
                <a:pos x="337" y="120"/>
              </a:cxn>
              <a:cxn ang="0">
                <a:pos x="368" y="95"/>
              </a:cxn>
              <a:cxn ang="0">
                <a:pos x="381" y="78"/>
              </a:cxn>
              <a:cxn ang="0">
                <a:pos x="398" y="87"/>
              </a:cxn>
              <a:cxn ang="0">
                <a:pos x="407" y="110"/>
              </a:cxn>
              <a:cxn ang="0">
                <a:pos x="403" y="135"/>
              </a:cxn>
              <a:cxn ang="0">
                <a:pos x="389" y="162"/>
              </a:cxn>
              <a:cxn ang="0">
                <a:pos x="373" y="192"/>
              </a:cxn>
              <a:cxn ang="0">
                <a:pos x="357" y="210"/>
              </a:cxn>
              <a:cxn ang="0">
                <a:pos x="370" y="225"/>
              </a:cxn>
              <a:cxn ang="0">
                <a:pos x="357" y="251"/>
              </a:cxn>
              <a:cxn ang="0">
                <a:pos x="309" y="265"/>
              </a:cxn>
              <a:cxn ang="0">
                <a:pos x="268" y="279"/>
              </a:cxn>
              <a:cxn ang="0">
                <a:pos x="290" y="310"/>
              </a:cxn>
              <a:cxn ang="0">
                <a:pos x="311" y="340"/>
              </a:cxn>
              <a:cxn ang="0">
                <a:pos x="278" y="376"/>
              </a:cxn>
              <a:cxn ang="0">
                <a:pos x="222" y="398"/>
              </a:cxn>
              <a:cxn ang="0">
                <a:pos x="217" y="364"/>
              </a:cxn>
              <a:cxn ang="0">
                <a:pos x="199" y="347"/>
              </a:cxn>
              <a:cxn ang="0">
                <a:pos x="158" y="361"/>
              </a:cxn>
              <a:cxn ang="0">
                <a:pos x="112" y="381"/>
              </a:cxn>
              <a:cxn ang="0">
                <a:pos x="68" y="352"/>
              </a:cxn>
              <a:cxn ang="0">
                <a:pos x="23" y="292"/>
              </a:cxn>
              <a:cxn ang="0">
                <a:pos x="12" y="240"/>
              </a:cxn>
              <a:cxn ang="0">
                <a:pos x="47" y="221"/>
              </a:cxn>
            </a:cxnLst>
            <a:rect l="0" t="0" r="r" b="b"/>
            <a:pathLst>
              <a:path w="410" h="411">
                <a:moveTo>
                  <a:pt x="47" y="221"/>
                </a:moveTo>
                <a:cubicBezTo>
                  <a:pt x="50" y="217"/>
                  <a:pt x="50" y="217"/>
                  <a:pt x="50" y="217"/>
                </a:cubicBezTo>
                <a:cubicBezTo>
                  <a:pt x="52" y="217"/>
                  <a:pt x="56" y="216"/>
                  <a:pt x="58" y="215"/>
                </a:cubicBezTo>
                <a:cubicBezTo>
                  <a:pt x="59" y="214"/>
                  <a:pt x="56" y="209"/>
                  <a:pt x="57" y="206"/>
                </a:cubicBezTo>
                <a:cubicBezTo>
                  <a:pt x="60" y="201"/>
                  <a:pt x="64" y="193"/>
                  <a:pt x="71" y="195"/>
                </a:cubicBezTo>
                <a:cubicBezTo>
                  <a:pt x="83" y="198"/>
                  <a:pt x="84" y="184"/>
                  <a:pt x="97" y="185"/>
                </a:cubicBezTo>
                <a:cubicBezTo>
                  <a:pt x="100" y="186"/>
                  <a:pt x="100" y="185"/>
                  <a:pt x="100" y="188"/>
                </a:cubicBezTo>
                <a:cubicBezTo>
                  <a:pt x="100" y="193"/>
                  <a:pt x="108" y="194"/>
                  <a:pt x="111" y="194"/>
                </a:cubicBezTo>
                <a:cubicBezTo>
                  <a:pt x="116" y="194"/>
                  <a:pt x="117" y="196"/>
                  <a:pt x="120" y="200"/>
                </a:cubicBezTo>
                <a:cubicBezTo>
                  <a:pt x="122" y="203"/>
                  <a:pt x="126" y="206"/>
                  <a:pt x="129" y="208"/>
                </a:cubicBezTo>
                <a:cubicBezTo>
                  <a:pt x="131" y="209"/>
                  <a:pt x="133" y="212"/>
                  <a:pt x="134" y="214"/>
                </a:cubicBezTo>
                <a:cubicBezTo>
                  <a:pt x="135" y="216"/>
                  <a:pt x="138" y="216"/>
                  <a:pt x="140" y="217"/>
                </a:cubicBezTo>
                <a:cubicBezTo>
                  <a:pt x="143" y="219"/>
                  <a:pt x="143" y="225"/>
                  <a:pt x="146" y="226"/>
                </a:cubicBezTo>
                <a:cubicBezTo>
                  <a:pt x="147" y="226"/>
                  <a:pt x="147" y="223"/>
                  <a:pt x="147" y="222"/>
                </a:cubicBezTo>
                <a:cubicBezTo>
                  <a:pt x="146" y="221"/>
                  <a:pt x="145" y="213"/>
                  <a:pt x="144" y="212"/>
                </a:cubicBezTo>
                <a:cubicBezTo>
                  <a:pt x="142" y="211"/>
                  <a:pt x="139" y="211"/>
                  <a:pt x="137" y="210"/>
                </a:cubicBezTo>
                <a:cubicBezTo>
                  <a:pt x="135" y="209"/>
                  <a:pt x="135" y="207"/>
                  <a:pt x="136" y="205"/>
                </a:cubicBezTo>
                <a:cubicBezTo>
                  <a:pt x="137" y="203"/>
                  <a:pt x="140" y="203"/>
                  <a:pt x="143" y="203"/>
                </a:cubicBezTo>
                <a:cubicBezTo>
                  <a:pt x="149" y="201"/>
                  <a:pt x="144" y="200"/>
                  <a:pt x="144" y="197"/>
                </a:cubicBezTo>
                <a:cubicBezTo>
                  <a:pt x="147" y="197"/>
                  <a:pt x="153" y="193"/>
                  <a:pt x="149" y="190"/>
                </a:cubicBezTo>
                <a:cubicBezTo>
                  <a:pt x="145" y="187"/>
                  <a:pt x="148" y="179"/>
                  <a:pt x="150" y="175"/>
                </a:cubicBezTo>
                <a:cubicBezTo>
                  <a:pt x="151" y="172"/>
                  <a:pt x="149" y="167"/>
                  <a:pt x="153" y="166"/>
                </a:cubicBezTo>
                <a:cubicBezTo>
                  <a:pt x="155" y="166"/>
                  <a:pt x="156" y="167"/>
                  <a:pt x="157" y="167"/>
                </a:cubicBezTo>
                <a:cubicBezTo>
                  <a:pt x="159" y="167"/>
                  <a:pt x="160" y="164"/>
                  <a:pt x="163" y="167"/>
                </a:cubicBezTo>
                <a:cubicBezTo>
                  <a:pt x="166" y="170"/>
                  <a:pt x="168" y="162"/>
                  <a:pt x="172" y="161"/>
                </a:cubicBezTo>
                <a:cubicBezTo>
                  <a:pt x="176" y="160"/>
                  <a:pt x="176" y="163"/>
                  <a:pt x="180" y="163"/>
                </a:cubicBezTo>
                <a:cubicBezTo>
                  <a:pt x="185" y="164"/>
                  <a:pt x="187" y="161"/>
                  <a:pt x="189" y="157"/>
                </a:cubicBezTo>
                <a:cubicBezTo>
                  <a:pt x="191" y="153"/>
                  <a:pt x="192" y="152"/>
                  <a:pt x="196" y="149"/>
                </a:cubicBezTo>
                <a:cubicBezTo>
                  <a:pt x="195" y="148"/>
                  <a:pt x="192" y="147"/>
                  <a:pt x="193" y="145"/>
                </a:cubicBezTo>
                <a:cubicBezTo>
                  <a:pt x="196" y="142"/>
                  <a:pt x="199" y="143"/>
                  <a:pt x="196" y="138"/>
                </a:cubicBezTo>
                <a:cubicBezTo>
                  <a:pt x="195" y="136"/>
                  <a:pt x="193" y="137"/>
                  <a:pt x="191" y="137"/>
                </a:cubicBezTo>
                <a:cubicBezTo>
                  <a:pt x="185" y="137"/>
                  <a:pt x="185" y="129"/>
                  <a:pt x="182" y="126"/>
                </a:cubicBezTo>
                <a:cubicBezTo>
                  <a:pt x="180" y="125"/>
                  <a:pt x="177" y="120"/>
                  <a:pt x="179" y="119"/>
                </a:cubicBezTo>
                <a:cubicBezTo>
                  <a:pt x="181" y="118"/>
                  <a:pt x="181" y="114"/>
                  <a:pt x="180" y="113"/>
                </a:cubicBezTo>
                <a:cubicBezTo>
                  <a:pt x="178" y="109"/>
                  <a:pt x="181" y="106"/>
                  <a:pt x="176" y="106"/>
                </a:cubicBezTo>
                <a:cubicBezTo>
                  <a:pt x="171" y="107"/>
                  <a:pt x="160" y="103"/>
                  <a:pt x="156" y="101"/>
                </a:cubicBezTo>
                <a:cubicBezTo>
                  <a:pt x="154" y="99"/>
                  <a:pt x="151" y="96"/>
                  <a:pt x="153" y="93"/>
                </a:cubicBezTo>
                <a:cubicBezTo>
                  <a:pt x="153" y="91"/>
                  <a:pt x="154" y="85"/>
                  <a:pt x="153" y="83"/>
                </a:cubicBezTo>
                <a:cubicBezTo>
                  <a:pt x="153" y="82"/>
                  <a:pt x="150" y="88"/>
                  <a:pt x="149" y="86"/>
                </a:cubicBezTo>
                <a:cubicBezTo>
                  <a:pt x="144" y="79"/>
                  <a:pt x="145" y="84"/>
                  <a:pt x="139" y="85"/>
                </a:cubicBezTo>
                <a:cubicBezTo>
                  <a:pt x="134" y="86"/>
                  <a:pt x="136" y="80"/>
                  <a:pt x="136" y="77"/>
                </a:cubicBezTo>
                <a:cubicBezTo>
                  <a:pt x="137" y="70"/>
                  <a:pt x="132" y="68"/>
                  <a:pt x="138" y="61"/>
                </a:cubicBezTo>
                <a:cubicBezTo>
                  <a:pt x="143" y="56"/>
                  <a:pt x="143" y="52"/>
                  <a:pt x="143" y="45"/>
                </a:cubicBezTo>
                <a:cubicBezTo>
                  <a:pt x="143" y="45"/>
                  <a:pt x="143" y="45"/>
                  <a:pt x="143" y="45"/>
                </a:cubicBezTo>
                <a:cubicBezTo>
                  <a:pt x="150" y="46"/>
                  <a:pt x="143" y="38"/>
                  <a:pt x="150" y="38"/>
                </a:cubicBezTo>
                <a:cubicBezTo>
                  <a:pt x="151" y="38"/>
                  <a:pt x="158" y="42"/>
                  <a:pt x="154" y="36"/>
                </a:cubicBezTo>
                <a:cubicBezTo>
                  <a:pt x="148" y="29"/>
                  <a:pt x="158" y="25"/>
                  <a:pt x="163" y="25"/>
                </a:cubicBezTo>
                <a:cubicBezTo>
                  <a:pt x="165" y="26"/>
                  <a:pt x="164" y="35"/>
                  <a:pt x="164" y="38"/>
                </a:cubicBezTo>
                <a:cubicBezTo>
                  <a:pt x="167" y="45"/>
                  <a:pt x="168" y="43"/>
                  <a:pt x="170" y="38"/>
                </a:cubicBezTo>
                <a:cubicBezTo>
                  <a:pt x="171" y="35"/>
                  <a:pt x="176" y="36"/>
                  <a:pt x="177" y="34"/>
                </a:cubicBezTo>
                <a:cubicBezTo>
                  <a:pt x="179" y="31"/>
                  <a:pt x="171" y="26"/>
                  <a:pt x="171" y="22"/>
                </a:cubicBezTo>
                <a:cubicBezTo>
                  <a:pt x="171" y="18"/>
                  <a:pt x="170" y="15"/>
                  <a:pt x="170" y="11"/>
                </a:cubicBezTo>
                <a:cubicBezTo>
                  <a:pt x="161" y="9"/>
                  <a:pt x="169" y="5"/>
                  <a:pt x="173" y="4"/>
                </a:cubicBezTo>
                <a:cubicBezTo>
                  <a:pt x="177" y="2"/>
                  <a:pt x="193" y="0"/>
                  <a:pt x="193" y="4"/>
                </a:cubicBezTo>
                <a:cubicBezTo>
                  <a:pt x="194" y="17"/>
                  <a:pt x="194" y="17"/>
                  <a:pt x="194" y="17"/>
                </a:cubicBezTo>
                <a:cubicBezTo>
                  <a:pt x="194" y="17"/>
                  <a:pt x="193" y="17"/>
                  <a:pt x="193" y="17"/>
                </a:cubicBezTo>
                <a:cubicBezTo>
                  <a:pt x="193" y="17"/>
                  <a:pt x="193" y="17"/>
                  <a:pt x="192" y="17"/>
                </a:cubicBezTo>
                <a:cubicBezTo>
                  <a:pt x="192" y="18"/>
                  <a:pt x="192" y="18"/>
                  <a:pt x="192" y="18"/>
                </a:cubicBezTo>
                <a:cubicBezTo>
                  <a:pt x="184" y="18"/>
                  <a:pt x="183" y="26"/>
                  <a:pt x="183" y="33"/>
                </a:cubicBezTo>
                <a:cubicBezTo>
                  <a:pt x="183" y="36"/>
                  <a:pt x="180" y="42"/>
                  <a:pt x="179" y="45"/>
                </a:cubicBezTo>
                <a:cubicBezTo>
                  <a:pt x="179" y="45"/>
                  <a:pt x="183" y="70"/>
                  <a:pt x="187" y="58"/>
                </a:cubicBezTo>
                <a:cubicBezTo>
                  <a:pt x="191" y="43"/>
                  <a:pt x="190" y="30"/>
                  <a:pt x="198" y="17"/>
                </a:cubicBezTo>
                <a:cubicBezTo>
                  <a:pt x="199" y="16"/>
                  <a:pt x="207" y="21"/>
                  <a:pt x="209" y="22"/>
                </a:cubicBezTo>
                <a:cubicBezTo>
                  <a:pt x="210" y="23"/>
                  <a:pt x="211" y="31"/>
                  <a:pt x="212" y="34"/>
                </a:cubicBezTo>
                <a:cubicBezTo>
                  <a:pt x="215" y="39"/>
                  <a:pt x="211" y="41"/>
                  <a:pt x="208" y="43"/>
                </a:cubicBezTo>
                <a:cubicBezTo>
                  <a:pt x="203" y="47"/>
                  <a:pt x="209" y="48"/>
                  <a:pt x="210" y="51"/>
                </a:cubicBezTo>
                <a:cubicBezTo>
                  <a:pt x="210" y="53"/>
                  <a:pt x="205" y="58"/>
                  <a:pt x="204" y="60"/>
                </a:cubicBezTo>
                <a:cubicBezTo>
                  <a:pt x="203" y="63"/>
                  <a:pt x="202" y="74"/>
                  <a:pt x="207" y="73"/>
                </a:cubicBezTo>
                <a:cubicBezTo>
                  <a:pt x="211" y="72"/>
                  <a:pt x="219" y="68"/>
                  <a:pt x="223" y="66"/>
                </a:cubicBezTo>
                <a:cubicBezTo>
                  <a:pt x="226" y="64"/>
                  <a:pt x="239" y="56"/>
                  <a:pt x="236" y="55"/>
                </a:cubicBezTo>
                <a:cubicBezTo>
                  <a:pt x="228" y="52"/>
                  <a:pt x="237" y="40"/>
                  <a:pt x="241" y="40"/>
                </a:cubicBezTo>
                <a:cubicBezTo>
                  <a:pt x="243" y="39"/>
                  <a:pt x="251" y="38"/>
                  <a:pt x="249" y="41"/>
                </a:cubicBezTo>
                <a:cubicBezTo>
                  <a:pt x="247" y="43"/>
                  <a:pt x="246" y="48"/>
                  <a:pt x="247" y="50"/>
                </a:cubicBezTo>
                <a:cubicBezTo>
                  <a:pt x="249" y="53"/>
                  <a:pt x="256" y="46"/>
                  <a:pt x="259" y="53"/>
                </a:cubicBezTo>
                <a:cubicBezTo>
                  <a:pt x="261" y="56"/>
                  <a:pt x="267" y="56"/>
                  <a:pt x="261" y="59"/>
                </a:cubicBezTo>
                <a:cubicBezTo>
                  <a:pt x="250" y="63"/>
                  <a:pt x="266" y="66"/>
                  <a:pt x="258" y="68"/>
                </a:cubicBezTo>
                <a:cubicBezTo>
                  <a:pt x="257" y="69"/>
                  <a:pt x="255" y="71"/>
                  <a:pt x="254" y="72"/>
                </a:cubicBezTo>
                <a:cubicBezTo>
                  <a:pt x="254" y="73"/>
                  <a:pt x="258" y="75"/>
                  <a:pt x="259" y="76"/>
                </a:cubicBezTo>
                <a:cubicBezTo>
                  <a:pt x="259" y="77"/>
                  <a:pt x="257" y="81"/>
                  <a:pt x="256" y="81"/>
                </a:cubicBezTo>
                <a:cubicBezTo>
                  <a:pt x="254" y="82"/>
                  <a:pt x="249" y="81"/>
                  <a:pt x="249" y="83"/>
                </a:cubicBezTo>
                <a:cubicBezTo>
                  <a:pt x="247" y="90"/>
                  <a:pt x="240" y="86"/>
                  <a:pt x="236" y="88"/>
                </a:cubicBezTo>
                <a:cubicBezTo>
                  <a:pt x="232" y="91"/>
                  <a:pt x="229" y="94"/>
                  <a:pt x="224" y="96"/>
                </a:cubicBezTo>
                <a:cubicBezTo>
                  <a:pt x="223" y="97"/>
                  <a:pt x="213" y="101"/>
                  <a:pt x="214" y="102"/>
                </a:cubicBezTo>
                <a:cubicBezTo>
                  <a:pt x="215" y="104"/>
                  <a:pt x="221" y="108"/>
                  <a:pt x="218" y="111"/>
                </a:cubicBezTo>
                <a:cubicBezTo>
                  <a:pt x="216" y="113"/>
                  <a:pt x="215" y="114"/>
                  <a:pt x="215" y="118"/>
                </a:cubicBezTo>
                <a:cubicBezTo>
                  <a:pt x="215" y="124"/>
                  <a:pt x="215" y="125"/>
                  <a:pt x="209" y="126"/>
                </a:cubicBezTo>
                <a:cubicBezTo>
                  <a:pt x="198" y="128"/>
                  <a:pt x="203" y="133"/>
                  <a:pt x="205" y="140"/>
                </a:cubicBezTo>
                <a:cubicBezTo>
                  <a:pt x="208" y="147"/>
                  <a:pt x="207" y="145"/>
                  <a:pt x="212" y="142"/>
                </a:cubicBezTo>
                <a:cubicBezTo>
                  <a:pt x="216" y="140"/>
                  <a:pt x="218" y="141"/>
                  <a:pt x="219" y="145"/>
                </a:cubicBezTo>
                <a:cubicBezTo>
                  <a:pt x="219" y="149"/>
                  <a:pt x="210" y="152"/>
                  <a:pt x="208" y="151"/>
                </a:cubicBezTo>
                <a:cubicBezTo>
                  <a:pt x="207" y="150"/>
                  <a:pt x="194" y="156"/>
                  <a:pt x="201" y="156"/>
                </a:cubicBezTo>
                <a:cubicBezTo>
                  <a:pt x="209" y="156"/>
                  <a:pt x="203" y="160"/>
                  <a:pt x="206" y="166"/>
                </a:cubicBezTo>
                <a:cubicBezTo>
                  <a:pt x="208" y="172"/>
                  <a:pt x="207" y="175"/>
                  <a:pt x="214" y="172"/>
                </a:cubicBezTo>
                <a:cubicBezTo>
                  <a:pt x="227" y="167"/>
                  <a:pt x="222" y="180"/>
                  <a:pt x="230" y="182"/>
                </a:cubicBezTo>
                <a:cubicBezTo>
                  <a:pt x="238" y="184"/>
                  <a:pt x="239" y="173"/>
                  <a:pt x="245" y="177"/>
                </a:cubicBezTo>
                <a:cubicBezTo>
                  <a:pt x="249" y="180"/>
                  <a:pt x="255" y="181"/>
                  <a:pt x="260" y="179"/>
                </a:cubicBezTo>
                <a:cubicBezTo>
                  <a:pt x="264" y="177"/>
                  <a:pt x="261" y="172"/>
                  <a:pt x="261" y="168"/>
                </a:cubicBezTo>
                <a:cubicBezTo>
                  <a:pt x="261" y="155"/>
                  <a:pt x="268" y="165"/>
                  <a:pt x="271" y="166"/>
                </a:cubicBezTo>
                <a:cubicBezTo>
                  <a:pt x="277" y="168"/>
                  <a:pt x="282" y="157"/>
                  <a:pt x="286" y="154"/>
                </a:cubicBezTo>
                <a:cubicBezTo>
                  <a:pt x="283" y="153"/>
                  <a:pt x="289" y="153"/>
                  <a:pt x="290" y="153"/>
                </a:cubicBezTo>
                <a:cubicBezTo>
                  <a:pt x="294" y="153"/>
                  <a:pt x="302" y="153"/>
                  <a:pt x="302" y="146"/>
                </a:cubicBezTo>
                <a:cubicBezTo>
                  <a:pt x="302" y="146"/>
                  <a:pt x="298" y="145"/>
                  <a:pt x="298" y="145"/>
                </a:cubicBezTo>
                <a:cubicBezTo>
                  <a:pt x="298" y="144"/>
                  <a:pt x="302" y="142"/>
                  <a:pt x="303" y="141"/>
                </a:cubicBezTo>
                <a:cubicBezTo>
                  <a:pt x="304" y="139"/>
                  <a:pt x="307" y="135"/>
                  <a:pt x="303" y="134"/>
                </a:cubicBezTo>
                <a:cubicBezTo>
                  <a:pt x="299" y="133"/>
                  <a:pt x="300" y="132"/>
                  <a:pt x="300" y="128"/>
                </a:cubicBezTo>
                <a:cubicBezTo>
                  <a:pt x="300" y="126"/>
                  <a:pt x="294" y="125"/>
                  <a:pt x="292" y="123"/>
                </a:cubicBezTo>
                <a:cubicBezTo>
                  <a:pt x="289" y="120"/>
                  <a:pt x="291" y="115"/>
                  <a:pt x="293" y="111"/>
                </a:cubicBezTo>
                <a:cubicBezTo>
                  <a:pt x="293" y="111"/>
                  <a:pt x="293" y="111"/>
                  <a:pt x="293" y="111"/>
                </a:cubicBezTo>
                <a:cubicBezTo>
                  <a:pt x="297" y="111"/>
                  <a:pt x="300" y="106"/>
                  <a:pt x="303" y="106"/>
                </a:cubicBezTo>
                <a:cubicBezTo>
                  <a:pt x="306" y="106"/>
                  <a:pt x="305" y="110"/>
                  <a:pt x="309" y="110"/>
                </a:cubicBezTo>
                <a:cubicBezTo>
                  <a:pt x="314" y="110"/>
                  <a:pt x="318" y="115"/>
                  <a:pt x="322" y="117"/>
                </a:cubicBezTo>
                <a:cubicBezTo>
                  <a:pt x="326" y="119"/>
                  <a:pt x="333" y="122"/>
                  <a:pt x="337" y="120"/>
                </a:cubicBezTo>
                <a:cubicBezTo>
                  <a:pt x="340" y="117"/>
                  <a:pt x="342" y="119"/>
                  <a:pt x="345" y="118"/>
                </a:cubicBezTo>
                <a:cubicBezTo>
                  <a:pt x="347" y="117"/>
                  <a:pt x="347" y="114"/>
                  <a:pt x="349" y="113"/>
                </a:cubicBezTo>
                <a:cubicBezTo>
                  <a:pt x="354" y="110"/>
                  <a:pt x="354" y="110"/>
                  <a:pt x="357" y="105"/>
                </a:cubicBezTo>
                <a:cubicBezTo>
                  <a:pt x="359" y="101"/>
                  <a:pt x="363" y="96"/>
                  <a:pt x="368" y="95"/>
                </a:cubicBezTo>
                <a:cubicBezTo>
                  <a:pt x="371" y="94"/>
                  <a:pt x="373" y="93"/>
                  <a:pt x="376" y="93"/>
                </a:cubicBezTo>
                <a:cubicBezTo>
                  <a:pt x="377" y="93"/>
                  <a:pt x="379" y="92"/>
                  <a:pt x="380" y="91"/>
                </a:cubicBezTo>
                <a:cubicBezTo>
                  <a:pt x="381" y="90"/>
                  <a:pt x="380" y="87"/>
                  <a:pt x="380" y="86"/>
                </a:cubicBezTo>
                <a:cubicBezTo>
                  <a:pt x="379" y="83"/>
                  <a:pt x="380" y="81"/>
                  <a:pt x="381" y="78"/>
                </a:cubicBezTo>
                <a:cubicBezTo>
                  <a:pt x="381" y="78"/>
                  <a:pt x="381" y="78"/>
                  <a:pt x="381" y="78"/>
                </a:cubicBezTo>
                <a:cubicBezTo>
                  <a:pt x="383" y="78"/>
                  <a:pt x="385" y="78"/>
                  <a:pt x="387" y="80"/>
                </a:cubicBezTo>
                <a:cubicBezTo>
                  <a:pt x="387" y="81"/>
                  <a:pt x="388" y="83"/>
                  <a:pt x="388" y="84"/>
                </a:cubicBezTo>
                <a:cubicBezTo>
                  <a:pt x="389" y="85"/>
                  <a:pt x="396" y="85"/>
                  <a:pt x="398" y="87"/>
                </a:cubicBezTo>
                <a:cubicBezTo>
                  <a:pt x="401" y="89"/>
                  <a:pt x="401" y="92"/>
                  <a:pt x="404" y="94"/>
                </a:cubicBezTo>
                <a:cubicBezTo>
                  <a:pt x="407" y="96"/>
                  <a:pt x="408" y="102"/>
                  <a:pt x="410" y="104"/>
                </a:cubicBezTo>
                <a:cubicBezTo>
                  <a:pt x="410" y="104"/>
                  <a:pt x="410" y="104"/>
                  <a:pt x="410" y="104"/>
                </a:cubicBezTo>
                <a:cubicBezTo>
                  <a:pt x="407" y="110"/>
                  <a:pt x="407" y="110"/>
                  <a:pt x="407" y="110"/>
                </a:cubicBezTo>
                <a:cubicBezTo>
                  <a:pt x="406" y="111"/>
                  <a:pt x="404" y="115"/>
                  <a:pt x="405" y="117"/>
                </a:cubicBezTo>
                <a:cubicBezTo>
                  <a:pt x="405" y="119"/>
                  <a:pt x="406" y="120"/>
                  <a:pt x="406" y="122"/>
                </a:cubicBezTo>
                <a:cubicBezTo>
                  <a:pt x="407" y="126"/>
                  <a:pt x="404" y="128"/>
                  <a:pt x="402" y="130"/>
                </a:cubicBezTo>
                <a:cubicBezTo>
                  <a:pt x="400" y="132"/>
                  <a:pt x="402" y="133"/>
                  <a:pt x="403" y="135"/>
                </a:cubicBezTo>
                <a:cubicBezTo>
                  <a:pt x="405" y="137"/>
                  <a:pt x="407" y="139"/>
                  <a:pt x="407" y="142"/>
                </a:cubicBezTo>
                <a:cubicBezTo>
                  <a:pt x="404" y="145"/>
                  <a:pt x="395" y="146"/>
                  <a:pt x="399" y="151"/>
                </a:cubicBezTo>
                <a:cubicBezTo>
                  <a:pt x="404" y="156"/>
                  <a:pt x="400" y="158"/>
                  <a:pt x="394" y="158"/>
                </a:cubicBezTo>
                <a:cubicBezTo>
                  <a:pt x="390" y="159"/>
                  <a:pt x="390" y="157"/>
                  <a:pt x="389" y="162"/>
                </a:cubicBezTo>
                <a:cubicBezTo>
                  <a:pt x="387" y="166"/>
                  <a:pt x="389" y="169"/>
                  <a:pt x="385" y="171"/>
                </a:cubicBezTo>
                <a:cubicBezTo>
                  <a:pt x="379" y="175"/>
                  <a:pt x="387" y="177"/>
                  <a:pt x="379" y="179"/>
                </a:cubicBezTo>
                <a:cubicBezTo>
                  <a:pt x="376" y="180"/>
                  <a:pt x="378" y="184"/>
                  <a:pt x="377" y="186"/>
                </a:cubicBezTo>
                <a:cubicBezTo>
                  <a:pt x="376" y="188"/>
                  <a:pt x="373" y="189"/>
                  <a:pt x="373" y="192"/>
                </a:cubicBezTo>
                <a:cubicBezTo>
                  <a:pt x="372" y="195"/>
                  <a:pt x="372" y="197"/>
                  <a:pt x="368" y="197"/>
                </a:cubicBezTo>
                <a:cubicBezTo>
                  <a:pt x="362" y="198"/>
                  <a:pt x="365" y="201"/>
                  <a:pt x="363" y="203"/>
                </a:cubicBezTo>
                <a:cubicBezTo>
                  <a:pt x="362" y="205"/>
                  <a:pt x="360" y="204"/>
                  <a:pt x="358" y="204"/>
                </a:cubicBezTo>
                <a:cubicBezTo>
                  <a:pt x="356" y="205"/>
                  <a:pt x="357" y="209"/>
                  <a:pt x="357" y="210"/>
                </a:cubicBezTo>
                <a:cubicBezTo>
                  <a:pt x="358" y="213"/>
                  <a:pt x="361" y="215"/>
                  <a:pt x="363" y="217"/>
                </a:cubicBezTo>
                <a:cubicBezTo>
                  <a:pt x="364" y="218"/>
                  <a:pt x="367" y="219"/>
                  <a:pt x="367" y="221"/>
                </a:cubicBezTo>
                <a:cubicBezTo>
                  <a:pt x="368" y="221"/>
                  <a:pt x="368" y="221"/>
                  <a:pt x="368" y="221"/>
                </a:cubicBezTo>
                <a:cubicBezTo>
                  <a:pt x="369" y="222"/>
                  <a:pt x="370" y="224"/>
                  <a:pt x="370" y="225"/>
                </a:cubicBezTo>
                <a:cubicBezTo>
                  <a:pt x="371" y="228"/>
                  <a:pt x="368" y="229"/>
                  <a:pt x="369" y="231"/>
                </a:cubicBezTo>
                <a:cubicBezTo>
                  <a:pt x="373" y="239"/>
                  <a:pt x="361" y="233"/>
                  <a:pt x="362" y="239"/>
                </a:cubicBezTo>
                <a:cubicBezTo>
                  <a:pt x="362" y="244"/>
                  <a:pt x="360" y="248"/>
                  <a:pt x="357" y="251"/>
                </a:cubicBezTo>
                <a:cubicBezTo>
                  <a:pt x="357" y="251"/>
                  <a:pt x="357" y="251"/>
                  <a:pt x="357" y="251"/>
                </a:cubicBezTo>
                <a:cubicBezTo>
                  <a:pt x="350" y="251"/>
                  <a:pt x="350" y="251"/>
                  <a:pt x="350" y="251"/>
                </a:cubicBezTo>
                <a:cubicBezTo>
                  <a:pt x="346" y="254"/>
                  <a:pt x="345" y="256"/>
                  <a:pt x="340" y="257"/>
                </a:cubicBezTo>
                <a:cubicBezTo>
                  <a:pt x="337" y="259"/>
                  <a:pt x="333" y="256"/>
                  <a:pt x="329" y="256"/>
                </a:cubicBezTo>
                <a:cubicBezTo>
                  <a:pt x="321" y="256"/>
                  <a:pt x="316" y="262"/>
                  <a:pt x="309" y="265"/>
                </a:cubicBezTo>
                <a:cubicBezTo>
                  <a:pt x="302" y="268"/>
                  <a:pt x="306" y="267"/>
                  <a:pt x="302" y="272"/>
                </a:cubicBezTo>
                <a:cubicBezTo>
                  <a:pt x="300" y="276"/>
                  <a:pt x="288" y="282"/>
                  <a:pt x="284" y="281"/>
                </a:cubicBezTo>
                <a:cubicBezTo>
                  <a:pt x="281" y="280"/>
                  <a:pt x="280" y="276"/>
                  <a:pt x="277" y="276"/>
                </a:cubicBezTo>
                <a:cubicBezTo>
                  <a:pt x="273" y="275"/>
                  <a:pt x="271" y="278"/>
                  <a:pt x="268" y="279"/>
                </a:cubicBezTo>
                <a:cubicBezTo>
                  <a:pt x="263" y="280"/>
                  <a:pt x="266" y="287"/>
                  <a:pt x="265" y="290"/>
                </a:cubicBezTo>
                <a:cubicBezTo>
                  <a:pt x="265" y="299"/>
                  <a:pt x="276" y="290"/>
                  <a:pt x="282" y="294"/>
                </a:cubicBezTo>
                <a:cubicBezTo>
                  <a:pt x="289" y="298"/>
                  <a:pt x="291" y="295"/>
                  <a:pt x="294" y="303"/>
                </a:cubicBezTo>
                <a:cubicBezTo>
                  <a:pt x="298" y="309"/>
                  <a:pt x="294" y="306"/>
                  <a:pt x="290" y="310"/>
                </a:cubicBezTo>
                <a:cubicBezTo>
                  <a:pt x="286" y="314"/>
                  <a:pt x="288" y="311"/>
                  <a:pt x="288" y="315"/>
                </a:cubicBezTo>
                <a:cubicBezTo>
                  <a:pt x="286" y="324"/>
                  <a:pt x="294" y="323"/>
                  <a:pt x="294" y="331"/>
                </a:cubicBezTo>
                <a:cubicBezTo>
                  <a:pt x="294" y="336"/>
                  <a:pt x="292" y="340"/>
                  <a:pt x="299" y="340"/>
                </a:cubicBezTo>
                <a:cubicBezTo>
                  <a:pt x="302" y="341"/>
                  <a:pt x="308" y="339"/>
                  <a:pt x="311" y="340"/>
                </a:cubicBezTo>
                <a:cubicBezTo>
                  <a:pt x="313" y="340"/>
                  <a:pt x="311" y="352"/>
                  <a:pt x="310" y="354"/>
                </a:cubicBezTo>
                <a:cubicBezTo>
                  <a:pt x="309" y="361"/>
                  <a:pt x="302" y="366"/>
                  <a:pt x="300" y="373"/>
                </a:cubicBezTo>
                <a:cubicBezTo>
                  <a:pt x="297" y="379"/>
                  <a:pt x="294" y="369"/>
                  <a:pt x="290" y="369"/>
                </a:cubicBezTo>
                <a:cubicBezTo>
                  <a:pt x="286" y="370"/>
                  <a:pt x="282" y="374"/>
                  <a:pt x="278" y="376"/>
                </a:cubicBezTo>
                <a:cubicBezTo>
                  <a:pt x="276" y="376"/>
                  <a:pt x="266" y="383"/>
                  <a:pt x="267" y="384"/>
                </a:cubicBezTo>
                <a:cubicBezTo>
                  <a:pt x="271" y="392"/>
                  <a:pt x="260" y="392"/>
                  <a:pt x="258" y="399"/>
                </a:cubicBezTo>
                <a:cubicBezTo>
                  <a:pt x="254" y="411"/>
                  <a:pt x="249" y="389"/>
                  <a:pt x="241" y="396"/>
                </a:cubicBezTo>
                <a:cubicBezTo>
                  <a:pt x="235" y="400"/>
                  <a:pt x="228" y="399"/>
                  <a:pt x="222" y="398"/>
                </a:cubicBezTo>
                <a:cubicBezTo>
                  <a:pt x="222" y="398"/>
                  <a:pt x="222" y="398"/>
                  <a:pt x="222" y="398"/>
                </a:cubicBezTo>
                <a:cubicBezTo>
                  <a:pt x="217" y="386"/>
                  <a:pt x="217" y="386"/>
                  <a:pt x="217" y="386"/>
                </a:cubicBezTo>
                <a:cubicBezTo>
                  <a:pt x="218" y="382"/>
                  <a:pt x="220" y="378"/>
                  <a:pt x="218" y="374"/>
                </a:cubicBezTo>
                <a:cubicBezTo>
                  <a:pt x="217" y="371"/>
                  <a:pt x="216" y="367"/>
                  <a:pt x="217" y="364"/>
                </a:cubicBezTo>
                <a:cubicBezTo>
                  <a:pt x="218" y="362"/>
                  <a:pt x="219" y="359"/>
                  <a:pt x="217" y="357"/>
                </a:cubicBezTo>
                <a:cubicBezTo>
                  <a:pt x="215" y="354"/>
                  <a:pt x="212" y="354"/>
                  <a:pt x="210" y="352"/>
                </a:cubicBezTo>
                <a:cubicBezTo>
                  <a:pt x="208" y="349"/>
                  <a:pt x="207" y="345"/>
                  <a:pt x="207" y="342"/>
                </a:cubicBezTo>
                <a:cubicBezTo>
                  <a:pt x="206" y="341"/>
                  <a:pt x="200" y="346"/>
                  <a:pt x="199" y="347"/>
                </a:cubicBezTo>
                <a:cubicBezTo>
                  <a:pt x="194" y="350"/>
                  <a:pt x="190" y="355"/>
                  <a:pt x="185" y="350"/>
                </a:cubicBezTo>
                <a:cubicBezTo>
                  <a:pt x="181" y="347"/>
                  <a:pt x="174" y="352"/>
                  <a:pt x="169" y="347"/>
                </a:cubicBezTo>
                <a:cubicBezTo>
                  <a:pt x="166" y="346"/>
                  <a:pt x="164" y="342"/>
                  <a:pt x="164" y="350"/>
                </a:cubicBezTo>
                <a:cubicBezTo>
                  <a:pt x="164" y="353"/>
                  <a:pt x="161" y="359"/>
                  <a:pt x="158" y="361"/>
                </a:cubicBezTo>
                <a:cubicBezTo>
                  <a:pt x="153" y="365"/>
                  <a:pt x="149" y="365"/>
                  <a:pt x="142" y="365"/>
                </a:cubicBezTo>
                <a:cubicBezTo>
                  <a:pt x="131" y="365"/>
                  <a:pt x="124" y="368"/>
                  <a:pt x="114" y="374"/>
                </a:cubicBezTo>
                <a:cubicBezTo>
                  <a:pt x="112" y="381"/>
                  <a:pt x="112" y="381"/>
                  <a:pt x="112" y="381"/>
                </a:cubicBezTo>
                <a:cubicBezTo>
                  <a:pt x="112" y="381"/>
                  <a:pt x="112" y="381"/>
                  <a:pt x="112" y="381"/>
                </a:cubicBezTo>
                <a:cubicBezTo>
                  <a:pt x="106" y="379"/>
                  <a:pt x="102" y="376"/>
                  <a:pt x="98" y="374"/>
                </a:cubicBezTo>
                <a:cubicBezTo>
                  <a:pt x="94" y="373"/>
                  <a:pt x="89" y="376"/>
                  <a:pt x="90" y="370"/>
                </a:cubicBezTo>
                <a:cubicBezTo>
                  <a:pt x="92" y="363"/>
                  <a:pt x="86" y="368"/>
                  <a:pt x="81" y="366"/>
                </a:cubicBezTo>
                <a:cubicBezTo>
                  <a:pt x="75" y="363"/>
                  <a:pt x="71" y="358"/>
                  <a:pt x="68" y="352"/>
                </a:cubicBezTo>
                <a:cubicBezTo>
                  <a:pt x="59" y="334"/>
                  <a:pt x="59" y="334"/>
                  <a:pt x="59" y="334"/>
                </a:cubicBezTo>
                <a:cubicBezTo>
                  <a:pt x="56" y="328"/>
                  <a:pt x="49" y="330"/>
                  <a:pt x="45" y="325"/>
                </a:cubicBezTo>
                <a:cubicBezTo>
                  <a:pt x="34" y="310"/>
                  <a:pt x="34" y="310"/>
                  <a:pt x="34" y="310"/>
                </a:cubicBezTo>
                <a:cubicBezTo>
                  <a:pt x="30" y="306"/>
                  <a:pt x="26" y="297"/>
                  <a:pt x="23" y="292"/>
                </a:cubicBezTo>
                <a:cubicBezTo>
                  <a:pt x="21" y="288"/>
                  <a:pt x="19" y="283"/>
                  <a:pt x="18" y="278"/>
                </a:cubicBezTo>
                <a:cubicBezTo>
                  <a:pt x="16" y="273"/>
                  <a:pt x="17" y="268"/>
                  <a:pt x="13" y="263"/>
                </a:cubicBezTo>
                <a:cubicBezTo>
                  <a:pt x="9" y="259"/>
                  <a:pt x="8" y="254"/>
                  <a:pt x="5" y="250"/>
                </a:cubicBezTo>
                <a:cubicBezTo>
                  <a:pt x="0" y="244"/>
                  <a:pt x="8" y="243"/>
                  <a:pt x="12" y="240"/>
                </a:cubicBezTo>
                <a:cubicBezTo>
                  <a:pt x="15" y="239"/>
                  <a:pt x="17" y="237"/>
                  <a:pt x="20" y="237"/>
                </a:cubicBezTo>
                <a:cubicBezTo>
                  <a:pt x="23" y="237"/>
                  <a:pt x="26" y="238"/>
                  <a:pt x="29" y="237"/>
                </a:cubicBezTo>
                <a:cubicBezTo>
                  <a:pt x="33" y="237"/>
                  <a:pt x="40" y="233"/>
                  <a:pt x="43" y="231"/>
                </a:cubicBezTo>
                <a:cubicBezTo>
                  <a:pt x="47" y="229"/>
                  <a:pt x="48" y="225"/>
                  <a:pt x="47" y="22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4" name="Freeform 13"/>
          <p:cNvSpPr>
            <a:spLocks noEditPoints="1"/>
          </p:cNvSpPr>
          <p:nvPr/>
        </p:nvSpPr>
        <p:spPr bwMode="auto">
          <a:xfrm>
            <a:off x="5294071" y="4612632"/>
            <a:ext cx="2017350" cy="247875"/>
          </a:xfrm>
          <a:custGeom>
            <a:avLst/>
            <a:gdLst/>
            <a:ahLst/>
            <a:cxnLst>
              <a:cxn ang="0">
                <a:pos x="6" y="83"/>
              </a:cxn>
              <a:cxn ang="0">
                <a:pos x="2" y="82"/>
              </a:cxn>
              <a:cxn ang="0">
                <a:pos x="0" y="81"/>
              </a:cxn>
              <a:cxn ang="0">
                <a:pos x="1" y="77"/>
              </a:cxn>
              <a:cxn ang="0">
                <a:pos x="7" y="70"/>
              </a:cxn>
              <a:cxn ang="0">
                <a:pos x="10" y="74"/>
              </a:cxn>
              <a:cxn ang="0">
                <a:pos x="14" y="77"/>
              </a:cxn>
              <a:cxn ang="0">
                <a:pos x="15" y="84"/>
              </a:cxn>
              <a:cxn ang="0">
                <a:pos x="14" y="86"/>
              </a:cxn>
              <a:cxn ang="0">
                <a:pos x="9" y="85"/>
              </a:cxn>
              <a:cxn ang="0">
                <a:pos x="6" y="83"/>
              </a:cxn>
              <a:cxn ang="0">
                <a:pos x="632" y="40"/>
              </a:cxn>
              <a:cxn ang="0">
                <a:pos x="634" y="33"/>
              </a:cxn>
              <a:cxn ang="0">
                <a:pos x="662" y="24"/>
              </a:cxn>
              <a:cxn ang="0">
                <a:pos x="678" y="20"/>
              </a:cxn>
              <a:cxn ang="0">
                <a:pos x="684" y="9"/>
              </a:cxn>
              <a:cxn ang="0">
                <a:pos x="689" y="6"/>
              </a:cxn>
              <a:cxn ang="0">
                <a:pos x="705" y="9"/>
              </a:cxn>
              <a:cxn ang="0">
                <a:pos x="719" y="6"/>
              </a:cxn>
              <a:cxn ang="0">
                <a:pos x="727" y="1"/>
              </a:cxn>
              <a:cxn ang="0">
                <a:pos x="730" y="11"/>
              </a:cxn>
              <a:cxn ang="0">
                <a:pos x="737" y="16"/>
              </a:cxn>
              <a:cxn ang="0">
                <a:pos x="737" y="23"/>
              </a:cxn>
              <a:cxn ang="0">
                <a:pos x="738" y="33"/>
              </a:cxn>
              <a:cxn ang="0">
                <a:pos x="737" y="45"/>
              </a:cxn>
              <a:cxn ang="0">
                <a:pos x="742" y="57"/>
              </a:cxn>
              <a:cxn ang="0">
                <a:pos x="742" y="57"/>
              </a:cxn>
              <a:cxn ang="0">
                <a:pos x="737" y="60"/>
              </a:cxn>
              <a:cxn ang="0">
                <a:pos x="734" y="64"/>
              </a:cxn>
              <a:cxn ang="0">
                <a:pos x="732" y="68"/>
              </a:cxn>
              <a:cxn ang="0">
                <a:pos x="727" y="71"/>
              </a:cxn>
              <a:cxn ang="0">
                <a:pos x="728" y="76"/>
              </a:cxn>
              <a:cxn ang="0">
                <a:pos x="720" y="84"/>
              </a:cxn>
              <a:cxn ang="0">
                <a:pos x="714" y="91"/>
              </a:cxn>
              <a:cxn ang="0">
                <a:pos x="714" y="91"/>
              </a:cxn>
              <a:cxn ang="0">
                <a:pos x="692" y="70"/>
              </a:cxn>
              <a:cxn ang="0">
                <a:pos x="663" y="56"/>
              </a:cxn>
              <a:cxn ang="0">
                <a:pos x="657" y="45"/>
              </a:cxn>
              <a:cxn ang="0">
                <a:pos x="653" y="44"/>
              </a:cxn>
              <a:cxn ang="0">
                <a:pos x="632" y="40"/>
              </a:cxn>
            </a:cxnLst>
            <a:rect l="0" t="0" r="r" b="b"/>
            <a:pathLst>
              <a:path w="742" h="91">
                <a:moveTo>
                  <a:pt x="6" y="83"/>
                </a:moveTo>
                <a:cubicBezTo>
                  <a:pt x="5" y="83"/>
                  <a:pt x="4" y="82"/>
                  <a:pt x="2" y="82"/>
                </a:cubicBezTo>
                <a:cubicBezTo>
                  <a:pt x="1" y="82"/>
                  <a:pt x="0" y="81"/>
                  <a:pt x="0" y="81"/>
                </a:cubicBezTo>
                <a:cubicBezTo>
                  <a:pt x="0" y="80"/>
                  <a:pt x="1" y="77"/>
                  <a:pt x="1" y="77"/>
                </a:cubicBezTo>
                <a:cubicBezTo>
                  <a:pt x="3" y="74"/>
                  <a:pt x="4" y="72"/>
                  <a:pt x="7" y="70"/>
                </a:cubicBezTo>
                <a:cubicBezTo>
                  <a:pt x="8" y="70"/>
                  <a:pt x="9" y="73"/>
                  <a:pt x="10" y="74"/>
                </a:cubicBezTo>
                <a:cubicBezTo>
                  <a:pt x="11" y="76"/>
                  <a:pt x="13" y="76"/>
                  <a:pt x="14" y="77"/>
                </a:cubicBezTo>
                <a:cubicBezTo>
                  <a:pt x="15" y="79"/>
                  <a:pt x="14" y="82"/>
                  <a:pt x="15" y="84"/>
                </a:cubicBezTo>
                <a:cubicBezTo>
                  <a:pt x="15" y="85"/>
                  <a:pt x="16" y="86"/>
                  <a:pt x="14" y="86"/>
                </a:cubicBezTo>
                <a:cubicBezTo>
                  <a:pt x="13" y="86"/>
                  <a:pt x="10" y="86"/>
                  <a:pt x="9" y="85"/>
                </a:cubicBezTo>
                <a:cubicBezTo>
                  <a:pt x="6" y="83"/>
                  <a:pt x="6" y="83"/>
                  <a:pt x="6" y="83"/>
                </a:cubicBezTo>
                <a:close/>
                <a:moveTo>
                  <a:pt x="632" y="40"/>
                </a:moveTo>
                <a:cubicBezTo>
                  <a:pt x="634" y="33"/>
                  <a:pt x="634" y="33"/>
                  <a:pt x="634" y="33"/>
                </a:cubicBezTo>
                <a:cubicBezTo>
                  <a:pt x="644" y="27"/>
                  <a:pt x="651" y="24"/>
                  <a:pt x="662" y="24"/>
                </a:cubicBezTo>
                <a:cubicBezTo>
                  <a:pt x="669" y="24"/>
                  <a:pt x="673" y="24"/>
                  <a:pt x="678" y="20"/>
                </a:cubicBezTo>
                <a:cubicBezTo>
                  <a:pt x="681" y="18"/>
                  <a:pt x="684" y="12"/>
                  <a:pt x="684" y="9"/>
                </a:cubicBezTo>
                <a:cubicBezTo>
                  <a:pt x="684" y="1"/>
                  <a:pt x="686" y="5"/>
                  <a:pt x="689" y="6"/>
                </a:cubicBezTo>
                <a:cubicBezTo>
                  <a:pt x="694" y="11"/>
                  <a:pt x="701" y="6"/>
                  <a:pt x="705" y="9"/>
                </a:cubicBezTo>
                <a:cubicBezTo>
                  <a:pt x="710" y="14"/>
                  <a:pt x="714" y="9"/>
                  <a:pt x="719" y="6"/>
                </a:cubicBezTo>
                <a:cubicBezTo>
                  <a:pt x="720" y="5"/>
                  <a:pt x="726" y="0"/>
                  <a:pt x="727" y="1"/>
                </a:cubicBezTo>
                <a:cubicBezTo>
                  <a:pt x="727" y="4"/>
                  <a:pt x="728" y="8"/>
                  <a:pt x="730" y="11"/>
                </a:cubicBezTo>
                <a:cubicBezTo>
                  <a:pt x="732" y="13"/>
                  <a:pt x="735" y="13"/>
                  <a:pt x="737" y="16"/>
                </a:cubicBezTo>
                <a:cubicBezTo>
                  <a:pt x="739" y="18"/>
                  <a:pt x="738" y="21"/>
                  <a:pt x="737" y="23"/>
                </a:cubicBezTo>
                <a:cubicBezTo>
                  <a:pt x="736" y="26"/>
                  <a:pt x="737" y="30"/>
                  <a:pt x="738" y="33"/>
                </a:cubicBezTo>
                <a:cubicBezTo>
                  <a:pt x="740" y="37"/>
                  <a:pt x="738" y="41"/>
                  <a:pt x="737" y="45"/>
                </a:cubicBezTo>
                <a:cubicBezTo>
                  <a:pt x="742" y="57"/>
                  <a:pt x="742" y="57"/>
                  <a:pt x="742" y="57"/>
                </a:cubicBezTo>
                <a:cubicBezTo>
                  <a:pt x="742" y="57"/>
                  <a:pt x="742" y="57"/>
                  <a:pt x="742" y="57"/>
                </a:cubicBezTo>
                <a:cubicBezTo>
                  <a:pt x="737" y="60"/>
                  <a:pt x="737" y="60"/>
                  <a:pt x="737" y="60"/>
                </a:cubicBezTo>
                <a:cubicBezTo>
                  <a:pt x="736" y="61"/>
                  <a:pt x="735" y="62"/>
                  <a:pt x="734" y="64"/>
                </a:cubicBezTo>
                <a:cubicBezTo>
                  <a:pt x="734" y="66"/>
                  <a:pt x="734" y="68"/>
                  <a:pt x="732" y="68"/>
                </a:cubicBezTo>
                <a:cubicBezTo>
                  <a:pt x="731" y="69"/>
                  <a:pt x="724" y="67"/>
                  <a:pt x="727" y="71"/>
                </a:cubicBezTo>
                <a:cubicBezTo>
                  <a:pt x="729" y="73"/>
                  <a:pt x="729" y="74"/>
                  <a:pt x="728" y="76"/>
                </a:cubicBezTo>
                <a:cubicBezTo>
                  <a:pt x="726" y="80"/>
                  <a:pt x="722" y="80"/>
                  <a:pt x="720" y="84"/>
                </a:cubicBezTo>
                <a:cubicBezTo>
                  <a:pt x="714" y="91"/>
                  <a:pt x="714" y="91"/>
                  <a:pt x="714" y="91"/>
                </a:cubicBezTo>
                <a:cubicBezTo>
                  <a:pt x="714" y="91"/>
                  <a:pt x="714" y="91"/>
                  <a:pt x="714" y="91"/>
                </a:cubicBezTo>
                <a:cubicBezTo>
                  <a:pt x="708" y="84"/>
                  <a:pt x="699" y="75"/>
                  <a:pt x="692" y="70"/>
                </a:cubicBezTo>
                <a:cubicBezTo>
                  <a:pt x="683" y="64"/>
                  <a:pt x="673" y="60"/>
                  <a:pt x="663" y="56"/>
                </a:cubicBezTo>
                <a:cubicBezTo>
                  <a:pt x="652" y="51"/>
                  <a:pt x="657" y="54"/>
                  <a:pt x="657" y="45"/>
                </a:cubicBezTo>
                <a:cubicBezTo>
                  <a:pt x="656" y="44"/>
                  <a:pt x="654" y="45"/>
                  <a:pt x="653" y="44"/>
                </a:cubicBezTo>
                <a:cubicBezTo>
                  <a:pt x="645" y="46"/>
                  <a:pt x="639" y="43"/>
                  <a:pt x="632" y="4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5" name="Freeform 14"/>
          <p:cNvSpPr>
            <a:spLocks noEditPoints="1"/>
          </p:cNvSpPr>
          <p:nvPr/>
        </p:nvSpPr>
        <p:spPr bwMode="auto">
          <a:xfrm>
            <a:off x="4233858" y="2136349"/>
            <a:ext cx="1516694" cy="1506877"/>
          </a:xfrm>
          <a:custGeom>
            <a:avLst/>
            <a:gdLst/>
            <a:ahLst/>
            <a:cxnLst>
              <a:cxn ang="0">
                <a:pos x="380" y="210"/>
              </a:cxn>
              <a:cxn ang="0">
                <a:pos x="386" y="215"/>
              </a:cxn>
              <a:cxn ang="0">
                <a:pos x="377" y="236"/>
              </a:cxn>
              <a:cxn ang="0">
                <a:pos x="427" y="321"/>
              </a:cxn>
              <a:cxn ang="0">
                <a:pos x="438" y="324"/>
              </a:cxn>
              <a:cxn ang="0">
                <a:pos x="432" y="329"/>
              </a:cxn>
              <a:cxn ang="0">
                <a:pos x="456" y="371"/>
              </a:cxn>
              <a:cxn ang="0">
                <a:pos x="462" y="375"/>
              </a:cxn>
              <a:cxn ang="0">
                <a:pos x="460" y="383"/>
              </a:cxn>
              <a:cxn ang="0">
                <a:pos x="506" y="397"/>
              </a:cxn>
              <a:cxn ang="0">
                <a:pos x="506" y="409"/>
              </a:cxn>
              <a:cxn ang="0">
                <a:pos x="275" y="336"/>
              </a:cxn>
              <a:cxn ang="0">
                <a:pos x="293" y="373"/>
              </a:cxn>
              <a:cxn ang="0">
                <a:pos x="282" y="339"/>
              </a:cxn>
              <a:cxn ang="0">
                <a:pos x="84" y="1"/>
              </a:cxn>
              <a:cxn ang="0">
                <a:pos x="81" y="23"/>
              </a:cxn>
              <a:cxn ang="0">
                <a:pos x="112" y="36"/>
              </a:cxn>
              <a:cxn ang="0">
                <a:pos x="79" y="25"/>
              </a:cxn>
              <a:cxn ang="0">
                <a:pos x="40" y="26"/>
              </a:cxn>
              <a:cxn ang="0">
                <a:pos x="0" y="17"/>
              </a:cxn>
              <a:cxn ang="0">
                <a:pos x="21" y="36"/>
              </a:cxn>
              <a:cxn ang="0">
                <a:pos x="58" y="74"/>
              </a:cxn>
              <a:cxn ang="0">
                <a:pos x="129" y="124"/>
              </a:cxn>
              <a:cxn ang="0">
                <a:pos x="183" y="122"/>
              </a:cxn>
              <a:cxn ang="0">
                <a:pos x="180" y="137"/>
              </a:cxn>
              <a:cxn ang="0">
                <a:pos x="193" y="148"/>
              </a:cxn>
              <a:cxn ang="0">
                <a:pos x="227" y="176"/>
              </a:cxn>
              <a:cxn ang="0">
                <a:pos x="277" y="217"/>
              </a:cxn>
              <a:cxn ang="0">
                <a:pos x="284" y="307"/>
              </a:cxn>
              <a:cxn ang="0">
                <a:pos x="290" y="337"/>
              </a:cxn>
              <a:cxn ang="0">
                <a:pos x="310" y="371"/>
              </a:cxn>
              <a:cxn ang="0">
                <a:pos x="323" y="372"/>
              </a:cxn>
              <a:cxn ang="0">
                <a:pos x="332" y="390"/>
              </a:cxn>
              <a:cxn ang="0">
                <a:pos x="399" y="425"/>
              </a:cxn>
              <a:cxn ang="0">
                <a:pos x="460" y="474"/>
              </a:cxn>
              <a:cxn ang="0">
                <a:pos x="520" y="541"/>
              </a:cxn>
              <a:cxn ang="0">
                <a:pos x="517" y="445"/>
              </a:cxn>
              <a:cxn ang="0">
                <a:pos x="474" y="398"/>
              </a:cxn>
              <a:cxn ang="0">
                <a:pos x="468" y="409"/>
              </a:cxn>
              <a:cxn ang="0">
                <a:pos x="442" y="404"/>
              </a:cxn>
              <a:cxn ang="0">
                <a:pos x="428" y="347"/>
              </a:cxn>
              <a:cxn ang="0">
                <a:pos x="403" y="296"/>
              </a:cxn>
              <a:cxn ang="0">
                <a:pos x="368" y="238"/>
              </a:cxn>
              <a:cxn ang="0">
                <a:pos x="351" y="171"/>
              </a:cxn>
              <a:cxn ang="0">
                <a:pos x="315" y="120"/>
              </a:cxn>
              <a:cxn ang="0">
                <a:pos x="309" y="126"/>
              </a:cxn>
              <a:cxn ang="0">
                <a:pos x="277" y="86"/>
              </a:cxn>
              <a:cxn ang="0">
                <a:pos x="241" y="36"/>
              </a:cxn>
              <a:cxn ang="0">
                <a:pos x="226" y="1"/>
              </a:cxn>
            </a:cxnLst>
            <a:rect l="0" t="0" r="r" b="b"/>
            <a:pathLst>
              <a:path w="558" h="554">
                <a:moveTo>
                  <a:pt x="376" y="230"/>
                </a:moveTo>
                <a:cubicBezTo>
                  <a:pt x="376" y="227"/>
                  <a:pt x="377" y="223"/>
                  <a:pt x="378" y="221"/>
                </a:cubicBezTo>
                <a:cubicBezTo>
                  <a:pt x="378" y="219"/>
                  <a:pt x="379" y="218"/>
                  <a:pt x="378" y="216"/>
                </a:cubicBezTo>
                <a:cubicBezTo>
                  <a:pt x="377" y="213"/>
                  <a:pt x="377" y="211"/>
                  <a:pt x="380" y="210"/>
                </a:cubicBezTo>
                <a:cubicBezTo>
                  <a:pt x="382" y="210"/>
                  <a:pt x="385" y="208"/>
                  <a:pt x="387" y="208"/>
                </a:cubicBezTo>
                <a:cubicBezTo>
                  <a:pt x="388" y="209"/>
                  <a:pt x="387" y="210"/>
                  <a:pt x="388" y="211"/>
                </a:cubicBezTo>
                <a:cubicBezTo>
                  <a:pt x="388" y="213"/>
                  <a:pt x="389" y="214"/>
                  <a:pt x="389" y="216"/>
                </a:cubicBezTo>
                <a:cubicBezTo>
                  <a:pt x="388" y="217"/>
                  <a:pt x="387" y="215"/>
                  <a:pt x="386" y="215"/>
                </a:cubicBezTo>
                <a:cubicBezTo>
                  <a:pt x="383" y="215"/>
                  <a:pt x="383" y="220"/>
                  <a:pt x="382" y="221"/>
                </a:cubicBezTo>
                <a:cubicBezTo>
                  <a:pt x="382" y="223"/>
                  <a:pt x="381" y="224"/>
                  <a:pt x="380" y="226"/>
                </a:cubicBezTo>
                <a:cubicBezTo>
                  <a:pt x="379" y="228"/>
                  <a:pt x="378" y="231"/>
                  <a:pt x="378" y="233"/>
                </a:cubicBezTo>
                <a:cubicBezTo>
                  <a:pt x="378" y="235"/>
                  <a:pt x="378" y="235"/>
                  <a:pt x="377" y="236"/>
                </a:cubicBezTo>
                <a:cubicBezTo>
                  <a:pt x="375" y="238"/>
                  <a:pt x="375" y="234"/>
                  <a:pt x="375" y="233"/>
                </a:cubicBezTo>
                <a:cubicBezTo>
                  <a:pt x="376" y="230"/>
                  <a:pt x="376" y="230"/>
                  <a:pt x="376" y="230"/>
                </a:cubicBezTo>
                <a:close/>
                <a:moveTo>
                  <a:pt x="431" y="328"/>
                </a:moveTo>
                <a:cubicBezTo>
                  <a:pt x="430" y="325"/>
                  <a:pt x="430" y="323"/>
                  <a:pt x="427" y="321"/>
                </a:cubicBezTo>
                <a:cubicBezTo>
                  <a:pt x="426" y="320"/>
                  <a:pt x="425" y="315"/>
                  <a:pt x="426" y="313"/>
                </a:cubicBezTo>
                <a:cubicBezTo>
                  <a:pt x="430" y="317"/>
                  <a:pt x="430" y="317"/>
                  <a:pt x="430" y="317"/>
                </a:cubicBezTo>
                <a:cubicBezTo>
                  <a:pt x="431" y="318"/>
                  <a:pt x="432" y="318"/>
                  <a:pt x="434" y="319"/>
                </a:cubicBezTo>
                <a:cubicBezTo>
                  <a:pt x="438" y="320"/>
                  <a:pt x="436" y="321"/>
                  <a:pt x="438" y="324"/>
                </a:cubicBezTo>
                <a:cubicBezTo>
                  <a:pt x="439" y="326"/>
                  <a:pt x="440" y="327"/>
                  <a:pt x="440" y="329"/>
                </a:cubicBezTo>
                <a:cubicBezTo>
                  <a:pt x="440" y="330"/>
                  <a:pt x="444" y="337"/>
                  <a:pt x="441" y="335"/>
                </a:cubicBezTo>
                <a:cubicBezTo>
                  <a:pt x="439" y="335"/>
                  <a:pt x="438" y="333"/>
                  <a:pt x="437" y="332"/>
                </a:cubicBezTo>
                <a:cubicBezTo>
                  <a:pt x="436" y="331"/>
                  <a:pt x="433" y="330"/>
                  <a:pt x="432" y="329"/>
                </a:cubicBezTo>
                <a:cubicBezTo>
                  <a:pt x="431" y="328"/>
                  <a:pt x="431" y="328"/>
                  <a:pt x="431" y="328"/>
                </a:cubicBezTo>
                <a:close/>
                <a:moveTo>
                  <a:pt x="459" y="381"/>
                </a:moveTo>
                <a:cubicBezTo>
                  <a:pt x="458" y="379"/>
                  <a:pt x="456" y="377"/>
                  <a:pt x="457" y="374"/>
                </a:cubicBezTo>
                <a:cubicBezTo>
                  <a:pt x="457" y="373"/>
                  <a:pt x="457" y="372"/>
                  <a:pt x="456" y="371"/>
                </a:cubicBezTo>
                <a:cubicBezTo>
                  <a:pt x="456" y="371"/>
                  <a:pt x="456" y="370"/>
                  <a:pt x="456" y="370"/>
                </a:cubicBezTo>
                <a:cubicBezTo>
                  <a:pt x="456" y="369"/>
                  <a:pt x="456" y="368"/>
                  <a:pt x="456" y="368"/>
                </a:cubicBezTo>
                <a:cubicBezTo>
                  <a:pt x="457" y="368"/>
                  <a:pt x="458" y="369"/>
                  <a:pt x="458" y="370"/>
                </a:cubicBezTo>
                <a:cubicBezTo>
                  <a:pt x="459" y="372"/>
                  <a:pt x="461" y="373"/>
                  <a:pt x="462" y="375"/>
                </a:cubicBezTo>
                <a:cubicBezTo>
                  <a:pt x="463" y="376"/>
                  <a:pt x="465" y="378"/>
                  <a:pt x="465" y="378"/>
                </a:cubicBezTo>
                <a:cubicBezTo>
                  <a:pt x="465" y="380"/>
                  <a:pt x="465" y="382"/>
                  <a:pt x="465" y="384"/>
                </a:cubicBezTo>
                <a:cubicBezTo>
                  <a:pt x="465" y="385"/>
                  <a:pt x="464" y="385"/>
                  <a:pt x="463" y="385"/>
                </a:cubicBezTo>
                <a:cubicBezTo>
                  <a:pt x="461" y="385"/>
                  <a:pt x="461" y="384"/>
                  <a:pt x="460" y="383"/>
                </a:cubicBezTo>
                <a:cubicBezTo>
                  <a:pt x="459" y="381"/>
                  <a:pt x="459" y="381"/>
                  <a:pt x="459" y="381"/>
                </a:cubicBezTo>
                <a:close/>
                <a:moveTo>
                  <a:pt x="506" y="409"/>
                </a:moveTo>
                <a:cubicBezTo>
                  <a:pt x="503" y="404"/>
                  <a:pt x="500" y="397"/>
                  <a:pt x="502" y="391"/>
                </a:cubicBezTo>
                <a:cubicBezTo>
                  <a:pt x="503" y="391"/>
                  <a:pt x="505" y="396"/>
                  <a:pt x="506" y="397"/>
                </a:cubicBezTo>
                <a:cubicBezTo>
                  <a:pt x="508" y="399"/>
                  <a:pt x="510" y="404"/>
                  <a:pt x="511" y="406"/>
                </a:cubicBezTo>
                <a:cubicBezTo>
                  <a:pt x="512" y="409"/>
                  <a:pt x="517" y="413"/>
                  <a:pt x="516" y="415"/>
                </a:cubicBezTo>
                <a:cubicBezTo>
                  <a:pt x="512" y="415"/>
                  <a:pt x="509" y="414"/>
                  <a:pt x="507" y="410"/>
                </a:cubicBezTo>
                <a:cubicBezTo>
                  <a:pt x="506" y="409"/>
                  <a:pt x="506" y="409"/>
                  <a:pt x="506" y="409"/>
                </a:cubicBezTo>
                <a:close/>
                <a:moveTo>
                  <a:pt x="282" y="323"/>
                </a:moveTo>
                <a:cubicBezTo>
                  <a:pt x="281" y="320"/>
                  <a:pt x="282" y="317"/>
                  <a:pt x="281" y="314"/>
                </a:cubicBezTo>
                <a:cubicBezTo>
                  <a:pt x="279" y="311"/>
                  <a:pt x="280" y="324"/>
                  <a:pt x="279" y="326"/>
                </a:cubicBezTo>
                <a:cubicBezTo>
                  <a:pt x="278" y="329"/>
                  <a:pt x="277" y="333"/>
                  <a:pt x="275" y="336"/>
                </a:cubicBezTo>
                <a:cubicBezTo>
                  <a:pt x="269" y="348"/>
                  <a:pt x="281" y="340"/>
                  <a:pt x="282" y="349"/>
                </a:cubicBezTo>
                <a:cubicBezTo>
                  <a:pt x="282" y="351"/>
                  <a:pt x="283" y="353"/>
                  <a:pt x="284" y="354"/>
                </a:cubicBezTo>
                <a:cubicBezTo>
                  <a:pt x="286" y="358"/>
                  <a:pt x="279" y="358"/>
                  <a:pt x="285" y="362"/>
                </a:cubicBezTo>
                <a:cubicBezTo>
                  <a:pt x="287" y="364"/>
                  <a:pt x="292" y="376"/>
                  <a:pt x="293" y="373"/>
                </a:cubicBezTo>
                <a:cubicBezTo>
                  <a:pt x="296" y="368"/>
                  <a:pt x="293" y="367"/>
                  <a:pt x="290" y="364"/>
                </a:cubicBezTo>
                <a:cubicBezTo>
                  <a:pt x="288" y="362"/>
                  <a:pt x="287" y="360"/>
                  <a:pt x="284" y="360"/>
                </a:cubicBezTo>
                <a:cubicBezTo>
                  <a:pt x="284" y="358"/>
                  <a:pt x="287" y="354"/>
                  <a:pt x="287" y="351"/>
                </a:cubicBezTo>
                <a:cubicBezTo>
                  <a:pt x="287" y="346"/>
                  <a:pt x="282" y="343"/>
                  <a:pt x="282" y="339"/>
                </a:cubicBezTo>
                <a:cubicBezTo>
                  <a:pt x="282" y="335"/>
                  <a:pt x="281" y="329"/>
                  <a:pt x="282" y="326"/>
                </a:cubicBezTo>
                <a:cubicBezTo>
                  <a:pt x="282" y="323"/>
                  <a:pt x="282" y="323"/>
                  <a:pt x="282" y="323"/>
                </a:cubicBezTo>
                <a:close/>
                <a:moveTo>
                  <a:pt x="84" y="1"/>
                </a:moveTo>
                <a:cubicBezTo>
                  <a:pt x="84" y="1"/>
                  <a:pt x="84" y="1"/>
                  <a:pt x="84" y="1"/>
                </a:cubicBezTo>
                <a:cubicBezTo>
                  <a:pt x="82" y="3"/>
                  <a:pt x="80" y="5"/>
                  <a:pt x="78" y="8"/>
                </a:cubicBezTo>
                <a:cubicBezTo>
                  <a:pt x="76" y="9"/>
                  <a:pt x="76" y="9"/>
                  <a:pt x="76" y="9"/>
                </a:cubicBezTo>
                <a:cubicBezTo>
                  <a:pt x="75" y="14"/>
                  <a:pt x="73" y="12"/>
                  <a:pt x="78" y="15"/>
                </a:cubicBezTo>
                <a:cubicBezTo>
                  <a:pt x="78" y="16"/>
                  <a:pt x="80" y="22"/>
                  <a:pt x="81" y="23"/>
                </a:cubicBezTo>
                <a:cubicBezTo>
                  <a:pt x="87" y="35"/>
                  <a:pt x="94" y="23"/>
                  <a:pt x="100" y="26"/>
                </a:cubicBezTo>
                <a:cubicBezTo>
                  <a:pt x="102" y="27"/>
                  <a:pt x="104" y="29"/>
                  <a:pt x="106" y="30"/>
                </a:cubicBezTo>
                <a:cubicBezTo>
                  <a:pt x="108" y="31"/>
                  <a:pt x="111" y="21"/>
                  <a:pt x="113" y="29"/>
                </a:cubicBezTo>
                <a:cubicBezTo>
                  <a:pt x="114" y="32"/>
                  <a:pt x="108" y="32"/>
                  <a:pt x="112" y="36"/>
                </a:cubicBezTo>
                <a:cubicBezTo>
                  <a:pt x="114" y="38"/>
                  <a:pt x="121" y="48"/>
                  <a:pt x="115" y="48"/>
                </a:cubicBezTo>
                <a:cubicBezTo>
                  <a:pt x="112" y="48"/>
                  <a:pt x="106" y="35"/>
                  <a:pt x="106" y="32"/>
                </a:cubicBezTo>
                <a:cubicBezTo>
                  <a:pt x="103" y="32"/>
                  <a:pt x="97" y="30"/>
                  <a:pt x="94" y="32"/>
                </a:cubicBezTo>
                <a:cubicBezTo>
                  <a:pt x="82" y="39"/>
                  <a:pt x="86" y="30"/>
                  <a:pt x="79" y="25"/>
                </a:cubicBezTo>
                <a:cubicBezTo>
                  <a:pt x="78" y="24"/>
                  <a:pt x="74" y="26"/>
                  <a:pt x="73" y="25"/>
                </a:cubicBezTo>
                <a:cubicBezTo>
                  <a:pt x="72" y="24"/>
                  <a:pt x="71" y="17"/>
                  <a:pt x="71" y="15"/>
                </a:cubicBezTo>
                <a:cubicBezTo>
                  <a:pt x="66" y="14"/>
                  <a:pt x="62" y="28"/>
                  <a:pt x="53" y="27"/>
                </a:cubicBezTo>
                <a:cubicBezTo>
                  <a:pt x="50" y="27"/>
                  <a:pt x="42" y="27"/>
                  <a:pt x="40" y="26"/>
                </a:cubicBezTo>
                <a:cubicBezTo>
                  <a:pt x="34" y="24"/>
                  <a:pt x="30" y="21"/>
                  <a:pt x="24" y="21"/>
                </a:cubicBezTo>
                <a:cubicBezTo>
                  <a:pt x="21" y="21"/>
                  <a:pt x="21" y="19"/>
                  <a:pt x="18" y="19"/>
                </a:cubicBezTo>
                <a:cubicBezTo>
                  <a:pt x="15" y="20"/>
                  <a:pt x="11" y="20"/>
                  <a:pt x="8" y="19"/>
                </a:cubicBezTo>
                <a:cubicBezTo>
                  <a:pt x="5" y="19"/>
                  <a:pt x="4" y="16"/>
                  <a:pt x="0" y="17"/>
                </a:cubicBezTo>
                <a:cubicBezTo>
                  <a:pt x="0" y="20"/>
                  <a:pt x="5" y="23"/>
                  <a:pt x="5" y="26"/>
                </a:cubicBezTo>
                <a:cubicBezTo>
                  <a:pt x="4" y="31"/>
                  <a:pt x="5" y="29"/>
                  <a:pt x="9" y="31"/>
                </a:cubicBezTo>
                <a:cubicBezTo>
                  <a:pt x="12" y="32"/>
                  <a:pt x="13" y="36"/>
                  <a:pt x="15" y="36"/>
                </a:cubicBezTo>
                <a:cubicBezTo>
                  <a:pt x="16" y="37"/>
                  <a:pt x="20" y="34"/>
                  <a:pt x="21" y="36"/>
                </a:cubicBezTo>
                <a:cubicBezTo>
                  <a:pt x="22" y="38"/>
                  <a:pt x="19" y="39"/>
                  <a:pt x="22" y="41"/>
                </a:cubicBezTo>
                <a:cubicBezTo>
                  <a:pt x="25" y="42"/>
                  <a:pt x="29" y="42"/>
                  <a:pt x="30" y="47"/>
                </a:cubicBezTo>
                <a:cubicBezTo>
                  <a:pt x="32" y="54"/>
                  <a:pt x="40" y="53"/>
                  <a:pt x="46" y="57"/>
                </a:cubicBezTo>
                <a:cubicBezTo>
                  <a:pt x="53" y="60"/>
                  <a:pt x="58" y="66"/>
                  <a:pt x="58" y="74"/>
                </a:cubicBezTo>
                <a:cubicBezTo>
                  <a:pt x="56" y="82"/>
                  <a:pt x="61" y="82"/>
                  <a:pt x="64" y="88"/>
                </a:cubicBezTo>
                <a:cubicBezTo>
                  <a:pt x="71" y="98"/>
                  <a:pt x="79" y="88"/>
                  <a:pt x="89" y="93"/>
                </a:cubicBezTo>
                <a:cubicBezTo>
                  <a:pt x="95" y="96"/>
                  <a:pt x="103" y="113"/>
                  <a:pt x="107" y="113"/>
                </a:cubicBezTo>
                <a:cubicBezTo>
                  <a:pt x="112" y="102"/>
                  <a:pt x="127" y="116"/>
                  <a:pt x="129" y="124"/>
                </a:cubicBezTo>
                <a:cubicBezTo>
                  <a:pt x="131" y="130"/>
                  <a:pt x="144" y="137"/>
                  <a:pt x="150" y="137"/>
                </a:cubicBezTo>
                <a:cubicBezTo>
                  <a:pt x="153" y="124"/>
                  <a:pt x="159" y="126"/>
                  <a:pt x="169" y="132"/>
                </a:cubicBezTo>
                <a:cubicBezTo>
                  <a:pt x="170" y="133"/>
                  <a:pt x="176" y="136"/>
                  <a:pt x="178" y="136"/>
                </a:cubicBezTo>
                <a:cubicBezTo>
                  <a:pt x="178" y="129"/>
                  <a:pt x="182" y="128"/>
                  <a:pt x="183" y="122"/>
                </a:cubicBezTo>
                <a:cubicBezTo>
                  <a:pt x="183" y="120"/>
                  <a:pt x="184" y="118"/>
                  <a:pt x="184" y="116"/>
                </a:cubicBezTo>
                <a:cubicBezTo>
                  <a:pt x="182" y="111"/>
                  <a:pt x="184" y="110"/>
                  <a:pt x="189" y="113"/>
                </a:cubicBezTo>
                <a:cubicBezTo>
                  <a:pt x="192" y="115"/>
                  <a:pt x="182" y="128"/>
                  <a:pt x="181" y="131"/>
                </a:cubicBezTo>
                <a:cubicBezTo>
                  <a:pt x="181" y="133"/>
                  <a:pt x="180" y="135"/>
                  <a:pt x="180" y="137"/>
                </a:cubicBezTo>
                <a:cubicBezTo>
                  <a:pt x="178" y="140"/>
                  <a:pt x="181" y="140"/>
                  <a:pt x="183" y="140"/>
                </a:cubicBezTo>
                <a:cubicBezTo>
                  <a:pt x="185" y="141"/>
                  <a:pt x="186" y="141"/>
                  <a:pt x="188" y="143"/>
                </a:cubicBezTo>
                <a:cubicBezTo>
                  <a:pt x="189" y="145"/>
                  <a:pt x="191" y="143"/>
                  <a:pt x="192" y="143"/>
                </a:cubicBezTo>
                <a:cubicBezTo>
                  <a:pt x="195" y="142"/>
                  <a:pt x="190" y="146"/>
                  <a:pt x="193" y="148"/>
                </a:cubicBezTo>
                <a:cubicBezTo>
                  <a:pt x="195" y="149"/>
                  <a:pt x="197" y="150"/>
                  <a:pt x="199" y="152"/>
                </a:cubicBezTo>
                <a:cubicBezTo>
                  <a:pt x="203" y="155"/>
                  <a:pt x="202" y="158"/>
                  <a:pt x="208" y="158"/>
                </a:cubicBezTo>
                <a:cubicBezTo>
                  <a:pt x="212" y="158"/>
                  <a:pt x="215" y="161"/>
                  <a:pt x="216" y="165"/>
                </a:cubicBezTo>
                <a:cubicBezTo>
                  <a:pt x="219" y="169"/>
                  <a:pt x="224" y="172"/>
                  <a:pt x="227" y="176"/>
                </a:cubicBezTo>
                <a:cubicBezTo>
                  <a:pt x="230" y="180"/>
                  <a:pt x="235" y="179"/>
                  <a:pt x="239" y="179"/>
                </a:cubicBezTo>
                <a:cubicBezTo>
                  <a:pt x="248" y="180"/>
                  <a:pt x="245" y="187"/>
                  <a:pt x="256" y="184"/>
                </a:cubicBezTo>
                <a:cubicBezTo>
                  <a:pt x="268" y="182"/>
                  <a:pt x="263" y="206"/>
                  <a:pt x="266" y="208"/>
                </a:cubicBezTo>
                <a:cubicBezTo>
                  <a:pt x="272" y="212"/>
                  <a:pt x="273" y="211"/>
                  <a:pt x="277" y="217"/>
                </a:cubicBezTo>
                <a:cubicBezTo>
                  <a:pt x="280" y="223"/>
                  <a:pt x="284" y="230"/>
                  <a:pt x="286" y="236"/>
                </a:cubicBezTo>
                <a:cubicBezTo>
                  <a:pt x="288" y="247"/>
                  <a:pt x="293" y="257"/>
                  <a:pt x="293" y="268"/>
                </a:cubicBezTo>
                <a:cubicBezTo>
                  <a:pt x="293" y="275"/>
                  <a:pt x="293" y="280"/>
                  <a:pt x="292" y="287"/>
                </a:cubicBezTo>
                <a:cubicBezTo>
                  <a:pt x="291" y="293"/>
                  <a:pt x="287" y="301"/>
                  <a:pt x="284" y="307"/>
                </a:cubicBezTo>
                <a:cubicBezTo>
                  <a:pt x="284" y="307"/>
                  <a:pt x="284" y="307"/>
                  <a:pt x="284" y="307"/>
                </a:cubicBezTo>
                <a:cubicBezTo>
                  <a:pt x="287" y="313"/>
                  <a:pt x="286" y="314"/>
                  <a:pt x="285" y="320"/>
                </a:cubicBezTo>
                <a:cubicBezTo>
                  <a:pt x="283" y="325"/>
                  <a:pt x="288" y="321"/>
                  <a:pt x="289" y="324"/>
                </a:cubicBezTo>
                <a:cubicBezTo>
                  <a:pt x="290" y="337"/>
                  <a:pt x="290" y="337"/>
                  <a:pt x="290" y="337"/>
                </a:cubicBezTo>
                <a:cubicBezTo>
                  <a:pt x="291" y="340"/>
                  <a:pt x="289" y="343"/>
                  <a:pt x="290" y="346"/>
                </a:cubicBezTo>
                <a:cubicBezTo>
                  <a:pt x="293" y="356"/>
                  <a:pt x="296" y="334"/>
                  <a:pt x="300" y="338"/>
                </a:cubicBezTo>
                <a:cubicBezTo>
                  <a:pt x="302" y="340"/>
                  <a:pt x="316" y="362"/>
                  <a:pt x="316" y="365"/>
                </a:cubicBezTo>
                <a:cubicBezTo>
                  <a:pt x="317" y="374"/>
                  <a:pt x="317" y="371"/>
                  <a:pt x="310" y="371"/>
                </a:cubicBezTo>
                <a:cubicBezTo>
                  <a:pt x="307" y="371"/>
                  <a:pt x="297" y="374"/>
                  <a:pt x="303" y="377"/>
                </a:cubicBezTo>
                <a:cubicBezTo>
                  <a:pt x="309" y="380"/>
                  <a:pt x="319" y="391"/>
                  <a:pt x="323" y="392"/>
                </a:cubicBezTo>
                <a:cubicBezTo>
                  <a:pt x="336" y="395"/>
                  <a:pt x="320" y="378"/>
                  <a:pt x="317" y="378"/>
                </a:cubicBezTo>
                <a:cubicBezTo>
                  <a:pt x="317" y="376"/>
                  <a:pt x="322" y="373"/>
                  <a:pt x="323" y="372"/>
                </a:cubicBezTo>
                <a:cubicBezTo>
                  <a:pt x="330" y="368"/>
                  <a:pt x="331" y="366"/>
                  <a:pt x="332" y="374"/>
                </a:cubicBezTo>
                <a:cubicBezTo>
                  <a:pt x="334" y="381"/>
                  <a:pt x="340" y="379"/>
                  <a:pt x="345" y="383"/>
                </a:cubicBezTo>
                <a:cubicBezTo>
                  <a:pt x="345" y="386"/>
                  <a:pt x="349" y="387"/>
                  <a:pt x="349" y="390"/>
                </a:cubicBezTo>
                <a:cubicBezTo>
                  <a:pt x="345" y="392"/>
                  <a:pt x="336" y="386"/>
                  <a:pt x="332" y="390"/>
                </a:cubicBezTo>
                <a:cubicBezTo>
                  <a:pt x="332" y="390"/>
                  <a:pt x="332" y="390"/>
                  <a:pt x="332" y="390"/>
                </a:cubicBezTo>
                <a:cubicBezTo>
                  <a:pt x="335" y="392"/>
                  <a:pt x="344" y="393"/>
                  <a:pt x="348" y="393"/>
                </a:cubicBezTo>
                <a:cubicBezTo>
                  <a:pt x="357" y="393"/>
                  <a:pt x="365" y="401"/>
                  <a:pt x="373" y="405"/>
                </a:cubicBezTo>
                <a:cubicBezTo>
                  <a:pt x="382" y="410"/>
                  <a:pt x="393" y="417"/>
                  <a:pt x="399" y="425"/>
                </a:cubicBezTo>
                <a:cubicBezTo>
                  <a:pt x="404" y="434"/>
                  <a:pt x="404" y="434"/>
                  <a:pt x="404" y="434"/>
                </a:cubicBezTo>
                <a:cubicBezTo>
                  <a:pt x="409" y="442"/>
                  <a:pt x="416" y="440"/>
                  <a:pt x="423" y="447"/>
                </a:cubicBezTo>
                <a:cubicBezTo>
                  <a:pt x="427" y="452"/>
                  <a:pt x="429" y="458"/>
                  <a:pt x="434" y="462"/>
                </a:cubicBezTo>
                <a:cubicBezTo>
                  <a:pt x="441" y="468"/>
                  <a:pt x="452" y="467"/>
                  <a:pt x="460" y="474"/>
                </a:cubicBezTo>
                <a:cubicBezTo>
                  <a:pt x="468" y="481"/>
                  <a:pt x="467" y="492"/>
                  <a:pt x="475" y="499"/>
                </a:cubicBezTo>
                <a:cubicBezTo>
                  <a:pt x="478" y="506"/>
                  <a:pt x="481" y="510"/>
                  <a:pt x="482" y="518"/>
                </a:cubicBezTo>
                <a:cubicBezTo>
                  <a:pt x="484" y="528"/>
                  <a:pt x="486" y="544"/>
                  <a:pt x="496" y="549"/>
                </a:cubicBezTo>
                <a:cubicBezTo>
                  <a:pt x="505" y="554"/>
                  <a:pt x="513" y="547"/>
                  <a:pt x="520" y="541"/>
                </a:cubicBezTo>
                <a:cubicBezTo>
                  <a:pt x="524" y="536"/>
                  <a:pt x="525" y="529"/>
                  <a:pt x="532" y="528"/>
                </a:cubicBezTo>
                <a:cubicBezTo>
                  <a:pt x="548" y="526"/>
                  <a:pt x="558" y="493"/>
                  <a:pt x="546" y="481"/>
                </a:cubicBezTo>
                <a:cubicBezTo>
                  <a:pt x="543" y="466"/>
                  <a:pt x="530" y="476"/>
                  <a:pt x="524" y="466"/>
                </a:cubicBezTo>
                <a:cubicBezTo>
                  <a:pt x="520" y="459"/>
                  <a:pt x="525" y="451"/>
                  <a:pt x="517" y="445"/>
                </a:cubicBezTo>
                <a:cubicBezTo>
                  <a:pt x="509" y="439"/>
                  <a:pt x="514" y="437"/>
                  <a:pt x="513" y="429"/>
                </a:cubicBezTo>
                <a:cubicBezTo>
                  <a:pt x="511" y="421"/>
                  <a:pt x="502" y="432"/>
                  <a:pt x="497" y="422"/>
                </a:cubicBezTo>
                <a:cubicBezTo>
                  <a:pt x="494" y="417"/>
                  <a:pt x="497" y="414"/>
                  <a:pt x="491" y="411"/>
                </a:cubicBezTo>
                <a:cubicBezTo>
                  <a:pt x="484" y="407"/>
                  <a:pt x="480" y="404"/>
                  <a:pt x="474" y="398"/>
                </a:cubicBezTo>
                <a:cubicBezTo>
                  <a:pt x="474" y="396"/>
                  <a:pt x="473" y="392"/>
                  <a:pt x="470" y="392"/>
                </a:cubicBezTo>
                <a:cubicBezTo>
                  <a:pt x="469" y="392"/>
                  <a:pt x="466" y="392"/>
                  <a:pt x="466" y="393"/>
                </a:cubicBezTo>
                <a:cubicBezTo>
                  <a:pt x="465" y="396"/>
                  <a:pt x="467" y="400"/>
                  <a:pt x="467" y="402"/>
                </a:cubicBezTo>
                <a:cubicBezTo>
                  <a:pt x="468" y="404"/>
                  <a:pt x="469" y="407"/>
                  <a:pt x="468" y="409"/>
                </a:cubicBezTo>
                <a:cubicBezTo>
                  <a:pt x="464" y="411"/>
                  <a:pt x="462" y="409"/>
                  <a:pt x="459" y="410"/>
                </a:cubicBezTo>
                <a:cubicBezTo>
                  <a:pt x="459" y="410"/>
                  <a:pt x="468" y="418"/>
                  <a:pt x="461" y="417"/>
                </a:cubicBezTo>
                <a:cubicBezTo>
                  <a:pt x="455" y="416"/>
                  <a:pt x="457" y="412"/>
                  <a:pt x="457" y="408"/>
                </a:cubicBezTo>
                <a:cubicBezTo>
                  <a:pt x="453" y="407"/>
                  <a:pt x="446" y="408"/>
                  <a:pt x="442" y="404"/>
                </a:cubicBezTo>
                <a:cubicBezTo>
                  <a:pt x="438" y="401"/>
                  <a:pt x="433" y="399"/>
                  <a:pt x="429" y="395"/>
                </a:cubicBezTo>
                <a:cubicBezTo>
                  <a:pt x="427" y="391"/>
                  <a:pt x="427" y="388"/>
                  <a:pt x="427" y="384"/>
                </a:cubicBezTo>
                <a:cubicBezTo>
                  <a:pt x="427" y="378"/>
                  <a:pt x="422" y="373"/>
                  <a:pt x="421" y="367"/>
                </a:cubicBezTo>
                <a:cubicBezTo>
                  <a:pt x="420" y="357"/>
                  <a:pt x="427" y="355"/>
                  <a:pt x="428" y="347"/>
                </a:cubicBezTo>
                <a:cubicBezTo>
                  <a:pt x="428" y="342"/>
                  <a:pt x="428" y="338"/>
                  <a:pt x="426" y="333"/>
                </a:cubicBezTo>
                <a:cubicBezTo>
                  <a:pt x="426" y="331"/>
                  <a:pt x="424" y="329"/>
                  <a:pt x="422" y="327"/>
                </a:cubicBezTo>
                <a:cubicBezTo>
                  <a:pt x="419" y="325"/>
                  <a:pt x="421" y="318"/>
                  <a:pt x="416" y="316"/>
                </a:cubicBezTo>
                <a:cubicBezTo>
                  <a:pt x="410" y="314"/>
                  <a:pt x="403" y="302"/>
                  <a:pt x="403" y="296"/>
                </a:cubicBezTo>
                <a:cubicBezTo>
                  <a:pt x="402" y="286"/>
                  <a:pt x="392" y="281"/>
                  <a:pt x="394" y="270"/>
                </a:cubicBezTo>
                <a:cubicBezTo>
                  <a:pt x="395" y="268"/>
                  <a:pt x="395" y="266"/>
                  <a:pt x="394" y="265"/>
                </a:cubicBezTo>
                <a:cubicBezTo>
                  <a:pt x="384" y="263"/>
                  <a:pt x="381" y="261"/>
                  <a:pt x="377" y="251"/>
                </a:cubicBezTo>
                <a:cubicBezTo>
                  <a:pt x="376" y="247"/>
                  <a:pt x="370" y="243"/>
                  <a:pt x="368" y="238"/>
                </a:cubicBezTo>
                <a:cubicBezTo>
                  <a:pt x="366" y="233"/>
                  <a:pt x="361" y="222"/>
                  <a:pt x="363" y="216"/>
                </a:cubicBezTo>
                <a:cubicBezTo>
                  <a:pt x="368" y="203"/>
                  <a:pt x="364" y="204"/>
                  <a:pt x="359" y="193"/>
                </a:cubicBezTo>
                <a:cubicBezTo>
                  <a:pt x="359" y="190"/>
                  <a:pt x="360" y="179"/>
                  <a:pt x="359" y="179"/>
                </a:cubicBezTo>
                <a:cubicBezTo>
                  <a:pt x="357" y="177"/>
                  <a:pt x="352" y="175"/>
                  <a:pt x="351" y="171"/>
                </a:cubicBezTo>
                <a:cubicBezTo>
                  <a:pt x="351" y="169"/>
                  <a:pt x="354" y="164"/>
                  <a:pt x="355" y="161"/>
                </a:cubicBezTo>
                <a:cubicBezTo>
                  <a:pt x="355" y="158"/>
                  <a:pt x="340" y="161"/>
                  <a:pt x="342" y="149"/>
                </a:cubicBezTo>
                <a:cubicBezTo>
                  <a:pt x="344" y="133"/>
                  <a:pt x="334" y="132"/>
                  <a:pt x="323" y="125"/>
                </a:cubicBezTo>
                <a:cubicBezTo>
                  <a:pt x="322" y="124"/>
                  <a:pt x="316" y="118"/>
                  <a:pt x="315" y="120"/>
                </a:cubicBezTo>
                <a:cubicBezTo>
                  <a:pt x="310" y="125"/>
                  <a:pt x="319" y="137"/>
                  <a:pt x="322" y="141"/>
                </a:cubicBezTo>
                <a:cubicBezTo>
                  <a:pt x="326" y="145"/>
                  <a:pt x="331" y="148"/>
                  <a:pt x="330" y="154"/>
                </a:cubicBezTo>
                <a:cubicBezTo>
                  <a:pt x="326" y="164"/>
                  <a:pt x="311" y="140"/>
                  <a:pt x="309" y="137"/>
                </a:cubicBezTo>
                <a:cubicBezTo>
                  <a:pt x="307" y="135"/>
                  <a:pt x="312" y="130"/>
                  <a:pt x="309" y="126"/>
                </a:cubicBezTo>
                <a:cubicBezTo>
                  <a:pt x="306" y="120"/>
                  <a:pt x="300" y="116"/>
                  <a:pt x="297" y="110"/>
                </a:cubicBezTo>
                <a:cubicBezTo>
                  <a:pt x="298" y="106"/>
                  <a:pt x="296" y="105"/>
                  <a:pt x="301" y="103"/>
                </a:cubicBezTo>
                <a:cubicBezTo>
                  <a:pt x="303" y="102"/>
                  <a:pt x="306" y="101"/>
                  <a:pt x="306" y="98"/>
                </a:cubicBezTo>
                <a:cubicBezTo>
                  <a:pt x="303" y="97"/>
                  <a:pt x="275" y="94"/>
                  <a:pt x="277" y="86"/>
                </a:cubicBezTo>
                <a:cubicBezTo>
                  <a:pt x="279" y="79"/>
                  <a:pt x="271" y="76"/>
                  <a:pt x="270" y="69"/>
                </a:cubicBezTo>
                <a:cubicBezTo>
                  <a:pt x="268" y="63"/>
                  <a:pt x="269" y="57"/>
                  <a:pt x="266" y="52"/>
                </a:cubicBezTo>
                <a:cubicBezTo>
                  <a:pt x="265" y="49"/>
                  <a:pt x="251" y="42"/>
                  <a:pt x="248" y="42"/>
                </a:cubicBezTo>
                <a:cubicBezTo>
                  <a:pt x="243" y="42"/>
                  <a:pt x="243" y="40"/>
                  <a:pt x="241" y="36"/>
                </a:cubicBezTo>
                <a:cubicBezTo>
                  <a:pt x="239" y="32"/>
                  <a:pt x="233" y="33"/>
                  <a:pt x="231" y="28"/>
                </a:cubicBezTo>
                <a:cubicBezTo>
                  <a:pt x="235" y="19"/>
                  <a:pt x="228" y="23"/>
                  <a:pt x="227" y="18"/>
                </a:cubicBezTo>
                <a:cubicBezTo>
                  <a:pt x="227" y="15"/>
                  <a:pt x="229" y="10"/>
                  <a:pt x="229" y="6"/>
                </a:cubicBezTo>
                <a:cubicBezTo>
                  <a:pt x="229" y="0"/>
                  <a:pt x="228" y="4"/>
                  <a:pt x="226" y="1"/>
                </a:cubicBezTo>
                <a:cubicBezTo>
                  <a:pt x="226" y="1"/>
                  <a:pt x="226" y="1"/>
                  <a:pt x="226" y="1"/>
                </a:cubicBezTo>
                <a:lnTo>
                  <a:pt x="84" y="1"/>
                </a:ln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6" name="Freeform 15"/>
          <p:cNvSpPr>
            <a:spLocks noEditPoints="1"/>
          </p:cNvSpPr>
          <p:nvPr/>
        </p:nvSpPr>
        <p:spPr bwMode="auto">
          <a:xfrm>
            <a:off x="3352800" y="762000"/>
            <a:ext cx="1494607" cy="1376805"/>
          </a:xfrm>
          <a:custGeom>
            <a:avLst/>
            <a:gdLst/>
            <a:ahLst/>
            <a:cxnLst>
              <a:cxn ang="0">
                <a:pos x="1" y="381"/>
              </a:cxn>
              <a:cxn ang="0">
                <a:pos x="14" y="393"/>
              </a:cxn>
              <a:cxn ang="0">
                <a:pos x="10" y="413"/>
              </a:cxn>
              <a:cxn ang="0">
                <a:pos x="299" y="492"/>
              </a:cxn>
              <a:cxn ang="0">
                <a:pos x="309" y="466"/>
              </a:cxn>
              <a:cxn ang="0">
                <a:pos x="315" y="499"/>
              </a:cxn>
              <a:cxn ang="0">
                <a:pos x="297" y="496"/>
              </a:cxn>
              <a:cxn ang="0">
                <a:pos x="475" y="366"/>
              </a:cxn>
              <a:cxn ang="0">
                <a:pos x="469" y="338"/>
              </a:cxn>
              <a:cxn ang="0">
                <a:pos x="508" y="368"/>
              </a:cxn>
              <a:cxn ang="0">
                <a:pos x="514" y="396"/>
              </a:cxn>
              <a:cxn ang="0">
                <a:pos x="483" y="369"/>
              </a:cxn>
              <a:cxn ang="0">
                <a:pos x="351" y="101"/>
              </a:cxn>
              <a:cxn ang="0">
                <a:pos x="365" y="112"/>
              </a:cxn>
              <a:cxn ang="0">
                <a:pos x="550" y="506"/>
              </a:cxn>
              <a:cxn ang="0">
                <a:pos x="540" y="481"/>
              </a:cxn>
              <a:cxn ang="0">
                <a:pos x="513" y="439"/>
              </a:cxn>
              <a:cxn ang="0">
                <a:pos x="487" y="404"/>
              </a:cxn>
              <a:cxn ang="0">
                <a:pos x="478" y="395"/>
              </a:cxn>
              <a:cxn ang="0">
                <a:pos x="437" y="346"/>
              </a:cxn>
              <a:cxn ang="0">
                <a:pos x="390" y="309"/>
              </a:cxn>
              <a:cxn ang="0">
                <a:pos x="364" y="232"/>
              </a:cxn>
              <a:cxn ang="0">
                <a:pos x="345" y="173"/>
              </a:cxn>
              <a:cxn ang="0">
                <a:pos x="349" y="120"/>
              </a:cxn>
              <a:cxn ang="0">
                <a:pos x="336" y="86"/>
              </a:cxn>
              <a:cxn ang="0">
                <a:pos x="337" y="46"/>
              </a:cxn>
              <a:cxn ang="0">
                <a:pos x="346" y="24"/>
              </a:cxn>
              <a:cxn ang="0">
                <a:pos x="355" y="0"/>
              </a:cxn>
              <a:cxn ang="0">
                <a:pos x="125" y="27"/>
              </a:cxn>
              <a:cxn ang="0">
                <a:pos x="150" y="73"/>
              </a:cxn>
              <a:cxn ang="0">
                <a:pos x="165" y="89"/>
              </a:cxn>
              <a:cxn ang="0">
                <a:pos x="165" y="106"/>
              </a:cxn>
              <a:cxn ang="0">
                <a:pos x="177" y="135"/>
              </a:cxn>
              <a:cxn ang="0">
                <a:pos x="199" y="163"/>
              </a:cxn>
              <a:cxn ang="0">
                <a:pos x="215" y="198"/>
              </a:cxn>
              <a:cxn ang="0">
                <a:pos x="233" y="243"/>
              </a:cxn>
              <a:cxn ang="0">
                <a:pos x="250" y="256"/>
              </a:cxn>
              <a:cxn ang="0">
                <a:pos x="264" y="308"/>
              </a:cxn>
              <a:cxn ang="0">
                <a:pos x="305" y="345"/>
              </a:cxn>
              <a:cxn ang="0">
                <a:pos x="355" y="379"/>
              </a:cxn>
              <a:cxn ang="0">
                <a:pos x="374" y="402"/>
              </a:cxn>
              <a:cxn ang="0">
                <a:pos x="409" y="433"/>
              </a:cxn>
              <a:cxn ang="0">
                <a:pos x="417" y="469"/>
              </a:cxn>
              <a:cxn ang="0">
                <a:pos x="408" y="506"/>
              </a:cxn>
            </a:cxnLst>
            <a:rect l="0" t="0" r="r" b="b"/>
            <a:pathLst>
              <a:path w="550" h="506">
                <a:moveTo>
                  <a:pt x="8" y="406"/>
                </a:moveTo>
                <a:cubicBezTo>
                  <a:pt x="11" y="401"/>
                  <a:pt x="3" y="395"/>
                  <a:pt x="1" y="390"/>
                </a:cubicBezTo>
                <a:cubicBezTo>
                  <a:pt x="0" y="388"/>
                  <a:pt x="0" y="383"/>
                  <a:pt x="1" y="381"/>
                </a:cubicBezTo>
                <a:cubicBezTo>
                  <a:pt x="1" y="381"/>
                  <a:pt x="9" y="378"/>
                  <a:pt x="10" y="378"/>
                </a:cubicBezTo>
                <a:cubicBezTo>
                  <a:pt x="10" y="379"/>
                  <a:pt x="9" y="382"/>
                  <a:pt x="9" y="384"/>
                </a:cubicBezTo>
                <a:cubicBezTo>
                  <a:pt x="9" y="388"/>
                  <a:pt x="12" y="390"/>
                  <a:pt x="14" y="393"/>
                </a:cubicBezTo>
                <a:cubicBezTo>
                  <a:pt x="16" y="397"/>
                  <a:pt x="16" y="403"/>
                  <a:pt x="14" y="407"/>
                </a:cubicBezTo>
                <a:cubicBezTo>
                  <a:pt x="14" y="409"/>
                  <a:pt x="14" y="411"/>
                  <a:pt x="13" y="412"/>
                </a:cubicBezTo>
                <a:cubicBezTo>
                  <a:pt x="13" y="413"/>
                  <a:pt x="11" y="413"/>
                  <a:pt x="10" y="413"/>
                </a:cubicBezTo>
                <a:cubicBezTo>
                  <a:pt x="9" y="412"/>
                  <a:pt x="10" y="410"/>
                  <a:pt x="9" y="410"/>
                </a:cubicBezTo>
                <a:cubicBezTo>
                  <a:pt x="8" y="406"/>
                  <a:pt x="8" y="406"/>
                  <a:pt x="8" y="406"/>
                </a:cubicBezTo>
                <a:close/>
                <a:moveTo>
                  <a:pt x="299" y="492"/>
                </a:moveTo>
                <a:cubicBezTo>
                  <a:pt x="298" y="493"/>
                  <a:pt x="303" y="488"/>
                  <a:pt x="304" y="486"/>
                </a:cubicBezTo>
                <a:cubicBezTo>
                  <a:pt x="307" y="482"/>
                  <a:pt x="308" y="480"/>
                  <a:pt x="305" y="476"/>
                </a:cubicBezTo>
                <a:cubicBezTo>
                  <a:pt x="304" y="474"/>
                  <a:pt x="307" y="466"/>
                  <a:pt x="309" y="466"/>
                </a:cubicBezTo>
                <a:cubicBezTo>
                  <a:pt x="310" y="471"/>
                  <a:pt x="314" y="474"/>
                  <a:pt x="313" y="480"/>
                </a:cubicBezTo>
                <a:cubicBezTo>
                  <a:pt x="312" y="483"/>
                  <a:pt x="318" y="486"/>
                  <a:pt x="317" y="490"/>
                </a:cubicBezTo>
                <a:cubicBezTo>
                  <a:pt x="316" y="493"/>
                  <a:pt x="315" y="496"/>
                  <a:pt x="315" y="499"/>
                </a:cubicBezTo>
                <a:cubicBezTo>
                  <a:pt x="315" y="501"/>
                  <a:pt x="315" y="504"/>
                  <a:pt x="313" y="504"/>
                </a:cubicBezTo>
                <a:cubicBezTo>
                  <a:pt x="309" y="504"/>
                  <a:pt x="309" y="498"/>
                  <a:pt x="305" y="497"/>
                </a:cubicBezTo>
                <a:cubicBezTo>
                  <a:pt x="303" y="496"/>
                  <a:pt x="297" y="499"/>
                  <a:pt x="297" y="496"/>
                </a:cubicBezTo>
                <a:cubicBezTo>
                  <a:pt x="299" y="492"/>
                  <a:pt x="299" y="492"/>
                  <a:pt x="299" y="492"/>
                </a:cubicBezTo>
                <a:close/>
                <a:moveTo>
                  <a:pt x="483" y="369"/>
                </a:moveTo>
                <a:cubicBezTo>
                  <a:pt x="481" y="367"/>
                  <a:pt x="476" y="368"/>
                  <a:pt x="475" y="366"/>
                </a:cubicBezTo>
                <a:cubicBezTo>
                  <a:pt x="474" y="360"/>
                  <a:pt x="469" y="357"/>
                  <a:pt x="468" y="352"/>
                </a:cubicBezTo>
                <a:cubicBezTo>
                  <a:pt x="468" y="351"/>
                  <a:pt x="469" y="347"/>
                  <a:pt x="469" y="345"/>
                </a:cubicBezTo>
                <a:cubicBezTo>
                  <a:pt x="469" y="338"/>
                  <a:pt x="469" y="338"/>
                  <a:pt x="469" y="338"/>
                </a:cubicBezTo>
                <a:cubicBezTo>
                  <a:pt x="478" y="338"/>
                  <a:pt x="490" y="346"/>
                  <a:pt x="490" y="356"/>
                </a:cubicBezTo>
                <a:cubicBezTo>
                  <a:pt x="490" y="359"/>
                  <a:pt x="488" y="366"/>
                  <a:pt x="492" y="367"/>
                </a:cubicBezTo>
                <a:cubicBezTo>
                  <a:pt x="497" y="368"/>
                  <a:pt x="503" y="367"/>
                  <a:pt x="508" y="368"/>
                </a:cubicBezTo>
                <a:cubicBezTo>
                  <a:pt x="508" y="370"/>
                  <a:pt x="507" y="373"/>
                  <a:pt x="507" y="376"/>
                </a:cubicBezTo>
                <a:cubicBezTo>
                  <a:pt x="508" y="379"/>
                  <a:pt x="508" y="385"/>
                  <a:pt x="509" y="388"/>
                </a:cubicBezTo>
                <a:cubicBezTo>
                  <a:pt x="510" y="390"/>
                  <a:pt x="515" y="392"/>
                  <a:pt x="514" y="396"/>
                </a:cubicBezTo>
                <a:cubicBezTo>
                  <a:pt x="512" y="400"/>
                  <a:pt x="498" y="388"/>
                  <a:pt x="497" y="387"/>
                </a:cubicBezTo>
                <a:cubicBezTo>
                  <a:pt x="493" y="383"/>
                  <a:pt x="487" y="377"/>
                  <a:pt x="485" y="373"/>
                </a:cubicBezTo>
                <a:cubicBezTo>
                  <a:pt x="483" y="369"/>
                  <a:pt x="483" y="369"/>
                  <a:pt x="483" y="369"/>
                </a:cubicBezTo>
                <a:close/>
                <a:moveTo>
                  <a:pt x="362" y="106"/>
                </a:moveTo>
                <a:cubicBezTo>
                  <a:pt x="360" y="106"/>
                  <a:pt x="358" y="105"/>
                  <a:pt x="357" y="104"/>
                </a:cubicBezTo>
                <a:cubicBezTo>
                  <a:pt x="356" y="102"/>
                  <a:pt x="354" y="100"/>
                  <a:pt x="351" y="101"/>
                </a:cubicBezTo>
                <a:cubicBezTo>
                  <a:pt x="348" y="102"/>
                  <a:pt x="355" y="109"/>
                  <a:pt x="357" y="110"/>
                </a:cubicBezTo>
                <a:cubicBezTo>
                  <a:pt x="358" y="111"/>
                  <a:pt x="360" y="112"/>
                  <a:pt x="362" y="112"/>
                </a:cubicBezTo>
                <a:cubicBezTo>
                  <a:pt x="363" y="112"/>
                  <a:pt x="364" y="112"/>
                  <a:pt x="365" y="112"/>
                </a:cubicBezTo>
                <a:cubicBezTo>
                  <a:pt x="366" y="111"/>
                  <a:pt x="365" y="110"/>
                  <a:pt x="364" y="109"/>
                </a:cubicBezTo>
                <a:cubicBezTo>
                  <a:pt x="362" y="106"/>
                  <a:pt x="362" y="106"/>
                  <a:pt x="362" y="106"/>
                </a:cubicBezTo>
                <a:close/>
                <a:moveTo>
                  <a:pt x="550" y="506"/>
                </a:moveTo>
                <a:cubicBezTo>
                  <a:pt x="550" y="506"/>
                  <a:pt x="550" y="506"/>
                  <a:pt x="550" y="506"/>
                </a:cubicBezTo>
                <a:cubicBezTo>
                  <a:pt x="547" y="500"/>
                  <a:pt x="549" y="494"/>
                  <a:pt x="547" y="489"/>
                </a:cubicBezTo>
                <a:cubicBezTo>
                  <a:pt x="546" y="485"/>
                  <a:pt x="542" y="483"/>
                  <a:pt x="540" y="481"/>
                </a:cubicBezTo>
                <a:cubicBezTo>
                  <a:pt x="536" y="476"/>
                  <a:pt x="541" y="465"/>
                  <a:pt x="538" y="459"/>
                </a:cubicBezTo>
                <a:cubicBezTo>
                  <a:pt x="536" y="455"/>
                  <a:pt x="525" y="464"/>
                  <a:pt x="519" y="456"/>
                </a:cubicBezTo>
                <a:cubicBezTo>
                  <a:pt x="512" y="452"/>
                  <a:pt x="514" y="448"/>
                  <a:pt x="513" y="439"/>
                </a:cubicBezTo>
                <a:cubicBezTo>
                  <a:pt x="512" y="433"/>
                  <a:pt x="510" y="425"/>
                  <a:pt x="507" y="419"/>
                </a:cubicBezTo>
                <a:cubicBezTo>
                  <a:pt x="495" y="419"/>
                  <a:pt x="495" y="427"/>
                  <a:pt x="491" y="412"/>
                </a:cubicBezTo>
                <a:cubicBezTo>
                  <a:pt x="490" y="409"/>
                  <a:pt x="490" y="405"/>
                  <a:pt x="487" y="404"/>
                </a:cubicBezTo>
                <a:cubicBezTo>
                  <a:pt x="483" y="403"/>
                  <a:pt x="482" y="416"/>
                  <a:pt x="478" y="410"/>
                </a:cubicBezTo>
                <a:cubicBezTo>
                  <a:pt x="476" y="408"/>
                  <a:pt x="472" y="399"/>
                  <a:pt x="472" y="397"/>
                </a:cubicBezTo>
                <a:cubicBezTo>
                  <a:pt x="473" y="393"/>
                  <a:pt x="476" y="396"/>
                  <a:pt x="478" y="395"/>
                </a:cubicBezTo>
                <a:cubicBezTo>
                  <a:pt x="479" y="394"/>
                  <a:pt x="472" y="389"/>
                  <a:pt x="471" y="388"/>
                </a:cubicBezTo>
                <a:cubicBezTo>
                  <a:pt x="469" y="381"/>
                  <a:pt x="465" y="381"/>
                  <a:pt x="462" y="374"/>
                </a:cubicBezTo>
                <a:cubicBezTo>
                  <a:pt x="458" y="360"/>
                  <a:pt x="446" y="356"/>
                  <a:pt x="437" y="346"/>
                </a:cubicBezTo>
                <a:cubicBezTo>
                  <a:pt x="430" y="338"/>
                  <a:pt x="410" y="328"/>
                  <a:pt x="408" y="318"/>
                </a:cubicBezTo>
                <a:cubicBezTo>
                  <a:pt x="403" y="315"/>
                  <a:pt x="399" y="319"/>
                  <a:pt x="394" y="313"/>
                </a:cubicBezTo>
                <a:cubicBezTo>
                  <a:pt x="392" y="312"/>
                  <a:pt x="388" y="313"/>
                  <a:pt x="390" y="309"/>
                </a:cubicBezTo>
                <a:cubicBezTo>
                  <a:pt x="391" y="307"/>
                  <a:pt x="391" y="304"/>
                  <a:pt x="390" y="302"/>
                </a:cubicBezTo>
                <a:cubicBezTo>
                  <a:pt x="375" y="293"/>
                  <a:pt x="360" y="274"/>
                  <a:pt x="366" y="255"/>
                </a:cubicBezTo>
                <a:cubicBezTo>
                  <a:pt x="368" y="247"/>
                  <a:pt x="367" y="239"/>
                  <a:pt x="364" y="232"/>
                </a:cubicBezTo>
                <a:cubicBezTo>
                  <a:pt x="358" y="219"/>
                  <a:pt x="364" y="207"/>
                  <a:pt x="361" y="194"/>
                </a:cubicBezTo>
                <a:cubicBezTo>
                  <a:pt x="359" y="188"/>
                  <a:pt x="356" y="190"/>
                  <a:pt x="350" y="189"/>
                </a:cubicBezTo>
                <a:cubicBezTo>
                  <a:pt x="346" y="188"/>
                  <a:pt x="348" y="177"/>
                  <a:pt x="345" y="173"/>
                </a:cubicBezTo>
                <a:cubicBezTo>
                  <a:pt x="345" y="168"/>
                  <a:pt x="343" y="163"/>
                  <a:pt x="344" y="158"/>
                </a:cubicBezTo>
                <a:cubicBezTo>
                  <a:pt x="346" y="151"/>
                  <a:pt x="347" y="141"/>
                  <a:pt x="347" y="134"/>
                </a:cubicBezTo>
                <a:cubicBezTo>
                  <a:pt x="347" y="130"/>
                  <a:pt x="346" y="122"/>
                  <a:pt x="349" y="120"/>
                </a:cubicBezTo>
                <a:cubicBezTo>
                  <a:pt x="356" y="116"/>
                  <a:pt x="350" y="113"/>
                  <a:pt x="349" y="107"/>
                </a:cubicBezTo>
                <a:cubicBezTo>
                  <a:pt x="348" y="98"/>
                  <a:pt x="341" y="100"/>
                  <a:pt x="338" y="93"/>
                </a:cubicBezTo>
                <a:cubicBezTo>
                  <a:pt x="337" y="91"/>
                  <a:pt x="336" y="89"/>
                  <a:pt x="336" y="86"/>
                </a:cubicBezTo>
                <a:cubicBezTo>
                  <a:pt x="336" y="86"/>
                  <a:pt x="336" y="86"/>
                  <a:pt x="336" y="86"/>
                </a:cubicBezTo>
                <a:cubicBezTo>
                  <a:pt x="331" y="82"/>
                  <a:pt x="334" y="73"/>
                  <a:pt x="335" y="68"/>
                </a:cubicBezTo>
                <a:cubicBezTo>
                  <a:pt x="336" y="62"/>
                  <a:pt x="332" y="50"/>
                  <a:pt x="337" y="46"/>
                </a:cubicBezTo>
                <a:cubicBezTo>
                  <a:pt x="341" y="43"/>
                  <a:pt x="342" y="37"/>
                  <a:pt x="342" y="33"/>
                </a:cubicBezTo>
                <a:cubicBezTo>
                  <a:pt x="346" y="24"/>
                  <a:pt x="346" y="24"/>
                  <a:pt x="346" y="24"/>
                </a:cubicBezTo>
                <a:cubicBezTo>
                  <a:pt x="346" y="24"/>
                  <a:pt x="346" y="24"/>
                  <a:pt x="346" y="24"/>
                </a:cubicBezTo>
                <a:cubicBezTo>
                  <a:pt x="347" y="22"/>
                  <a:pt x="347" y="19"/>
                  <a:pt x="347" y="17"/>
                </a:cubicBezTo>
                <a:cubicBezTo>
                  <a:pt x="346" y="12"/>
                  <a:pt x="351" y="11"/>
                  <a:pt x="354" y="8"/>
                </a:cubicBezTo>
                <a:cubicBezTo>
                  <a:pt x="355" y="6"/>
                  <a:pt x="354" y="3"/>
                  <a:pt x="355" y="0"/>
                </a:cubicBezTo>
                <a:cubicBezTo>
                  <a:pt x="125" y="21"/>
                  <a:pt x="125" y="21"/>
                  <a:pt x="125" y="21"/>
                </a:cubicBezTo>
                <a:cubicBezTo>
                  <a:pt x="125" y="21"/>
                  <a:pt x="125" y="21"/>
                  <a:pt x="125" y="21"/>
                </a:cubicBezTo>
                <a:cubicBezTo>
                  <a:pt x="125" y="22"/>
                  <a:pt x="125" y="23"/>
                  <a:pt x="125" y="27"/>
                </a:cubicBezTo>
                <a:cubicBezTo>
                  <a:pt x="125" y="31"/>
                  <a:pt x="131" y="42"/>
                  <a:pt x="133" y="47"/>
                </a:cubicBezTo>
                <a:cubicBezTo>
                  <a:pt x="139" y="56"/>
                  <a:pt x="150" y="49"/>
                  <a:pt x="150" y="65"/>
                </a:cubicBezTo>
                <a:cubicBezTo>
                  <a:pt x="150" y="67"/>
                  <a:pt x="150" y="71"/>
                  <a:pt x="150" y="73"/>
                </a:cubicBezTo>
                <a:cubicBezTo>
                  <a:pt x="151" y="74"/>
                  <a:pt x="151" y="76"/>
                  <a:pt x="152" y="77"/>
                </a:cubicBezTo>
                <a:cubicBezTo>
                  <a:pt x="152" y="79"/>
                  <a:pt x="154" y="80"/>
                  <a:pt x="155" y="81"/>
                </a:cubicBezTo>
                <a:cubicBezTo>
                  <a:pt x="160" y="82"/>
                  <a:pt x="160" y="86"/>
                  <a:pt x="165" y="89"/>
                </a:cubicBezTo>
                <a:cubicBezTo>
                  <a:pt x="170" y="91"/>
                  <a:pt x="174" y="92"/>
                  <a:pt x="176" y="97"/>
                </a:cubicBezTo>
                <a:cubicBezTo>
                  <a:pt x="177" y="102"/>
                  <a:pt x="177" y="103"/>
                  <a:pt x="174" y="106"/>
                </a:cubicBezTo>
                <a:cubicBezTo>
                  <a:pt x="173" y="108"/>
                  <a:pt x="167" y="105"/>
                  <a:pt x="165" y="106"/>
                </a:cubicBezTo>
                <a:cubicBezTo>
                  <a:pt x="165" y="106"/>
                  <a:pt x="173" y="112"/>
                  <a:pt x="173" y="116"/>
                </a:cubicBezTo>
                <a:cubicBezTo>
                  <a:pt x="174" y="120"/>
                  <a:pt x="168" y="125"/>
                  <a:pt x="170" y="127"/>
                </a:cubicBezTo>
                <a:cubicBezTo>
                  <a:pt x="175" y="130"/>
                  <a:pt x="174" y="132"/>
                  <a:pt x="177" y="135"/>
                </a:cubicBezTo>
                <a:cubicBezTo>
                  <a:pt x="179" y="137"/>
                  <a:pt x="181" y="136"/>
                  <a:pt x="183" y="137"/>
                </a:cubicBezTo>
                <a:cubicBezTo>
                  <a:pt x="186" y="139"/>
                  <a:pt x="188" y="146"/>
                  <a:pt x="190" y="148"/>
                </a:cubicBezTo>
                <a:cubicBezTo>
                  <a:pt x="199" y="163"/>
                  <a:pt x="199" y="163"/>
                  <a:pt x="199" y="163"/>
                </a:cubicBezTo>
                <a:cubicBezTo>
                  <a:pt x="203" y="170"/>
                  <a:pt x="205" y="175"/>
                  <a:pt x="202" y="183"/>
                </a:cubicBezTo>
                <a:cubicBezTo>
                  <a:pt x="200" y="191"/>
                  <a:pt x="202" y="187"/>
                  <a:pt x="207" y="191"/>
                </a:cubicBezTo>
                <a:cubicBezTo>
                  <a:pt x="211" y="192"/>
                  <a:pt x="212" y="196"/>
                  <a:pt x="215" y="198"/>
                </a:cubicBezTo>
                <a:cubicBezTo>
                  <a:pt x="219" y="201"/>
                  <a:pt x="228" y="205"/>
                  <a:pt x="229" y="210"/>
                </a:cubicBezTo>
                <a:cubicBezTo>
                  <a:pt x="232" y="215"/>
                  <a:pt x="233" y="225"/>
                  <a:pt x="232" y="231"/>
                </a:cubicBezTo>
                <a:cubicBezTo>
                  <a:pt x="231" y="234"/>
                  <a:pt x="228" y="248"/>
                  <a:pt x="233" y="243"/>
                </a:cubicBezTo>
                <a:cubicBezTo>
                  <a:pt x="235" y="241"/>
                  <a:pt x="239" y="237"/>
                  <a:pt x="239" y="243"/>
                </a:cubicBezTo>
                <a:cubicBezTo>
                  <a:pt x="239" y="246"/>
                  <a:pt x="236" y="248"/>
                  <a:pt x="236" y="250"/>
                </a:cubicBezTo>
                <a:cubicBezTo>
                  <a:pt x="242" y="251"/>
                  <a:pt x="248" y="248"/>
                  <a:pt x="250" y="256"/>
                </a:cubicBezTo>
                <a:cubicBezTo>
                  <a:pt x="252" y="261"/>
                  <a:pt x="254" y="267"/>
                  <a:pt x="254" y="272"/>
                </a:cubicBezTo>
                <a:cubicBezTo>
                  <a:pt x="254" y="281"/>
                  <a:pt x="256" y="285"/>
                  <a:pt x="253" y="293"/>
                </a:cubicBezTo>
                <a:cubicBezTo>
                  <a:pt x="251" y="300"/>
                  <a:pt x="264" y="300"/>
                  <a:pt x="264" y="308"/>
                </a:cubicBezTo>
                <a:cubicBezTo>
                  <a:pt x="260" y="320"/>
                  <a:pt x="271" y="320"/>
                  <a:pt x="277" y="327"/>
                </a:cubicBezTo>
                <a:cubicBezTo>
                  <a:pt x="280" y="332"/>
                  <a:pt x="279" y="331"/>
                  <a:pt x="286" y="333"/>
                </a:cubicBezTo>
                <a:cubicBezTo>
                  <a:pt x="291" y="335"/>
                  <a:pt x="298" y="342"/>
                  <a:pt x="305" y="345"/>
                </a:cubicBezTo>
                <a:cubicBezTo>
                  <a:pt x="308" y="347"/>
                  <a:pt x="315" y="354"/>
                  <a:pt x="316" y="355"/>
                </a:cubicBezTo>
                <a:cubicBezTo>
                  <a:pt x="324" y="355"/>
                  <a:pt x="334" y="357"/>
                  <a:pt x="339" y="364"/>
                </a:cubicBezTo>
                <a:cubicBezTo>
                  <a:pt x="343" y="370"/>
                  <a:pt x="353" y="373"/>
                  <a:pt x="355" y="379"/>
                </a:cubicBezTo>
                <a:cubicBezTo>
                  <a:pt x="358" y="389"/>
                  <a:pt x="360" y="382"/>
                  <a:pt x="365" y="387"/>
                </a:cubicBezTo>
                <a:cubicBezTo>
                  <a:pt x="366" y="388"/>
                  <a:pt x="369" y="394"/>
                  <a:pt x="369" y="396"/>
                </a:cubicBezTo>
                <a:cubicBezTo>
                  <a:pt x="370" y="399"/>
                  <a:pt x="374" y="399"/>
                  <a:pt x="374" y="402"/>
                </a:cubicBezTo>
                <a:cubicBezTo>
                  <a:pt x="377" y="413"/>
                  <a:pt x="381" y="402"/>
                  <a:pt x="386" y="409"/>
                </a:cubicBezTo>
                <a:cubicBezTo>
                  <a:pt x="391" y="415"/>
                  <a:pt x="394" y="421"/>
                  <a:pt x="398" y="428"/>
                </a:cubicBezTo>
                <a:cubicBezTo>
                  <a:pt x="402" y="433"/>
                  <a:pt x="403" y="434"/>
                  <a:pt x="409" y="433"/>
                </a:cubicBezTo>
                <a:cubicBezTo>
                  <a:pt x="415" y="433"/>
                  <a:pt x="415" y="439"/>
                  <a:pt x="415" y="443"/>
                </a:cubicBezTo>
                <a:cubicBezTo>
                  <a:pt x="417" y="446"/>
                  <a:pt x="421" y="445"/>
                  <a:pt x="421" y="450"/>
                </a:cubicBezTo>
                <a:cubicBezTo>
                  <a:pt x="421" y="457"/>
                  <a:pt x="420" y="462"/>
                  <a:pt x="417" y="469"/>
                </a:cubicBezTo>
                <a:cubicBezTo>
                  <a:pt x="416" y="472"/>
                  <a:pt x="410" y="477"/>
                  <a:pt x="410" y="479"/>
                </a:cubicBezTo>
                <a:cubicBezTo>
                  <a:pt x="410" y="480"/>
                  <a:pt x="416" y="483"/>
                  <a:pt x="417" y="486"/>
                </a:cubicBezTo>
                <a:cubicBezTo>
                  <a:pt x="420" y="496"/>
                  <a:pt x="414" y="501"/>
                  <a:pt x="408" y="506"/>
                </a:cubicBezTo>
                <a:cubicBezTo>
                  <a:pt x="408" y="506"/>
                  <a:pt x="408" y="506"/>
                  <a:pt x="408" y="506"/>
                </a:cubicBezTo>
                <a:cubicBezTo>
                  <a:pt x="550" y="506"/>
                  <a:pt x="550" y="506"/>
                  <a:pt x="550" y="506"/>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7" name="Freeform 16"/>
          <p:cNvSpPr>
            <a:spLocks/>
          </p:cNvSpPr>
          <p:nvPr/>
        </p:nvSpPr>
        <p:spPr bwMode="auto">
          <a:xfrm>
            <a:off x="7183803" y="1584154"/>
            <a:ext cx="1092119" cy="1585411"/>
          </a:xfrm>
          <a:custGeom>
            <a:avLst/>
            <a:gdLst/>
            <a:ahLst/>
            <a:cxnLst>
              <a:cxn ang="0">
                <a:pos x="51" y="117"/>
              </a:cxn>
              <a:cxn ang="0">
                <a:pos x="37" y="137"/>
              </a:cxn>
              <a:cxn ang="0">
                <a:pos x="22" y="166"/>
              </a:cxn>
              <a:cxn ang="0">
                <a:pos x="4" y="224"/>
              </a:cxn>
              <a:cxn ang="0">
                <a:pos x="10" y="251"/>
              </a:cxn>
              <a:cxn ang="0">
                <a:pos x="7" y="274"/>
              </a:cxn>
              <a:cxn ang="0">
                <a:pos x="18" y="304"/>
              </a:cxn>
              <a:cxn ang="0">
                <a:pos x="26" y="345"/>
              </a:cxn>
              <a:cxn ang="0">
                <a:pos x="49" y="359"/>
              </a:cxn>
              <a:cxn ang="0">
                <a:pos x="66" y="392"/>
              </a:cxn>
              <a:cxn ang="0">
                <a:pos x="53" y="464"/>
              </a:cxn>
              <a:cxn ang="0">
                <a:pos x="47" y="494"/>
              </a:cxn>
              <a:cxn ang="0">
                <a:pos x="66" y="525"/>
              </a:cxn>
              <a:cxn ang="0">
                <a:pos x="81" y="540"/>
              </a:cxn>
              <a:cxn ang="0">
                <a:pos x="109" y="556"/>
              </a:cxn>
              <a:cxn ang="0">
                <a:pos x="117" y="529"/>
              </a:cxn>
              <a:cxn ang="0">
                <a:pos x="146" y="532"/>
              </a:cxn>
              <a:cxn ang="0">
                <a:pos x="181" y="528"/>
              </a:cxn>
              <a:cxn ang="0">
                <a:pos x="213" y="546"/>
              </a:cxn>
              <a:cxn ang="0">
                <a:pos x="241" y="561"/>
              </a:cxn>
              <a:cxn ang="0">
                <a:pos x="282" y="577"/>
              </a:cxn>
              <a:cxn ang="0">
                <a:pos x="306" y="581"/>
              </a:cxn>
              <a:cxn ang="0">
                <a:pos x="306" y="565"/>
              </a:cxn>
              <a:cxn ang="0">
                <a:pos x="309" y="545"/>
              </a:cxn>
              <a:cxn ang="0">
                <a:pos x="306" y="520"/>
              </a:cxn>
              <a:cxn ang="0">
                <a:pos x="339" y="508"/>
              </a:cxn>
              <a:cxn ang="0">
                <a:pos x="360" y="505"/>
              </a:cxn>
              <a:cxn ang="0">
                <a:pos x="340" y="489"/>
              </a:cxn>
              <a:cxn ang="0">
                <a:pos x="319" y="469"/>
              </a:cxn>
              <a:cxn ang="0">
                <a:pos x="302" y="436"/>
              </a:cxn>
              <a:cxn ang="0">
                <a:pos x="287" y="407"/>
              </a:cxn>
              <a:cxn ang="0">
                <a:pos x="267" y="384"/>
              </a:cxn>
              <a:cxn ang="0">
                <a:pos x="321" y="356"/>
              </a:cxn>
              <a:cxn ang="0">
                <a:pos x="334" y="311"/>
              </a:cxn>
              <a:cxn ang="0">
                <a:pos x="314" y="310"/>
              </a:cxn>
              <a:cxn ang="0">
                <a:pos x="304" y="293"/>
              </a:cxn>
              <a:cxn ang="0">
                <a:pos x="352" y="238"/>
              </a:cxn>
              <a:cxn ang="0">
                <a:pos x="402" y="230"/>
              </a:cxn>
              <a:cxn ang="0">
                <a:pos x="369" y="185"/>
              </a:cxn>
              <a:cxn ang="0">
                <a:pos x="335" y="128"/>
              </a:cxn>
              <a:cxn ang="0">
                <a:pos x="308" y="81"/>
              </a:cxn>
              <a:cxn ang="0">
                <a:pos x="262" y="36"/>
              </a:cxn>
              <a:cxn ang="0">
                <a:pos x="247" y="17"/>
              </a:cxn>
              <a:cxn ang="0">
                <a:pos x="211" y="12"/>
              </a:cxn>
              <a:cxn ang="0">
                <a:pos x="149" y="16"/>
              </a:cxn>
              <a:cxn ang="0">
                <a:pos x="102" y="61"/>
              </a:cxn>
              <a:cxn ang="0">
                <a:pos x="89" y="85"/>
              </a:cxn>
              <a:cxn ang="0">
                <a:pos x="62" y="98"/>
              </a:cxn>
            </a:cxnLst>
            <a:rect l="0" t="0" r="r" b="b"/>
            <a:pathLst>
              <a:path w="402" h="583">
                <a:moveTo>
                  <a:pt x="62" y="98"/>
                </a:moveTo>
                <a:cubicBezTo>
                  <a:pt x="56" y="106"/>
                  <a:pt x="56" y="106"/>
                  <a:pt x="56" y="106"/>
                </a:cubicBezTo>
                <a:cubicBezTo>
                  <a:pt x="54" y="109"/>
                  <a:pt x="53" y="114"/>
                  <a:pt x="51" y="117"/>
                </a:cubicBezTo>
                <a:cubicBezTo>
                  <a:pt x="48" y="122"/>
                  <a:pt x="45" y="129"/>
                  <a:pt x="42" y="134"/>
                </a:cubicBezTo>
                <a:cubicBezTo>
                  <a:pt x="40" y="136"/>
                  <a:pt x="39" y="132"/>
                  <a:pt x="37" y="132"/>
                </a:cubicBezTo>
                <a:cubicBezTo>
                  <a:pt x="36" y="132"/>
                  <a:pt x="37" y="136"/>
                  <a:pt x="37" y="137"/>
                </a:cubicBezTo>
                <a:cubicBezTo>
                  <a:pt x="37" y="139"/>
                  <a:pt x="32" y="142"/>
                  <a:pt x="30" y="144"/>
                </a:cubicBezTo>
                <a:cubicBezTo>
                  <a:pt x="28" y="147"/>
                  <a:pt x="28" y="150"/>
                  <a:pt x="29" y="152"/>
                </a:cubicBezTo>
                <a:cubicBezTo>
                  <a:pt x="31" y="155"/>
                  <a:pt x="23" y="163"/>
                  <a:pt x="22" y="166"/>
                </a:cubicBezTo>
                <a:cubicBezTo>
                  <a:pt x="18" y="172"/>
                  <a:pt x="14" y="177"/>
                  <a:pt x="12" y="185"/>
                </a:cubicBezTo>
                <a:cubicBezTo>
                  <a:pt x="11" y="188"/>
                  <a:pt x="5" y="207"/>
                  <a:pt x="2" y="208"/>
                </a:cubicBezTo>
                <a:cubicBezTo>
                  <a:pt x="2" y="212"/>
                  <a:pt x="6" y="220"/>
                  <a:pt x="4" y="224"/>
                </a:cubicBezTo>
                <a:cubicBezTo>
                  <a:pt x="0" y="229"/>
                  <a:pt x="7" y="228"/>
                  <a:pt x="7" y="233"/>
                </a:cubicBezTo>
                <a:cubicBezTo>
                  <a:pt x="7" y="237"/>
                  <a:pt x="6" y="240"/>
                  <a:pt x="6" y="244"/>
                </a:cubicBezTo>
                <a:cubicBezTo>
                  <a:pt x="6" y="247"/>
                  <a:pt x="10" y="247"/>
                  <a:pt x="10" y="251"/>
                </a:cubicBezTo>
                <a:cubicBezTo>
                  <a:pt x="10" y="263"/>
                  <a:pt x="10" y="263"/>
                  <a:pt x="10" y="263"/>
                </a:cubicBezTo>
                <a:cubicBezTo>
                  <a:pt x="10" y="267"/>
                  <a:pt x="8" y="265"/>
                  <a:pt x="6" y="267"/>
                </a:cubicBezTo>
                <a:cubicBezTo>
                  <a:pt x="4" y="269"/>
                  <a:pt x="7" y="272"/>
                  <a:pt x="7" y="274"/>
                </a:cubicBezTo>
                <a:cubicBezTo>
                  <a:pt x="11" y="278"/>
                  <a:pt x="2" y="279"/>
                  <a:pt x="8" y="282"/>
                </a:cubicBezTo>
                <a:cubicBezTo>
                  <a:pt x="12" y="283"/>
                  <a:pt x="13" y="281"/>
                  <a:pt x="14" y="287"/>
                </a:cubicBezTo>
                <a:cubicBezTo>
                  <a:pt x="15" y="292"/>
                  <a:pt x="14" y="299"/>
                  <a:pt x="18" y="304"/>
                </a:cubicBezTo>
                <a:cubicBezTo>
                  <a:pt x="21" y="309"/>
                  <a:pt x="22" y="312"/>
                  <a:pt x="16" y="316"/>
                </a:cubicBezTo>
                <a:cubicBezTo>
                  <a:pt x="3" y="324"/>
                  <a:pt x="17" y="326"/>
                  <a:pt x="19" y="334"/>
                </a:cubicBezTo>
                <a:cubicBezTo>
                  <a:pt x="21" y="339"/>
                  <a:pt x="22" y="342"/>
                  <a:pt x="26" y="345"/>
                </a:cubicBezTo>
                <a:cubicBezTo>
                  <a:pt x="26" y="345"/>
                  <a:pt x="26" y="345"/>
                  <a:pt x="26" y="345"/>
                </a:cubicBezTo>
                <a:cubicBezTo>
                  <a:pt x="30" y="347"/>
                  <a:pt x="35" y="350"/>
                  <a:pt x="36" y="354"/>
                </a:cubicBezTo>
                <a:cubicBezTo>
                  <a:pt x="38" y="359"/>
                  <a:pt x="44" y="358"/>
                  <a:pt x="49" y="359"/>
                </a:cubicBezTo>
                <a:cubicBezTo>
                  <a:pt x="51" y="360"/>
                  <a:pt x="57" y="359"/>
                  <a:pt x="57" y="362"/>
                </a:cubicBezTo>
                <a:cubicBezTo>
                  <a:pt x="57" y="367"/>
                  <a:pt x="56" y="371"/>
                  <a:pt x="58" y="376"/>
                </a:cubicBezTo>
                <a:cubicBezTo>
                  <a:pt x="62" y="381"/>
                  <a:pt x="65" y="386"/>
                  <a:pt x="66" y="392"/>
                </a:cubicBezTo>
                <a:cubicBezTo>
                  <a:pt x="67" y="398"/>
                  <a:pt x="61" y="403"/>
                  <a:pt x="60" y="409"/>
                </a:cubicBezTo>
                <a:cubicBezTo>
                  <a:pt x="58" y="416"/>
                  <a:pt x="57" y="431"/>
                  <a:pt x="59" y="438"/>
                </a:cubicBezTo>
                <a:cubicBezTo>
                  <a:pt x="62" y="447"/>
                  <a:pt x="64" y="459"/>
                  <a:pt x="53" y="464"/>
                </a:cubicBezTo>
                <a:cubicBezTo>
                  <a:pt x="52" y="466"/>
                  <a:pt x="44" y="470"/>
                  <a:pt x="45" y="472"/>
                </a:cubicBezTo>
                <a:cubicBezTo>
                  <a:pt x="47" y="476"/>
                  <a:pt x="50" y="479"/>
                  <a:pt x="53" y="482"/>
                </a:cubicBezTo>
                <a:cubicBezTo>
                  <a:pt x="60" y="489"/>
                  <a:pt x="51" y="488"/>
                  <a:pt x="47" y="494"/>
                </a:cubicBezTo>
                <a:cubicBezTo>
                  <a:pt x="45" y="496"/>
                  <a:pt x="42" y="504"/>
                  <a:pt x="45" y="506"/>
                </a:cubicBezTo>
                <a:cubicBezTo>
                  <a:pt x="49" y="508"/>
                  <a:pt x="52" y="509"/>
                  <a:pt x="54" y="513"/>
                </a:cubicBezTo>
                <a:cubicBezTo>
                  <a:pt x="57" y="521"/>
                  <a:pt x="59" y="521"/>
                  <a:pt x="66" y="525"/>
                </a:cubicBezTo>
                <a:cubicBezTo>
                  <a:pt x="68" y="527"/>
                  <a:pt x="68" y="528"/>
                  <a:pt x="68" y="531"/>
                </a:cubicBezTo>
                <a:cubicBezTo>
                  <a:pt x="68" y="532"/>
                  <a:pt x="71" y="535"/>
                  <a:pt x="72" y="537"/>
                </a:cubicBezTo>
                <a:cubicBezTo>
                  <a:pt x="74" y="544"/>
                  <a:pt x="81" y="537"/>
                  <a:pt x="81" y="540"/>
                </a:cubicBezTo>
                <a:cubicBezTo>
                  <a:pt x="81" y="542"/>
                  <a:pt x="80" y="545"/>
                  <a:pt x="80" y="546"/>
                </a:cubicBezTo>
                <a:cubicBezTo>
                  <a:pt x="80" y="564"/>
                  <a:pt x="91" y="550"/>
                  <a:pt x="97" y="555"/>
                </a:cubicBezTo>
                <a:cubicBezTo>
                  <a:pt x="100" y="558"/>
                  <a:pt x="109" y="565"/>
                  <a:pt x="109" y="556"/>
                </a:cubicBezTo>
                <a:cubicBezTo>
                  <a:pt x="109" y="549"/>
                  <a:pt x="114" y="549"/>
                  <a:pt x="115" y="545"/>
                </a:cubicBezTo>
                <a:cubicBezTo>
                  <a:pt x="116" y="542"/>
                  <a:pt x="116" y="540"/>
                  <a:pt x="117" y="538"/>
                </a:cubicBezTo>
                <a:cubicBezTo>
                  <a:pt x="117" y="537"/>
                  <a:pt x="113" y="527"/>
                  <a:pt x="117" y="529"/>
                </a:cubicBezTo>
                <a:cubicBezTo>
                  <a:pt x="122" y="530"/>
                  <a:pt x="123" y="524"/>
                  <a:pt x="127" y="527"/>
                </a:cubicBezTo>
                <a:cubicBezTo>
                  <a:pt x="127" y="527"/>
                  <a:pt x="127" y="527"/>
                  <a:pt x="127" y="527"/>
                </a:cubicBezTo>
                <a:cubicBezTo>
                  <a:pt x="146" y="532"/>
                  <a:pt x="146" y="532"/>
                  <a:pt x="146" y="532"/>
                </a:cubicBezTo>
                <a:cubicBezTo>
                  <a:pt x="146" y="529"/>
                  <a:pt x="146" y="525"/>
                  <a:pt x="145" y="521"/>
                </a:cubicBezTo>
                <a:cubicBezTo>
                  <a:pt x="150" y="521"/>
                  <a:pt x="156" y="520"/>
                  <a:pt x="161" y="521"/>
                </a:cubicBezTo>
                <a:cubicBezTo>
                  <a:pt x="169" y="522"/>
                  <a:pt x="174" y="525"/>
                  <a:pt x="181" y="528"/>
                </a:cubicBezTo>
                <a:cubicBezTo>
                  <a:pt x="190" y="532"/>
                  <a:pt x="186" y="527"/>
                  <a:pt x="192" y="525"/>
                </a:cubicBezTo>
                <a:cubicBezTo>
                  <a:pt x="194" y="524"/>
                  <a:pt x="206" y="532"/>
                  <a:pt x="207" y="535"/>
                </a:cubicBezTo>
                <a:cubicBezTo>
                  <a:pt x="208" y="539"/>
                  <a:pt x="210" y="542"/>
                  <a:pt x="213" y="546"/>
                </a:cubicBezTo>
                <a:cubicBezTo>
                  <a:pt x="222" y="554"/>
                  <a:pt x="220" y="542"/>
                  <a:pt x="230" y="546"/>
                </a:cubicBezTo>
                <a:cubicBezTo>
                  <a:pt x="231" y="546"/>
                  <a:pt x="231" y="554"/>
                  <a:pt x="231" y="555"/>
                </a:cubicBezTo>
                <a:cubicBezTo>
                  <a:pt x="230" y="562"/>
                  <a:pt x="237" y="559"/>
                  <a:pt x="241" y="561"/>
                </a:cubicBezTo>
                <a:cubicBezTo>
                  <a:pt x="248" y="558"/>
                  <a:pt x="251" y="554"/>
                  <a:pt x="259" y="557"/>
                </a:cubicBezTo>
                <a:cubicBezTo>
                  <a:pt x="263" y="558"/>
                  <a:pt x="268" y="559"/>
                  <a:pt x="271" y="562"/>
                </a:cubicBezTo>
                <a:cubicBezTo>
                  <a:pt x="275" y="567"/>
                  <a:pt x="271" y="579"/>
                  <a:pt x="282" y="577"/>
                </a:cubicBezTo>
                <a:cubicBezTo>
                  <a:pt x="287" y="576"/>
                  <a:pt x="286" y="581"/>
                  <a:pt x="290" y="582"/>
                </a:cubicBezTo>
                <a:cubicBezTo>
                  <a:pt x="293" y="583"/>
                  <a:pt x="295" y="580"/>
                  <a:pt x="299" y="581"/>
                </a:cubicBezTo>
                <a:cubicBezTo>
                  <a:pt x="306" y="581"/>
                  <a:pt x="306" y="581"/>
                  <a:pt x="306" y="581"/>
                </a:cubicBezTo>
                <a:cubicBezTo>
                  <a:pt x="306" y="581"/>
                  <a:pt x="306" y="581"/>
                  <a:pt x="306" y="581"/>
                </a:cubicBezTo>
                <a:cubicBezTo>
                  <a:pt x="306" y="577"/>
                  <a:pt x="309" y="576"/>
                  <a:pt x="309" y="572"/>
                </a:cubicBezTo>
                <a:cubicBezTo>
                  <a:pt x="309" y="569"/>
                  <a:pt x="305" y="569"/>
                  <a:pt x="306" y="565"/>
                </a:cubicBezTo>
                <a:cubicBezTo>
                  <a:pt x="307" y="564"/>
                  <a:pt x="310" y="561"/>
                  <a:pt x="310" y="561"/>
                </a:cubicBezTo>
                <a:cubicBezTo>
                  <a:pt x="310" y="558"/>
                  <a:pt x="305" y="556"/>
                  <a:pt x="304" y="554"/>
                </a:cubicBezTo>
                <a:cubicBezTo>
                  <a:pt x="304" y="553"/>
                  <a:pt x="308" y="546"/>
                  <a:pt x="309" y="545"/>
                </a:cubicBezTo>
                <a:cubicBezTo>
                  <a:pt x="310" y="544"/>
                  <a:pt x="313" y="546"/>
                  <a:pt x="313" y="544"/>
                </a:cubicBezTo>
                <a:cubicBezTo>
                  <a:pt x="313" y="539"/>
                  <a:pt x="308" y="534"/>
                  <a:pt x="304" y="531"/>
                </a:cubicBezTo>
                <a:cubicBezTo>
                  <a:pt x="302" y="528"/>
                  <a:pt x="306" y="523"/>
                  <a:pt x="306" y="520"/>
                </a:cubicBezTo>
                <a:cubicBezTo>
                  <a:pt x="308" y="517"/>
                  <a:pt x="310" y="514"/>
                  <a:pt x="312" y="511"/>
                </a:cubicBezTo>
                <a:cubicBezTo>
                  <a:pt x="315" y="509"/>
                  <a:pt x="317" y="511"/>
                  <a:pt x="318" y="506"/>
                </a:cubicBezTo>
                <a:cubicBezTo>
                  <a:pt x="319" y="502"/>
                  <a:pt x="335" y="507"/>
                  <a:pt x="339" y="508"/>
                </a:cubicBezTo>
                <a:cubicBezTo>
                  <a:pt x="343" y="509"/>
                  <a:pt x="351" y="513"/>
                  <a:pt x="354" y="513"/>
                </a:cubicBezTo>
                <a:cubicBezTo>
                  <a:pt x="356" y="513"/>
                  <a:pt x="359" y="510"/>
                  <a:pt x="361" y="509"/>
                </a:cubicBezTo>
                <a:cubicBezTo>
                  <a:pt x="365" y="508"/>
                  <a:pt x="362" y="508"/>
                  <a:pt x="360" y="505"/>
                </a:cubicBezTo>
                <a:cubicBezTo>
                  <a:pt x="359" y="502"/>
                  <a:pt x="362" y="500"/>
                  <a:pt x="357" y="498"/>
                </a:cubicBezTo>
                <a:cubicBezTo>
                  <a:pt x="354" y="497"/>
                  <a:pt x="350" y="495"/>
                  <a:pt x="346" y="497"/>
                </a:cubicBezTo>
                <a:cubicBezTo>
                  <a:pt x="338" y="500"/>
                  <a:pt x="342" y="492"/>
                  <a:pt x="340" y="489"/>
                </a:cubicBezTo>
                <a:cubicBezTo>
                  <a:pt x="337" y="485"/>
                  <a:pt x="332" y="482"/>
                  <a:pt x="327" y="479"/>
                </a:cubicBezTo>
                <a:cubicBezTo>
                  <a:pt x="323" y="477"/>
                  <a:pt x="327" y="476"/>
                  <a:pt x="327" y="473"/>
                </a:cubicBezTo>
                <a:cubicBezTo>
                  <a:pt x="327" y="470"/>
                  <a:pt x="320" y="471"/>
                  <a:pt x="319" y="469"/>
                </a:cubicBezTo>
                <a:cubicBezTo>
                  <a:pt x="317" y="466"/>
                  <a:pt x="316" y="469"/>
                  <a:pt x="313" y="464"/>
                </a:cubicBezTo>
                <a:cubicBezTo>
                  <a:pt x="307" y="456"/>
                  <a:pt x="307" y="456"/>
                  <a:pt x="307" y="456"/>
                </a:cubicBezTo>
                <a:cubicBezTo>
                  <a:pt x="303" y="449"/>
                  <a:pt x="297" y="445"/>
                  <a:pt x="302" y="436"/>
                </a:cubicBezTo>
                <a:cubicBezTo>
                  <a:pt x="308" y="426"/>
                  <a:pt x="294" y="432"/>
                  <a:pt x="296" y="422"/>
                </a:cubicBezTo>
                <a:cubicBezTo>
                  <a:pt x="298" y="415"/>
                  <a:pt x="294" y="416"/>
                  <a:pt x="290" y="413"/>
                </a:cubicBezTo>
                <a:cubicBezTo>
                  <a:pt x="288" y="412"/>
                  <a:pt x="289" y="408"/>
                  <a:pt x="287" y="407"/>
                </a:cubicBezTo>
                <a:cubicBezTo>
                  <a:pt x="285" y="405"/>
                  <a:pt x="282" y="405"/>
                  <a:pt x="280" y="403"/>
                </a:cubicBezTo>
                <a:cubicBezTo>
                  <a:pt x="279" y="402"/>
                  <a:pt x="277" y="396"/>
                  <a:pt x="277" y="394"/>
                </a:cubicBezTo>
                <a:cubicBezTo>
                  <a:pt x="276" y="392"/>
                  <a:pt x="269" y="385"/>
                  <a:pt x="267" y="384"/>
                </a:cubicBezTo>
                <a:cubicBezTo>
                  <a:pt x="310" y="345"/>
                  <a:pt x="310" y="345"/>
                  <a:pt x="310" y="345"/>
                </a:cubicBezTo>
                <a:cubicBezTo>
                  <a:pt x="313" y="347"/>
                  <a:pt x="315" y="350"/>
                  <a:pt x="316" y="353"/>
                </a:cubicBezTo>
                <a:cubicBezTo>
                  <a:pt x="317" y="357"/>
                  <a:pt x="318" y="356"/>
                  <a:pt x="321" y="356"/>
                </a:cubicBezTo>
                <a:cubicBezTo>
                  <a:pt x="323" y="351"/>
                  <a:pt x="327" y="347"/>
                  <a:pt x="328" y="341"/>
                </a:cubicBezTo>
                <a:cubicBezTo>
                  <a:pt x="330" y="334"/>
                  <a:pt x="336" y="334"/>
                  <a:pt x="334" y="325"/>
                </a:cubicBezTo>
                <a:cubicBezTo>
                  <a:pt x="333" y="320"/>
                  <a:pt x="331" y="315"/>
                  <a:pt x="334" y="311"/>
                </a:cubicBezTo>
                <a:cubicBezTo>
                  <a:pt x="335" y="309"/>
                  <a:pt x="329" y="309"/>
                  <a:pt x="327" y="308"/>
                </a:cubicBezTo>
                <a:cubicBezTo>
                  <a:pt x="325" y="307"/>
                  <a:pt x="323" y="307"/>
                  <a:pt x="320" y="306"/>
                </a:cubicBezTo>
                <a:cubicBezTo>
                  <a:pt x="314" y="303"/>
                  <a:pt x="318" y="306"/>
                  <a:pt x="314" y="310"/>
                </a:cubicBezTo>
                <a:cubicBezTo>
                  <a:pt x="312" y="312"/>
                  <a:pt x="311" y="309"/>
                  <a:pt x="310" y="310"/>
                </a:cubicBezTo>
                <a:cubicBezTo>
                  <a:pt x="307" y="311"/>
                  <a:pt x="306" y="309"/>
                  <a:pt x="304" y="307"/>
                </a:cubicBezTo>
                <a:cubicBezTo>
                  <a:pt x="304" y="293"/>
                  <a:pt x="304" y="293"/>
                  <a:pt x="304" y="293"/>
                </a:cubicBezTo>
                <a:cubicBezTo>
                  <a:pt x="319" y="278"/>
                  <a:pt x="319" y="278"/>
                  <a:pt x="319" y="278"/>
                </a:cubicBezTo>
                <a:cubicBezTo>
                  <a:pt x="345" y="271"/>
                  <a:pt x="345" y="271"/>
                  <a:pt x="345" y="271"/>
                </a:cubicBezTo>
                <a:cubicBezTo>
                  <a:pt x="352" y="238"/>
                  <a:pt x="352" y="238"/>
                  <a:pt x="352" y="238"/>
                </a:cubicBezTo>
                <a:cubicBezTo>
                  <a:pt x="366" y="227"/>
                  <a:pt x="366" y="227"/>
                  <a:pt x="366" y="227"/>
                </a:cubicBezTo>
                <a:cubicBezTo>
                  <a:pt x="385" y="246"/>
                  <a:pt x="385" y="246"/>
                  <a:pt x="385" y="246"/>
                </a:cubicBezTo>
                <a:cubicBezTo>
                  <a:pt x="402" y="230"/>
                  <a:pt x="402" y="230"/>
                  <a:pt x="402" y="230"/>
                </a:cubicBezTo>
                <a:cubicBezTo>
                  <a:pt x="402" y="230"/>
                  <a:pt x="402" y="230"/>
                  <a:pt x="402" y="230"/>
                </a:cubicBezTo>
                <a:cubicBezTo>
                  <a:pt x="397" y="223"/>
                  <a:pt x="394" y="216"/>
                  <a:pt x="388" y="210"/>
                </a:cubicBezTo>
                <a:cubicBezTo>
                  <a:pt x="380" y="201"/>
                  <a:pt x="378" y="192"/>
                  <a:pt x="369" y="185"/>
                </a:cubicBezTo>
                <a:cubicBezTo>
                  <a:pt x="361" y="178"/>
                  <a:pt x="357" y="180"/>
                  <a:pt x="354" y="169"/>
                </a:cubicBezTo>
                <a:cubicBezTo>
                  <a:pt x="354" y="166"/>
                  <a:pt x="350" y="165"/>
                  <a:pt x="350" y="159"/>
                </a:cubicBezTo>
                <a:cubicBezTo>
                  <a:pt x="349" y="146"/>
                  <a:pt x="337" y="140"/>
                  <a:pt x="335" y="128"/>
                </a:cubicBezTo>
                <a:cubicBezTo>
                  <a:pt x="333" y="118"/>
                  <a:pt x="323" y="113"/>
                  <a:pt x="321" y="103"/>
                </a:cubicBezTo>
                <a:cubicBezTo>
                  <a:pt x="320" y="98"/>
                  <a:pt x="321" y="92"/>
                  <a:pt x="317" y="88"/>
                </a:cubicBezTo>
                <a:cubicBezTo>
                  <a:pt x="315" y="85"/>
                  <a:pt x="310" y="84"/>
                  <a:pt x="308" y="81"/>
                </a:cubicBezTo>
                <a:cubicBezTo>
                  <a:pt x="307" y="79"/>
                  <a:pt x="307" y="75"/>
                  <a:pt x="304" y="71"/>
                </a:cubicBezTo>
                <a:cubicBezTo>
                  <a:pt x="297" y="60"/>
                  <a:pt x="286" y="64"/>
                  <a:pt x="282" y="49"/>
                </a:cubicBezTo>
                <a:cubicBezTo>
                  <a:pt x="281" y="45"/>
                  <a:pt x="262" y="44"/>
                  <a:pt x="262" y="36"/>
                </a:cubicBezTo>
                <a:cubicBezTo>
                  <a:pt x="262" y="26"/>
                  <a:pt x="258" y="42"/>
                  <a:pt x="256" y="30"/>
                </a:cubicBezTo>
                <a:cubicBezTo>
                  <a:pt x="255" y="28"/>
                  <a:pt x="251" y="29"/>
                  <a:pt x="249" y="25"/>
                </a:cubicBezTo>
                <a:cubicBezTo>
                  <a:pt x="249" y="22"/>
                  <a:pt x="248" y="19"/>
                  <a:pt x="247" y="17"/>
                </a:cubicBezTo>
                <a:cubicBezTo>
                  <a:pt x="246" y="16"/>
                  <a:pt x="245" y="15"/>
                  <a:pt x="243" y="15"/>
                </a:cubicBezTo>
                <a:cubicBezTo>
                  <a:pt x="239" y="15"/>
                  <a:pt x="234" y="12"/>
                  <a:pt x="232" y="14"/>
                </a:cubicBezTo>
                <a:cubicBezTo>
                  <a:pt x="225" y="19"/>
                  <a:pt x="218" y="13"/>
                  <a:pt x="211" y="12"/>
                </a:cubicBezTo>
                <a:cubicBezTo>
                  <a:pt x="199" y="10"/>
                  <a:pt x="187" y="14"/>
                  <a:pt x="176" y="12"/>
                </a:cubicBezTo>
                <a:cubicBezTo>
                  <a:pt x="170" y="10"/>
                  <a:pt x="161" y="0"/>
                  <a:pt x="156" y="4"/>
                </a:cubicBezTo>
                <a:cubicBezTo>
                  <a:pt x="153" y="6"/>
                  <a:pt x="153" y="14"/>
                  <a:pt x="149" y="16"/>
                </a:cubicBezTo>
                <a:cubicBezTo>
                  <a:pt x="145" y="18"/>
                  <a:pt x="137" y="13"/>
                  <a:pt x="132" y="15"/>
                </a:cubicBezTo>
                <a:cubicBezTo>
                  <a:pt x="122" y="19"/>
                  <a:pt x="119" y="25"/>
                  <a:pt x="116" y="34"/>
                </a:cubicBezTo>
                <a:cubicBezTo>
                  <a:pt x="112" y="44"/>
                  <a:pt x="108" y="54"/>
                  <a:pt x="102" y="61"/>
                </a:cubicBezTo>
                <a:cubicBezTo>
                  <a:pt x="99" y="64"/>
                  <a:pt x="104" y="70"/>
                  <a:pt x="103" y="72"/>
                </a:cubicBezTo>
                <a:cubicBezTo>
                  <a:pt x="100" y="76"/>
                  <a:pt x="94" y="75"/>
                  <a:pt x="93" y="78"/>
                </a:cubicBezTo>
                <a:cubicBezTo>
                  <a:pt x="92" y="81"/>
                  <a:pt x="91" y="83"/>
                  <a:pt x="89" y="85"/>
                </a:cubicBezTo>
                <a:cubicBezTo>
                  <a:pt x="85" y="88"/>
                  <a:pt x="83" y="87"/>
                  <a:pt x="81" y="92"/>
                </a:cubicBezTo>
                <a:cubicBezTo>
                  <a:pt x="79" y="98"/>
                  <a:pt x="75" y="100"/>
                  <a:pt x="69" y="100"/>
                </a:cubicBezTo>
                <a:cubicBezTo>
                  <a:pt x="67" y="99"/>
                  <a:pt x="64" y="99"/>
                  <a:pt x="62" y="9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8" name="Freeform 17"/>
          <p:cNvSpPr>
            <a:spLocks/>
          </p:cNvSpPr>
          <p:nvPr/>
        </p:nvSpPr>
        <p:spPr bwMode="auto">
          <a:xfrm>
            <a:off x="7910246" y="2200158"/>
            <a:ext cx="738714" cy="1374350"/>
          </a:xfrm>
          <a:custGeom>
            <a:avLst/>
            <a:gdLst/>
            <a:ahLst/>
            <a:cxnLst>
              <a:cxn ang="0">
                <a:pos x="135" y="3"/>
              </a:cxn>
              <a:cxn ang="0">
                <a:pos x="99" y="0"/>
              </a:cxn>
              <a:cxn ang="0">
                <a:pos x="52" y="51"/>
              </a:cxn>
              <a:cxn ang="0">
                <a:pos x="43" y="83"/>
              </a:cxn>
              <a:cxn ang="0">
                <a:pos x="60" y="81"/>
              </a:cxn>
              <a:cxn ang="0">
                <a:pos x="61" y="114"/>
              </a:cxn>
              <a:cxn ang="0">
                <a:pos x="43" y="118"/>
              </a:cxn>
              <a:cxn ang="0">
                <a:pos x="13" y="176"/>
              </a:cxn>
              <a:cxn ang="0">
                <a:pos x="29" y="195"/>
              </a:cxn>
              <a:cxn ang="0">
                <a:pos x="46" y="237"/>
              </a:cxn>
              <a:cxn ang="0">
                <a:pos x="60" y="252"/>
              </a:cxn>
              <a:cxn ang="0">
                <a:pos x="90" y="271"/>
              </a:cxn>
              <a:cxn ang="0">
                <a:pos x="87" y="286"/>
              </a:cxn>
              <a:cxn ang="0">
                <a:pos x="45" y="284"/>
              </a:cxn>
              <a:cxn ang="0">
                <a:pos x="46" y="317"/>
              </a:cxn>
              <a:cxn ang="0">
                <a:pos x="43" y="334"/>
              </a:cxn>
              <a:cxn ang="0">
                <a:pos x="39" y="354"/>
              </a:cxn>
              <a:cxn ang="0">
                <a:pos x="45" y="363"/>
              </a:cxn>
              <a:cxn ang="0">
                <a:pos x="58" y="378"/>
              </a:cxn>
              <a:cxn ang="0">
                <a:pos x="64" y="396"/>
              </a:cxn>
              <a:cxn ang="0">
                <a:pos x="65" y="431"/>
              </a:cxn>
              <a:cxn ang="0">
                <a:pos x="71" y="489"/>
              </a:cxn>
              <a:cxn ang="0">
                <a:pos x="85" y="501"/>
              </a:cxn>
              <a:cxn ang="0">
                <a:pos x="90" y="489"/>
              </a:cxn>
              <a:cxn ang="0">
                <a:pos x="106" y="496"/>
              </a:cxn>
              <a:cxn ang="0">
                <a:pos x="106" y="483"/>
              </a:cxn>
              <a:cxn ang="0">
                <a:pos x="126" y="472"/>
              </a:cxn>
              <a:cxn ang="0">
                <a:pos x="121" y="444"/>
              </a:cxn>
              <a:cxn ang="0">
                <a:pos x="160" y="437"/>
              </a:cxn>
              <a:cxn ang="0">
                <a:pos x="159" y="409"/>
              </a:cxn>
              <a:cxn ang="0">
                <a:pos x="154" y="381"/>
              </a:cxn>
              <a:cxn ang="0">
                <a:pos x="145" y="358"/>
              </a:cxn>
              <a:cxn ang="0">
                <a:pos x="165" y="348"/>
              </a:cxn>
              <a:cxn ang="0">
                <a:pos x="195" y="331"/>
              </a:cxn>
              <a:cxn ang="0">
                <a:pos x="199" y="317"/>
              </a:cxn>
              <a:cxn ang="0">
                <a:pos x="200" y="303"/>
              </a:cxn>
              <a:cxn ang="0">
                <a:pos x="214" y="296"/>
              </a:cxn>
              <a:cxn ang="0">
                <a:pos x="269" y="264"/>
              </a:cxn>
              <a:cxn ang="0">
                <a:pos x="255" y="215"/>
              </a:cxn>
              <a:cxn ang="0">
                <a:pos x="229" y="195"/>
              </a:cxn>
              <a:cxn ang="0">
                <a:pos x="195" y="168"/>
              </a:cxn>
              <a:cxn ang="0">
                <a:pos x="172" y="155"/>
              </a:cxn>
              <a:cxn ang="0">
                <a:pos x="157" y="124"/>
              </a:cxn>
              <a:cxn ang="0">
                <a:pos x="152" y="100"/>
              </a:cxn>
              <a:cxn ang="0">
                <a:pos x="145" y="65"/>
              </a:cxn>
              <a:cxn ang="0">
                <a:pos x="142" y="57"/>
              </a:cxn>
              <a:cxn ang="0">
                <a:pos x="142" y="40"/>
              </a:cxn>
              <a:cxn ang="0">
                <a:pos x="132" y="33"/>
              </a:cxn>
              <a:cxn ang="0">
                <a:pos x="129" y="25"/>
              </a:cxn>
            </a:cxnLst>
            <a:rect l="0" t="0" r="r" b="b"/>
            <a:pathLst>
              <a:path w="272" h="505">
                <a:moveTo>
                  <a:pt x="144" y="12"/>
                </a:moveTo>
                <a:cubicBezTo>
                  <a:pt x="143" y="12"/>
                  <a:pt x="142" y="11"/>
                  <a:pt x="141" y="10"/>
                </a:cubicBezTo>
                <a:cubicBezTo>
                  <a:pt x="138" y="7"/>
                  <a:pt x="136" y="5"/>
                  <a:pt x="135" y="3"/>
                </a:cubicBezTo>
                <a:cubicBezTo>
                  <a:pt x="135" y="3"/>
                  <a:pt x="135" y="3"/>
                  <a:pt x="135" y="3"/>
                </a:cubicBezTo>
                <a:cubicBezTo>
                  <a:pt x="118" y="19"/>
                  <a:pt x="118" y="19"/>
                  <a:pt x="118" y="19"/>
                </a:cubicBezTo>
                <a:cubicBezTo>
                  <a:pt x="99" y="0"/>
                  <a:pt x="99" y="0"/>
                  <a:pt x="99" y="0"/>
                </a:cubicBezTo>
                <a:cubicBezTo>
                  <a:pt x="85" y="11"/>
                  <a:pt x="85" y="11"/>
                  <a:pt x="85" y="11"/>
                </a:cubicBezTo>
                <a:cubicBezTo>
                  <a:pt x="78" y="44"/>
                  <a:pt x="78" y="44"/>
                  <a:pt x="78" y="44"/>
                </a:cubicBezTo>
                <a:cubicBezTo>
                  <a:pt x="52" y="51"/>
                  <a:pt x="52" y="51"/>
                  <a:pt x="52" y="51"/>
                </a:cubicBezTo>
                <a:cubicBezTo>
                  <a:pt x="37" y="66"/>
                  <a:pt x="37" y="66"/>
                  <a:pt x="37" y="66"/>
                </a:cubicBezTo>
                <a:cubicBezTo>
                  <a:pt x="37" y="80"/>
                  <a:pt x="37" y="80"/>
                  <a:pt x="37" y="80"/>
                </a:cubicBezTo>
                <a:cubicBezTo>
                  <a:pt x="39" y="82"/>
                  <a:pt x="40" y="84"/>
                  <a:pt x="43" y="83"/>
                </a:cubicBezTo>
                <a:cubicBezTo>
                  <a:pt x="44" y="82"/>
                  <a:pt x="45" y="85"/>
                  <a:pt x="47" y="83"/>
                </a:cubicBezTo>
                <a:cubicBezTo>
                  <a:pt x="51" y="79"/>
                  <a:pt x="47" y="76"/>
                  <a:pt x="53" y="79"/>
                </a:cubicBezTo>
                <a:cubicBezTo>
                  <a:pt x="56" y="80"/>
                  <a:pt x="58" y="80"/>
                  <a:pt x="60" y="81"/>
                </a:cubicBezTo>
                <a:cubicBezTo>
                  <a:pt x="62" y="82"/>
                  <a:pt x="68" y="82"/>
                  <a:pt x="67" y="84"/>
                </a:cubicBezTo>
                <a:cubicBezTo>
                  <a:pt x="64" y="88"/>
                  <a:pt x="66" y="93"/>
                  <a:pt x="67" y="98"/>
                </a:cubicBezTo>
                <a:cubicBezTo>
                  <a:pt x="69" y="107"/>
                  <a:pt x="63" y="107"/>
                  <a:pt x="61" y="114"/>
                </a:cubicBezTo>
                <a:cubicBezTo>
                  <a:pt x="60" y="120"/>
                  <a:pt x="56" y="124"/>
                  <a:pt x="54" y="129"/>
                </a:cubicBezTo>
                <a:cubicBezTo>
                  <a:pt x="51" y="129"/>
                  <a:pt x="50" y="130"/>
                  <a:pt x="49" y="126"/>
                </a:cubicBezTo>
                <a:cubicBezTo>
                  <a:pt x="48" y="123"/>
                  <a:pt x="46" y="120"/>
                  <a:pt x="43" y="118"/>
                </a:cubicBezTo>
                <a:cubicBezTo>
                  <a:pt x="0" y="157"/>
                  <a:pt x="0" y="157"/>
                  <a:pt x="0" y="157"/>
                </a:cubicBezTo>
                <a:cubicBezTo>
                  <a:pt x="2" y="158"/>
                  <a:pt x="9" y="165"/>
                  <a:pt x="10" y="167"/>
                </a:cubicBezTo>
                <a:cubicBezTo>
                  <a:pt x="10" y="169"/>
                  <a:pt x="12" y="175"/>
                  <a:pt x="13" y="176"/>
                </a:cubicBezTo>
                <a:cubicBezTo>
                  <a:pt x="15" y="178"/>
                  <a:pt x="18" y="178"/>
                  <a:pt x="20" y="180"/>
                </a:cubicBezTo>
                <a:cubicBezTo>
                  <a:pt x="22" y="181"/>
                  <a:pt x="21" y="185"/>
                  <a:pt x="23" y="186"/>
                </a:cubicBezTo>
                <a:cubicBezTo>
                  <a:pt x="27" y="189"/>
                  <a:pt x="31" y="188"/>
                  <a:pt x="29" y="195"/>
                </a:cubicBezTo>
                <a:cubicBezTo>
                  <a:pt x="27" y="205"/>
                  <a:pt x="41" y="199"/>
                  <a:pt x="35" y="209"/>
                </a:cubicBezTo>
                <a:cubicBezTo>
                  <a:pt x="30" y="218"/>
                  <a:pt x="36" y="222"/>
                  <a:pt x="40" y="229"/>
                </a:cubicBezTo>
                <a:cubicBezTo>
                  <a:pt x="46" y="237"/>
                  <a:pt x="46" y="237"/>
                  <a:pt x="46" y="237"/>
                </a:cubicBezTo>
                <a:cubicBezTo>
                  <a:pt x="49" y="242"/>
                  <a:pt x="50" y="239"/>
                  <a:pt x="52" y="242"/>
                </a:cubicBezTo>
                <a:cubicBezTo>
                  <a:pt x="53" y="244"/>
                  <a:pt x="60" y="243"/>
                  <a:pt x="60" y="246"/>
                </a:cubicBezTo>
                <a:cubicBezTo>
                  <a:pt x="60" y="249"/>
                  <a:pt x="56" y="250"/>
                  <a:pt x="60" y="252"/>
                </a:cubicBezTo>
                <a:cubicBezTo>
                  <a:pt x="65" y="255"/>
                  <a:pt x="70" y="258"/>
                  <a:pt x="73" y="262"/>
                </a:cubicBezTo>
                <a:cubicBezTo>
                  <a:pt x="75" y="265"/>
                  <a:pt x="71" y="273"/>
                  <a:pt x="79" y="270"/>
                </a:cubicBezTo>
                <a:cubicBezTo>
                  <a:pt x="83" y="268"/>
                  <a:pt x="87" y="270"/>
                  <a:pt x="90" y="271"/>
                </a:cubicBezTo>
                <a:cubicBezTo>
                  <a:pt x="95" y="273"/>
                  <a:pt x="92" y="275"/>
                  <a:pt x="93" y="278"/>
                </a:cubicBezTo>
                <a:cubicBezTo>
                  <a:pt x="95" y="281"/>
                  <a:pt x="98" y="281"/>
                  <a:pt x="94" y="282"/>
                </a:cubicBezTo>
                <a:cubicBezTo>
                  <a:pt x="92" y="283"/>
                  <a:pt x="89" y="286"/>
                  <a:pt x="87" y="286"/>
                </a:cubicBezTo>
                <a:cubicBezTo>
                  <a:pt x="84" y="286"/>
                  <a:pt x="76" y="282"/>
                  <a:pt x="72" y="281"/>
                </a:cubicBezTo>
                <a:cubicBezTo>
                  <a:pt x="68" y="280"/>
                  <a:pt x="52" y="275"/>
                  <a:pt x="51" y="279"/>
                </a:cubicBezTo>
                <a:cubicBezTo>
                  <a:pt x="50" y="284"/>
                  <a:pt x="48" y="282"/>
                  <a:pt x="45" y="284"/>
                </a:cubicBezTo>
                <a:cubicBezTo>
                  <a:pt x="43" y="287"/>
                  <a:pt x="41" y="290"/>
                  <a:pt x="39" y="293"/>
                </a:cubicBezTo>
                <a:cubicBezTo>
                  <a:pt x="39" y="296"/>
                  <a:pt x="35" y="301"/>
                  <a:pt x="37" y="304"/>
                </a:cubicBezTo>
                <a:cubicBezTo>
                  <a:pt x="41" y="307"/>
                  <a:pt x="46" y="312"/>
                  <a:pt x="46" y="317"/>
                </a:cubicBezTo>
                <a:cubicBezTo>
                  <a:pt x="46" y="319"/>
                  <a:pt x="43" y="317"/>
                  <a:pt x="42" y="318"/>
                </a:cubicBezTo>
                <a:cubicBezTo>
                  <a:pt x="41" y="319"/>
                  <a:pt x="37" y="326"/>
                  <a:pt x="37" y="327"/>
                </a:cubicBezTo>
                <a:cubicBezTo>
                  <a:pt x="38" y="329"/>
                  <a:pt x="43" y="331"/>
                  <a:pt x="43" y="334"/>
                </a:cubicBezTo>
                <a:cubicBezTo>
                  <a:pt x="43" y="334"/>
                  <a:pt x="40" y="337"/>
                  <a:pt x="39" y="338"/>
                </a:cubicBezTo>
                <a:cubicBezTo>
                  <a:pt x="38" y="342"/>
                  <a:pt x="42" y="342"/>
                  <a:pt x="42" y="345"/>
                </a:cubicBezTo>
                <a:cubicBezTo>
                  <a:pt x="42" y="349"/>
                  <a:pt x="39" y="350"/>
                  <a:pt x="39" y="354"/>
                </a:cubicBezTo>
                <a:cubicBezTo>
                  <a:pt x="39" y="354"/>
                  <a:pt x="39" y="354"/>
                  <a:pt x="39" y="354"/>
                </a:cubicBezTo>
                <a:cubicBezTo>
                  <a:pt x="45" y="363"/>
                  <a:pt x="45" y="363"/>
                  <a:pt x="45" y="363"/>
                </a:cubicBezTo>
                <a:cubicBezTo>
                  <a:pt x="45" y="363"/>
                  <a:pt x="45" y="363"/>
                  <a:pt x="45" y="363"/>
                </a:cubicBezTo>
                <a:cubicBezTo>
                  <a:pt x="46" y="363"/>
                  <a:pt x="50" y="362"/>
                  <a:pt x="51" y="362"/>
                </a:cubicBezTo>
                <a:cubicBezTo>
                  <a:pt x="51" y="362"/>
                  <a:pt x="54" y="367"/>
                  <a:pt x="54" y="368"/>
                </a:cubicBezTo>
                <a:cubicBezTo>
                  <a:pt x="55" y="373"/>
                  <a:pt x="59" y="372"/>
                  <a:pt x="58" y="378"/>
                </a:cubicBezTo>
                <a:cubicBezTo>
                  <a:pt x="58" y="382"/>
                  <a:pt x="55" y="385"/>
                  <a:pt x="55" y="389"/>
                </a:cubicBezTo>
                <a:cubicBezTo>
                  <a:pt x="57" y="389"/>
                  <a:pt x="61" y="388"/>
                  <a:pt x="61" y="390"/>
                </a:cubicBezTo>
                <a:cubicBezTo>
                  <a:pt x="53" y="392"/>
                  <a:pt x="61" y="394"/>
                  <a:pt x="64" y="396"/>
                </a:cubicBezTo>
                <a:cubicBezTo>
                  <a:pt x="66" y="398"/>
                  <a:pt x="67" y="397"/>
                  <a:pt x="67" y="400"/>
                </a:cubicBezTo>
                <a:cubicBezTo>
                  <a:pt x="66" y="402"/>
                  <a:pt x="66" y="405"/>
                  <a:pt x="66" y="407"/>
                </a:cubicBezTo>
                <a:cubicBezTo>
                  <a:pt x="64" y="412"/>
                  <a:pt x="62" y="426"/>
                  <a:pt x="65" y="431"/>
                </a:cubicBezTo>
                <a:cubicBezTo>
                  <a:pt x="69" y="436"/>
                  <a:pt x="69" y="438"/>
                  <a:pt x="71" y="444"/>
                </a:cubicBezTo>
                <a:cubicBezTo>
                  <a:pt x="74" y="451"/>
                  <a:pt x="70" y="460"/>
                  <a:pt x="68" y="467"/>
                </a:cubicBezTo>
                <a:cubicBezTo>
                  <a:pt x="65" y="477"/>
                  <a:pt x="74" y="479"/>
                  <a:pt x="71" y="489"/>
                </a:cubicBezTo>
                <a:cubicBezTo>
                  <a:pt x="70" y="492"/>
                  <a:pt x="71" y="496"/>
                  <a:pt x="71" y="499"/>
                </a:cubicBezTo>
                <a:cubicBezTo>
                  <a:pt x="71" y="502"/>
                  <a:pt x="73" y="501"/>
                  <a:pt x="75" y="501"/>
                </a:cubicBezTo>
                <a:cubicBezTo>
                  <a:pt x="78" y="502"/>
                  <a:pt x="82" y="505"/>
                  <a:pt x="85" y="501"/>
                </a:cubicBezTo>
                <a:cubicBezTo>
                  <a:pt x="85" y="500"/>
                  <a:pt x="85" y="498"/>
                  <a:pt x="86" y="496"/>
                </a:cubicBezTo>
                <a:cubicBezTo>
                  <a:pt x="86" y="495"/>
                  <a:pt x="88" y="494"/>
                  <a:pt x="88" y="493"/>
                </a:cubicBezTo>
                <a:cubicBezTo>
                  <a:pt x="90" y="491"/>
                  <a:pt x="87" y="490"/>
                  <a:pt x="90" y="489"/>
                </a:cubicBezTo>
                <a:cubicBezTo>
                  <a:pt x="91" y="488"/>
                  <a:pt x="98" y="485"/>
                  <a:pt x="97" y="488"/>
                </a:cubicBezTo>
                <a:cubicBezTo>
                  <a:pt x="96" y="493"/>
                  <a:pt x="96" y="492"/>
                  <a:pt x="101" y="494"/>
                </a:cubicBezTo>
                <a:cubicBezTo>
                  <a:pt x="106" y="496"/>
                  <a:pt x="106" y="496"/>
                  <a:pt x="106" y="496"/>
                </a:cubicBezTo>
                <a:cubicBezTo>
                  <a:pt x="106" y="496"/>
                  <a:pt x="106" y="496"/>
                  <a:pt x="106" y="496"/>
                </a:cubicBezTo>
                <a:cubicBezTo>
                  <a:pt x="106" y="494"/>
                  <a:pt x="109" y="492"/>
                  <a:pt x="110" y="490"/>
                </a:cubicBezTo>
                <a:cubicBezTo>
                  <a:pt x="111" y="488"/>
                  <a:pt x="106" y="485"/>
                  <a:pt x="106" y="483"/>
                </a:cubicBezTo>
                <a:cubicBezTo>
                  <a:pt x="107" y="479"/>
                  <a:pt x="117" y="477"/>
                  <a:pt x="120" y="479"/>
                </a:cubicBezTo>
                <a:cubicBezTo>
                  <a:pt x="126" y="483"/>
                  <a:pt x="123" y="478"/>
                  <a:pt x="127" y="475"/>
                </a:cubicBezTo>
                <a:cubicBezTo>
                  <a:pt x="128" y="474"/>
                  <a:pt x="127" y="472"/>
                  <a:pt x="126" y="472"/>
                </a:cubicBezTo>
                <a:cubicBezTo>
                  <a:pt x="121" y="470"/>
                  <a:pt x="120" y="465"/>
                  <a:pt x="121" y="460"/>
                </a:cubicBezTo>
                <a:cubicBezTo>
                  <a:pt x="122" y="459"/>
                  <a:pt x="124" y="455"/>
                  <a:pt x="124" y="454"/>
                </a:cubicBezTo>
                <a:cubicBezTo>
                  <a:pt x="123" y="451"/>
                  <a:pt x="118" y="448"/>
                  <a:pt x="121" y="444"/>
                </a:cubicBezTo>
                <a:cubicBezTo>
                  <a:pt x="124" y="440"/>
                  <a:pt x="128" y="445"/>
                  <a:pt x="131" y="444"/>
                </a:cubicBezTo>
                <a:cubicBezTo>
                  <a:pt x="134" y="444"/>
                  <a:pt x="134" y="440"/>
                  <a:pt x="137" y="438"/>
                </a:cubicBezTo>
                <a:cubicBezTo>
                  <a:pt x="146" y="433"/>
                  <a:pt x="152" y="442"/>
                  <a:pt x="160" y="437"/>
                </a:cubicBezTo>
                <a:cubicBezTo>
                  <a:pt x="164" y="434"/>
                  <a:pt x="164" y="427"/>
                  <a:pt x="168" y="426"/>
                </a:cubicBezTo>
                <a:cubicBezTo>
                  <a:pt x="174" y="424"/>
                  <a:pt x="164" y="416"/>
                  <a:pt x="163" y="414"/>
                </a:cubicBezTo>
                <a:cubicBezTo>
                  <a:pt x="162" y="411"/>
                  <a:pt x="166" y="409"/>
                  <a:pt x="159" y="409"/>
                </a:cubicBezTo>
                <a:cubicBezTo>
                  <a:pt x="157" y="409"/>
                  <a:pt x="152" y="404"/>
                  <a:pt x="151" y="402"/>
                </a:cubicBezTo>
                <a:cubicBezTo>
                  <a:pt x="149" y="396"/>
                  <a:pt x="153" y="393"/>
                  <a:pt x="153" y="388"/>
                </a:cubicBezTo>
                <a:cubicBezTo>
                  <a:pt x="154" y="386"/>
                  <a:pt x="153" y="382"/>
                  <a:pt x="154" y="381"/>
                </a:cubicBezTo>
                <a:cubicBezTo>
                  <a:pt x="155" y="378"/>
                  <a:pt x="158" y="378"/>
                  <a:pt x="157" y="374"/>
                </a:cubicBezTo>
                <a:cubicBezTo>
                  <a:pt x="157" y="371"/>
                  <a:pt x="155" y="366"/>
                  <a:pt x="153" y="363"/>
                </a:cubicBezTo>
                <a:cubicBezTo>
                  <a:pt x="151" y="360"/>
                  <a:pt x="146" y="361"/>
                  <a:pt x="145" y="358"/>
                </a:cubicBezTo>
                <a:cubicBezTo>
                  <a:pt x="145" y="355"/>
                  <a:pt x="146" y="353"/>
                  <a:pt x="148" y="351"/>
                </a:cubicBezTo>
                <a:cubicBezTo>
                  <a:pt x="150" y="350"/>
                  <a:pt x="153" y="349"/>
                  <a:pt x="156" y="348"/>
                </a:cubicBezTo>
                <a:cubicBezTo>
                  <a:pt x="159" y="346"/>
                  <a:pt x="162" y="349"/>
                  <a:pt x="165" y="348"/>
                </a:cubicBezTo>
                <a:cubicBezTo>
                  <a:pt x="170" y="345"/>
                  <a:pt x="175" y="341"/>
                  <a:pt x="178" y="336"/>
                </a:cubicBezTo>
                <a:cubicBezTo>
                  <a:pt x="181" y="331"/>
                  <a:pt x="184" y="332"/>
                  <a:pt x="188" y="328"/>
                </a:cubicBezTo>
                <a:cubicBezTo>
                  <a:pt x="191" y="327"/>
                  <a:pt x="192" y="331"/>
                  <a:pt x="195" y="331"/>
                </a:cubicBezTo>
                <a:cubicBezTo>
                  <a:pt x="199" y="333"/>
                  <a:pt x="194" y="325"/>
                  <a:pt x="194" y="324"/>
                </a:cubicBezTo>
                <a:cubicBezTo>
                  <a:pt x="194" y="323"/>
                  <a:pt x="196" y="322"/>
                  <a:pt x="197" y="322"/>
                </a:cubicBezTo>
                <a:cubicBezTo>
                  <a:pt x="199" y="321"/>
                  <a:pt x="200" y="319"/>
                  <a:pt x="199" y="317"/>
                </a:cubicBezTo>
                <a:cubicBezTo>
                  <a:pt x="198" y="316"/>
                  <a:pt x="198" y="315"/>
                  <a:pt x="197" y="313"/>
                </a:cubicBezTo>
                <a:cubicBezTo>
                  <a:pt x="197" y="311"/>
                  <a:pt x="197" y="309"/>
                  <a:pt x="198" y="307"/>
                </a:cubicBezTo>
                <a:cubicBezTo>
                  <a:pt x="199" y="306"/>
                  <a:pt x="200" y="304"/>
                  <a:pt x="200" y="303"/>
                </a:cubicBezTo>
                <a:cubicBezTo>
                  <a:pt x="200" y="299"/>
                  <a:pt x="203" y="301"/>
                  <a:pt x="206" y="300"/>
                </a:cubicBezTo>
                <a:cubicBezTo>
                  <a:pt x="208" y="299"/>
                  <a:pt x="210" y="297"/>
                  <a:pt x="210" y="294"/>
                </a:cubicBezTo>
                <a:cubicBezTo>
                  <a:pt x="211" y="288"/>
                  <a:pt x="213" y="294"/>
                  <a:pt x="214" y="296"/>
                </a:cubicBezTo>
                <a:cubicBezTo>
                  <a:pt x="216" y="299"/>
                  <a:pt x="219" y="301"/>
                  <a:pt x="223" y="298"/>
                </a:cubicBezTo>
                <a:cubicBezTo>
                  <a:pt x="261" y="264"/>
                  <a:pt x="261" y="264"/>
                  <a:pt x="261" y="264"/>
                </a:cubicBezTo>
                <a:cubicBezTo>
                  <a:pt x="269" y="264"/>
                  <a:pt x="269" y="264"/>
                  <a:pt x="269" y="264"/>
                </a:cubicBezTo>
                <a:cubicBezTo>
                  <a:pt x="272" y="253"/>
                  <a:pt x="272" y="253"/>
                  <a:pt x="272" y="253"/>
                </a:cubicBezTo>
                <a:cubicBezTo>
                  <a:pt x="257" y="253"/>
                  <a:pt x="257" y="253"/>
                  <a:pt x="257" y="253"/>
                </a:cubicBezTo>
                <a:cubicBezTo>
                  <a:pt x="255" y="215"/>
                  <a:pt x="255" y="215"/>
                  <a:pt x="255" y="215"/>
                </a:cubicBezTo>
                <a:cubicBezTo>
                  <a:pt x="255" y="198"/>
                  <a:pt x="255" y="198"/>
                  <a:pt x="255" y="198"/>
                </a:cubicBezTo>
                <a:cubicBezTo>
                  <a:pt x="255" y="193"/>
                  <a:pt x="258" y="191"/>
                  <a:pt x="253" y="191"/>
                </a:cubicBezTo>
                <a:cubicBezTo>
                  <a:pt x="244" y="191"/>
                  <a:pt x="233" y="187"/>
                  <a:pt x="229" y="195"/>
                </a:cubicBezTo>
                <a:cubicBezTo>
                  <a:pt x="226" y="203"/>
                  <a:pt x="222" y="202"/>
                  <a:pt x="219" y="195"/>
                </a:cubicBezTo>
                <a:cubicBezTo>
                  <a:pt x="215" y="188"/>
                  <a:pt x="210" y="186"/>
                  <a:pt x="202" y="190"/>
                </a:cubicBezTo>
                <a:cubicBezTo>
                  <a:pt x="197" y="194"/>
                  <a:pt x="198" y="168"/>
                  <a:pt x="195" y="168"/>
                </a:cubicBezTo>
                <a:cubicBezTo>
                  <a:pt x="187" y="168"/>
                  <a:pt x="188" y="168"/>
                  <a:pt x="181" y="163"/>
                </a:cubicBezTo>
                <a:cubicBezTo>
                  <a:pt x="179" y="162"/>
                  <a:pt x="176" y="164"/>
                  <a:pt x="175" y="163"/>
                </a:cubicBezTo>
                <a:cubicBezTo>
                  <a:pt x="174" y="160"/>
                  <a:pt x="175" y="158"/>
                  <a:pt x="172" y="155"/>
                </a:cubicBezTo>
                <a:cubicBezTo>
                  <a:pt x="169" y="151"/>
                  <a:pt x="174" y="147"/>
                  <a:pt x="176" y="143"/>
                </a:cubicBezTo>
                <a:cubicBezTo>
                  <a:pt x="175" y="136"/>
                  <a:pt x="175" y="132"/>
                  <a:pt x="169" y="128"/>
                </a:cubicBezTo>
                <a:cubicBezTo>
                  <a:pt x="164" y="126"/>
                  <a:pt x="162" y="124"/>
                  <a:pt x="157" y="124"/>
                </a:cubicBezTo>
                <a:cubicBezTo>
                  <a:pt x="153" y="123"/>
                  <a:pt x="149" y="124"/>
                  <a:pt x="153" y="119"/>
                </a:cubicBezTo>
                <a:cubicBezTo>
                  <a:pt x="155" y="117"/>
                  <a:pt x="154" y="113"/>
                  <a:pt x="156" y="109"/>
                </a:cubicBezTo>
                <a:cubicBezTo>
                  <a:pt x="159" y="104"/>
                  <a:pt x="156" y="103"/>
                  <a:pt x="152" y="100"/>
                </a:cubicBezTo>
                <a:cubicBezTo>
                  <a:pt x="150" y="98"/>
                  <a:pt x="147" y="100"/>
                  <a:pt x="144" y="99"/>
                </a:cubicBezTo>
                <a:cubicBezTo>
                  <a:pt x="142" y="99"/>
                  <a:pt x="144" y="91"/>
                  <a:pt x="144" y="89"/>
                </a:cubicBezTo>
                <a:cubicBezTo>
                  <a:pt x="143" y="79"/>
                  <a:pt x="153" y="74"/>
                  <a:pt x="145" y="65"/>
                </a:cubicBezTo>
                <a:cubicBezTo>
                  <a:pt x="145" y="65"/>
                  <a:pt x="145" y="65"/>
                  <a:pt x="145" y="65"/>
                </a:cubicBezTo>
                <a:cubicBezTo>
                  <a:pt x="144" y="63"/>
                  <a:pt x="144" y="62"/>
                  <a:pt x="144" y="61"/>
                </a:cubicBezTo>
                <a:cubicBezTo>
                  <a:pt x="143" y="60"/>
                  <a:pt x="142" y="58"/>
                  <a:pt x="142" y="57"/>
                </a:cubicBezTo>
                <a:cubicBezTo>
                  <a:pt x="142" y="55"/>
                  <a:pt x="145" y="55"/>
                  <a:pt x="145" y="53"/>
                </a:cubicBezTo>
                <a:cubicBezTo>
                  <a:pt x="145" y="50"/>
                  <a:pt x="140" y="46"/>
                  <a:pt x="143" y="44"/>
                </a:cubicBezTo>
                <a:cubicBezTo>
                  <a:pt x="147" y="42"/>
                  <a:pt x="142" y="42"/>
                  <a:pt x="142" y="40"/>
                </a:cubicBezTo>
                <a:cubicBezTo>
                  <a:pt x="142" y="40"/>
                  <a:pt x="142" y="40"/>
                  <a:pt x="142" y="39"/>
                </a:cubicBezTo>
                <a:cubicBezTo>
                  <a:pt x="140" y="39"/>
                  <a:pt x="136" y="40"/>
                  <a:pt x="134" y="39"/>
                </a:cubicBezTo>
                <a:cubicBezTo>
                  <a:pt x="133" y="38"/>
                  <a:pt x="133" y="33"/>
                  <a:pt x="132" y="33"/>
                </a:cubicBezTo>
                <a:cubicBezTo>
                  <a:pt x="129" y="35"/>
                  <a:pt x="129" y="36"/>
                  <a:pt x="126" y="33"/>
                </a:cubicBezTo>
                <a:cubicBezTo>
                  <a:pt x="121" y="27"/>
                  <a:pt x="121" y="27"/>
                  <a:pt x="121" y="27"/>
                </a:cubicBezTo>
                <a:cubicBezTo>
                  <a:pt x="129" y="25"/>
                  <a:pt x="129" y="25"/>
                  <a:pt x="129" y="25"/>
                </a:cubicBezTo>
                <a:cubicBezTo>
                  <a:pt x="144" y="12"/>
                  <a:pt x="144" y="12"/>
                  <a:pt x="144" y="1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9" name="Freeform 18"/>
          <p:cNvSpPr>
            <a:spLocks/>
          </p:cNvSpPr>
          <p:nvPr/>
        </p:nvSpPr>
        <p:spPr bwMode="auto">
          <a:xfrm>
            <a:off x="8192478" y="2234517"/>
            <a:ext cx="792707" cy="1605045"/>
          </a:xfrm>
          <a:custGeom>
            <a:avLst/>
            <a:gdLst/>
            <a:ahLst/>
            <a:cxnLst>
              <a:cxn ang="0">
                <a:pos x="40" y="87"/>
              </a:cxn>
              <a:cxn ang="0">
                <a:pos x="49" y="107"/>
              </a:cxn>
              <a:cxn ang="0">
                <a:pos x="72" y="131"/>
              </a:cxn>
              <a:cxn ang="0">
                <a:pos x="77" y="151"/>
              </a:cxn>
              <a:cxn ang="0">
                <a:pos x="115" y="183"/>
              </a:cxn>
              <a:cxn ang="0">
                <a:pos x="151" y="186"/>
              </a:cxn>
              <a:cxn ang="0">
                <a:pos x="168" y="241"/>
              </a:cxn>
              <a:cxn ang="0">
                <a:pos x="119" y="286"/>
              </a:cxn>
              <a:cxn ang="0">
                <a:pos x="102" y="288"/>
              </a:cxn>
              <a:cxn ang="0">
                <a:pos x="93" y="301"/>
              </a:cxn>
              <a:cxn ang="0">
                <a:pos x="90" y="312"/>
              </a:cxn>
              <a:cxn ang="0">
                <a:pos x="74" y="324"/>
              </a:cxn>
              <a:cxn ang="0">
                <a:pos x="44" y="339"/>
              </a:cxn>
              <a:cxn ang="0">
                <a:pos x="53" y="362"/>
              </a:cxn>
              <a:cxn ang="0">
                <a:pos x="47" y="390"/>
              </a:cxn>
              <a:cxn ang="0">
                <a:pos x="64" y="414"/>
              </a:cxn>
              <a:cxn ang="0">
                <a:pos x="27" y="432"/>
              </a:cxn>
              <a:cxn ang="0">
                <a:pos x="17" y="448"/>
              </a:cxn>
              <a:cxn ang="0">
                <a:pos x="16" y="467"/>
              </a:cxn>
              <a:cxn ang="0">
                <a:pos x="2" y="484"/>
              </a:cxn>
              <a:cxn ang="0">
                <a:pos x="10" y="500"/>
              </a:cxn>
              <a:cxn ang="0">
                <a:pos x="30" y="532"/>
              </a:cxn>
              <a:cxn ang="0">
                <a:pos x="74" y="543"/>
              </a:cxn>
              <a:cxn ang="0">
                <a:pos x="110" y="571"/>
              </a:cxn>
              <a:cxn ang="0">
                <a:pos x="143" y="571"/>
              </a:cxn>
              <a:cxn ang="0">
                <a:pos x="181" y="566"/>
              </a:cxn>
              <a:cxn ang="0">
                <a:pos x="211" y="582"/>
              </a:cxn>
              <a:cxn ang="0">
                <a:pos x="227" y="577"/>
              </a:cxn>
              <a:cxn ang="0">
                <a:pos x="231" y="510"/>
              </a:cxn>
              <a:cxn ang="0">
                <a:pos x="230" y="417"/>
              </a:cxn>
              <a:cxn ang="0">
                <a:pos x="239" y="344"/>
              </a:cxn>
              <a:cxn ang="0">
                <a:pos x="246" y="309"/>
              </a:cxn>
              <a:cxn ang="0">
                <a:pos x="235" y="360"/>
              </a:cxn>
              <a:cxn ang="0">
                <a:pos x="223" y="342"/>
              </a:cxn>
              <a:cxn ang="0">
                <a:pos x="238" y="322"/>
              </a:cxn>
              <a:cxn ang="0">
                <a:pos x="242" y="296"/>
              </a:cxn>
              <a:cxn ang="0">
                <a:pos x="237" y="268"/>
              </a:cxn>
              <a:cxn ang="0">
                <a:pos x="243" y="248"/>
              </a:cxn>
              <a:cxn ang="0">
                <a:pos x="253" y="238"/>
              </a:cxn>
              <a:cxn ang="0">
                <a:pos x="263" y="254"/>
              </a:cxn>
              <a:cxn ang="0">
                <a:pos x="265" y="257"/>
              </a:cxn>
              <a:cxn ang="0">
                <a:pos x="292" y="183"/>
              </a:cxn>
              <a:cxn ang="0">
                <a:pos x="271" y="191"/>
              </a:cxn>
              <a:cxn ang="0">
                <a:pos x="250" y="189"/>
              </a:cxn>
              <a:cxn ang="0">
                <a:pos x="195" y="173"/>
              </a:cxn>
              <a:cxn ang="0">
                <a:pos x="142" y="154"/>
              </a:cxn>
              <a:cxn ang="0">
                <a:pos x="99" y="134"/>
              </a:cxn>
              <a:cxn ang="0">
                <a:pos x="75" y="77"/>
              </a:cxn>
              <a:cxn ang="0">
                <a:pos x="59" y="39"/>
              </a:cxn>
              <a:cxn ang="0">
                <a:pos x="40" y="0"/>
              </a:cxn>
              <a:cxn ang="0">
                <a:pos x="17" y="15"/>
              </a:cxn>
              <a:cxn ang="0">
                <a:pos x="30" y="27"/>
              </a:cxn>
              <a:cxn ang="0">
                <a:pos x="39" y="32"/>
              </a:cxn>
              <a:cxn ang="0">
                <a:pos x="40" y="49"/>
              </a:cxn>
            </a:cxnLst>
            <a:rect l="0" t="0" r="r" b="b"/>
            <a:pathLst>
              <a:path w="292" h="590">
                <a:moveTo>
                  <a:pt x="41" y="53"/>
                </a:moveTo>
                <a:cubicBezTo>
                  <a:pt x="49" y="62"/>
                  <a:pt x="39" y="67"/>
                  <a:pt x="40" y="77"/>
                </a:cubicBezTo>
                <a:cubicBezTo>
                  <a:pt x="40" y="79"/>
                  <a:pt x="38" y="87"/>
                  <a:pt x="40" y="87"/>
                </a:cubicBezTo>
                <a:cubicBezTo>
                  <a:pt x="43" y="88"/>
                  <a:pt x="46" y="86"/>
                  <a:pt x="48" y="88"/>
                </a:cubicBezTo>
                <a:cubicBezTo>
                  <a:pt x="52" y="91"/>
                  <a:pt x="55" y="92"/>
                  <a:pt x="52" y="97"/>
                </a:cubicBezTo>
                <a:cubicBezTo>
                  <a:pt x="50" y="101"/>
                  <a:pt x="51" y="105"/>
                  <a:pt x="49" y="107"/>
                </a:cubicBezTo>
                <a:cubicBezTo>
                  <a:pt x="45" y="112"/>
                  <a:pt x="49" y="111"/>
                  <a:pt x="53" y="112"/>
                </a:cubicBezTo>
                <a:cubicBezTo>
                  <a:pt x="58" y="112"/>
                  <a:pt x="60" y="114"/>
                  <a:pt x="65" y="116"/>
                </a:cubicBezTo>
                <a:cubicBezTo>
                  <a:pt x="71" y="120"/>
                  <a:pt x="71" y="124"/>
                  <a:pt x="72" y="131"/>
                </a:cubicBezTo>
                <a:cubicBezTo>
                  <a:pt x="70" y="135"/>
                  <a:pt x="65" y="139"/>
                  <a:pt x="68" y="143"/>
                </a:cubicBezTo>
                <a:cubicBezTo>
                  <a:pt x="71" y="146"/>
                  <a:pt x="70" y="148"/>
                  <a:pt x="71" y="151"/>
                </a:cubicBezTo>
                <a:cubicBezTo>
                  <a:pt x="72" y="152"/>
                  <a:pt x="75" y="150"/>
                  <a:pt x="77" y="151"/>
                </a:cubicBezTo>
                <a:cubicBezTo>
                  <a:pt x="84" y="156"/>
                  <a:pt x="83" y="156"/>
                  <a:pt x="91" y="156"/>
                </a:cubicBezTo>
                <a:cubicBezTo>
                  <a:pt x="94" y="156"/>
                  <a:pt x="93" y="182"/>
                  <a:pt x="98" y="178"/>
                </a:cubicBezTo>
                <a:cubicBezTo>
                  <a:pt x="106" y="174"/>
                  <a:pt x="111" y="176"/>
                  <a:pt x="115" y="183"/>
                </a:cubicBezTo>
                <a:cubicBezTo>
                  <a:pt x="118" y="190"/>
                  <a:pt x="122" y="191"/>
                  <a:pt x="125" y="183"/>
                </a:cubicBezTo>
                <a:cubicBezTo>
                  <a:pt x="129" y="175"/>
                  <a:pt x="140" y="179"/>
                  <a:pt x="149" y="179"/>
                </a:cubicBezTo>
                <a:cubicBezTo>
                  <a:pt x="154" y="179"/>
                  <a:pt x="151" y="181"/>
                  <a:pt x="151" y="186"/>
                </a:cubicBezTo>
                <a:cubicBezTo>
                  <a:pt x="151" y="203"/>
                  <a:pt x="151" y="203"/>
                  <a:pt x="151" y="203"/>
                </a:cubicBezTo>
                <a:cubicBezTo>
                  <a:pt x="153" y="241"/>
                  <a:pt x="153" y="241"/>
                  <a:pt x="153" y="241"/>
                </a:cubicBezTo>
                <a:cubicBezTo>
                  <a:pt x="168" y="241"/>
                  <a:pt x="168" y="241"/>
                  <a:pt x="168" y="241"/>
                </a:cubicBezTo>
                <a:cubicBezTo>
                  <a:pt x="165" y="252"/>
                  <a:pt x="165" y="252"/>
                  <a:pt x="165" y="252"/>
                </a:cubicBezTo>
                <a:cubicBezTo>
                  <a:pt x="157" y="252"/>
                  <a:pt x="157" y="252"/>
                  <a:pt x="157" y="252"/>
                </a:cubicBezTo>
                <a:cubicBezTo>
                  <a:pt x="119" y="286"/>
                  <a:pt x="119" y="286"/>
                  <a:pt x="119" y="286"/>
                </a:cubicBezTo>
                <a:cubicBezTo>
                  <a:pt x="115" y="289"/>
                  <a:pt x="112" y="287"/>
                  <a:pt x="110" y="284"/>
                </a:cubicBezTo>
                <a:cubicBezTo>
                  <a:pt x="109" y="282"/>
                  <a:pt x="107" y="276"/>
                  <a:pt x="106" y="282"/>
                </a:cubicBezTo>
                <a:cubicBezTo>
                  <a:pt x="106" y="285"/>
                  <a:pt x="104" y="287"/>
                  <a:pt x="102" y="288"/>
                </a:cubicBezTo>
                <a:cubicBezTo>
                  <a:pt x="99" y="289"/>
                  <a:pt x="96" y="287"/>
                  <a:pt x="96" y="291"/>
                </a:cubicBezTo>
                <a:cubicBezTo>
                  <a:pt x="96" y="292"/>
                  <a:pt x="95" y="294"/>
                  <a:pt x="94" y="295"/>
                </a:cubicBezTo>
                <a:cubicBezTo>
                  <a:pt x="93" y="297"/>
                  <a:pt x="93" y="299"/>
                  <a:pt x="93" y="301"/>
                </a:cubicBezTo>
                <a:cubicBezTo>
                  <a:pt x="94" y="303"/>
                  <a:pt x="94" y="304"/>
                  <a:pt x="95" y="305"/>
                </a:cubicBezTo>
                <a:cubicBezTo>
                  <a:pt x="96" y="307"/>
                  <a:pt x="95" y="309"/>
                  <a:pt x="93" y="310"/>
                </a:cubicBezTo>
                <a:cubicBezTo>
                  <a:pt x="92" y="310"/>
                  <a:pt x="90" y="311"/>
                  <a:pt x="90" y="312"/>
                </a:cubicBezTo>
                <a:cubicBezTo>
                  <a:pt x="90" y="313"/>
                  <a:pt x="95" y="321"/>
                  <a:pt x="91" y="319"/>
                </a:cubicBezTo>
                <a:cubicBezTo>
                  <a:pt x="88" y="319"/>
                  <a:pt x="87" y="315"/>
                  <a:pt x="84" y="316"/>
                </a:cubicBezTo>
                <a:cubicBezTo>
                  <a:pt x="80" y="320"/>
                  <a:pt x="77" y="319"/>
                  <a:pt x="74" y="324"/>
                </a:cubicBezTo>
                <a:cubicBezTo>
                  <a:pt x="71" y="329"/>
                  <a:pt x="66" y="333"/>
                  <a:pt x="61" y="336"/>
                </a:cubicBezTo>
                <a:cubicBezTo>
                  <a:pt x="58" y="337"/>
                  <a:pt x="55" y="334"/>
                  <a:pt x="52" y="336"/>
                </a:cubicBezTo>
                <a:cubicBezTo>
                  <a:pt x="49" y="337"/>
                  <a:pt x="46" y="338"/>
                  <a:pt x="44" y="339"/>
                </a:cubicBezTo>
                <a:cubicBezTo>
                  <a:pt x="42" y="341"/>
                  <a:pt x="41" y="343"/>
                  <a:pt x="41" y="346"/>
                </a:cubicBezTo>
                <a:cubicBezTo>
                  <a:pt x="42" y="349"/>
                  <a:pt x="47" y="348"/>
                  <a:pt x="49" y="351"/>
                </a:cubicBezTo>
                <a:cubicBezTo>
                  <a:pt x="51" y="354"/>
                  <a:pt x="53" y="359"/>
                  <a:pt x="53" y="362"/>
                </a:cubicBezTo>
                <a:cubicBezTo>
                  <a:pt x="54" y="366"/>
                  <a:pt x="51" y="366"/>
                  <a:pt x="50" y="369"/>
                </a:cubicBezTo>
                <a:cubicBezTo>
                  <a:pt x="49" y="370"/>
                  <a:pt x="50" y="374"/>
                  <a:pt x="49" y="376"/>
                </a:cubicBezTo>
                <a:cubicBezTo>
                  <a:pt x="49" y="381"/>
                  <a:pt x="45" y="384"/>
                  <a:pt x="47" y="390"/>
                </a:cubicBezTo>
                <a:cubicBezTo>
                  <a:pt x="48" y="392"/>
                  <a:pt x="53" y="397"/>
                  <a:pt x="55" y="397"/>
                </a:cubicBezTo>
                <a:cubicBezTo>
                  <a:pt x="62" y="397"/>
                  <a:pt x="58" y="399"/>
                  <a:pt x="59" y="402"/>
                </a:cubicBezTo>
                <a:cubicBezTo>
                  <a:pt x="60" y="404"/>
                  <a:pt x="70" y="412"/>
                  <a:pt x="64" y="414"/>
                </a:cubicBezTo>
                <a:cubicBezTo>
                  <a:pt x="60" y="415"/>
                  <a:pt x="60" y="422"/>
                  <a:pt x="56" y="425"/>
                </a:cubicBezTo>
                <a:cubicBezTo>
                  <a:pt x="48" y="430"/>
                  <a:pt x="42" y="421"/>
                  <a:pt x="33" y="426"/>
                </a:cubicBezTo>
                <a:cubicBezTo>
                  <a:pt x="30" y="428"/>
                  <a:pt x="30" y="432"/>
                  <a:pt x="27" y="432"/>
                </a:cubicBezTo>
                <a:cubicBezTo>
                  <a:pt x="24" y="433"/>
                  <a:pt x="20" y="428"/>
                  <a:pt x="17" y="432"/>
                </a:cubicBezTo>
                <a:cubicBezTo>
                  <a:pt x="14" y="436"/>
                  <a:pt x="19" y="439"/>
                  <a:pt x="20" y="442"/>
                </a:cubicBezTo>
                <a:cubicBezTo>
                  <a:pt x="20" y="443"/>
                  <a:pt x="18" y="447"/>
                  <a:pt x="17" y="448"/>
                </a:cubicBezTo>
                <a:cubicBezTo>
                  <a:pt x="16" y="453"/>
                  <a:pt x="17" y="458"/>
                  <a:pt x="22" y="460"/>
                </a:cubicBezTo>
                <a:cubicBezTo>
                  <a:pt x="23" y="460"/>
                  <a:pt x="24" y="462"/>
                  <a:pt x="23" y="463"/>
                </a:cubicBezTo>
                <a:cubicBezTo>
                  <a:pt x="19" y="466"/>
                  <a:pt x="22" y="471"/>
                  <a:pt x="16" y="467"/>
                </a:cubicBezTo>
                <a:cubicBezTo>
                  <a:pt x="13" y="465"/>
                  <a:pt x="3" y="467"/>
                  <a:pt x="2" y="471"/>
                </a:cubicBezTo>
                <a:cubicBezTo>
                  <a:pt x="2" y="473"/>
                  <a:pt x="7" y="476"/>
                  <a:pt x="6" y="478"/>
                </a:cubicBezTo>
                <a:cubicBezTo>
                  <a:pt x="5" y="480"/>
                  <a:pt x="2" y="482"/>
                  <a:pt x="2" y="484"/>
                </a:cubicBezTo>
                <a:cubicBezTo>
                  <a:pt x="2" y="484"/>
                  <a:pt x="2" y="484"/>
                  <a:pt x="2" y="484"/>
                </a:cubicBezTo>
                <a:cubicBezTo>
                  <a:pt x="0" y="485"/>
                  <a:pt x="1" y="492"/>
                  <a:pt x="3" y="494"/>
                </a:cubicBezTo>
                <a:cubicBezTo>
                  <a:pt x="5" y="496"/>
                  <a:pt x="10" y="496"/>
                  <a:pt x="10" y="500"/>
                </a:cubicBezTo>
                <a:cubicBezTo>
                  <a:pt x="10" y="504"/>
                  <a:pt x="4" y="504"/>
                  <a:pt x="3" y="508"/>
                </a:cubicBezTo>
                <a:cubicBezTo>
                  <a:pt x="2" y="512"/>
                  <a:pt x="5" y="515"/>
                  <a:pt x="7" y="518"/>
                </a:cubicBezTo>
                <a:cubicBezTo>
                  <a:pt x="9" y="524"/>
                  <a:pt x="24" y="530"/>
                  <a:pt x="30" y="532"/>
                </a:cubicBezTo>
                <a:cubicBezTo>
                  <a:pt x="38" y="535"/>
                  <a:pt x="46" y="539"/>
                  <a:pt x="54" y="541"/>
                </a:cubicBezTo>
                <a:cubicBezTo>
                  <a:pt x="57" y="540"/>
                  <a:pt x="61" y="530"/>
                  <a:pt x="62" y="539"/>
                </a:cubicBezTo>
                <a:cubicBezTo>
                  <a:pt x="63" y="545"/>
                  <a:pt x="70" y="544"/>
                  <a:pt x="74" y="543"/>
                </a:cubicBezTo>
                <a:cubicBezTo>
                  <a:pt x="78" y="542"/>
                  <a:pt x="79" y="545"/>
                  <a:pt x="79" y="548"/>
                </a:cubicBezTo>
                <a:cubicBezTo>
                  <a:pt x="78" y="552"/>
                  <a:pt x="85" y="556"/>
                  <a:pt x="84" y="562"/>
                </a:cubicBezTo>
                <a:cubicBezTo>
                  <a:pt x="84" y="575"/>
                  <a:pt x="102" y="568"/>
                  <a:pt x="110" y="571"/>
                </a:cubicBezTo>
                <a:cubicBezTo>
                  <a:pt x="124" y="576"/>
                  <a:pt x="124" y="579"/>
                  <a:pt x="138" y="573"/>
                </a:cubicBezTo>
                <a:cubicBezTo>
                  <a:pt x="143" y="571"/>
                  <a:pt x="143" y="571"/>
                  <a:pt x="143" y="571"/>
                </a:cubicBezTo>
                <a:cubicBezTo>
                  <a:pt x="143" y="571"/>
                  <a:pt x="143" y="571"/>
                  <a:pt x="143" y="571"/>
                </a:cubicBezTo>
                <a:cubicBezTo>
                  <a:pt x="149" y="571"/>
                  <a:pt x="152" y="573"/>
                  <a:pt x="157" y="571"/>
                </a:cubicBezTo>
                <a:cubicBezTo>
                  <a:pt x="162" y="569"/>
                  <a:pt x="162" y="567"/>
                  <a:pt x="166" y="570"/>
                </a:cubicBezTo>
                <a:cubicBezTo>
                  <a:pt x="173" y="574"/>
                  <a:pt x="175" y="570"/>
                  <a:pt x="181" y="566"/>
                </a:cubicBezTo>
                <a:cubicBezTo>
                  <a:pt x="188" y="563"/>
                  <a:pt x="187" y="570"/>
                  <a:pt x="192" y="571"/>
                </a:cubicBezTo>
                <a:cubicBezTo>
                  <a:pt x="196" y="573"/>
                  <a:pt x="197" y="572"/>
                  <a:pt x="200" y="576"/>
                </a:cubicBezTo>
                <a:cubicBezTo>
                  <a:pt x="203" y="580"/>
                  <a:pt x="210" y="575"/>
                  <a:pt x="211" y="582"/>
                </a:cubicBezTo>
                <a:cubicBezTo>
                  <a:pt x="212" y="590"/>
                  <a:pt x="223" y="587"/>
                  <a:pt x="229" y="587"/>
                </a:cubicBezTo>
                <a:cubicBezTo>
                  <a:pt x="229" y="587"/>
                  <a:pt x="229" y="587"/>
                  <a:pt x="229" y="587"/>
                </a:cubicBezTo>
                <a:cubicBezTo>
                  <a:pt x="229" y="583"/>
                  <a:pt x="228" y="580"/>
                  <a:pt x="227" y="577"/>
                </a:cubicBezTo>
                <a:cubicBezTo>
                  <a:pt x="225" y="570"/>
                  <a:pt x="227" y="551"/>
                  <a:pt x="221" y="546"/>
                </a:cubicBezTo>
                <a:cubicBezTo>
                  <a:pt x="218" y="544"/>
                  <a:pt x="220" y="540"/>
                  <a:pt x="220" y="537"/>
                </a:cubicBezTo>
                <a:cubicBezTo>
                  <a:pt x="223" y="528"/>
                  <a:pt x="228" y="520"/>
                  <a:pt x="231" y="510"/>
                </a:cubicBezTo>
                <a:cubicBezTo>
                  <a:pt x="233" y="500"/>
                  <a:pt x="229" y="488"/>
                  <a:pt x="229" y="478"/>
                </a:cubicBezTo>
                <a:cubicBezTo>
                  <a:pt x="229" y="471"/>
                  <a:pt x="230" y="464"/>
                  <a:pt x="229" y="457"/>
                </a:cubicBezTo>
                <a:cubicBezTo>
                  <a:pt x="230" y="417"/>
                  <a:pt x="230" y="417"/>
                  <a:pt x="230" y="417"/>
                </a:cubicBezTo>
                <a:cubicBezTo>
                  <a:pt x="231" y="405"/>
                  <a:pt x="231" y="389"/>
                  <a:pt x="234" y="378"/>
                </a:cubicBezTo>
                <a:cubicBezTo>
                  <a:pt x="235" y="372"/>
                  <a:pt x="237" y="365"/>
                  <a:pt x="238" y="359"/>
                </a:cubicBezTo>
                <a:cubicBezTo>
                  <a:pt x="240" y="354"/>
                  <a:pt x="239" y="349"/>
                  <a:pt x="239" y="344"/>
                </a:cubicBezTo>
                <a:cubicBezTo>
                  <a:pt x="241" y="334"/>
                  <a:pt x="245" y="326"/>
                  <a:pt x="246" y="316"/>
                </a:cubicBezTo>
                <a:cubicBezTo>
                  <a:pt x="248" y="304"/>
                  <a:pt x="248" y="304"/>
                  <a:pt x="248" y="304"/>
                </a:cubicBezTo>
                <a:cubicBezTo>
                  <a:pt x="246" y="309"/>
                  <a:pt x="246" y="309"/>
                  <a:pt x="246" y="309"/>
                </a:cubicBezTo>
                <a:cubicBezTo>
                  <a:pt x="245" y="312"/>
                  <a:pt x="244" y="316"/>
                  <a:pt x="243" y="319"/>
                </a:cubicBezTo>
                <a:cubicBezTo>
                  <a:pt x="242" y="328"/>
                  <a:pt x="236" y="337"/>
                  <a:pt x="236" y="348"/>
                </a:cubicBezTo>
                <a:cubicBezTo>
                  <a:pt x="236" y="352"/>
                  <a:pt x="236" y="356"/>
                  <a:pt x="235" y="360"/>
                </a:cubicBezTo>
                <a:cubicBezTo>
                  <a:pt x="234" y="359"/>
                  <a:pt x="233" y="351"/>
                  <a:pt x="233" y="349"/>
                </a:cubicBezTo>
                <a:cubicBezTo>
                  <a:pt x="232" y="342"/>
                  <a:pt x="228" y="349"/>
                  <a:pt x="226" y="349"/>
                </a:cubicBezTo>
                <a:cubicBezTo>
                  <a:pt x="225" y="349"/>
                  <a:pt x="223" y="343"/>
                  <a:pt x="223" y="342"/>
                </a:cubicBezTo>
                <a:cubicBezTo>
                  <a:pt x="221" y="339"/>
                  <a:pt x="225" y="334"/>
                  <a:pt x="227" y="334"/>
                </a:cubicBezTo>
                <a:cubicBezTo>
                  <a:pt x="229" y="334"/>
                  <a:pt x="233" y="346"/>
                  <a:pt x="234" y="342"/>
                </a:cubicBezTo>
                <a:cubicBezTo>
                  <a:pt x="236" y="337"/>
                  <a:pt x="238" y="328"/>
                  <a:pt x="238" y="322"/>
                </a:cubicBezTo>
                <a:cubicBezTo>
                  <a:pt x="240" y="320"/>
                  <a:pt x="235" y="319"/>
                  <a:pt x="236" y="316"/>
                </a:cubicBezTo>
                <a:cubicBezTo>
                  <a:pt x="237" y="314"/>
                  <a:pt x="237" y="311"/>
                  <a:pt x="235" y="309"/>
                </a:cubicBezTo>
                <a:cubicBezTo>
                  <a:pt x="230" y="302"/>
                  <a:pt x="239" y="304"/>
                  <a:pt x="242" y="296"/>
                </a:cubicBezTo>
                <a:cubicBezTo>
                  <a:pt x="244" y="292"/>
                  <a:pt x="240" y="292"/>
                  <a:pt x="239" y="290"/>
                </a:cubicBezTo>
                <a:cubicBezTo>
                  <a:pt x="238" y="289"/>
                  <a:pt x="233" y="288"/>
                  <a:pt x="233" y="288"/>
                </a:cubicBezTo>
                <a:cubicBezTo>
                  <a:pt x="232" y="286"/>
                  <a:pt x="237" y="270"/>
                  <a:pt x="237" y="268"/>
                </a:cubicBezTo>
                <a:cubicBezTo>
                  <a:pt x="239" y="262"/>
                  <a:pt x="235" y="263"/>
                  <a:pt x="235" y="259"/>
                </a:cubicBezTo>
                <a:cubicBezTo>
                  <a:pt x="234" y="257"/>
                  <a:pt x="237" y="255"/>
                  <a:pt x="237" y="253"/>
                </a:cubicBezTo>
                <a:cubicBezTo>
                  <a:pt x="236" y="248"/>
                  <a:pt x="238" y="250"/>
                  <a:pt x="243" y="248"/>
                </a:cubicBezTo>
                <a:cubicBezTo>
                  <a:pt x="243" y="260"/>
                  <a:pt x="243" y="252"/>
                  <a:pt x="251" y="255"/>
                </a:cubicBezTo>
                <a:cubicBezTo>
                  <a:pt x="253" y="256"/>
                  <a:pt x="252" y="247"/>
                  <a:pt x="254" y="245"/>
                </a:cubicBezTo>
                <a:cubicBezTo>
                  <a:pt x="256" y="243"/>
                  <a:pt x="253" y="240"/>
                  <a:pt x="253" y="238"/>
                </a:cubicBezTo>
                <a:cubicBezTo>
                  <a:pt x="256" y="238"/>
                  <a:pt x="259" y="242"/>
                  <a:pt x="262" y="242"/>
                </a:cubicBezTo>
                <a:cubicBezTo>
                  <a:pt x="264" y="242"/>
                  <a:pt x="261" y="247"/>
                  <a:pt x="262" y="248"/>
                </a:cubicBezTo>
                <a:cubicBezTo>
                  <a:pt x="262" y="250"/>
                  <a:pt x="263" y="251"/>
                  <a:pt x="263" y="254"/>
                </a:cubicBezTo>
                <a:cubicBezTo>
                  <a:pt x="263" y="256"/>
                  <a:pt x="261" y="258"/>
                  <a:pt x="259" y="260"/>
                </a:cubicBezTo>
                <a:cubicBezTo>
                  <a:pt x="252" y="270"/>
                  <a:pt x="253" y="284"/>
                  <a:pt x="250" y="295"/>
                </a:cubicBezTo>
                <a:cubicBezTo>
                  <a:pt x="255" y="282"/>
                  <a:pt x="257" y="269"/>
                  <a:pt x="265" y="257"/>
                </a:cubicBezTo>
                <a:cubicBezTo>
                  <a:pt x="272" y="247"/>
                  <a:pt x="279" y="233"/>
                  <a:pt x="283" y="222"/>
                </a:cubicBezTo>
                <a:cubicBezTo>
                  <a:pt x="287" y="214"/>
                  <a:pt x="287" y="206"/>
                  <a:pt x="289" y="198"/>
                </a:cubicBezTo>
                <a:cubicBezTo>
                  <a:pt x="290" y="193"/>
                  <a:pt x="291" y="188"/>
                  <a:pt x="292" y="183"/>
                </a:cubicBezTo>
                <a:cubicBezTo>
                  <a:pt x="292" y="183"/>
                  <a:pt x="292" y="183"/>
                  <a:pt x="292" y="183"/>
                </a:cubicBezTo>
                <a:cubicBezTo>
                  <a:pt x="291" y="184"/>
                  <a:pt x="290" y="185"/>
                  <a:pt x="288" y="185"/>
                </a:cubicBezTo>
                <a:cubicBezTo>
                  <a:pt x="282" y="186"/>
                  <a:pt x="277" y="187"/>
                  <a:pt x="271" y="191"/>
                </a:cubicBezTo>
                <a:cubicBezTo>
                  <a:pt x="270" y="193"/>
                  <a:pt x="270" y="195"/>
                  <a:pt x="269" y="196"/>
                </a:cubicBezTo>
                <a:cubicBezTo>
                  <a:pt x="266" y="198"/>
                  <a:pt x="263" y="198"/>
                  <a:pt x="261" y="197"/>
                </a:cubicBezTo>
                <a:cubicBezTo>
                  <a:pt x="257" y="195"/>
                  <a:pt x="254" y="191"/>
                  <a:pt x="250" y="189"/>
                </a:cubicBezTo>
                <a:cubicBezTo>
                  <a:pt x="245" y="187"/>
                  <a:pt x="242" y="178"/>
                  <a:pt x="235" y="176"/>
                </a:cubicBezTo>
                <a:cubicBezTo>
                  <a:pt x="227" y="174"/>
                  <a:pt x="218" y="175"/>
                  <a:pt x="210" y="175"/>
                </a:cubicBezTo>
                <a:cubicBezTo>
                  <a:pt x="204" y="176"/>
                  <a:pt x="200" y="173"/>
                  <a:pt x="195" y="173"/>
                </a:cubicBezTo>
                <a:cubicBezTo>
                  <a:pt x="187" y="173"/>
                  <a:pt x="179" y="175"/>
                  <a:pt x="174" y="166"/>
                </a:cubicBezTo>
                <a:cubicBezTo>
                  <a:pt x="167" y="154"/>
                  <a:pt x="164" y="162"/>
                  <a:pt x="155" y="157"/>
                </a:cubicBezTo>
                <a:cubicBezTo>
                  <a:pt x="149" y="154"/>
                  <a:pt x="147" y="156"/>
                  <a:pt x="142" y="154"/>
                </a:cubicBezTo>
                <a:cubicBezTo>
                  <a:pt x="138" y="153"/>
                  <a:pt x="134" y="145"/>
                  <a:pt x="130" y="143"/>
                </a:cubicBezTo>
                <a:cubicBezTo>
                  <a:pt x="129" y="142"/>
                  <a:pt x="113" y="138"/>
                  <a:pt x="111" y="138"/>
                </a:cubicBezTo>
                <a:cubicBezTo>
                  <a:pt x="107" y="138"/>
                  <a:pt x="101" y="139"/>
                  <a:pt x="99" y="134"/>
                </a:cubicBezTo>
                <a:cubicBezTo>
                  <a:pt x="98" y="128"/>
                  <a:pt x="102" y="126"/>
                  <a:pt x="95" y="123"/>
                </a:cubicBezTo>
                <a:cubicBezTo>
                  <a:pt x="90" y="120"/>
                  <a:pt x="92" y="109"/>
                  <a:pt x="89" y="103"/>
                </a:cubicBezTo>
                <a:cubicBezTo>
                  <a:pt x="86" y="95"/>
                  <a:pt x="77" y="85"/>
                  <a:pt x="75" y="77"/>
                </a:cubicBezTo>
                <a:cubicBezTo>
                  <a:pt x="73" y="69"/>
                  <a:pt x="65" y="72"/>
                  <a:pt x="65" y="61"/>
                </a:cubicBezTo>
                <a:cubicBezTo>
                  <a:pt x="65" y="57"/>
                  <a:pt x="67" y="49"/>
                  <a:pt x="65" y="46"/>
                </a:cubicBezTo>
                <a:cubicBezTo>
                  <a:pt x="63" y="44"/>
                  <a:pt x="59" y="42"/>
                  <a:pt x="59" y="39"/>
                </a:cubicBezTo>
                <a:cubicBezTo>
                  <a:pt x="59" y="35"/>
                  <a:pt x="63" y="31"/>
                  <a:pt x="63" y="26"/>
                </a:cubicBezTo>
                <a:cubicBezTo>
                  <a:pt x="63" y="21"/>
                  <a:pt x="59" y="14"/>
                  <a:pt x="57" y="10"/>
                </a:cubicBezTo>
                <a:cubicBezTo>
                  <a:pt x="54" y="4"/>
                  <a:pt x="46" y="4"/>
                  <a:pt x="40" y="0"/>
                </a:cubicBezTo>
                <a:cubicBezTo>
                  <a:pt x="40" y="0"/>
                  <a:pt x="40" y="0"/>
                  <a:pt x="40" y="0"/>
                </a:cubicBezTo>
                <a:cubicBezTo>
                  <a:pt x="25" y="13"/>
                  <a:pt x="25" y="13"/>
                  <a:pt x="25" y="13"/>
                </a:cubicBezTo>
                <a:cubicBezTo>
                  <a:pt x="17" y="15"/>
                  <a:pt x="17" y="15"/>
                  <a:pt x="17" y="15"/>
                </a:cubicBezTo>
                <a:cubicBezTo>
                  <a:pt x="22" y="21"/>
                  <a:pt x="22" y="21"/>
                  <a:pt x="22" y="21"/>
                </a:cubicBezTo>
                <a:cubicBezTo>
                  <a:pt x="25" y="24"/>
                  <a:pt x="25" y="23"/>
                  <a:pt x="28" y="21"/>
                </a:cubicBezTo>
                <a:cubicBezTo>
                  <a:pt x="29" y="21"/>
                  <a:pt x="29" y="26"/>
                  <a:pt x="30" y="27"/>
                </a:cubicBezTo>
                <a:cubicBezTo>
                  <a:pt x="32" y="28"/>
                  <a:pt x="36" y="27"/>
                  <a:pt x="38" y="27"/>
                </a:cubicBezTo>
                <a:cubicBezTo>
                  <a:pt x="38" y="28"/>
                  <a:pt x="38" y="28"/>
                  <a:pt x="38" y="28"/>
                </a:cubicBezTo>
                <a:cubicBezTo>
                  <a:pt x="38" y="30"/>
                  <a:pt x="43" y="30"/>
                  <a:pt x="39" y="32"/>
                </a:cubicBezTo>
                <a:cubicBezTo>
                  <a:pt x="36" y="34"/>
                  <a:pt x="41" y="38"/>
                  <a:pt x="41" y="41"/>
                </a:cubicBezTo>
                <a:cubicBezTo>
                  <a:pt x="41" y="43"/>
                  <a:pt x="38" y="43"/>
                  <a:pt x="38" y="45"/>
                </a:cubicBezTo>
                <a:cubicBezTo>
                  <a:pt x="38" y="46"/>
                  <a:pt x="39" y="48"/>
                  <a:pt x="40" y="49"/>
                </a:cubicBezTo>
                <a:cubicBezTo>
                  <a:pt x="40" y="50"/>
                  <a:pt x="40" y="51"/>
                  <a:pt x="41" y="5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0" name="Freeform 19"/>
          <p:cNvSpPr>
            <a:spLocks/>
          </p:cNvSpPr>
          <p:nvPr/>
        </p:nvSpPr>
        <p:spPr bwMode="auto">
          <a:xfrm>
            <a:off x="7628012" y="3186745"/>
            <a:ext cx="1052852" cy="964500"/>
          </a:xfrm>
          <a:custGeom>
            <a:avLst/>
            <a:gdLst/>
            <a:ahLst/>
            <a:cxnLst>
              <a:cxn ang="0">
                <a:pos x="158" y="6"/>
              </a:cxn>
              <a:cxn ang="0">
                <a:pos x="165" y="28"/>
              </a:cxn>
              <a:cxn ang="0">
                <a:pos x="170" y="45"/>
              </a:cxn>
              <a:cxn ang="0">
                <a:pos x="172" y="105"/>
              </a:cxn>
              <a:cxn ang="0">
                <a:pos x="179" y="139"/>
              </a:cxn>
              <a:cxn ang="0">
                <a:pos x="192" y="131"/>
              </a:cxn>
              <a:cxn ang="0">
                <a:pos x="205" y="132"/>
              </a:cxn>
              <a:cxn ang="0">
                <a:pos x="211" y="144"/>
              </a:cxn>
              <a:cxn ang="0">
                <a:pos x="215" y="168"/>
              </a:cxn>
              <a:cxn ang="0">
                <a:pos x="270" y="189"/>
              </a:cxn>
              <a:cxn ang="0">
                <a:pos x="292" y="212"/>
              </a:cxn>
              <a:cxn ang="0">
                <a:pos x="351" y="221"/>
              </a:cxn>
              <a:cxn ang="0">
                <a:pos x="365" y="231"/>
              </a:cxn>
              <a:cxn ang="0">
                <a:pos x="373" y="258"/>
              </a:cxn>
              <a:cxn ang="0">
                <a:pos x="364" y="276"/>
              </a:cxn>
              <a:cxn ang="0">
                <a:pos x="361" y="297"/>
              </a:cxn>
              <a:cxn ang="0">
                <a:pos x="365" y="320"/>
              </a:cxn>
              <a:cxn ang="0">
                <a:pos x="369" y="334"/>
              </a:cxn>
              <a:cxn ang="0">
                <a:pos x="358" y="344"/>
              </a:cxn>
              <a:cxn ang="0">
                <a:pos x="331" y="348"/>
              </a:cxn>
              <a:cxn ang="0">
                <a:pos x="313" y="340"/>
              </a:cxn>
              <a:cxn ang="0">
                <a:pos x="308" y="312"/>
              </a:cxn>
              <a:cxn ang="0">
                <a:pos x="286" y="313"/>
              </a:cxn>
              <a:cxn ang="0">
                <a:pos x="256" y="312"/>
              </a:cxn>
              <a:cxn ang="0">
                <a:pos x="244" y="317"/>
              </a:cxn>
              <a:cxn ang="0">
                <a:pos x="181" y="297"/>
              </a:cxn>
              <a:cxn ang="0">
                <a:pos x="135" y="298"/>
              </a:cxn>
              <a:cxn ang="0">
                <a:pos x="103" y="286"/>
              </a:cxn>
              <a:cxn ang="0">
                <a:pos x="77" y="283"/>
              </a:cxn>
              <a:cxn ang="0">
                <a:pos x="88" y="267"/>
              </a:cxn>
              <a:cxn ang="0">
                <a:pos x="90" y="246"/>
              </a:cxn>
              <a:cxn ang="0">
                <a:pos x="85" y="231"/>
              </a:cxn>
              <a:cxn ang="0">
                <a:pos x="93" y="202"/>
              </a:cxn>
              <a:cxn ang="0">
                <a:pos x="71" y="192"/>
              </a:cxn>
              <a:cxn ang="0">
                <a:pos x="54" y="214"/>
              </a:cxn>
              <a:cxn ang="0">
                <a:pos x="43" y="198"/>
              </a:cxn>
              <a:cxn ang="0">
                <a:pos x="19" y="184"/>
              </a:cxn>
              <a:cxn ang="0">
                <a:pos x="3" y="161"/>
              </a:cxn>
              <a:cxn ang="0">
                <a:pos x="1" y="135"/>
              </a:cxn>
              <a:cxn ang="0">
                <a:pos x="31" y="120"/>
              </a:cxn>
              <a:cxn ang="0">
                <a:pos x="45" y="108"/>
              </a:cxn>
              <a:cxn ang="0">
                <a:pos x="71" y="92"/>
              </a:cxn>
              <a:cxn ang="0">
                <a:pos x="105" y="52"/>
              </a:cxn>
              <a:cxn ang="0">
                <a:pos x="113" y="39"/>
              </a:cxn>
              <a:cxn ang="0">
                <a:pos x="136" y="20"/>
              </a:cxn>
            </a:cxnLst>
            <a:rect l="0" t="0" r="r" b="b"/>
            <a:pathLst>
              <a:path w="388" h="355">
                <a:moveTo>
                  <a:pt x="149" y="1"/>
                </a:moveTo>
                <a:cubicBezTo>
                  <a:pt x="150" y="1"/>
                  <a:pt x="154" y="0"/>
                  <a:pt x="155" y="0"/>
                </a:cubicBezTo>
                <a:cubicBezTo>
                  <a:pt x="155" y="0"/>
                  <a:pt x="158" y="5"/>
                  <a:pt x="158" y="6"/>
                </a:cubicBezTo>
                <a:cubicBezTo>
                  <a:pt x="159" y="11"/>
                  <a:pt x="163" y="10"/>
                  <a:pt x="162" y="16"/>
                </a:cubicBezTo>
                <a:cubicBezTo>
                  <a:pt x="162" y="20"/>
                  <a:pt x="159" y="23"/>
                  <a:pt x="159" y="27"/>
                </a:cubicBezTo>
                <a:cubicBezTo>
                  <a:pt x="161" y="27"/>
                  <a:pt x="165" y="26"/>
                  <a:pt x="165" y="28"/>
                </a:cubicBezTo>
                <a:cubicBezTo>
                  <a:pt x="157" y="30"/>
                  <a:pt x="165" y="32"/>
                  <a:pt x="168" y="34"/>
                </a:cubicBezTo>
                <a:cubicBezTo>
                  <a:pt x="170" y="36"/>
                  <a:pt x="171" y="35"/>
                  <a:pt x="171" y="38"/>
                </a:cubicBezTo>
                <a:cubicBezTo>
                  <a:pt x="170" y="40"/>
                  <a:pt x="170" y="43"/>
                  <a:pt x="170" y="45"/>
                </a:cubicBezTo>
                <a:cubicBezTo>
                  <a:pt x="168" y="50"/>
                  <a:pt x="166" y="64"/>
                  <a:pt x="169" y="69"/>
                </a:cubicBezTo>
                <a:cubicBezTo>
                  <a:pt x="173" y="74"/>
                  <a:pt x="173" y="76"/>
                  <a:pt x="175" y="82"/>
                </a:cubicBezTo>
                <a:cubicBezTo>
                  <a:pt x="178" y="89"/>
                  <a:pt x="174" y="98"/>
                  <a:pt x="172" y="105"/>
                </a:cubicBezTo>
                <a:cubicBezTo>
                  <a:pt x="169" y="115"/>
                  <a:pt x="178" y="117"/>
                  <a:pt x="175" y="127"/>
                </a:cubicBezTo>
                <a:cubicBezTo>
                  <a:pt x="174" y="130"/>
                  <a:pt x="175" y="134"/>
                  <a:pt x="175" y="137"/>
                </a:cubicBezTo>
                <a:cubicBezTo>
                  <a:pt x="175" y="140"/>
                  <a:pt x="177" y="139"/>
                  <a:pt x="179" y="139"/>
                </a:cubicBezTo>
                <a:cubicBezTo>
                  <a:pt x="182" y="140"/>
                  <a:pt x="186" y="143"/>
                  <a:pt x="189" y="139"/>
                </a:cubicBezTo>
                <a:cubicBezTo>
                  <a:pt x="189" y="138"/>
                  <a:pt x="189" y="136"/>
                  <a:pt x="190" y="134"/>
                </a:cubicBezTo>
                <a:cubicBezTo>
                  <a:pt x="190" y="133"/>
                  <a:pt x="192" y="132"/>
                  <a:pt x="192" y="131"/>
                </a:cubicBezTo>
                <a:cubicBezTo>
                  <a:pt x="194" y="129"/>
                  <a:pt x="191" y="128"/>
                  <a:pt x="194" y="127"/>
                </a:cubicBezTo>
                <a:cubicBezTo>
                  <a:pt x="195" y="126"/>
                  <a:pt x="202" y="123"/>
                  <a:pt x="201" y="126"/>
                </a:cubicBezTo>
                <a:cubicBezTo>
                  <a:pt x="200" y="131"/>
                  <a:pt x="200" y="130"/>
                  <a:pt x="205" y="132"/>
                </a:cubicBezTo>
                <a:cubicBezTo>
                  <a:pt x="210" y="134"/>
                  <a:pt x="210" y="134"/>
                  <a:pt x="210" y="134"/>
                </a:cubicBezTo>
                <a:cubicBezTo>
                  <a:pt x="210" y="134"/>
                  <a:pt x="210" y="134"/>
                  <a:pt x="210" y="134"/>
                </a:cubicBezTo>
                <a:cubicBezTo>
                  <a:pt x="208" y="135"/>
                  <a:pt x="209" y="142"/>
                  <a:pt x="211" y="144"/>
                </a:cubicBezTo>
                <a:cubicBezTo>
                  <a:pt x="213" y="146"/>
                  <a:pt x="218" y="146"/>
                  <a:pt x="218" y="150"/>
                </a:cubicBezTo>
                <a:cubicBezTo>
                  <a:pt x="218" y="154"/>
                  <a:pt x="212" y="154"/>
                  <a:pt x="211" y="158"/>
                </a:cubicBezTo>
                <a:cubicBezTo>
                  <a:pt x="210" y="162"/>
                  <a:pt x="213" y="165"/>
                  <a:pt x="215" y="168"/>
                </a:cubicBezTo>
                <a:cubicBezTo>
                  <a:pt x="217" y="174"/>
                  <a:pt x="232" y="180"/>
                  <a:pt x="238" y="182"/>
                </a:cubicBezTo>
                <a:cubicBezTo>
                  <a:pt x="246" y="185"/>
                  <a:pt x="254" y="189"/>
                  <a:pt x="262" y="191"/>
                </a:cubicBezTo>
                <a:cubicBezTo>
                  <a:pt x="265" y="190"/>
                  <a:pt x="269" y="180"/>
                  <a:pt x="270" y="189"/>
                </a:cubicBezTo>
                <a:cubicBezTo>
                  <a:pt x="271" y="195"/>
                  <a:pt x="278" y="194"/>
                  <a:pt x="282" y="193"/>
                </a:cubicBezTo>
                <a:cubicBezTo>
                  <a:pt x="286" y="192"/>
                  <a:pt x="287" y="195"/>
                  <a:pt x="287" y="198"/>
                </a:cubicBezTo>
                <a:cubicBezTo>
                  <a:pt x="286" y="202"/>
                  <a:pt x="293" y="206"/>
                  <a:pt x="292" y="212"/>
                </a:cubicBezTo>
                <a:cubicBezTo>
                  <a:pt x="292" y="225"/>
                  <a:pt x="310" y="218"/>
                  <a:pt x="318" y="221"/>
                </a:cubicBezTo>
                <a:cubicBezTo>
                  <a:pt x="332" y="226"/>
                  <a:pt x="332" y="229"/>
                  <a:pt x="346" y="223"/>
                </a:cubicBezTo>
                <a:cubicBezTo>
                  <a:pt x="351" y="221"/>
                  <a:pt x="351" y="221"/>
                  <a:pt x="351" y="221"/>
                </a:cubicBezTo>
                <a:cubicBezTo>
                  <a:pt x="351" y="221"/>
                  <a:pt x="351" y="221"/>
                  <a:pt x="351" y="221"/>
                </a:cubicBezTo>
                <a:cubicBezTo>
                  <a:pt x="352" y="224"/>
                  <a:pt x="354" y="225"/>
                  <a:pt x="357" y="225"/>
                </a:cubicBezTo>
                <a:cubicBezTo>
                  <a:pt x="361" y="225"/>
                  <a:pt x="359" y="231"/>
                  <a:pt x="365" y="231"/>
                </a:cubicBezTo>
                <a:cubicBezTo>
                  <a:pt x="369" y="231"/>
                  <a:pt x="372" y="231"/>
                  <a:pt x="375" y="235"/>
                </a:cubicBezTo>
                <a:cubicBezTo>
                  <a:pt x="381" y="241"/>
                  <a:pt x="388" y="240"/>
                  <a:pt x="377" y="247"/>
                </a:cubicBezTo>
                <a:cubicBezTo>
                  <a:pt x="373" y="249"/>
                  <a:pt x="377" y="254"/>
                  <a:pt x="373" y="258"/>
                </a:cubicBezTo>
                <a:cubicBezTo>
                  <a:pt x="371" y="260"/>
                  <a:pt x="371" y="264"/>
                  <a:pt x="370" y="267"/>
                </a:cubicBezTo>
                <a:cubicBezTo>
                  <a:pt x="369" y="272"/>
                  <a:pt x="367" y="269"/>
                  <a:pt x="364" y="268"/>
                </a:cubicBezTo>
                <a:cubicBezTo>
                  <a:pt x="358" y="266"/>
                  <a:pt x="366" y="274"/>
                  <a:pt x="364" y="276"/>
                </a:cubicBezTo>
                <a:cubicBezTo>
                  <a:pt x="360" y="281"/>
                  <a:pt x="370" y="282"/>
                  <a:pt x="371" y="286"/>
                </a:cubicBezTo>
                <a:cubicBezTo>
                  <a:pt x="371" y="291"/>
                  <a:pt x="370" y="292"/>
                  <a:pt x="366" y="294"/>
                </a:cubicBezTo>
                <a:cubicBezTo>
                  <a:pt x="364" y="296"/>
                  <a:pt x="365" y="298"/>
                  <a:pt x="361" y="297"/>
                </a:cubicBezTo>
                <a:cubicBezTo>
                  <a:pt x="353" y="296"/>
                  <a:pt x="354" y="300"/>
                  <a:pt x="355" y="306"/>
                </a:cubicBezTo>
                <a:cubicBezTo>
                  <a:pt x="356" y="312"/>
                  <a:pt x="356" y="312"/>
                  <a:pt x="360" y="315"/>
                </a:cubicBezTo>
                <a:cubicBezTo>
                  <a:pt x="361" y="316"/>
                  <a:pt x="365" y="319"/>
                  <a:pt x="365" y="320"/>
                </a:cubicBezTo>
                <a:cubicBezTo>
                  <a:pt x="365" y="322"/>
                  <a:pt x="364" y="323"/>
                  <a:pt x="364" y="324"/>
                </a:cubicBezTo>
                <a:cubicBezTo>
                  <a:pt x="365" y="326"/>
                  <a:pt x="369" y="327"/>
                  <a:pt x="370" y="329"/>
                </a:cubicBezTo>
                <a:cubicBezTo>
                  <a:pt x="370" y="330"/>
                  <a:pt x="369" y="333"/>
                  <a:pt x="369" y="334"/>
                </a:cubicBezTo>
                <a:cubicBezTo>
                  <a:pt x="369" y="334"/>
                  <a:pt x="369" y="334"/>
                  <a:pt x="369" y="334"/>
                </a:cubicBezTo>
                <a:cubicBezTo>
                  <a:pt x="361" y="333"/>
                  <a:pt x="361" y="333"/>
                  <a:pt x="361" y="333"/>
                </a:cubicBezTo>
                <a:cubicBezTo>
                  <a:pt x="352" y="331"/>
                  <a:pt x="358" y="341"/>
                  <a:pt x="358" y="344"/>
                </a:cubicBezTo>
                <a:cubicBezTo>
                  <a:pt x="358" y="352"/>
                  <a:pt x="353" y="352"/>
                  <a:pt x="347" y="351"/>
                </a:cubicBezTo>
                <a:cubicBezTo>
                  <a:pt x="343" y="351"/>
                  <a:pt x="338" y="355"/>
                  <a:pt x="335" y="353"/>
                </a:cubicBezTo>
                <a:cubicBezTo>
                  <a:pt x="333" y="352"/>
                  <a:pt x="333" y="349"/>
                  <a:pt x="331" y="348"/>
                </a:cubicBezTo>
                <a:cubicBezTo>
                  <a:pt x="327" y="345"/>
                  <a:pt x="323" y="343"/>
                  <a:pt x="323" y="338"/>
                </a:cubicBezTo>
                <a:cubicBezTo>
                  <a:pt x="320" y="338"/>
                  <a:pt x="316" y="340"/>
                  <a:pt x="313" y="340"/>
                </a:cubicBezTo>
                <a:cubicBezTo>
                  <a:pt x="313" y="340"/>
                  <a:pt x="313" y="340"/>
                  <a:pt x="313" y="340"/>
                </a:cubicBezTo>
                <a:cubicBezTo>
                  <a:pt x="310" y="338"/>
                  <a:pt x="302" y="341"/>
                  <a:pt x="306" y="332"/>
                </a:cubicBezTo>
                <a:cubicBezTo>
                  <a:pt x="309" y="327"/>
                  <a:pt x="305" y="325"/>
                  <a:pt x="305" y="320"/>
                </a:cubicBezTo>
                <a:cubicBezTo>
                  <a:pt x="305" y="317"/>
                  <a:pt x="308" y="315"/>
                  <a:pt x="308" y="312"/>
                </a:cubicBezTo>
                <a:cubicBezTo>
                  <a:pt x="308" y="308"/>
                  <a:pt x="304" y="305"/>
                  <a:pt x="303" y="302"/>
                </a:cubicBezTo>
                <a:cubicBezTo>
                  <a:pt x="300" y="302"/>
                  <a:pt x="296" y="302"/>
                  <a:pt x="295" y="306"/>
                </a:cubicBezTo>
                <a:cubicBezTo>
                  <a:pt x="290" y="307"/>
                  <a:pt x="293" y="315"/>
                  <a:pt x="286" y="313"/>
                </a:cubicBezTo>
                <a:cubicBezTo>
                  <a:pt x="277" y="311"/>
                  <a:pt x="285" y="327"/>
                  <a:pt x="276" y="325"/>
                </a:cubicBezTo>
                <a:cubicBezTo>
                  <a:pt x="272" y="324"/>
                  <a:pt x="268" y="326"/>
                  <a:pt x="265" y="325"/>
                </a:cubicBezTo>
                <a:cubicBezTo>
                  <a:pt x="259" y="323"/>
                  <a:pt x="260" y="315"/>
                  <a:pt x="256" y="312"/>
                </a:cubicBezTo>
                <a:cubicBezTo>
                  <a:pt x="254" y="311"/>
                  <a:pt x="250" y="310"/>
                  <a:pt x="248" y="309"/>
                </a:cubicBezTo>
                <a:cubicBezTo>
                  <a:pt x="246" y="309"/>
                  <a:pt x="244" y="315"/>
                  <a:pt x="244" y="317"/>
                </a:cubicBezTo>
                <a:cubicBezTo>
                  <a:pt x="244" y="317"/>
                  <a:pt x="244" y="317"/>
                  <a:pt x="244" y="317"/>
                </a:cubicBezTo>
                <a:cubicBezTo>
                  <a:pt x="239" y="317"/>
                  <a:pt x="234" y="314"/>
                  <a:pt x="229" y="314"/>
                </a:cubicBezTo>
                <a:cubicBezTo>
                  <a:pt x="224" y="315"/>
                  <a:pt x="216" y="318"/>
                  <a:pt x="212" y="312"/>
                </a:cubicBezTo>
                <a:cubicBezTo>
                  <a:pt x="207" y="302"/>
                  <a:pt x="192" y="296"/>
                  <a:pt x="181" y="297"/>
                </a:cubicBezTo>
                <a:cubicBezTo>
                  <a:pt x="177" y="298"/>
                  <a:pt x="177" y="314"/>
                  <a:pt x="176" y="314"/>
                </a:cubicBezTo>
                <a:cubicBezTo>
                  <a:pt x="174" y="315"/>
                  <a:pt x="168" y="314"/>
                  <a:pt x="164" y="315"/>
                </a:cubicBezTo>
                <a:cubicBezTo>
                  <a:pt x="157" y="318"/>
                  <a:pt x="142" y="299"/>
                  <a:pt x="135" y="298"/>
                </a:cubicBezTo>
                <a:cubicBezTo>
                  <a:pt x="130" y="296"/>
                  <a:pt x="129" y="292"/>
                  <a:pt x="123" y="291"/>
                </a:cubicBezTo>
                <a:cubicBezTo>
                  <a:pt x="118" y="290"/>
                  <a:pt x="113" y="291"/>
                  <a:pt x="109" y="291"/>
                </a:cubicBezTo>
                <a:cubicBezTo>
                  <a:pt x="105" y="291"/>
                  <a:pt x="105" y="288"/>
                  <a:pt x="103" y="286"/>
                </a:cubicBezTo>
                <a:cubicBezTo>
                  <a:pt x="100" y="284"/>
                  <a:pt x="95" y="286"/>
                  <a:pt x="94" y="284"/>
                </a:cubicBezTo>
                <a:cubicBezTo>
                  <a:pt x="92" y="284"/>
                  <a:pt x="90" y="284"/>
                  <a:pt x="88" y="284"/>
                </a:cubicBezTo>
                <a:cubicBezTo>
                  <a:pt x="84" y="285"/>
                  <a:pt x="81" y="283"/>
                  <a:pt x="77" y="283"/>
                </a:cubicBezTo>
                <a:cubicBezTo>
                  <a:pt x="77" y="283"/>
                  <a:pt x="77" y="283"/>
                  <a:pt x="77" y="283"/>
                </a:cubicBezTo>
                <a:cubicBezTo>
                  <a:pt x="78" y="279"/>
                  <a:pt x="78" y="278"/>
                  <a:pt x="82" y="275"/>
                </a:cubicBezTo>
                <a:cubicBezTo>
                  <a:pt x="86" y="273"/>
                  <a:pt x="82" y="268"/>
                  <a:pt x="88" y="267"/>
                </a:cubicBezTo>
                <a:cubicBezTo>
                  <a:pt x="95" y="266"/>
                  <a:pt x="88" y="262"/>
                  <a:pt x="91" y="260"/>
                </a:cubicBezTo>
                <a:cubicBezTo>
                  <a:pt x="91" y="256"/>
                  <a:pt x="90" y="255"/>
                  <a:pt x="92" y="252"/>
                </a:cubicBezTo>
                <a:cubicBezTo>
                  <a:pt x="94" y="250"/>
                  <a:pt x="90" y="248"/>
                  <a:pt x="90" y="246"/>
                </a:cubicBezTo>
                <a:cubicBezTo>
                  <a:pt x="89" y="244"/>
                  <a:pt x="90" y="241"/>
                  <a:pt x="90" y="239"/>
                </a:cubicBezTo>
                <a:cubicBezTo>
                  <a:pt x="90" y="237"/>
                  <a:pt x="87" y="238"/>
                  <a:pt x="86" y="236"/>
                </a:cubicBezTo>
                <a:cubicBezTo>
                  <a:pt x="84" y="235"/>
                  <a:pt x="87" y="232"/>
                  <a:pt x="85" y="231"/>
                </a:cubicBezTo>
                <a:cubicBezTo>
                  <a:pt x="79" y="225"/>
                  <a:pt x="90" y="228"/>
                  <a:pt x="90" y="223"/>
                </a:cubicBezTo>
                <a:cubicBezTo>
                  <a:pt x="90" y="219"/>
                  <a:pt x="88" y="219"/>
                  <a:pt x="92" y="217"/>
                </a:cubicBezTo>
                <a:cubicBezTo>
                  <a:pt x="96" y="215"/>
                  <a:pt x="96" y="205"/>
                  <a:pt x="93" y="202"/>
                </a:cubicBezTo>
                <a:cubicBezTo>
                  <a:pt x="89" y="196"/>
                  <a:pt x="88" y="200"/>
                  <a:pt x="90" y="192"/>
                </a:cubicBezTo>
                <a:cubicBezTo>
                  <a:pt x="92" y="188"/>
                  <a:pt x="79" y="182"/>
                  <a:pt x="78" y="186"/>
                </a:cubicBezTo>
                <a:cubicBezTo>
                  <a:pt x="77" y="191"/>
                  <a:pt x="75" y="190"/>
                  <a:pt x="71" y="192"/>
                </a:cubicBezTo>
                <a:cubicBezTo>
                  <a:pt x="69" y="194"/>
                  <a:pt x="70" y="198"/>
                  <a:pt x="69" y="200"/>
                </a:cubicBezTo>
                <a:cubicBezTo>
                  <a:pt x="67" y="202"/>
                  <a:pt x="66" y="204"/>
                  <a:pt x="64" y="206"/>
                </a:cubicBezTo>
                <a:cubicBezTo>
                  <a:pt x="59" y="211"/>
                  <a:pt x="56" y="205"/>
                  <a:pt x="54" y="214"/>
                </a:cubicBezTo>
                <a:cubicBezTo>
                  <a:pt x="52" y="221"/>
                  <a:pt x="50" y="217"/>
                  <a:pt x="48" y="213"/>
                </a:cubicBezTo>
                <a:cubicBezTo>
                  <a:pt x="47" y="210"/>
                  <a:pt x="42" y="210"/>
                  <a:pt x="42" y="207"/>
                </a:cubicBezTo>
                <a:cubicBezTo>
                  <a:pt x="41" y="206"/>
                  <a:pt x="44" y="199"/>
                  <a:pt x="43" y="198"/>
                </a:cubicBezTo>
                <a:cubicBezTo>
                  <a:pt x="41" y="197"/>
                  <a:pt x="37" y="198"/>
                  <a:pt x="35" y="196"/>
                </a:cubicBezTo>
                <a:cubicBezTo>
                  <a:pt x="30" y="194"/>
                  <a:pt x="37" y="190"/>
                  <a:pt x="27" y="190"/>
                </a:cubicBezTo>
                <a:cubicBezTo>
                  <a:pt x="24" y="190"/>
                  <a:pt x="19" y="188"/>
                  <a:pt x="19" y="184"/>
                </a:cubicBezTo>
                <a:cubicBezTo>
                  <a:pt x="18" y="178"/>
                  <a:pt x="9" y="185"/>
                  <a:pt x="9" y="176"/>
                </a:cubicBezTo>
                <a:cubicBezTo>
                  <a:pt x="9" y="174"/>
                  <a:pt x="10" y="171"/>
                  <a:pt x="9" y="170"/>
                </a:cubicBezTo>
                <a:cubicBezTo>
                  <a:pt x="6" y="167"/>
                  <a:pt x="4" y="166"/>
                  <a:pt x="3" y="161"/>
                </a:cubicBezTo>
                <a:cubicBezTo>
                  <a:pt x="1" y="154"/>
                  <a:pt x="8" y="156"/>
                  <a:pt x="3" y="151"/>
                </a:cubicBezTo>
                <a:cubicBezTo>
                  <a:pt x="3" y="151"/>
                  <a:pt x="5" y="144"/>
                  <a:pt x="5" y="143"/>
                </a:cubicBezTo>
                <a:cubicBezTo>
                  <a:pt x="5" y="140"/>
                  <a:pt x="2" y="137"/>
                  <a:pt x="1" y="135"/>
                </a:cubicBezTo>
                <a:cubicBezTo>
                  <a:pt x="0" y="133"/>
                  <a:pt x="1" y="120"/>
                  <a:pt x="2" y="117"/>
                </a:cubicBezTo>
                <a:cubicBezTo>
                  <a:pt x="3" y="114"/>
                  <a:pt x="10" y="108"/>
                  <a:pt x="9" y="114"/>
                </a:cubicBezTo>
                <a:cubicBezTo>
                  <a:pt x="8" y="124"/>
                  <a:pt x="25" y="121"/>
                  <a:pt x="31" y="120"/>
                </a:cubicBezTo>
                <a:cubicBezTo>
                  <a:pt x="34" y="120"/>
                  <a:pt x="29" y="113"/>
                  <a:pt x="34" y="110"/>
                </a:cubicBezTo>
                <a:cubicBezTo>
                  <a:pt x="36" y="109"/>
                  <a:pt x="41" y="105"/>
                  <a:pt x="41" y="102"/>
                </a:cubicBezTo>
                <a:cubicBezTo>
                  <a:pt x="47" y="102"/>
                  <a:pt x="45" y="104"/>
                  <a:pt x="45" y="108"/>
                </a:cubicBezTo>
                <a:cubicBezTo>
                  <a:pt x="44" y="117"/>
                  <a:pt x="55" y="107"/>
                  <a:pt x="58" y="105"/>
                </a:cubicBezTo>
                <a:cubicBezTo>
                  <a:pt x="62" y="102"/>
                  <a:pt x="60" y="99"/>
                  <a:pt x="62" y="98"/>
                </a:cubicBezTo>
                <a:cubicBezTo>
                  <a:pt x="66" y="96"/>
                  <a:pt x="68" y="97"/>
                  <a:pt x="71" y="92"/>
                </a:cubicBezTo>
                <a:cubicBezTo>
                  <a:pt x="74" y="86"/>
                  <a:pt x="89" y="75"/>
                  <a:pt x="95" y="70"/>
                </a:cubicBezTo>
                <a:cubicBezTo>
                  <a:pt x="98" y="67"/>
                  <a:pt x="106" y="64"/>
                  <a:pt x="106" y="59"/>
                </a:cubicBezTo>
                <a:cubicBezTo>
                  <a:pt x="106" y="57"/>
                  <a:pt x="104" y="54"/>
                  <a:pt x="105" y="52"/>
                </a:cubicBezTo>
                <a:cubicBezTo>
                  <a:pt x="106" y="51"/>
                  <a:pt x="110" y="51"/>
                  <a:pt x="110" y="50"/>
                </a:cubicBezTo>
                <a:cubicBezTo>
                  <a:pt x="102" y="48"/>
                  <a:pt x="105" y="42"/>
                  <a:pt x="105" y="35"/>
                </a:cubicBezTo>
                <a:cubicBezTo>
                  <a:pt x="109" y="35"/>
                  <a:pt x="111" y="36"/>
                  <a:pt x="113" y="39"/>
                </a:cubicBezTo>
                <a:cubicBezTo>
                  <a:pt x="115" y="42"/>
                  <a:pt x="120" y="36"/>
                  <a:pt x="122" y="36"/>
                </a:cubicBezTo>
                <a:cubicBezTo>
                  <a:pt x="122" y="33"/>
                  <a:pt x="116" y="31"/>
                  <a:pt x="121" y="29"/>
                </a:cubicBezTo>
                <a:cubicBezTo>
                  <a:pt x="125" y="27"/>
                  <a:pt x="133" y="23"/>
                  <a:pt x="136" y="20"/>
                </a:cubicBezTo>
                <a:cubicBezTo>
                  <a:pt x="149" y="1"/>
                  <a:pt x="149" y="1"/>
                  <a:pt x="149" y="1"/>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1" name="Freeform 20"/>
          <p:cNvSpPr>
            <a:spLocks/>
          </p:cNvSpPr>
          <p:nvPr/>
        </p:nvSpPr>
        <p:spPr bwMode="auto">
          <a:xfrm>
            <a:off x="7674643" y="3957363"/>
            <a:ext cx="638091" cy="564465"/>
          </a:xfrm>
          <a:custGeom>
            <a:avLst/>
            <a:gdLst/>
            <a:ahLst/>
            <a:cxnLst>
              <a:cxn ang="0">
                <a:pos x="70" y="1"/>
              </a:cxn>
              <a:cxn ang="0">
                <a:pos x="85" y="3"/>
              </a:cxn>
              <a:cxn ang="0">
                <a:pos x="105" y="8"/>
              </a:cxn>
              <a:cxn ang="0">
                <a:pos x="146" y="32"/>
              </a:cxn>
              <a:cxn ang="0">
                <a:pos x="163" y="14"/>
              </a:cxn>
              <a:cxn ang="0">
                <a:pos x="211" y="31"/>
              </a:cxn>
              <a:cxn ang="0">
                <a:pos x="226" y="34"/>
              </a:cxn>
              <a:cxn ang="0">
                <a:pos x="225" y="47"/>
              </a:cxn>
              <a:cxn ang="0">
                <a:pos x="234" y="56"/>
              </a:cxn>
              <a:cxn ang="0">
                <a:pos x="220" y="68"/>
              </a:cxn>
              <a:cxn ang="0">
                <a:pos x="209" y="67"/>
              </a:cxn>
              <a:cxn ang="0">
                <a:pos x="202" y="78"/>
              </a:cxn>
              <a:cxn ang="0">
                <a:pos x="191" y="92"/>
              </a:cxn>
              <a:cxn ang="0">
                <a:pos x="170" y="99"/>
              </a:cxn>
              <a:cxn ang="0">
                <a:pos x="149" y="105"/>
              </a:cxn>
              <a:cxn ang="0">
                <a:pos x="149" y="123"/>
              </a:cxn>
              <a:cxn ang="0">
                <a:pos x="158" y="148"/>
              </a:cxn>
              <a:cxn ang="0">
                <a:pos x="165" y="156"/>
              </a:cxn>
              <a:cxn ang="0">
                <a:pos x="169" y="161"/>
              </a:cxn>
              <a:cxn ang="0">
                <a:pos x="172" y="161"/>
              </a:cxn>
              <a:cxn ang="0">
                <a:pos x="167" y="175"/>
              </a:cxn>
              <a:cxn ang="0">
                <a:pos x="161" y="187"/>
              </a:cxn>
              <a:cxn ang="0">
                <a:pos x="143" y="195"/>
              </a:cxn>
              <a:cxn ang="0">
                <a:pos x="124" y="196"/>
              </a:cxn>
              <a:cxn ang="0">
                <a:pos x="107" y="188"/>
              </a:cxn>
              <a:cxn ang="0">
                <a:pos x="84" y="190"/>
              </a:cxn>
              <a:cxn ang="0">
                <a:pos x="65" y="172"/>
              </a:cxn>
              <a:cxn ang="0">
                <a:pos x="55" y="156"/>
              </a:cxn>
              <a:cxn ang="0">
                <a:pos x="40" y="170"/>
              </a:cxn>
              <a:cxn ang="0">
                <a:pos x="21" y="170"/>
              </a:cxn>
              <a:cxn ang="0">
                <a:pos x="1" y="151"/>
              </a:cxn>
              <a:cxn ang="0">
                <a:pos x="6" y="139"/>
              </a:cxn>
              <a:cxn ang="0">
                <a:pos x="14" y="125"/>
              </a:cxn>
              <a:cxn ang="0">
                <a:pos x="11" y="121"/>
              </a:cxn>
              <a:cxn ang="0">
                <a:pos x="1" y="110"/>
              </a:cxn>
              <a:cxn ang="0">
                <a:pos x="7" y="103"/>
              </a:cxn>
              <a:cxn ang="0">
                <a:pos x="17" y="92"/>
              </a:cxn>
              <a:cxn ang="0">
                <a:pos x="23" y="79"/>
              </a:cxn>
              <a:cxn ang="0">
                <a:pos x="33" y="62"/>
              </a:cxn>
              <a:cxn ang="0">
                <a:pos x="43" y="51"/>
              </a:cxn>
              <a:cxn ang="0">
                <a:pos x="47" y="35"/>
              </a:cxn>
              <a:cxn ang="0">
                <a:pos x="50" y="22"/>
              </a:cxn>
              <a:cxn ang="0">
                <a:pos x="51" y="10"/>
              </a:cxn>
              <a:cxn ang="0">
                <a:pos x="54" y="4"/>
              </a:cxn>
            </a:cxnLst>
            <a:rect l="0" t="0" r="r" b="b"/>
            <a:pathLst>
              <a:path w="234" h="208">
                <a:moveTo>
                  <a:pt x="59" y="0"/>
                </a:moveTo>
                <a:cubicBezTo>
                  <a:pt x="63" y="0"/>
                  <a:pt x="66" y="2"/>
                  <a:pt x="70" y="1"/>
                </a:cubicBezTo>
                <a:cubicBezTo>
                  <a:pt x="72" y="1"/>
                  <a:pt x="74" y="1"/>
                  <a:pt x="76" y="1"/>
                </a:cubicBezTo>
                <a:cubicBezTo>
                  <a:pt x="77" y="3"/>
                  <a:pt x="82" y="1"/>
                  <a:pt x="85" y="3"/>
                </a:cubicBezTo>
                <a:cubicBezTo>
                  <a:pt x="87" y="5"/>
                  <a:pt x="87" y="8"/>
                  <a:pt x="91" y="8"/>
                </a:cubicBezTo>
                <a:cubicBezTo>
                  <a:pt x="95" y="8"/>
                  <a:pt x="100" y="7"/>
                  <a:pt x="105" y="8"/>
                </a:cubicBezTo>
                <a:cubicBezTo>
                  <a:pt x="111" y="9"/>
                  <a:pt x="112" y="13"/>
                  <a:pt x="117" y="15"/>
                </a:cubicBezTo>
                <a:cubicBezTo>
                  <a:pt x="124" y="16"/>
                  <a:pt x="139" y="35"/>
                  <a:pt x="146" y="32"/>
                </a:cubicBezTo>
                <a:cubicBezTo>
                  <a:pt x="150" y="31"/>
                  <a:pt x="156" y="32"/>
                  <a:pt x="158" y="31"/>
                </a:cubicBezTo>
                <a:cubicBezTo>
                  <a:pt x="159" y="31"/>
                  <a:pt x="159" y="15"/>
                  <a:pt x="163" y="14"/>
                </a:cubicBezTo>
                <a:cubicBezTo>
                  <a:pt x="174" y="13"/>
                  <a:pt x="189" y="19"/>
                  <a:pt x="194" y="29"/>
                </a:cubicBezTo>
                <a:cubicBezTo>
                  <a:pt x="198" y="35"/>
                  <a:pt x="206" y="32"/>
                  <a:pt x="211" y="31"/>
                </a:cubicBezTo>
                <a:cubicBezTo>
                  <a:pt x="216" y="31"/>
                  <a:pt x="221" y="34"/>
                  <a:pt x="226" y="34"/>
                </a:cubicBezTo>
                <a:cubicBezTo>
                  <a:pt x="226" y="34"/>
                  <a:pt x="226" y="34"/>
                  <a:pt x="226" y="34"/>
                </a:cubicBezTo>
                <a:cubicBezTo>
                  <a:pt x="226" y="37"/>
                  <a:pt x="225" y="38"/>
                  <a:pt x="225" y="41"/>
                </a:cubicBezTo>
                <a:cubicBezTo>
                  <a:pt x="225" y="47"/>
                  <a:pt x="225" y="47"/>
                  <a:pt x="225" y="47"/>
                </a:cubicBezTo>
                <a:cubicBezTo>
                  <a:pt x="225" y="49"/>
                  <a:pt x="222" y="53"/>
                  <a:pt x="224" y="55"/>
                </a:cubicBezTo>
                <a:cubicBezTo>
                  <a:pt x="226" y="56"/>
                  <a:pt x="232" y="56"/>
                  <a:pt x="234" y="56"/>
                </a:cubicBezTo>
                <a:cubicBezTo>
                  <a:pt x="234" y="60"/>
                  <a:pt x="227" y="62"/>
                  <a:pt x="226" y="65"/>
                </a:cubicBezTo>
                <a:cubicBezTo>
                  <a:pt x="224" y="68"/>
                  <a:pt x="225" y="69"/>
                  <a:pt x="220" y="68"/>
                </a:cubicBezTo>
                <a:cubicBezTo>
                  <a:pt x="217" y="68"/>
                  <a:pt x="214" y="65"/>
                  <a:pt x="212" y="65"/>
                </a:cubicBezTo>
                <a:cubicBezTo>
                  <a:pt x="211" y="65"/>
                  <a:pt x="210" y="67"/>
                  <a:pt x="209" y="67"/>
                </a:cubicBezTo>
                <a:cubicBezTo>
                  <a:pt x="207" y="67"/>
                  <a:pt x="203" y="66"/>
                  <a:pt x="203" y="69"/>
                </a:cubicBezTo>
                <a:cubicBezTo>
                  <a:pt x="203" y="72"/>
                  <a:pt x="203" y="75"/>
                  <a:pt x="202" y="78"/>
                </a:cubicBezTo>
                <a:cubicBezTo>
                  <a:pt x="201" y="79"/>
                  <a:pt x="203" y="84"/>
                  <a:pt x="200" y="84"/>
                </a:cubicBezTo>
                <a:cubicBezTo>
                  <a:pt x="195" y="84"/>
                  <a:pt x="201" y="95"/>
                  <a:pt x="191" y="92"/>
                </a:cubicBezTo>
                <a:cubicBezTo>
                  <a:pt x="186" y="90"/>
                  <a:pt x="183" y="87"/>
                  <a:pt x="179" y="93"/>
                </a:cubicBezTo>
                <a:cubicBezTo>
                  <a:pt x="177" y="96"/>
                  <a:pt x="175" y="101"/>
                  <a:pt x="170" y="99"/>
                </a:cubicBezTo>
                <a:cubicBezTo>
                  <a:pt x="168" y="99"/>
                  <a:pt x="163" y="93"/>
                  <a:pt x="162" y="97"/>
                </a:cubicBezTo>
                <a:cubicBezTo>
                  <a:pt x="161" y="101"/>
                  <a:pt x="146" y="102"/>
                  <a:pt x="149" y="105"/>
                </a:cubicBezTo>
                <a:cubicBezTo>
                  <a:pt x="155" y="110"/>
                  <a:pt x="150" y="112"/>
                  <a:pt x="147" y="115"/>
                </a:cubicBezTo>
                <a:cubicBezTo>
                  <a:pt x="144" y="117"/>
                  <a:pt x="149" y="120"/>
                  <a:pt x="149" y="123"/>
                </a:cubicBezTo>
                <a:cubicBezTo>
                  <a:pt x="150" y="127"/>
                  <a:pt x="159" y="124"/>
                  <a:pt x="155" y="131"/>
                </a:cubicBezTo>
                <a:cubicBezTo>
                  <a:pt x="151" y="138"/>
                  <a:pt x="154" y="141"/>
                  <a:pt x="158" y="148"/>
                </a:cubicBezTo>
                <a:cubicBezTo>
                  <a:pt x="159" y="150"/>
                  <a:pt x="159" y="152"/>
                  <a:pt x="162" y="153"/>
                </a:cubicBezTo>
                <a:cubicBezTo>
                  <a:pt x="163" y="153"/>
                  <a:pt x="165" y="155"/>
                  <a:pt x="165" y="156"/>
                </a:cubicBezTo>
                <a:cubicBezTo>
                  <a:pt x="165" y="158"/>
                  <a:pt x="165" y="159"/>
                  <a:pt x="167" y="160"/>
                </a:cubicBezTo>
                <a:cubicBezTo>
                  <a:pt x="167" y="160"/>
                  <a:pt x="168" y="161"/>
                  <a:pt x="169" y="161"/>
                </a:cubicBezTo>
                <a:cubicBezTo>
                  <a:pt x="170" y="161"/>
                  <a:pt x="171" y="161"/>
                  <a:pt x="172" y="161"/>
                </a:cubicBezTo>
                <a:cubicBezTo>
                  <a:pt x="172" y="161"/>
                  <a:pt x="172" y="161"/>
                  <a:pt x="172" y="161"/>
                </a:cubicBezTo>
                <a:cubicBezTo>
                  <a:pt x="172" y="166"/>
                  <a:pt x="168" y="166"/>
                  <a:pt x="169" y="170"/>
                </a:cubicBezTo>
                <a:cubicBezTo>
                  <a:pt x="169" y="173"/>
                  <a:pt x="170" y="173"/>
                  <a:pt x="167" y="175"/>
                </a:cubicBezTo>
                <a:cubicBezTo>
                  <a:pt x="164" y="177"/>
                  <a:pt x="169" y="183"/>
                  <a:pt x="169" y="187"/>
                </a:cubicBezTo>
                <a:cubicBezTo>
                  <a:pt x="169" y="189"/>
                  <a:pt x="163" y="187"/>
                  <a:pt x="161" y="187"/>
                </a:cubicBezTo>
                <a:cubicBezTo>
                  <a:pt x="156" y="187"/>
                  <a:pt x="157" y="199"/>
                  <a:pt x="152" y="197"/>
                </a:cubicBezTo>
                <a:cubicBezTo>
                  <a:pt x="148" y="196"/>
                  <a:pt x="147" y="195"/>
                  <a:pt x="143" y="195"/>
                </a:cubicBezTo>
                <a:cubicBezTo>
                  <a:pt x="140" y="195"/>
                  <a:pt x="136" y="196"/>
                  <a:pt x="134" y="198"/>
                </a:cubicBezTo>
                <a:cubicBezTo>
                  <a:pt x="128" y="208"/>
                  <a:pt x="130" y="189"/>
                  <a:pt x="124" y="196"/>
                </a:cubicBezTo>
                <a:cubicBezTo>
                  <a:pt x="119" y="203"/>
                  <a:pt x="116" y="192"/>
                  <a:pt x="116" y="192"/>
                </a:cubicBezTo>
                <a:cubicBezTo>
                  <a:pt x="110" y="191"/>
                  <a:pt x="108" y="196"/>
                  <a:pt x="107" y="188"/>
                </a:cubicBezTo>
                <a:cubicBezTo>
                  <a:pt x="105" y="178"/>
                  <a:pt x="98" y="185"/>
                  <a:pt x="92" y="182"/>
                </a:cubicBezTo>
                <a:cubicBezTo>
                  <a:pt x="90" y="181"/>
                  <a:pt x="90" y="196"/>
                  <a:pt x="84" y="190"/>
                </a:cubicBezTo>
                <a:cubicBezTo>
                  <a:pt x="79" y="183"/>
                  <a:pt x="67" y="193"/>
                  <a:pt x="68" y="180"/>
                </a:cubicBezTo>
                <a:cubicBezTo>
                  <a:pt x="69" y="176"/>
                  <a:pt x="65" y="176"/>
                  <a:pt x="65" y="172"/>
                </a:cubicBezTo>
                <a:cubicBezTo>
                  <a:pt x="65" y="168"/>
                  <a:pt x="69" y="164"/>
                  <a:pt x="64" y="160"/>
                </a:cubicBezTo>
                <a:cubicBezTo>
                  <a:pt x="61" y="160"/>
                  <a:pt x="58" y="157"/>
                  <a:pt x="55" y="156"/>
                </a:cubicBezTo>
                <a:cubicBezTo>
                  <a:pt x="46" y="155"/>
                  <a:pt x="52" y="166"/>
                  <a:pt x="44" y="168"/>
                </a:cubicBezTo>
                <a:cubicBezTo>
                  <a:pt x="42" y="168"/>
                  <a:pt x="41" y="169"/>
                  <a:pt x="40" y="170"/>
                </a:cubicBezTo>
                <a:cubicBezTo>
                  <a:pt x="37" y="171"/>
                  <a:pt x="36" y="170"/>
                  <a:pt x="34" y="169"/>
                </a:cubicBezTo>
                <a:cubicBezTo>
                  <a:pt x="29" y="169"/>
                  <a:pt x="25" y="171"/>
                  <a:pt x="21" y="170"/>
                </a:cubicBezTo>
                <a:cubicBezTo>
                  <a:pt x="15" y="168"/>
                  <a:pt x="18" y="161"/>
                  <a:pt x="13" y="158"/>
                </a:cubicBezTo>
                <a:cubicBezTo>
                  <a:pt x="9" y="155"/>
                  <a:pt x="5" y="154"/>
                  <a:pt x="1" y="151"/>
                </a:cubicBezTo>
                <a:cubicBezTo>
                  <a:pt x="1" y="151"/>
                  <a:pt x="1" y="151"/>
                  <a:pt x="1" y="151"/>
                </a:cubicBezTo>
                <a:cubicBezTo>
                  <a:pt x="4" y="148"/>
                  <a:pt x="6" y="144"/>
                  <a:pt x="6" y="139"/>
                </a:cubicBezTo>
                <a:cubicBezTo>
                  <a:pt x="5" y="133"/>
                  <a:pt x="17" y="139"/>
                  <a:pt x="13" y="131"/>
                </a:cubicBezTo>
                <a:cubicBezTo>
                  <a:pt x="12" y="129"/>
                  <a:pt x="15" y="128"/>
                  <a:pt x="14" y="125"/>
                </a:cubicBezTo>
                <a:cubicBezTo>
                  <a:pt x="14" y="124"/>
                  <a:pt x="13" y="122"/>
                  <a:pt x="12" y="121"/>
                </a:cubicBezTo>
                <a:cubicBezTo>
                  <a:pt x="12" y="121"/>
                  <a:pt x="12" y="121"/>
                  <a:pt x="11" y="121"/>
                </a:cubicBezTo>
                <a:cubicBezTo>
                  <a:pt x="11" y="119"/>
                  <a:pt x="8" y="118"/>
                  <a:pt x="7" y="117"/>
                </a:cubicBezTo>
                <a:cubicBezTo>
                  <a:pt x="5" y="115"/>
                  <a:pt x="2" y="113"/>
                  <a:pt x="1" y="110"/>
                </a:cubicBezTo>
                <a:cubicBezTo>
                  <a:pt x="1" y="109"/>
                  <a:pt x="0" y="105"/>
                  <a:pt x="2" y="104"/>
                </a:cubicBezTo>
                <a:cubicBezTo>
                  <a:pt x="4" y="104"/>
                  <a:pt x="6" y="105"/>
                  <a:pt x="7" y="103"/>
                </a:cubicBezTo>
                <a:cubicBezTo>
                  <a:pt x="9" y="101"/>
                  <a:pt x="6" y="98"/>
                  <a:pt x="12" y="97"/>
                </a:cubicBezTo>
                <a:cubicBezTo>
                  <a:pt x="16" y="97"/>
                  <a:pt x="16" y="95"/>
                  <a:pt x="17" y="92"/>
                </a:cubicBezTo>
                <a:cubicBezTo>
                  <a:pt x="17" y="89"/>
                  <a:pt x="20" y="88"/>
                  <a:pt x="21" y="86"/>
                </a:cubicBezTo>
                <a:cubicBezTo>
                  <a:pt x="22" y="84"/>
                  <a:pt x="20" y="80"/>
                  <a:pt x="23" y="79"/>
                </a:cubicBezTo>
                <a:cubicBezTo>
                  <a:pt x="31" y="77"/>
                  <a:pt x="23" y="75"/>
                  <a:pt x="29" y="71"/>
                </a:cubicBezTo>
                <a:cubicBezTo>
                  <a:pt x="33" y="69"/>
                  <a:pt x="31" y="66"/>
                  <a:pt x="33" y="62"/>
                </a:cubicBezTo>
                <a:cubicBezTo>
                  <a:pt x="34" y="57"/>
                  <a:pt x="34" y="59"/>
                  <a:pt x="38" y="58"/>
                </a:cubicBezTo>
                <a:cubicBezTo>
                  <a:pt x="44" y="58"/>
                  <a:pt x="48" y="56"/>
                  <a:pt x="43" y="51"/>
                </a:cubicBezTo>
                <a:cubicBezTo>
                  <a:pt x="39" y="46"/>
                  <a:pt x="48" y="45"/>
                  <a:pt x="51" y="42"/>
                </a:cubicBezTo>
                <a:cubicBezTo>
                  <a:pt x="51" y="39"/>
                  <a:pt x="49" y="37"/>
                  <a:pt x="47" y="35"/>
                </a:cubicBezTo>
                <a:cubicBezTo>
                  <a:pt x="46" y="33"/>
                  <a:pt x="44" y="32"/>
                  <a:pt x="46" y="30"/>
                </a:cubicBezTo>
                <a:cubicBezTo>
                  <a:pt x="48" y="28"/>
                  <a:pt x="51" y="26"/>
                  <a:pt x="50" y="22"/>
                </a:cubicBezTo>
                <a:cubicBezTo>
                  <a:pt x="50" y="20"/>
                  <a:pt x="49" y="19"/>
                  <a:pt x="49" y="17"/>
                </a:cubicBezTo>
                <a:cubicBezTo>
                  <a:pt x="48" y="15"/>
                  <a:pt x="50" y="11"/>
                  <a:pt x="51" y="10"/>
                </a:cubicBezTo>
                <a:cubicBezTo>
                  <a:pt x="54" y="4"/>
                  <a:pt x="54" y="4"/>
                  <a:pt x="54" y="4"/>
                </a:cubicBezTo>
                <a:cubicBezTo>
                  <a:pt x="54" y="4"/>
                  <a:pt x="54" y="4"/>
                  <a:pt x="54" y="4"/>
                </a:cubicBezTo>
                <a:cubicBezTo>
                  <a:pt x="59" y="0"/>
                  <a:pt x="59" y="0"/>
                  <a:pt x="59"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2" name="Freeform 21"/>
          <p:cNvSpPr>
            <a:spLocks/>
          </p:cNvSpPr>
          <p:nvPr/>
        </p:nvSpPr>
        <p:spPr bwMode="auto">
          <a:xfrm>
            <a:off x="8067314" y="4008900"/>
            <a:ext cx="412305" cy="463844"/>
          </a:xfrm>
          <a:custGeom>
            <a:avLst/>
            <a:gdLst/>
            <a:ahLst/>
            <a:cxnLst>
              <a:cxn ang="0">
                <a:pos x="86" y="7"/>
              </a:cxn>
              <a:cxn ang="0">
                <a:pos x="103" y="23"/>
              </a:cxn>
              <a:cxn ang="0">
                <a:pos x="124" y="11"/>
              </a:cxn>
              <a:cxn ang="0">
                <a:pos x="141" y="0"/>
              </a:cxn>
              <a:cxn ang="0">
                <a:pos x="143" y="18"/>
              </a:cxn>
              <a:cxn ang="0">
                <a:pos x="151" y="38"/>
              </a:cxn>
              <a:cxn ang="0">
                <a:pos x="150" y="43"/>
              </a:cxn>
              <a:cxn ang="0">
                <a:pos x="142" y="53"/>
              </a:cxn>
              <a:cxn ang="0">
                <a:pos x="122" y="58"/>
              </a:cxn>
              <a:cxn ang="0">
                <a:pos x="112" y="83"/>
              </a:cxn>
              <a:cxn ang="0">
                <a:pos x="104" y="99"/>
              </a:cxn>
              <a:cxn ang="0">
                <a:pos x="102" y="106"/>
              </a:cxn>
              <a:cxn ang="0">
                <a:pos x="83" y="115"/>
              </a:cxn>
              <a:cxn ang="0">
                <a:pos x="73" y="139"/>
              </a:cxn>
              <a:cxn ang="0">
                <a:pos x="68" y="144"/>
              </a:cxn>
              <a:cxn ang="0">
                <a:pos x="67" y="157"/>
              </a:cxn>
              <a:cxn ang="0">
                <a:pos x="55" y="167"/>
              </a:cxn>
              <a:cxn ang="0">
                <a:pos x="49" y="171"/>
              </a:cxn>
              <a:cxn ang="0">
                <a:pos x="40" y="160"/>
              </a:cxn>
              <a:cxn ang="0">
                <a:pos x="28" y="142"/>
              </a:cxn>
              <a:cxn ang="0">
                <a:pos x="25" y="142"/>
              </a:cxn>
              <a:cxn ang="0">
                <a:pos x="21" y="137"/>
              </a:cxn>
              <a:cxn ang="0">
                <a:pos x="14" y="129"/>
              </a:cxn>
              <a:cxn ang="0">
                <a:pos x="5" y="104"/>
              </a:cxn>
              <a:cxn ang="0">
                <a:pos x="5" y="86"/>
              </a:cxn>
              <a:cxn ang="0">
                <a:pos x="26" y="80"/>
              </a:cxn>
              <a:cxn ang="0">
                <a:pos x="47" y="73"/>
              </a:cxn>
              <a:cxn ang="0">
                <a:pos x="58" y="59"/>
              </a:cxn>
              <a:cxn ang="0">
                <a:pos x="65" y="48"/>
              </a:cxn>
              <a:cxn ang="0">
                <a:pos x="76" y="49"/>
              </a:cxn>
              <a:cxn ang="0">
                <a:pos x="90" y="37"/>
              </a:cxn>
              <a:cxn ang="0">
                <a:pos x="81" y="28"/>
              </a:cxn>
              <a:cxn ang="0">
                <a:pos x="82" y="15"/>
              </a:cxn>
            </a:cxnLst>
            <a:rect l="0" t="0" r="r" b="b"/>
            <a:pathLst>
              <a:path w="152" h="171">
                <a:moveTo>
                  <a:pt x="82" y="15"/>
                </a:moveTo>
                <a:cubicBezTo>
                  <a:pt x="82" y="13"/>
                  <a:pt x="84" y="7"/>
                  <a:pt x="86" y="7"/>
                </a:cubicBezTo>
                <a:cubicBezTo>
                  <a:pt x="88" y="8"/>
                  <a:pt x="92" y="9"/>
                  <a:pt x="94" y="10"/>
                </a:cubicBezTo>
                <a:cubicBezTo>
                  <a:pt x="98" y="13"/>
                  <a:pt x="97" y="21"/>
                  <a:pt x="103" y="23"/>
                </a:cubicBezTo>
                <a:cubicBezTo>
                  <a:pt x="106" y="24"/>
                  <a:pt x="110" y="22"/>
                  <a:pt x="114" y="23"/>
                </a:cubicBezTo>
                <a:cubicBezTo>
                  <a:pt x="123" y="25"/>
                  <a:pt x="115" y="9"/>
                  <a:pt x="124" y="11"/>
                </a:cubicBezTo>
                <a:cubicBezTo>
                  <a:pt x="131" y="13"/>
                  <a:pt x="128" y="5"/>
                  <a:pt x="133" y="4"/>
                </a:cubicBezTo>
                <a:cubicBezTo>
                  <a:pt x="134" y="0"/>
                  <a:pt x="138" y="0"/>
                  <a:pt x="141" y="0"/>
                </a:cubicBezTo>
                <a:cubicBezTo>
                  <a:pt x="142" y="3"/>
                  <a:pt x="146" y="6"/>
                  <a:pt x="146" y="10"/>
                </a:cubicBezTo>
                <a:cubicBezTo>
                  <a:pt x="146" y="13"/>
                  <a:pt x="143" y="15"/>
                  <a:pt x="143" y="18"/>
                </a:cubicBezTo>
                <a:cubicBezTo>
                  <a:pt x="143" y="23"/>
                  <a:pt x="147" y="25"/>
                  <a:pt x="144" y="30"/>
                </a:cubicBezTo>
                <a:cubicBezTo>
                  <a:pt x="140" y="39"/>
                  <a:pt x="148" y="36"/>
                  <a:pt x="151" y="38"/>
                </a:cubicBezTo>
                <a:cubicBezTo>
                  <a:pt x="151" y="38"/>
                  <a:pt x="151" y="38"/>
                  <a:pt x="151" y="38"/>
                </a:cubicBezTo>
                <a:cubicBezTo>
                  <a:pt x="150" y="43"/>
                  <a:pt x="150" y="43"/>
                  <a:pt x="150" y="43"/>
                </a:cubicBezTo>
                <a:cubicBezTo>
                  <a:pt x="150" y="46"/>
                  <a:pt x="152" y="48"/>
                  <a:pt x="151" y="50"/>
                </a:cubicBezTo>
                <a:cubicBezTo>
                  <a:pt x="149" y="53"/>
                  <a:pt x="144" y="52"/>
                  <a:pt x="142" y="53"/>
                </a:cubicBezTo>
                <a:cubicBezTo>
                  <a:pt x="137" y="53"/>
                  <a:pt x="132" y="62"/>
                  <a:pt x="127" y="55"/>
                </a:cubicBezTo>
                <a:cubicBezTo>
                  <a:pt x="125" y="51"/>
                  <a:pt x="124" y="56"/>
                  <a:pt x="122" y="58"/>
                </a:cubicBezTo>
                <a:cubicBezTo>
                  <a:pt x="121" y="60"/>
                  <a:pt x="119" y="65"/>
                  <a:pt x="120" y="67"/>
                </a:cubicBezTo>
                <a:cubicBezTo>
                  <a:pt x="122" y="73"/>
                  <a:pt x="116" y="79"/>
                  <a:pt x="112" y="83"/>
                </a:cubicBezTo>
                <a:cubicBezTo>
                  <a:pt x="107" y="86"/>
                  <a:pt x="110" y="86"/>
                  <a:pt x="109" y="90"/>
                </a:cubicBezTo>
                <a:cubicBezTo>
                  <a:pt x="107" y="96"/>
                  <a:pt x="104" y="92"/>
                  <a:pt x="104" y="99"/>
                </a:cubicBezTo>
                <a:cubicBezTo>
                  <a:pt x="105" y="101"/>
                  <a:pt x="104" y="103"/>
                  <a:pt x="106" y="105"/>
                </a:cubicBezTo>
                <a:cubicBezTo>
                  <a:pt x="108" y="107"/>
                  <a:pt x="104" y="106"/>
                  <a:pt x="102" y="106"/>
                </a:cubicBezTo>
                <a:cubicBezTo>
                  <a:pt x="98" y="106"/>
                  <a:pt x="97" y="111"/>
                  <a:pt x="92" y="111"/>
                </a:cubicBezTo>
                <a:cubicBezTo>
                  <a:pt x="88" y="111"/>
                  <a:pt x="86" y="113"/>
                  <a:pt x="83" y="115"/>
                </a:cubicBezTo>
                <a:cubicBezTo>
                  <a:pt x="79" y="117"/>
                  <a:pt x="75" y="120"/>
                  <a:pt x="74" y="124"/>
                </a:cubicBezTo>
                <a:cubicBezTo>
                  <a:pt x="71" y="131"/>
                  <a:pt x="72" y="132"/>
                  <a:pt x="73" y="139"/>
                </a:cubicBezTo>
                <a:cubicBezTo>
                  <a:pt x="73" y="139"/>
                  <a:pt x="73" y="139"/>
                  <a:pt x="73" y="139"/>
                </a:cubicBezTo>
                <a:cubicBezTo>
                  <a:pt x="70" y="139"/>
                  <a:pt x="69" y="142"/>
                  <a:pt x="68" y="144"/>
                </a:cubicBezTo>
                <a:cubicBezTo>
                  <a:pt x="67" y="147"/>
                  <a:pt x="66" y="146"/>
                  <a:pt x="63" y="147"/>
                </a:cubicBezTo>
                <a:cubicBezTo>
                  <a:pt x="59" y="149"/>
                  <a:pt x="68" y="156"/>
                  <a:pt x="67" y="157"/>
                </a:cubicBezTo>
                <a:cubicBezTo>
                  <a:pt x="66" y="159"/>
                  <a:pt x="66" y="163"/>
                  <a:pt x="64" y="165"/>
                </a:cubicBezTo>
                <a:cubicBezTo>
                  <a:pt x="62" y="167"/>
                  <a:pt x="56" y="164"/>
                  <a:pt x="55" y="167"/>
                </a:cubicBezTo>
                <a:cubicBezTo>
                  <a:pt x="53" y="170"/>
                  <a:pt x="53" y="170"/>
                  <a:pt x="49" y="171"/>
                </a:cubicBezTo>
                <a:cubicBezTo>
                  <a:pt x="49" y="171"/>
                  <a:pt x="49" y="171"/>
                  <a:pt x="49" y="171"/>
                </a:cubicBezTo>
                <a:cubicBezTo>
                  <a:pt x="47" y="170"/>
                  <a:pt x="45" y="167"/>
                  <a:pt x="44" y="166"/>
                </a:cubicBezTo>
                <a:cubicBezTo>
                  <a:pt x="43" y="164"/>
                  <a:pt x="41" y="162"/>
                  <a:pt x="40" y="160"/>
                </a:cubicBezTo>
                <a:cubicBezTo>
                  <a:pt x="38" y="154"/>
                  <a:pt x="46" y="149"/>
                  <a:pt x="39" y="147"/>
                </a:cubicBezTo>
                <a:cubicBezTo>
                  <a:pt x="35" y="146"/>
                  <a:pt x="32" y="143"/>
                  <a:pt x="28" y="142"/>
                </a:cubicBezTo>
                <a:cubicBezTo>
                  <a:pt x="28" y="142"/>
                  <a:pt x="28" y="142"/>
                  <a:pt x="28" y="142"/>
                </a:cubicBezTo>
                <a:cubicBezTo>
                  <a:pt x="27" y="142"/>
                  <a:pt x="26" y="142"/>
                  <a:pt x="25" y="142"/>
                </a:cubicBezTo>
                <a:cubicBezTo>
                  <a:pt x="24" y="142"/>
                  <a:pt x="23" y="141"/>
                  <a:pt x="23" y="141"/>
                </a:cubicBezTo>
                <a:cubicBezTo>
                  <a:pt x="21" y="140"/>
                  <a:pt x="21" y="139"/>
                  <a:pt x="21" y="137"/>
                </a:cubicBezTo>
                <a:cubicBezTo>
                  <a:pt x="21" y="136"/>
                  <a:pt x="19" y="134"/>
                  <a:pt x="18" y="134"/>
                </a:cubicBezTo>
                <a:cubicBezTo>
                  <a:pt x="15" y="133"/>
                  <a:pt x="15" y="131"/>
                  <a:pt x="14" y="129"/>
                </a:cubicBezTo>
                <a:cubicBezTo>
                  <a:pt x="10" y="122"/>
                  <a:pt x="7" y="119"/>
                  <a:pt x="11" y="112"/>
                </a:cubicBezTo>
                <a:cubicBezTo>
                  <a:pt x="15" y="105"/>
                  <a:pt x="6" y="108"/>
                  <a:pt x="5" y="104"/>
                </a:cubicBezTo>
                <a:cubicBezTo>
                  <a:pt x="5" y="101"/>
                  <a:pt x="0" y="98"/>
                  <a:pt x="3" y="96"/>
                </a:cubicBezTo>
                <a:cubicBezTo>
                  <a:pt x="6" y="93"/>
                  <a:pt x="11" y="91"/>
                  <a:pt x="5" y="86"/>
                </a:cubicBezTo>
                <a:cubicBezTo>
                  <a:pt x="2" y="83"/>
                  <a:pt x="17" y="82"/>
                  <a:pt x="18" y="78"/>
                </a:cubicBezTo>
                <a:cubicBezTo>
                  <a:pt x="19" y="74"/>
                  <a:pt x="24" y="80"/>
                  <a:pt x="26" y="80"/>
                </a:cubicBezTo>
                <a:cubicBezTo>
                  <a:pt x="31" y="82"/>
                  <a:pt x="33" y="77"/>
                  <a:pt x="35" y="74"/>
                </a:cubicBezTo>
                <a:cubicBezTo>
                  <a:pt x="39" y="68"/>
                  <a:pt x="42" y="71"/>
                  <a:pt x="47" y="73"/>
                </a:cubicBezTo>
                <a:cubicBezTo>
                  <a:pt x="57" y="76"/>
                  <a:pt x="51" y="65"/>
                  <a:pt x="56" y="65"/>
                </a:cubicBezTo>
                <a:cubicBezTo>
                  <a:pt x="59" y="65"/>
                  <a:pt x="57" y="60"/>
                  <a:pt x="58" y="59"/>
                </a:cubicBezTo>
                <a:cubicBezTo>
                  <a:pt x="59" y="56"/>
                  <a:pt x="59" y="53"/>
                  <a:pt x="59" y="50"/>
                </a:cubicBezTo>
                <a:cubicBezTo>
                  <a:pt x="59" y="47"/>
                  <a:pt x="63" y="48"/>
                  <a:pt x="65" y="48"/>
                </a:cubicBezTo>
                <a:cubicBezTo>
                  <a:pt x="66" y="48"/>
                  <a:pt x="67" y="46"/>
                  <a:pt x="68" y="46"/>
                </a:cubicBezTo>
                <a:cubicBezTo>
                  <a:pt x="70" y="46"/>
                  <a:pt x="73" y="49"/>
                  <a:pt x="76" y="49"/>
                </a:cubicBezTo>
                <a:cubicBezTo>
                  <a:pt x="81" y="50"/>
                  <a:pt x="80" y="49"/>
                  <a:pt x="82" y="46"/>
                </a:cubicBezTo>
                <a:cubicBezTo>
                  <a:pt x="83" y="43"/>
                  <a:pt x="90" y="41"/>
                  <a:pt x="90" y="37"/>
                </a:cubicBezTo>
                <a:cubicBezTo>
                  <a:pt x="88" y="37"/>
                  <a:pt x="82" y="37"/>
                  <a:pt x="80" y="36"/>
                </a:cubicBezTo>
                <a:cubicBezTo>
                  <a:pt x="78" y="34"/>
                  <a:pt x="81" y="30"/>
                  <a:pt x="81" y="28"/>
                </a:cubicBezTo>
                <a:cubicBezTo>
                  <a:pt x="81" y="22"/>
                  <a:pt x="81" y="22"/>
                  <a:pt x="81" y="22"/>
                </a:cubicBezTo>
                <a:cubicBezTo>
                  <a:pt x="81" y="19"/>
                  <a:pt x="82" y="18"/>
                  <a:pt x="82" y="15"/>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3" name="Freeform 22"/>
          <p:cNvSpPr>
            <a:spLocks/>
          </p:cNvSpPr>
          <p:nvPr/>
        </p:nvSpPr>
        <p:spPr bwMode="auto">
          <a:xfrm>
            <a:off x="8261195" y="4087434"/>
            <a:ext cx="510473" cy="510473"/>
          </a:xfrm>
          <a:custGeom>
            <a:avLst/>
            <a:gdLst/>
            <a:ahLst/>
            <a:cxnLst>
              <a:cxn ang="0">
                <a:pos x="90" y="7"/>
              </a:cxn>
              <a:cxn ang="0">
                <a:pos x="102" y="22"/>
              </a:cxn>
              <a:cxn ang="0">
                <a:pos x="125" y="13"/>
              </a:cxn>
              <a:cxn ang="0">
                <a:pos x="136" y="3"/>
              </a:cxn>
              <a:cxn ang="0">
                <a:pos x="131" y="11"/>
              </a:cxn>
              <a:cxn ang="0">
                <a:pos x="143" y="25"/>
              </a:cxn>
              <a:cxn ang="0">
                <a:pos x="155" y="24"/>
              </a:cxn>
              <a:cxn ang="0">
                <a:pos x="168" y="33"/>
              </a:cxn>
              <a:cxn ang="0">
                <a:pos x="154" y="60"/>
              </a:cxn>
              <a:cxn ang="0">
                <a:pos x="145" y="51"/>
              </a:cxn>
              <a:cxn ang="0">
                <a:pos x="138" y="62"/>
              </a:cxn>
              <a:cxn ang="0">
                <a:pos x="142" y="66"/>
              </a:cxn>
              <a:cxn ang="0">
                <a:pos x="134" y="83"/>
              </a:cxn>
              <a:cxn ang="0">
                <a:pos x="131" y="101"/>
              </a:cxn>
              <a:cxn ang="0">
                <a:pos x="154" y="97"/>
              </a:cxn>
              <a:cxn ang="0">
                <a:pos x="179" y="74"/>
              </a:cxn>
              <a:cxn ang="0">
                <a:pos x="187" y="90"/>
              </a:cxn>
              <a:cxn ang="0">
                <a:pos x="175" y="102"/>
              </a:cxn>
              <a:cxn ang="0">
                <a:pos x="156" y="120"/>
              </a:cxn>
              <a:cxn ang="0">
                <a:pos x="168" y="122"/>
              </a:cxn>
              <a:cxn ang="0">
                <a:pos x="170" y="134"/>
              </a:cxn>
              <a:cxn ang="0">
                <a:pos x="163" y="148"/>
              </a:cxn>
              <a:cxn ang="0">
                <a:pos x="165" y="170"/>
              </a:cxn>
              <a:cxn ang="0">
                <a:pos x="159" y="172"/>
              </a:cxn>
              <a:cxn ang="0">
                <a:pos x="151" y="180"/>
              </a:cxn>
              <a:cxn ang="0">
                <a:pos x="124" y="183"/>
              </a:cxn>
              <a:cxn ang="0">
                <a:pos x="118" y="185"/>
              </a:cxn>
              <a:cxn ang="0">
                <a:pos x="123" y="168"/>
              </a:cxn>
              <a:cxn ang="0">
                <a:pos x="89" y="150"/>
              </a:cxn>
              <a:cxn ang="0">
                <a:pos x="78" y="144"/>
              </a:cxn>
              <a:cxn ang="0">
                <a:pos x="54" y="167"/>
              </a:cxn>
              <a:cxn ang="0">
                <a:pos x="41" y="153"/>
              </a:cxn>
              <a:cxn ang="0">
                <a:pos x="38" y="134"/>
              </a:cxn>
              <a:cxn ang="0">
                <a:pos x="2" y="110"/>
              </a:cxn>
              <a:cxn ang="0">
                <a:pos x="3" y="95"/>
              </a:cxn>
              <a:cxn ang="0">
                <a:pos x="21" y="82"/>
              </a:cxn>
              <a:cxn ang="0">
                <a:pos x="35" y="76"/>
              </a:cxn>
              <a:cxn ang="0">
                <a:pos x="38" y="61"/>
              </a:cxn>
              <a:cxn ang="0">
                <a:pos x="49" y="38"/>
              </a:cxn>
              <a:cxn ang="0">
                <a:pos x="56" y="26"/>
              </a:cxn>
              <a:cxn ang="0">
                <a:pos x="80" y="21"/>
              </a:cxn>
              <a:cxn ang="0">
                <a:pos x="80" y="9"/>
              </a:cxn>
            </a:cxnLst>
            <a:rect l="0" t="0" r="r" b="b"/>
            <a:pathLst>
              <a:path w="188" h="188">
                <a:moveTo>
                  <a:pt x="80" y="9"/>
                </a:moveTo>
                <a:cubicBezTo>
                  <a:pt x="83" y="9"/>
                  <a:pt x="87" y="7"/>
                  <a:pt x="90" y="7"/>
                </a:cubicBezTo>
                <a:cubicBezTo>
                  <a:pt x="90" y="12"/>
                  <a:pt x="94" y="14"/>
                  <a:pt x="98" y="17"/>
                </a:cubicBezTo>
                <a:cubicBezTo>
                  <a:pt x="100" y="18"/>
                  <a:pt x="100" y="21"/>
                  <a:pt x="102" y="22"/>
                </a:cubicBezTo>
                <a:cubicBezTo>
                  <a:pt x="105" y="24"/>
                  <a:pt x="110" y="20"/>
                  <a:pt x="114" y="20"/>
                </a:cubicBezTo>
                <a:cubicBezTo>
                  <a:pt x="120" y="21"/>
                  <a:pt x="125" y="21"/>
                  <a:pt x="125" y="13"/>
                </a:cubicBezTo>
                <a:cubicBezTo>
                  <a:pt x="125" y="10"/>
                  <a:pt x="119" y="0"/>
                  <a:pt x="128" y="2"/>
                </a:cubicBezTo>
                <a:cubicBezTo>
                  <a:pt x="136" y="3"/>
                  <a:pt x="136" y="3"/>
                  <a:pt x="136" y="3"/>
                </a:cubicBezTo>
                <a:cubicBezTo>
                  <a:pt x="136" y="3"/>
                  <a:pt x="136" y="3"/>
                  <a:pt x="136" y="3"/>
                </a:cubicBezTo>
                <a:cubicBezTo>
                  <a:pt x="138" y="9"/>
                  <a:pt x="128" y="6"/>
                  <a:pt x="131" y="11"/>
                </a:cubicBezTo>
                <a:cubicBezTo>
                  <a:pt x="132" y="14"/>
                  <a:pt x="136" y="14"/>
                  <a:pt x="139" y="17"/>
                </a:cubicBezTo>
                <a:cubicBezTo>
                  <a:pt x="140" y="18"/>
                  <a:pt x="139" y="28"/>
                  <a:pt x="143" y="25"/>
                </a:cubicBezTo>
                <a:cubicBezTo>
                  <a:pt x="145" y="23"/>
                  <a:pt x="152" y="17"/>
                  <a:pt x="154" y="21"/>
                </a:cubicBezTo>
                <a:cubicBezTo>
                  <a:pt x="154" y="22"/>
                  <a:pt x="153" y="24"/>
                  <a:pt x="155" y="24"/>
                </a:cubicBezTo>
                <a:cubicBezTo>
                  <a:pt x="157" y="24"/>
                  <a:pt x="162" y="22"/>
                  <a:pt x="162" y="25"/>
                </a:cubicBezTo>
                <a:cubicBezTo>
                  <a:pt x="163" y="29"/>
                  <a:pt x="169" y="30"/>
                  <a:pt x="168" y="33"/>
                </a:cubicBezTo>
                <a:cubicBezTo>
                  <a:pt x="167" y="38"/>
                  <a:pt x="161" y="37"/>
                  <a:pt x="161" y="44"/>
                </a:cubicBezTo>
                <a:cubicBezTo>
                  <a:pt x="160" y="47"/>
                  <a:pt x="159" y="65"/>
                  <a:pt x="154" y="60"/>
                </a:cubicBezTo>
                <a:cubicBezTo>
                  <a:pt x="149" y="54"/>
                  <a:pt x="151" y="54"/>
                  <a:pt x="150" y="47"/>
                </a:cubicBezTo>
                <a:cubicBezTo>
                  <a:pt x="149" y="38"/>
                  <a:pt x="147" y="48"/>
                  <a:pt x="145" y="51"/>
                </a:cubicBezTo>
                <a:cubicBezTo>
                  <a:pt x="143" y="53"/>
                  <a:pt x="139" y="55"/>
                  <a:pt x="138" y="58"/>
                </a:cubicBezTo>
                <a:cubicBezTo>
                  <a:pt x="138" y="60"/>
                  <a:pt x="138" y="60"/>
                  <a:pt x="138" y="62"/>
                </a:cubicBezTo>
                <a:cubicBezTo>
                  <a:pt x="138" y="65"/>
                  <a:pt x="134" y="67"/>
                  <a:pt x="133" y="70"/>
                </a:cubicBezTo>
                <a:cubicBezTo>
                  <a:pt x="131" y="73"/>
                  <a:pt x="141" y="66"/>
                  <a:pt x="142" y="66"/>
                </a:cubicBezTo>
                <a:cubicBezTo>
                  <a:pt x="142" y="71"/>
                  <a:pt x="134" y="77"/>
                  <a:pt x="134" y="79"/>
                </a:cubicBezTo>
                <a:cubicBezTo>
                  <a:pt x="134" y="81"/>
                  <a:pt x="136" y="82"/>
                  <a:pt x="134" y="83"/>
                </a:cubicBezTo>
                <a:cubicBezTo>
                  <a:pt x="126" y="86"/>
                  <a:pt x="130" y="87"/>
                  <a:pt x="128" y="91"/>
                </a:cubicBezTo>
                <a:cubicBezTo>
                  <a:pt x="126" y="97"/>
                  <a:pt x="126" y="97"/>
                  <a:pt x="131" y="101"/>
                </a:cubicBezTo>
                <a:cubicBezTo>
                  <a:pt x="133" y="103"/>
                  <a:pt x="135" y="110"/>
                  <a:pt x="137" y="109"/>
                </a:cubicBezTo>
                <a:cubicBezTo>
                  <a:pt x="154" y="97"/>
                  <a:pt x="154" y="97"/>
                  <a:pt x="154" y="97"/>
                </a:cubicBezTo>
                <a:cubicBezTo>
                  <a:pt x="159" y="94"/>
                  <a:pt x="163" y="92"/>
                  <a:pt x="167" y="89"/>
                </a:cubicBezTo>
                <a:cubicBezTo>
                  <a:pt x="170" y="87"/>
                  <a:pt x="178" y="72"/>
                  <a:pt x="179" y="74"/>
                </a:cubicBezTo>
                <a:cubicBezTo>
                  <a:pt x="183" y="78"/>
                  <a:pt x="173" y="90"/>
                  <a:pt x="187" y="90"/>
                </a:cubicBezTo>
                <a:cubicBezTo>
                  <a:pt x="187" y="90"/>
                  <a:pt x="187" y="90"/>
                  <a:pt x="187" y="90"/>
                </a:cubicBezTo>
                <a:cubicBezTo>
                  <a:pt x="188" y="95"/>
                  <a:pt x="184" y="95"/>
                  <a:pt x="181" y="97"/>
                </a:cubicBezTo>
                <a:cubicBezTo>
                  <a:pt x="178" y="98"/>
                  <a:pt x="176" y="99"/>
                  <a:pt x="175" y="102"/>
                </a:cubicBezTo>
                <a:cubicBezTo>
                  <a:pt x="173" y="107"/>
                  <a:pt x="166" y="110"/>
                  <a:pt x="162" y="112"/>
                </a:cubicBezTo>
                <a:cubicBezTo>
                  <a:pt x="158" y="114"/>
                  <a:pt x="156" y="115"/>
                  <a:pt x="156" y="120"/>
                </a:cubicBezTo>
                <a:cubicBezTo>
                  <a:pt x="156" y="121"/>
                  <a:pt x="165" y="117"/>
                  <a:pt x="166" y="117"/>
                </a:cubicBezTo>
                <a:cubicBezTo>
                  <a:pt x="169" y="117"/>
                  <a:pt x="168" y="120"/>
                  <a:pt x="168" y="122"/>
                </a:cubicBezTo>
                <a:cubicBezTo>
                  <a:pt x="168" y="126"/>
                  <a:pt x="173" y="126"/>
                  <a:pt x="173" y="130"/>
                </a:cubicBezTo>
                <a:cubicBezTo>
                  <a:pt x="172" y="132"/>
                  <a:pt x="171" y="132"/>
                  <a:pt x="170" y="134"/>
                </a:cubicBezTo>
                <a:cubicBezTo>
                  <a:pt x="168" y="136"/>
                  <a:pt x="168" y="138"/>
                  <a:pt x="168" y="141"/>
                </a:cubicBezTo>
                <a:cubicBezTo>
                  <a:pt x="169" y="147"/>
                  <a:pt x="167" y="145"/>
                  <a:pt x="163" y="148"/>
                </a:cubicBezTo>
                <a:cubicBezTo>
                  <a:pt x="161" y="150"/>
                  <a:pt x="154" y="157"/>
                  <a:pt x="157" y="159"/>
                </a:cubicBezTo>
                <a:cubicBezTo>
                  <a:pt x="161" y="162"/>
                  <a:pt x="166" y="164"/>
                  <a:pt x="165" y="170"/>
                </a:cubicBezTo>
                <a:cubicBezTo>
                  <a:pt x="159" y="172"/>
                  <a:pt x="159" y="172"/>
                  <a:pt x="159" y="172"/>
                </a:cubicBezTo>
                <a:cubicBezTo>
                  <a:pt x="159" y="172"/>
                  <a:pt x="159" y="172"/>
                  <a:pt x="159" y="172"/>
                </a:cubicBezTo>
                <a:cubicBezTo>
                  <a:pt x="158" y="172"/>
                  <a:pt x="153" y="172"/>
                  <a:pt x="152" y="173"/>
                </a:cubicBezTo>
                <a:cubicBezTo>
                  <a:pt x="151" y="175"/>
                  <a:pt x="152" y="178"/>
                  <a:pt x="151" y="180"/>
                </a:cubicBezTo>
                <a:cubicBezTo>
                  <a:pt x="149" y="184"/>
                  <a:pt x="138" y="184"/>
                  <a:pt x="134" y="184"/>
                </a:cubicBezTo>
                <a:cubicBezTo>
                  <a:pt x="131" y="183"/>
                  <a:pt x="127" y="180"/>
                  <a:pt x="124" y="183"/>
                </a:cubicBezTo>
                <a:cubicBezTo>
                  <a:pt x="122" y="184"/>
                  <a:pt x="119" y="188"/>
                  <a:pt x="118" y="185"/>
                </a:cubicBezTo>
                <a:cubicBezTo>
                  <a:pt x="118" y="185"/>
                  <a:pt x="118" y="185"/>
                  <a:pt x="118" y="185"/>
                </a:cubicBezTo>
                <a:cubicBezTo>
                  <a:pt x="118" y="180"/>
                  <a:pt x="119" y="180"/>
                  <a:pt x="122" y="177"/>
                </a:cubicBezTo>
                <a:cubicBezTo>
                  <a:pt x="125" y="175"/>
                  <a:pt x="124" y="171"/>
                  <a:pt x="123" y="168"/>
                </a:cubicBezTo>
                <a:cubicBezTo>
                  <a:pt x="121" y="162"/>
                  <a:pt x="111" y="156"/>
                  <a:pt x="106" y="155"/>
                </a:cubicBezTo>
                <a:cubicBezTo>
                  <a:pt x="98" y="154"/>
                  <a:pt x="94" y="159"/>
                  <a:pt x="89" y="150"/>
                </a:cubicBezTo>
                <a:cubicBezTo>
                  <a:pt x="83" y="144"/>
                  <a:pt x="87" y="146"/>
                  <a:pt x="85" y="140"/>
                </a:cubicBezTo>
                <a:cubicBezTo>
                  <a:pt x="82" y="140"/>
                  <a:pt x="81" y="144"/>
                  <a:pt x="78" y="144"/>
                </a:cubicBezTo>
                <a:cubicBezTo>
                  <a:pt x="74" y="144"/>
                  <a:pt x="70" y="139"/>
                  <a:pt x="68" y="143"/>
                </a:cubicBezTo>
                <a:cubicBezTo>
                  <a:pt x="63" y="150"/>
                  <a:pt x="64" y="164"/>
                  <a:pt x="54" y="167"/>
                </a:cubicBezTo>
                <a:cubicBezTo>
                  <a:pt x="44" y="170"/>
                  <a:pt x="49" y="164"/>
                  <a:pt x="46" y="158"/>
                </a:cubicBezTo>
                <a:cubicBezTo>
                  <a:pt x="45" y="156"/>
                  <a:pt x="42" y="156"/>
                  <a:pt x="41" y="153"/>
                </a:cubicBezTo>
                <a:cubicBezTo>
                  <a:pt x="39" y="151"/>
                  <a:pt x="42" y="148"/>
                  <a:pt x="42" y="145"/>
                </a:cubicBezTo>
                <a:cubicBezTo>
                  <a:pt x="42" y="141"/>
                  <a:pt x="40" y="138"/>
                  <a:pt x="38" y="134"/>
                </a:cubicBezTo>
                <a:cubicBezTo>
                  <a:pt x="33" y="121"/>
                  <a:pt x="20" y="131"/>
                  <a:pt x="11" y="124"/>
                </a:cubicBezTo>
                <a:cubicBezTo>
                  <a:pt x="7" y="121"/>
                  <a:pt x="6" y="114"/>
                  <a:pt x="2" y="110"/>
                </a:cubicBezTo>
                <a:cubicBezTo>
                  <a:pt x="2" y="110"/>
                  <a:pt x="2" y="110"/>
                  <a:pt x="2" y="110"/>
                </a:cubicBezTo>
                <a:cubicBezTo>
                  <a:pt x="1" y="103"/>
                  <a:pt x="0" y="102"/>
                  <a:pt x="3" y="95"/>
                </a:cubicBezTo>
                <a:cubicBezTo>
                  <a:pt x="4" y="91"/>
                  <a:pt x="8" y="88"/>
                  <a:pt x="12" y="86"/>
                </a:cubicBezTo>
                <a:cubicBezTo>
                  <a:pt x="15" y="84"/>
                  <a:pt x="17" y="82"/>
                  <a:pt x="21" y="82"/>
                </a:cubicBezTo>
                <a:cubicBezTo>
                  <a:pt x="26" y="82"/>
                  <a:pt x="27" y="77"/>
                  <a:pt x="31" y="77"/>
                </a:cubicBezTo>
                <a:cubicBezTo>
                  <a:pt x="33" y="77"/>
                  <a:pt x="37" y="78"/>
                  <a:pt x="35" y="76"/>
                </a:cubicBezTo>
                <a:cubicBezTo>
                  <a:pt x="33" y="74"/>
                  <a:pt x="34" y="72"/>
                  <a:pt x="33" y="70"/>
                </a:cubicBezTo>
                <a:cubicBezTo>
                  <a:pt x="33" y="63"/>
                  <a:pt x="36" y="67"/>
                  <a:pt x="38" y="61"/>
                </a:cubicBezTo>
                <a:cubicBezTo>
                  <a:pt x="39" y="57"/>
                  <a:pt x="36" y="57"/>
                  <a:pt x="41" y="54"/>
                </a:cubicBezTo>
                <a:cubicBezTo>
                  <a:pt x="45" y="50"/>
                  <a:pt x="51" y="44"/>
                  <a:pt x="49" y="38"/>
                </a:cubicBezTo>
                <a:cubicBezTo>
                  <a:pt x="48" y="36"/>
                  <a:pt x="50" y="31"/>
                  <a:pt x="51" y="29"/>
                </a:cubicBezTo>
                <a:cubicBezTo>
                  <a:pt x="53" y="27"/>
                  <a:pt x="54" y="22"/>
                  <a:pt x="56" y="26"/>
                </a:cubicBezTo>
                <a:cubicBezTo>
                  <a:pt x="61" y="33"/>
                  <a:pt x="66" y="24"/>
                  <a:pt x="71" y="24"/>
                </a:cubicBezTo>
                <a:cubicBezTo>
                  <a:pt x="73" y="23"/>
                  <a:pt x="78" y="24"/>
                  <a:pt x="80" y="21"/>
                </a:cubicBezTo>
                <a:cubicBezTo>
                  <a:pt x="81" y="19"/>
                  <a:pt x="79" y="17"/>
                  <a:pt x="79" y="14"/>
                </a:cubicBezTo>
                <a:cubicBezTo>
                  <a:pt x="80" y="9"/>
                  <a:pt x="80" y="9"/>
                  <a:pt x="80" y="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4" name="Freeform 23"/>
          <p:cNvSpPr>
            <a:spLocks/>
          </p:cNvSpPr>
          <p:nvPr/>
        </p:nvSpPr>
        <p:spPr bwMode="auto">
          <a:xfrm>
            <a:off x="7235341" y="4367213"/>
            <a:ext cx="974317" cy="716625"/>
          </a:xfrm>
          <a:custGeom>
            <a:avLst/>
            <a:gdLst/>
            <a:ahLst/>
            <a:cxnLst>
              <a:cxn ang="0">
                <a:pos x="345" y="15"/>
              </a:cxn>
              <a:cxn ang="0">
                <a:pos x="350" y="34"/>
              </a:cxn>
              <a:cxn ang="0">
                <a:pos x="355" y="39"/>
              </a:cxn>
              <a:cxn ang="0">
                <a:pos x="358" y="57"/>
              </a:cxn>
              <a:cxn ang="0">
                <a:pos x="349" y="72"/>
              </a:cxn>
              <a:cxn ang="0">
                <a:pos x="346" y="92"/>
              </a:cxn>
              <a:cxn ang="0">
                <a:pos x="344" y="103"/>
              </a:cxn>
              <a:cxn ang="0">
                <a:pos x="332" y="121"/>
              </a:cxn>
              <a:cxn ang="0">
                <a:pos x="314" y="144"/>
              </a:cxn>
              <a:cxn ang="0">
                <a:pos x="307" y="156"/>
              </a:cxn>
              <a:cxn ang="0">
                <a:pos x="298" y="164"/>
              </a:cxn>
              <a:cxn ang="0">
                <a:pos x="292" y="181"/>
              </a:cxn>
              <a:cxn ang="0">
                <a:pos x="310" y="204"/>
              </a:cxn>
              <a:cxn ang="0">
                <a:pos x="298" y="207"/>
              </a:cxn>
              <a:cxn ang="0">
                <a:pos x="271" y="199"/>
              </a:cxn>
              <a:cxn ang="0">
                <a:pos x="239" y="192"/>
              </a:cxn>
              <a:cxn ang="0">
                <a:pos x="185" y="202"/>
              </a:cxn>
              <a:cxn ang="0">
                <a:pos x="182" y="222"/>
              </a:cxn>
              <a:cxn ang="0">
                <a:pos x="156" y="236"/>
              </a:cxn>
              <a:cxn ang="0">
                <a:pos x="159" y="258"/>
              </a:cxn>
              <a:cxn ang="0">
                <a:pos x="155" y="262"/>
              </a:cxn>
              <a:cxn ang="0">
                <a:pos x="108" y="249"/>
              </a:cxn>
              <a:cxn ang="0">
                <a:pos x="23" y="215"/>
              </a:cxn>
              <a:cxn ang="0">
                <a:pos x="1" y="191"/>
              </a:cxn>
              <a:cxn ang="0">
                <a:pos x="0" y="181"/>
              </a:cxn>
              <a:cxn ang="0">
                <a:pos x="6" y="174"/>
              </a:cxn>
              <a:cxn ang="0">
                <a:pos x="13" y="161"/>
              </a:cxn>
              <a:cxn ang="0">
                <a:pos x="20" y="154"/>
              </a:cxn>
              <a:cxn ang="0">
                <a:pos x="28" y="147"/>
              </a:cxn>
              <a:cxn ang="0">
                <a:pos x="47" y="145"/>
              </a:cxn>
              <a:cxn ang="0">
                <a:pos x="73" y="133"/>
              </a:cxn>
              <a:cxn ang="0">
                <a:pos x="96" y="118"/>
              </a:cxn>
              <a:cxn ang="0">
                <a:pos x="116" y="103"/>
              </a:cxn>
              <a:cxn ang="0">
                <a:pos x="105" y="89"/>
              </a:cxn>
              <a:cxn ang="0">
                <a:pos x="94" y="64"/>
              </a:cxn>
              <a:cxn ang="0">
                <a:pos x="100" y="52"/>
              </a:cxn>
              <a:cxn ang="0">
                <a:pos x="71" y="39"/>
              </a:cxn>
              <a:cxn ang="0">
                <a:pos x="83" y="25"/>
              </a:cxn>
              <a:cxn ang="0">
                <a:pos x="108" y="21"/>
              </a:cxn>
              <a:cxn ang="0">
                <a:pos x="135" y="5"/>
              </a:cxn>
              <a:cxn ang="0">
                <a:pos x="156" y="0"/>
              </a:cxn>
              <a:cxn ang="0">
                <a:pos x="163" y="0"/>
              </a:cxn>
              <a:cxn ang="0">
                <a:pos x="183" y="19"/>
              </a:cxn>
              <a:cxn ang="0">
                <a:pos x="202" y="19"/>
              </a:cxn>
              <a:cxn ang="0">
                <a:pos x="217" y="5"/>
              </a:cxn>
              <a:cxn ang="0">
                <a:pos x="227" y="21"/>
              </a:cxn>
              <a:cxn ang="0">
                <a:pos x="246" y="39"/>
              </a:cxn>
              <a:cxn ang="0">
                <a:pos x="269" y="37"/>
              </a:cxn>
              <a:cxn ang="0">
                <a:pos x="286" y="45"/>
              </a:cxn>
              <a:cxn ang="0">
                <a:pos x="305" y="44"/>
              </a:cxn>
              <a:cxn ang="0">
                <a:pos x="323" y="36"/>
              </a:cxn>
              <a:cxn ang="0">
                <a:pos x="329" y="24"/>
              </a:cxn>
              <a:cxn ang="0">
                <a:pos x="334" y="10"/>
              </a:cxn>
            </a:cxnLst>
            <a:rect l="0" t="0" r="r" b="b"/>
            <a:pathLst>
              <a:path w="358" h="263">
                <a:moveTo>
                  <a:pt x="334" y="10"/>
                </a:moveTo>
                <a:cubicBezTo>
                  <a:pt x="338" y="11"/>
                  <a:pt x="341" y="14"/>
                  <a:pt x="345" y="15"/>
                </a:cubicBezTo>
                <a:cubicBezTo>
                  <a:pt x="352" y="17"/>
                  <a:pt x="344" y="22"/>
                  <a:pt x="346" y="28"/>
                </a:cubicBezTo>
                <a:cubicBezTo>
                  <a:pt x="347" y="30"/>
                  <a:pt x="349" y="32"/>
                  <a:pt x="350" y="34"/>
                </a:cubicBezTo>
                <a:cubicBezTo>
                  <a:pt x="351" y="35"/>
                  <a:pt x="353" y="38"/>
                  <a:pt x="355" y="39"/>
                </a:cubicBezTo>
                <a:cubicBezTo>
                  <a:pt x="355" y="39"/>
                  <a:pt x="355" y="39"/>
                  <a:pt x="355" y="39"/>
                </a:cubicBezTo>
                <a:cubicBezTo>
                  <a:pt x="353" y="47"/>
                  <a:pt x="353" y="47"/>
                  <a:pt x="353" y="47"/>
                </a:cubicBezTo>
                <a:cubicBezTo>
                  <a:pt x="353" y="52"/>
                  <a:pt x="357" y="53"/>
                  <a:pt x="358" y="57"/>
                </a:cubicBezTo>
                <a:cubicBezTo>
                  <a:pt x="358" y="59"/>
                  <a:pt x="353" y="59"/>
                  <a:pt x="352" y="60"/>
                </a:cubicBezTo>
                <a:cubicBezTo>
                  <a:pt x="346" y="63"/>
                  <a:pt x="356" y="68"/>
                  <a:pt x="349" y="72"/>
                </a:cubicBezTo>
                <a:cubicBezTo>
                  <a:pt x="345" y="75"/>
                  <a:pt x="340" y="74"/>
                  <a:pt x="342" y="80"/>
                </a:cubicBezTo>
                <a:cubicBezTo>
                  <a:pt x="343" y="83"/>
                  <a:pt x="348" y="89"/>
                  <a:pt x="346" y="92"/>
                </a:cubicBezTo>
                <a:cubicBezTo>
                  <a:pt x="345" y="94"/>
                  <a:pt x="345" y="96"/>
                  <a:pt x="346" y="97"/>
                </a:cubicBezTo>
                <a:cubicBezTo>
                  <a:pt x="349" y="100"/>
                  <a:pt x="346" y="101"/>
                  <a:pt x="344" y="103"/>
                </a:cubicBezTo>
                <a:cubicBezTo>
                  <a:pt x="341" y="105"/>
                  <a:pt x="333" y="109"/>
                  <a:pt x="333" y="112"/>
                </a:cubicBezTo>
                <a:cubicBezTo>
                  <a:pt x="334" y="117"/>
                  <a:pt x="336" y="116"/>
                  <a:pt x="332" y="121"/>
                </a:cubicBezTo>
                <a:cubicBezTo>
                  <a:pt x="328" y="126"/>
                  <a:pt x="329" y="132"/>
                  <a:pt x="326" y="137"/>
                </a:cubicBezTo>
                <a:cubicBezTo>
                  <a:pt x="325" y="141"/>
                  <a:pt x="317" y="141"/>
                  <a:pt x="314" y="144"/>
                </a:cubicBezTo>
                <a:cubicBezTo>
                  <a:pt x="312" y="146"/>
                  <a:pt x="314" y="148"/>
                  <a:pt x="314" y="150"/>
                </a:cubicBezTo>
                <a:cubicBezTo>
                  <a:pt x="313" y="152"/>
                  <a:pt x="308" y="154"/>
                  <a:pt x="307" y="156"/>
                </a:cubicBezTo>
                <a:cubicBezTo>
                  <a:pt x="307" y="156"/>
                  <a:pt x="307" y="156"/>
                  <a:pt x="307" y="156"/>
                </a:cubicBezTo>
                <a:cubicBezTo>
                  <a:pt x="306" y="159"/>
                  <a:pt x="302" y="165"/>
                  <a:pt x="298" y="164"/>
                </a:cubicBezTo>
                <a:cubicBezTo>
                  <a:pt x="296" y="163"/>
                  <a:pt x="290" y="156"/>
                  <a:pt x="290" y="162"/>
                </a:cubicBezTo>
                <a:cubicBezTo>
                  <a:pt x="289" y="168"/>
                  <a:pt x="293" y="176"/>
                  <a:pt x="292" y="181"/>
                </a:cubicBezTo>
                <a:cubicBezTo>
                  <a:pt x="291" y="186"/>
                  <a:pt x="288" y="187"/>
                  <a:pt x="291" y="192"/>
                </a:cubicBezTo>
                <a:cubicBezTo>
                  <a:pt x="294" y="199"/>
                  <a:pt x="303" y="202"/>
                  <a:pt x="310" y="204"/>
                </a:cubicBezTo>
                <a:cubicBezTo>
                  <a:pt x="310" y="205"/>
                  <a:pt x="304" y="211"/>
                  <a:pt x="303" y="211"/>
                </a:cubicBezTo>
                <a:cubicBezTo>
                  <a:pt x="302" y="212"/>
                  <a:pt x="298" y="208"/>
                  <a:pt x="298" y="207"/>
                </a:cubicBezTo>
                <a:cubicBezTo>
                  <a:pt x="295" y="203"/>
                  <a:pt x="285" y="199"/>
                  <a:pt x="280" y="200"/>
                </a:cubicBezTo>
                <a:cubicBezTo>
                  <a:pt x="275" y="202"/>
                  <a:pt x="274" y="207"/>
                  <a:pt x="271" y="199"/>
                </a:cubicBezTo>
                <a:cubicBezTo>
                  <a:pt x="269" y="193"/>
                  <a:pt x="255" y="198"/>
                  <a:pt x="250" y="194"/>
                </a:cubicBezTo>
                <a:cubicBezTo>
                  <a:pt x="246" y="191"/>
                  <a:pt x="245" y="191"/>
                  <a:pt x="239" y="192"/>
                </a:cubicBezTo>
                <a:cubicBezTo>
                  <a:pt x="224" y="197"/>
                  <a:pt x="216" y="205"/>
                  <a:pt x="207" y="187"/>
                </a:cubicBezTo>
                <a:cubicBezTo>
                  <a:pt x="194" y="187"/>
                  <a:pt x="185" y="186"/>
                  <a:pt x="185" y="202"/>
                </a:cubicBezTo>
                <a:cubicBezTo>
                  <a:pt x="185" y="206"/>
                  <a:pt x="181" y="206"/>
                  <a:pt x="183" y="210"/>
                </a:cubicBezTo>
                <a:cubicBezTo>
                  <a:pt x="184" y="215"/>
                  <a:pt x="185" y="217"/>
                  <a:pt x="182" y="222"/>
                </a:cubicBezTo>
                <a:cubicBezTo>
                  <a:pt x="179" y="226"/>
                  <a:pt x="165" y="230"/>
                  <a:pt x="160" y="230"/>
                </a:cubicBezTo>
                <a:cubicBezTo>
                  <a:pt x="153" y="230"/>
                  <a:pt x="158" y="233"/>
                  <a:pt x="156" y="236"/>
                </a:cubicBezTo>
                <a:cubicBezTo>
                  <a:pt x="153" y="243"/>
                  <a:pt x="153" y="242"/>
                  <a:pt x="156" y="249"/>
                </a:cubicBezTo>
                <a:cubicBezTo>
                  <a:pt x="159" y="258"/>
                  <a:pt x="159" y="258"/>
                  <a:pt x="159" y="258"/>
                </a:cubicBezTo>
                <a:cubicBezTo>
                  <a:pt x="159" y="258"/>
                  <a:pt x="159" y="258"/>
                  <a:pt x="159" y="258"/>
                </a:cubicBezTo>
                <a:cubicBezTo>
                  <a:pt x="158" y="259"/>
                  <a:pt x="156" y="261"/>
                  <a:pt x="155" y="262"/>
                </a:cubicBezTo>
                <a:cubicBezTo>
                  <a:pt x="149" y="263"/>
                  <a:pt x="140" y="258"/>
                  <a:pt x="135" y="255"/>
                </a:cubicBezTo>
                <a:cubicBezTo>
                  <a:pt x="127" y="251"/>
                  <a:pt x="116" y="249"/>
                  <a:pt x="108" y="249"/>
                </a:cubicBezTo>
                <a:cubicBezTo>
                  <a:pt x="91" y="249"/>
                  <a:pt x="80" y="236"/>
                  <a:pt x="65" y="231"/>
                </a:cubicBezTo>
                <a:cubicBezTo>
                  <a:pt x="56" y="227"/>
                  <a:pt x="28" y="223"/>
                  <a:pt x="23" y="215"/>
                </a:cubicBezTo>
                <a:cubicBezTo>
                  <a:pt x="19" y="209"/>
                  <a:pt x="18" y="201"/>
                  <a:pt x="11" y="197"/>
                </a:cubicBezTo>
                <a:cubicBezTo>
                  <a:pt x="1" y="191"/>
                  <a:pt x="1" y="191"/>
                  <a:pt x="1" y="191"/>
                </a:cubicBezTo>
                <a:cubicBezTo>
                  <a:pt x="3" y="189"/>
                  <a:pt x="3" y="188"/>
                  <a:pt x="3" y="185"/>
                </a:cubicBezTo>
                <a:cubicBezTo>
                  <a:pt x="2" y="184"/>
                  <a:pt x="1" y="183"/>
                  <a:pt x="0" y="181"/>
                </a:cubicBezTo>
                <a:cubicBezTo>
                  <a:pt x="0" y="181"/>
                  <a:pt x="0" y="181"/>
                  <a:pt x="0" y="181"/>
                </a:cubicBezTo>
                <a:cubicBezTo>
                  <a:pt x="6" y="174"/>
                  <a:pt x="6" y="174"/>
                  <a:pt x="6" y="174"/>
                </a:cubicBezTo>
                <a:cubicBezTo>
                  <a:pt x="8" y="170"/>
                  <a:pt x="12" y="170"/>
                  <a:pt x="14" y="166"/>
                </a:cubicBezTo>
                <a:cubicBezTo>
                  <a:pt x="15" y="164"/>
                  <a:pt x="15" y="163"/>
                  <a:pt x="13" y="161"/>
                </a:cubicBezTo>
                <a:cubicBezTo>
                  <a:pt x="10" y="157"/>
                  <a:pt x="17" y="159"/>
                  <a:pt x="18" y="158"/>
                </a:cubicBezTo>
                <a:cubicBezTo>
                  <a:pt x="20" y="158"/>
                  <a:pt x="20" y="156"/>
                  <a:pt x="20" y="154"/>
                </a:cubicBezTo>
                <a:cubicBezTo>
                  <a:pt x="21" y="152"/>
                  <a:pt x="22" y="151"/>
                  <a:pt x="23" y="150"/>
                </a:cubicBezTo>
                <a:cubicBezTo>
                  <a:pt x="28" y="147"/>
                  <a:pt x="28" y="147"/>
                  <a:pt x="28" y="147"/>
                </a:cubicBezTo>
                <a:cubicBezTo>
                  <a:pt x="28" y="147"/>
                  <a:pt x="28" y="147"/>
                  <a:pt x="28" y="147"/>
                </a:cubicBezTo>
                <a:cubicBezTo>
                  <a:pt x="34" y="148"/>
                  <a:pt x="41" y="149"/>
                  <a:pt x="47" y="145"/>
                </a:cubicBezTo>
                <a:cubicBezTo>
                  <a:pt x="55" y="138"/>
                  <a:pt x="60" y="160"/>
                  <a:pt x="64" y="148"/>
                </a:cubicBezTo>
                <a:cubicBezTo>
                  <a:pt x="66" y="141"/>
                  <a:pt x="77" y="141"/>
                  <a:pt x="73" y="133"/>
                </a:cubicBezTo>
                <a:cubicBezTo>
                  <a:pt x="72" y="132"/>
                  <a:pt x="82" y="125"/>
                  <a:pt x="84" y="125"/>
                </a:cubicBezTo>
                <a:cubicBezTo>
                  <a:pt x="88" y="123"/>
                  <a:pt x="92" y="119"/>
                  <a:pt x="96" y="118"/>
                </a:cubicBezTo>
                <a:cubicBezTo>
                  <a:pt x="100" y="118"/>
                  <a:pt x="103" y="128"/>
                  <a:pt x="106" y="122"/>
                </a:cubicBezTo>
                <a:cubicBezTo>
                  <a:pt x="108" y="115"/>
                  <a:pt x="115" y="110"/>
                  <a:pt x="116" y="103"/>
                </a:cubicBezTo>
                <a:cubicBezTo>
                  <a:pt x="117" y="101"/>
                  <a:pt x="119" y="89"/>
                  <a:pt x="117" y="89"/>
                </a:cubicBezTo>
                <a:cubicBezTo>
                  <a:pt x="114" y="88"/>
                  <a:pt x="108" y="90"/>
                  <a:pt x="105" y="89"/>
                </a:cubicBezTo>
                <a:cubicBezTo>
                  <a:pt x="98" y="89"/>
                  <a:pt x="100" y="85"/>
                  <a:pt x="100" y="80"/>
                </a:cubicBezTo>
                <a:cubicBezTo>
                  <a:pt x="100" y="72"/>
                  <a:pt x="92" y="73"/>
                  <a:pt x="94" y="64"/>
                </a:cubicBezTo>
                <a:cubicBezTo>
                  <a:pt x="94" y="60"/>
                  <a:pt x="92" y="63"/>
                  <a:pt x="96" y="59"/>
                </a:cubicBezTo>
                <a:cubicBezTo>
                  <a:pt x="100" y="55"/>
                  <a:pt x="104" y="58"/>
                  <a:pt x="100" y="52"/>
                </a:cubicBezTo>
                <a:cubicBezTo>
                  <a:pt x="97" y="44"/>
                  <a:pt x="95" y="47"/>
                  <a:pt x="88" y="43"/>
                </a:cubicBezTo>
                <a:cubicBezTo>
                  <a:pt x="82" y="39"/>
                  <a:pt x="71" y="48"/>
                  <a:pt x="71" y="39"/>
                </a:cubicBezTo>
                <a:cubicBezTo>
                  <a:pt x="72" y="36"/>
                  <a:pt x="69" y="29"/>
                  <a:pt x="74" y="28"/>
                </a:cubicBezTo>
                <a:cubicBezTo>
                  <a:pt x="77" y="27"/>
                  <a:pt x="79" y="24"/>
                  <a:pt x="83" y="25"/>
                </a:cubicBezTo>
                <a:cubicBezTo>
                  <a:pt x="86" y="25"/>
                  <a:pt x="87" y="29"/>
                  <a:pt x="90" y="30"/>
                </a:cubicBezTo>
                <a:cubicBezTo>
                  <a:pt x="94" y="31"/>
                  <a:pt x="106" y="25"/>
                  <a:pt x="108" y="21"/>
                </a:cubicBezTo>
                <a:cubicBezTo>
                  <a:pt x="112" y="16"/>
                  <a:pt x="108" y="17"/>
                  <a:pt x="115" y="14"/>
                </a:cubicBezTo>
                <a:cubicBezTo>
                  <a:pt x="122" y="11"/>
                  <a:pt x="127" y="5"/>
                  <a:pt x="135" y="5"/>
                </a:cubicBezTo>
                <a:cubicBezTo>
                  <a:pt x="139" y="5"/>
                  <a:pt x="143" y="8"/>
                  <a:pt x="146" y="6"/>
                </a:cubicBezTo>
                <a:cubicBezTo>
                  <a:pt x="151" y="5"/>
                  <a:pt x="152" y="3"/>
                  <a:pt x="156" y="0"/>
                </a:cubicBezTo>
                <a:cubicBezTo>
                  <a:pt x="163" y="0"/>
                  <a:pt x="163" y="0"/>
                  <a:pt x="163" y="0"/>
                </a:cubicBezTo>
                <a:cubicBezTo>
                  <a:pt x="163" y="0"/>
                  <a:pt x="163" y="0"/>
                  <a:pt x="163" y="0"/>
                </a:cubicBezTo>
                <a:cubicBezTo>
                  <a:pt x="167" y="3"/>
                  <a:pt x="171" y="4"/>
                  <a:pt x="175" y="7"/>
                </a:cubicBezTo>
                <a:cubicBezTo>
                  <a:pt x="180" y="10"/>
                  <a:pt x="177" y="17"/>
                  <a:pt x="183" y="19"/>
                </a:cubicBezTo>
                <a:cubicBezTo>
                  <a:pt x="187" y="20"/>
                  <a:pt x="191" y="18"/>
                  <a:pt x="196" y="18"/>
                </a:cubicBezTo>
                <a:cubicBezTo>
                  <a:pt x="198" y="19"/>
                  <a:pt x="199" y="20"/>
                  <a:pt x="202" y="19"/>
                </a:cubicBezTo>
                <a:cubicBezTo>
                  <a:pt x="203" y="18"/>
                  <a:pt x="204" y="17"/>
                  <a:pt x="206" y="17"/>
                </a:cubicBezTo>
                <a:cubicBezTo>
                  <a:pt x="214" y="15"/>
                  <a:pt x="208" y="4"/>
                  <a:pt x="217" y="5"/>
                </a:cubicBezTo>
                <a:cubicBezTo>
                  <a:pt x="220" y="6"/>
                  <a:pt x="223" y="9"/>
                  <a:pt x="226" y="9"/>
                </a:cubicBezTo>
                <a:cubicBezTo>
                  <a:pt x="231" y="13"/>
                  <a:pt x="227" y="17"/>
                  <a:pt x="227" y="21"/>
                </a:cubicBezTo>
                <a:cubicBezTo>
                  <a:pt x="227" y="25"/>
                  <a:pt x="231" y="25"/>
                  <a:pt x="230" y="29"/>
                </a:cubicBezTo>
                <a:cubicBezTo>
                  <a:pt x="229" y="42"/>
                  <a:pt x="241" y="32"/>
                  <a:pt x="246" y="39"/>
                </a:cubicBezTo>
                <a:cubicBezTo>
                  <a:pt x="252" y="45"/>
                  <a:pt x="252" y="30"/>
                  <a:pt x="254" y="31"/>
                </a:cubicBezTo>
                <a:cubicBezTo>
                  <a:pt x="260" y="34"/>
                  <a:pt x="267" y="27"/>
                  <a:pt x="269" y="37"/>
                </a:cubicBezTo>
                <a:cubicBezTo>
                  <a:pt x="270" y="45"/>
                  <a:pt x="272" y="40"/>
                  <a:pt x="278" y="41"/>
                </a:cubicBezTo>
                <a:cubicBezTo>
                  <a:pt x="278" y="41"/>
                  <a:pt x="281" y="52"/>
                  <a:pt x="286" y="45"/>
                </a:cubicBezTo>
                <a:cubicBezTo>
                  <a:pt x="292" y="38"/>
                  <a:pt x="290" y="57"/>
                  <a:pt x="296" y="47"/>
                </a:cubicBezTo>
                <a:cubicBezTo>
                  <a:pt x="298" y="45"/>
                  <a:pt x="302" y="44"/>
                  <a:pt x="305" y="44"/>
                </a:cubicBezTo>
                <a:cubicBezTo>
                  <a:pt x="309" y="44"/>
                  <a:pt x="310" y="45"/>
                  <a:pt x="314" y="46"/>
                </a:cubicBezTo>
                <a:cubicBezTo>
                  <a:pt x="319" y="48"/>
                  <a:pt x="318" y="36"/>
                  <a:pt x="323" y="36"/>
                </a:cubicBezTo>
                <a:cubicBezTo>
                  <a:pt x="325" y="36"/>
                  <a:pt x="331" y="38"/>
                  <a:pt x="331" y="36"/>
                </a:cubicBezTo>
                <a:cubicBezTo>
                  <a:pt x="331" y="32"/>
                  <a:pt x="326" y="26"/>
                  <a:pt x="329" y="24"/>
                </a:cubicBezTo>
                <a:cubicBezTo>
                  <a:pt x="332" y="22"/>
                  <a:pt x="331" y="22"/>
                  <a:pt x="331" y="19"/>
                </a:cubicBezTo>
                <a:cubicBezTo>
                  <a:pt x="330" y="15"/>
                  <a:pt x="334" y="15"/>
                  <a:pt x="334" y="1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24"/>
          <p:cNvSpPr>
            <a:spLocks/>
          </p:cNvSpPr>
          <p:nvPr/>
        </p:nvSpPr>
        <p:spPr bwMode="auto">
          <a:xfrm>
            <a:off x="8069768" y="4386846"/>
            <a:ext cx="530107" cy="554648"/>
          </a:xfrm>
          <a:custGeom>
            <a:avLst/>
            <a:gdLst/>
            <a:ahLst/>
            <a:cxnLst>
              <a:cxn ang="0">
                <a:pos x="4" y="153"/>
              </a:cxn>
              <a:cxn ang="0">
                <a:pos x="11" y="159"/>
              </a:cxn>
              <a:cxn ang="0">
                <a:pos x="12" y="173"/>
              </a:cxn>
              <a:cxn ang="0">
                <a:pos x="15" y="186"/>
              </a:cxn>
              <a:cxn ang="0">
                <a:pos x="22" y="197"/>
              </a:cxn>
              <a:cxn ang="0">
                <a:pos x="41" y="193"/>
              </a:cxn>
              <a:cxn ang="0">
                <a:pos x="55" y="180"/>
              </a:cxn>
              <a:cxn ang="0">
                <a:pos x="69" y="178"/>
              </a:cxn>
              <a:cxn ang="0">
                <a:pos x="84" y="169"/>
              </a:cxn>
              <a:cxn ang="0">
                <a:pos x="93" y="162"/>
              </a:cxn>
              <a:cxn ang="0">
                <a:pos x="107" y="171"/>
              </a:cxn>
              <a:cxn ang="0">
                <a:pos x="110" y="165"/>
              </a:cxn>
              <a:cxn ang="0">
                <a:pos x="114" y="155"/>
              </a:cxn>
              <a:cxn ang="0">
                <a:pos x="114" y="148"/>
              </a:cxn>
              <a:cxn ang="0">
                <a:pos x="126" y="143"/>
              </a:cxn>
              <a:cxn ang="0">
                <a:pos x="125" y="132"/>
              </a:cxn>
              <a:cxn ang="0">
                <a:pos x="129" y="124"/>
              </a:cxn>
              <a:cxn ang="0">
                <a:pos x="120" y="106"/>
              </a:cxn>
              <a:cxn ang="0">
                <a:pos x="136" y="86"/>
              </a:cxn>
              <a:cxn ang="0">
                <a:pos x="151" y="87"/>
              </a:cxn>
              <a:cxn ang="0">
                <a:pos x="161" y="109"/>
              </a:cxn>
              <a:cxn ang="0">
                <a:pos x="157" y="129"/>
              </a:cxn>
              <a:cxn ang="0">
                <a:pos x="162" y="132"/>
              </a:cxn>
              <a:cxn ang="0">
                <a:pos x="176" y="144"/>
              </a:cxn>
              <a:cxn ang="0">
                <a:pos x="190" y="141"/>
              </a:cxn>
              <a:cxn ang="0">
                <a:pos x="192" y="134"/>
              </a:cxn>
              <a:cxn ang="0">
                <a:pos x="191" y="115"/>
              </a:cxn>
              <a:cxn ang="0">
                <a:pos x="189" y="102"/>
              </a:cxn>
              <a:cxn ang="0">
                <a:pos x="189" y="88"/>
              </a:cxn>
              <a:cxn ang="0">
                <a:pos x="184" y="83"/>
              </a:cxn>
              <a:cxn ang="0">
                <a:pos x="188" y="75"/>
              </a:cxn>
              <a:cxn ang="0">
                <a:pos x="192" y="67"/>
              </a:cxn>
              <a:cxn ang="0">
                <a:pos x="176" y="45"/>
              </a:cxn>
              <a:cxn ang="0">
                <a:pos x="155" y="30"/>
              </a:cxn>
              <a:cxn ang="0">
                <a:pos x="138" y="33"/>
              </a:cxn>
              <a:cxn ang="0">
                <a:pos x="116" y="48"/>
              </a:cxn>
              <a:cxn ang="0">
                <a:pos x="112" y="35"/>
              </a:cxn>
              <a:cxn ang="0">
                <a:pos x="81" y="14"/>
              </a:cxn>
              <a:cxn ang="0">
                <a:pos x="72" y="0"/>
              </a:cxn>
              <a:cxn ang="0">
                <a:pos x="62" y="8"/>
              </a:cxn>
              <a:cxn ang="0">
                <a:pos x="63" y="26"/>
              </a:cxn>
              <a:cxn ang="0">
                <a:pos x="48" y="32"/>
              </a:cxn>
              <a:cxn ang="0">
                <a:pos x="46" y="40"/>
              </a:cxn>
              <a:cxn ang="0">
                <a:pos x="45" y="53"/>
              </a:cxn>
              <a:cxn ang="0">
                <a:pos x="35" y="73"/>
              </a:cxn>
              <a:cxn ang="0">
                <a:pos x="39" y="90"/>
              </a:cxn>
              <a:cxn ang="0">
                <a:pos x="26" y="105"/>
              </a:cxn>
              <a:cxn ang="0">
                <a:pos x="19" y="130"/>
              </a:cxn>
              <a:cxn ang="0">
                <a:pos x="7" y="143"/>
              </a:cxn>
            </a:cxnLst>
            <a:rect l="0" t="0" r="r" b="b"/>
            <a:pathLst>
              <a:path w="195" h="204">
                <a:moveTo>
                  <a:pt x="0" y="149"/>
                </a:moveTo>
                <a:cubicBezTo>
                  <a:pt x="2" y="150"/>
                  <a:pt x="1" y="153"/>
                  <a:pt x="4" y="153"/>
                </a:cubicBezTo>
                <a:cubicBezTo>
                  <a:pt x="6" y="154"/>
                  <a:pt x="9" y="153"/>
                  <a:pt x="10" y="155"/>
                </a:cubicBezTo>
                <a:cubicBezTo>
                  <a:pt x="11" y="156"/>
                  <a:pt x="9" y="158"/>
                  <a:pt x="11" y="159"/>
                </a:cubicBezTo>
                <a:cubicBezTo>
                  <a:pt x="15" y="161"/>
                  <a:pt x="17" y="160"/>
                  <a:pt x="15" y="165"/>
                </a:cubicBezTo>
                <a:cubicBezTo>
                  <a:pt x="13" y="169"/>
                  <a:pt x="15" y="171"/>
                  <a:pt x="12" y="173"/>
                </a:cubicBezTo>
                <a:cubicBezTo>
                  <a:pt x="7" y="178"/>
                  <a:pt x="15" y="178"/>
                  <a:pt x="16" y="179"/>
                </a:cubicBezTo>
                <a:cubicBezTo>
                  <a:pt x="18" y="180"/>
                  <a:pt x="13" y="184"/>
                  <a:pt x="15" y="186"/>
                </a:cubicBezTo>
                <a:cubicBezTo>
                  <a:pt x="17" y="188"/>
                  <a:pt x="21" y="184"/>
                  <a:pt x="21" y="186"/>
                </a:cubicBezTo>
                <a:cubicBezTo>
                  <a:pt x="22" y="188"/>
                  <a:pt x="21" y="196"/>
                  <a:pt x="22" y="197"/>
                </a:cubicBezTo>
                <a:cubicBezTo>
                  <a:pt x="22" y="198"/>
                  <a:pt x="28" y="201"/>
                  <a:pt x="29" y="202"/>
                </a:cubicBezTo>
                <a:cubicBezTo>
                  <a:pt x="32" y="204"/>
                  <a:pt x="38" y="195"/>
                  <a:pt x="41" y="193"/>
                </a:cubicBezTo>
                <a:cubicBezTo>
                  <a:pt x="43" y="191"/>
                  <a:pt x="47" y="189"/>
                  <a:pt x="49" y="187"/>
                </a:cubicBezTo>
                <a:cubicBezTo>
                  <a:pt x="51" y="185"/>
                  <a:pt x="51" y="181"/>
                  <a:pt x="55" y="180"/>
                </a:cubicBezTo>
                <a:cubicBezTo>
                  <a:pt x="58" y="181"/>
                  <a:pt x="60" y="187"/>
                  <a:pt x="63" y="183"/>
                </a:cubicBezTo>
                <a:cubicBezTo>
                  <a:pt x="65" y="181"/>
                  <a:pt x="64" y="177"/>
                  <a:pt x="69" y="178"/>
                </a:cubicBezTo>
                <a:cubicBezTo>
                  <a:pt x="75" y="179"/>
                  <a:pt x="76" y="178"/>
                  <a:pt x="80" y="173"/>
                </a:cubicBezTo>
                <a:cubicBezTo>
                  <a:pt x="81" y="171"/>
                  <a:pt x="83" y="170"/>
                  <a:pt x="84" y="169"/>
                </a:cubicBezTo>
                <a:cubicBezTo>
                  <a:pt x="87" y="168"/>
                  <a:pt x="89" y="171"/>
                  <a:pt x="89" y="165"/>
                </a:cubicBezTo>
                <a:cubicBezTo>
                  <a:pt x="89" y="164"/>
                  <a:pt x="91" y="158"/>
                  <a:pt x="93" y="162"/>
                </a:cubicBezTo>
                <a:cubicBezTo>
                  <a:pt x="94" y="165"/>
                  <a:pt x="96" y="167"/>
                  <a:pt x="99" y="170"/>
                </a:cubicBezTo>
                <a:cubicBezTo>
                  <a:pt x="101" y="172"/>
                  <a:pt x="104" y="171"/>
                  <a:pt x="107" y="171"/>
                </a:cubicBezTo>
                <a:cubicBezTo>
                  <a:pt x="107" y="171"/>
                  <a:pt x="107" y="171"/>
                  <a:pt x="107" y="171"/>
                </a:cubicBezTo>
                <a:cubicBezTo>
                  <a:pt x="108" y="169"/>
                  <a:pt x="110" y="167"/>
                  <a:pt x="110" y="165"/>
                </a:cubicBezTo>
                <a:cubicBezTo>
                  <a:pt x="110" y="163"/>
                  <a:pt x="110" y="162"/>
                  <a:pt x="111" y="161"/>
                </a:cubicBezTo>
                <a:cubicBezTo>
                  <a:pt x="112" y="159"/>
                  <a:pt x="114" y="158"/>
                  <a:pt x="114" y="155"/>
                </a:cubicBezTo>
                <a:cubicBezTo>
                  <a:pt x="114" y="154"/>
                  <a:pt x="114" y="153"/>
                  <a:pt x="113" y="152"/>
                </a:cubicBezTo>
                <a:cubicBezTo>
                  <a:pt x="113" y="150"/>
                  <a:pt x="114" y="149"/>
                  <a:pt x="114" y="148"/>
                </a:cubicBezTo>
                <a:cubicBezTo>
                  <a:pt x="116" y="147"/>
                  <a:pt x="118" y="146"/>
                  <a:pt x="120" y="146"/>
                </a:cubicBezTo>
                <a:cubicBezTo>
                  <a:pt x="123" y="145"/>
                  <a:pt x="124" y="145"/>
                  <a:pt x="126" y="143"/>
                </a:cubicBezTo>
                <a:cubicBezTo>
                  <a:pt x="127" y="141"/>
                  <a:pt x="126" y="141"/>
                  <a:pt x="125" y="139"/>
                </a:cubicBezTo>
                <a:cubicBezTo>
                  <a:pt x="124" y="137"/>
                  <a:pt x="124" y="135"/>
                  <a:pt x="125" y="132"/>
                </a:cubicBezTo>
                <a:cubicBezTo>
                  <a:pt x="126" y="130"/>
                  <a:pt x="127" y="126"/>
                  <a:pt x="129" y="124"/>
                </a:cubicBezTo>
                <a:cubicBezTo>
                  <a:pt x="129" y="124"/>
                  <a:pt x="129" y="124"/>
                  <a:pt x="129" y="124"/>
                </a:cubicBezTo>
                <a:cubicBezTo>
                  <a:pt x="129" y="121"/>
                  <a:pt x="127" y="117"/>
                  <a:pt x="126" y="114"/>
                </a:cubicBezTo>
                <a:cubicBezTo>
                  <a:pt x="124" y="112"/>
                  <a:pt x="121" y="109"/>
                  <a:pt x="120" y="106"/>
                </a:cubicBezTo>
                <a:cubicBezTo>
                  <a:pt x="120" y="105"/>
                  <a:pt x="131" y="99"/>
                  <a:pt x="132" y="96"/>
                </a:cubicBezTo>
                <a:cubicBezTo>
                  <a:pt x="136" y="91"/>
                  <a:pt x="136" y="92"/>
                  <a:pt x="136" y="86"/>
                </a:cubicBezTo>
                <a:cubicBezTo>
                  <a:pt x="138" y="85"/>
                  <a:pt x="142" y="76"/>
                  <a:pt x="144" y="78"/>
                </a:cubicBezTo>
                <a:cubicBezTo>
                  <a:pt x="144" y="84"/>
                  <a:pt x="148" y="83"/>
                  <a:pt x="151" y="87"/>
                </a:cubicBezTo>
                <a:cubicBezTo>
                  <a:pt x="152" y="90"/>
                  <a:pt x="150" y="93"/>
                  <a:pt x="152" y="96"/>
                </a:cubicBezTo>
                <a:cubicBezTo>
                  <a:pt x="156" y="101"/>
                  <a:pt x="160" y="102"/>
                  <a:pt x="161" y="109"/>
                </a:cubicBezTo>
                <a:cubicBezTo>
                  <a:pt x="161" y="115"/>
                  <a:pt x="160" y="120"/>
                  <a:pt x="160" y="125"/>
                </a:cubicBezTo>
                <a:cubicBezTo>
                  <a:pt x="157" y="129"/>
                  <a:pt x="157" y="129"/>
                  <a:pt x="157" y="129"/>
                </a:cubicBezTo>
                <a:cubicBezTo>
                  <a:pt x="157" y="129"/>
                  <a:pt x="157" y="129"/>
                  <a:pt x="157" y="129"/>
                </a:cubicBezTo>
                <a:cubicBezTo>
                  <a:pt x="159" y="131"/>
                  <a:pt x="160" y="132"/>
                  <a:pt x="162" y="132"/>
                </a:cubicBezTo>
                <a:cubicBezTo>
                  <a:pt x="165" y="131"/>
                  <a:pt x="168" y="133"/>
                  <a:pt x="168" y="135"/>
                </a:cubicBezTo>
                <a:cubicBezTo>
                  <a:pt x="168" y="139"/>
                  <a:pt x="172" y="144"/>
                  <a:pt x="176" y="144"/>
                </a:cubicBezTo>
                <a:cubicBezTo>
                  <a:pt x="178" y="144"/>
                  <a:pt x="181" y="144"/>
                  <a:pt x="183" y="143"/>
                </a:cubicBezTo>
                <a:cubicBezTo>
                  <a:pt x="186" y="142"/>
                  <a:pt x="187" y="141"/>
                  <a:pt x="190" y="141"/>
                </a:cubicBezTo>
                <a:cubicBezTo>
                  <a:pt x="190" y="141"/>
                  <a:pt x="190" y="141"/>
                  <a:pt x="190" y="141"/>
                </a:cubicBezTo>
                <a:cubicBezTo>
                  <a:pt x="192" y="139"/>
                  <a:pt x="194" y="137"/>
                  <a:pt x="192" y="134"/>
                </a:cubicBezTo>
                <a:cubicBezTo>
                  <a:pt x="191" y="133"/>
                  <a:pt x="193" y="130"/>
                  <a:pt x="192" y="128"/>
                </a:cubicBezTo>
                <a:cubicBezTo>
                  <a:pt x="191" y="124"/>
                  <a:pt x="190" y="119"/>
                  <a:pt x="191" y="115"/>
                </a:cubicBezTo>
                <a:cubicBezTo>
                  <a:pt x="192" y="113"/>
                  <a:pt x="193" y="112"/>
                  <a:pt x="192" y="110"/>
                </a:cubicBezTo>
                <a:cubicBezTo>
                  <a:pt x="192" y="107"/>
                  <a:pt x="189" y="105"/>
                  <a:pt x="189" y="102"/>
                </a:cubicBezTo>
                <a:cubicBezTo>
                  <a:pt x="189" y="88"/>
                  <a:pt x="189" y="88"/>
                  <a:pt x="189" y="88"/>
                </a:cubicBezTo>
                <a:cubicBezTo>
                  <a:pt x="189" y="88"/>
                  <a:pt x="189" y="88"/>
                  <a:pt x="189" y="88"/>
                </a:cubicBezTo>
                <a:cubicBezTo>
                  <a:pt x="188" y="87"/>
                  <a:pt x="188" y="87"/>
                  <a:pt x="188" y="86"/>
                </a:cubicBezTo>
                <a:cubicBezTo>
                  <a:pt x="187" y="85"/>
                  <a:pt x="185" y="84"/>
                  <a:pt x="184" y="83"/>
                </a:cubicBezTo>
                <a:cubicBezTo>
                  <a:pt x="184" y="81"/>
                  <a:pt x="184" y="79"/>
                  <a:pt x="184" y="78"/>
                </a:cubicBezTo>
                <a:cubicBezTo>
                  <a:pt x="188" y="75"/>
                  <a:pt x="188" y="75"/>
                  <a:pt x="188" y="75"/>
                </a:cubicBezTo>
                <a:cubicBezTo>
                  <a:pt x="188" y="75"/>
                  <a:pt x="188" y="75"/>
                  <a:pt x="188" y="75"/>
                </a:cubicBezTo>
                <a:cubicBezTo>
                  <a:pt x="188" y="70"/>
                  <a:pt x="189" y="70"/>
                  <a:pt x="192" y="67"/>
                </a:cubicBezTo>
                <a:cubicBezTo>
                  <a:pt x="195" y="65"/>
                  <a:pt x="194" y="61"/>
                  <a:pt x="193" y="58"/>
                </a:cubicBezTo>
                <a:cubicBezTo>
                  <a:pt x="191" y="52"/>
                  <a:pt x="181" y="46"/>
                  <a:pt x="176" y="45"/>
                </a:cubicBezTo>
                <a:cubicBezTo>
                  <a:pt x="168" y="44"/>
                  <a:pt x="164" y="49"/>
                  <a:pt x="159" y="40"/>
                </a:cubicBezTo>
                <a:cubicBezTo>
                  <a:pt x="153" y="34"/>
                  <a:pt x="157" y="36"/>
                  <a:pt x="155" y="30"/>
                </a:cubicBezTo>
                <a:cubicBezTo>
                  <a:pt x="152" y="30"/>
                  <a:pt x="151" y="34"/>
                  <a:pt x="148" y="34"/>
                </a:cubicBezTo>
                <a:cubicBezTo>
                  <a:pt x="144" y="34"/>
                  <a:pt x="140" y="29"/>
                  <a:pt x="138" y="33"/>
                </a:cubicBezTo>
                <a:cubicBezTo>
                  <a:pt x="133" y="40"/>
                  <a:pt x="134" y="54"/>
                  <a:pt x="124" y="57"/>
                </a:cubicBezTo>
                <a:cubicBezTo>
                  <a:pt x="114" y="60"/>
                  <a:pt x="119" y="54"/>
                  <a:pt x="116" y="48"/>
                </a:cubicBezTo>
                <a:cubicBezTo>
                  <a:pt x="115" y="46"/>
                  <a:pt x="112" y="46"/>
                  <a:pt x="111" y="43"/>
                </a:cubicBezTo>
                <a:cubicBezTo>
                  <a:pt x="109" y="41"/>
                  <a:pt x="112" y="38"/>
                  <a:pt x="112" y="35"/>
                </a:cubicBezTo>
                <a:cubicBezTo>
                  <a:pt x="112" y="31"/>
                  <a:pt x="110" y="28"/>
                  <a:pt x="108" y="24"/>
                </a:cubicBezTo>
                <a:cubicBezTo>
                  <a:pt x="103" y="11"/>
                  <a:pt x="90" y="21"/>
                  <a:pt x="81" y="14"/>
                </a:cubicBezTo>
                <a:cubicBezTo>
                  <a:pt x="77" y="11"/>
                  <a:pt x="76" y="4"/>
                  <a:pt x="72" y="0"/>
                </a:cubicBezTo>
                <a:cubicBezTo>
                  <a:pt x="72" y="0"/>
                  <a:pt x="72" y="0"/>
                  <a:pt x="72" y="0"/>
                </a:cubicBezTo>
                <a:cubicBezTo>
                  <a:pt x="69" y="0"/>
                  <a:pt x="68" y="3"/>
                  <a:pt x="67" y="5"/>
                </a:cubicBezTo>
                <a:cubicBezTo>
                  <a:pt x="66" y="8"/>
                  <a:pt x="65" y="7"/>
                  <a:pt x="62" y="8"/>
                </a:cubicBezTo>
                <a:cubicBezTo>
                  <a:pt x="58" y="10"/>
                  <a:pt x="67" y="17"/>
                  <a:pt x="66" y="18"/>
                </a:cubicBezTo>
                <a:cubicBezTo>
                  <a:pt x="65" y="20"/>
                  <a:pt x="65" y="24"/>
                  <a:pt x="63" y="26"/>
                </a:cubicBezTo>
                <a:cubicBezTo>
                  <a:pt x="61" y="28"/>
                  <a:pt x="55" y="25"/>
                  <a:pt x="54" y="28"/>
                </a:cubicBezTo>
                <a:cubicBezTo>
                  <a:pt x="52" y="31"/>
                  <a:pt x="52" y="31"/>
                  <a:pt x="48" y="32"/>
                </a:cubicBezTo>
                <a:cubicBezTo>
                  <a:pt x="48" y="32"/>
                  <a:pt x="48" y="32"/>
                  <a:pt x="48" y="32"/>
                </a:cubicBezTo>
                <a:cubicBezTo>
                  <a:pt x="46" y="40"/>
                  <a:pt x="46" y="40"/>
                  <a:pt x="46" y="40"/>
                </a:cubicBezTo>
                <a:cubicBezTo>
                  <a:pt x="46" y="45"/>
                  <a:pt x="50" y="46"/>
                  <a:pt x="51" y="50"/>
                </a:cubicBezTo>
                <a:cubicBezTo>
                  <a:pt x="51" y="52"/>
                  <a:pt x="46" y="52"/>
                  <a:pt x="45" y="53"/>
                </a:cubicBezTo>
                <a:cubicBezTo>
                  <a:pt x="39" y="56"/>
                  <a:pt x="49" y="61"/>
                  <a:pt x="42" y="65"/>
                </a:cubicBezTo>
                <a:cubicBezTo>
                  <a:pt x="38" y="68"/>
                  <a:pt x="33" y="67"/>
                  <a:pt x="35" y="73"/>
                </a:cubicBezTo>
                <a:cubicBezTo>
                  <a:pt x="36" y="76"/>
                  <a:pt x="41" y="82"/>
                  <a:pt x="39" y="85"/>
                </a:cubicBezTo>
                <a:cubicBezTo>
                  <a:pt x="38" y="87"/>
                  <a:pt x="38" y="89"/>
                  <a:pt x="39" y="90"/>
                </a:cubicBezTo>
                <a:cubicBezTo>
                  <a:pt x="42" y="93"/>
                  <a:pt x="39" y="94"/>
                  <a:pt x="37" y="96"/>
                </a:cubicBezTo>
                <a:cubicBezTo>
                  <a:pt x="34" y="98"/>
                  <a:pt x="26" y="102"/>
                  <a:pt x="26" y="105"/>
                </a:cubicBezTo>
                <a:cubicBezTo>
                  <a:pt x="27" y="110"/>
                  <a:pt x="29" y="109"/>
                  <a:pt x="25" y="114"/>
                </a:cubicBezTo>
                <a:cubicBezTo>
                  <a:pt x="21" y="119"/>
                  <a:pt x="22" y="125"/>
                  <a:pt x="19" y="130"/>
                </a:cubicBezTo>
                <a:cubicBezTo>
                  <a:pt x="18" y="134"/>
                  <a:pt x="10" y="134"/>
                  <a:pt x="7" y="137"/>
                </a:cubicBezTo>
                <a:cubicBezTo>
                  <a:pt x="5" y="139"/>
                  <a:pt x="7" y="141"/>
                  <a:pt x="7" y="143"/>
                </a:cubicBezTo>
                <a:cubicBezTo>
                  <a:pt x="6" y="145"/>
                  <a:pt x="1" y="147"/>
                  <a:pt x="0"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6" name="Freeform 25"/>
          <p:cNvSpPr>
            <a:spLocks/>
          </p:cNvSpPr>
          <p:nvPr/>
        </p:nvSpPr>
        <p:spPr bwMode="auto">
          <a:xfrm>
            <a:off x="8396177" y="4592999"/>
            <a:ext cx="110440" cy="152160"/>
          </a:xfrm>
          <a:custGeom>
            <a:avLst/>
            <a:gdLst/>
            <a:ahLst/>
            <a:cxnLst>
              <a:cxn ang="0">
                <a:pos x="9" y="48"/>
              </a:cxn>
              <a:cxn ang="0">
                <a:pos x="17" y="53"/>
              </a:cxn>
              <a:cxn ang="0">
                <a:pos x="22" y="53"/>
              </a:cxn>
              <a:cxn ang="0">
                <a:pos x="28" y="56"/>
              </a:cxn>
              <a:cxn ang="0">
                <a:pos x="37" y="53"/>
              </a:cxn>
              <a:cxn ang="0">
                <a:pos x="37" y="53"/>
              </a:cxn>
              <a:cxn ang="0">
                <a:pos x="40" y="49"/>
              </a:cxn>
              <a:cxn ang="0">
                <a:pos x="41" y="33"/>
              </a:cxn>
              <a:cxn ang="0">
                <a:pos x="32" y="20"/>
              </a:cxn>
              <a:cxn ang="0">
                <a:pos x="31" y="11"/>
              </a:cxn>
              <a:cxn ang="0">
                <a:pos x="24" y="2"/>
              </a:cxn>
              <a:cxn ang="0">
                <a:pos x="16" y="10"/>
              </a:cxn>
              <a:cxn ang="0">
                <a:pos x="12" y="20"/>
              </a:cxn>
              <a:cxn ang="0">
                <a:pos x="0" y="30"/>
              </a:cxn>
              <a:cxn ang="0">
                <a:pos x="6" y="38"/>
              </a:cxn>
              <a:cxn ang="0">
                <a:pos x="9" y="48"/>
              </a:cxn>
            </a:cxnLst>
            <a:rect l="0" t="0" r="r" b="b"/>
            <a:pathLst>
              <a:path w="41" h="56">
                <a:moveTo>
                  <a:pt x="9" y="48"/>
                </a:moveTo>
                <a:cubicBezTo>
                  <a:pt x="12" y="49"/>
                  <a:pt x="14" y="53"/>
                  <a:pt x="17" y="53"/>
                </a:cubicBezTo>
                <a:cubicBezTo>
                  <a:pt x="19" y="53"/>
                  <a:pt x="20" y="53"/>
                  <a:pt x="22" y="53"/>
                </a:cubicBezTo>
                <a:cubicBezTo>
                  <a:pt x="24" y="54"/>
                  <a:pt x="26" y="56"/>
                  <a:pt x="28" y="56"/>
                </a:cubicBezTo>
                <a:cubicBezTo>
                  <a:pt x="31" y="55"/>
                  <a:pt x="34" y="53"/>
                  <a:pt x="37" y="53"/>
                </a:cubicBezTo>
                <a:cubicBezTo>
                  <a:pt x="37" y="53"/>
                  <a:pt x="37" y="53"/>
                  <a:pt x="37" y="53"/>
                </a:cubicBezTo>
                <a:cubicBezTo>
                  <a:pt x="40" y="49"/>
                  <a:pt x="40" y="49"/>
                  <a:pt x="40" y="49"/>
                </a:cubicBezTo>
                <a:cubicBezTo>
                  <a:pt x="40" y="44"/>
                  <a:pt x="41" y="39"/>
                  <a:pt x="41" y="33"/>
                </a:cubicBezTo>
                <a:cubicBezTo>
                  <a:pt x="40" y="26"/>
                  <a:pt x="36" y="25"/>
                  <a:pt x="32" y="20"/>
                </a:cubicBezTo>
                <a:cubicBezTo>
                  <a:pt x="30" y="17"/>
                  <a:pt x="32" y="14"/>
                  <a:pt x="31" y="11"/>
                </a:cubicBezTo>
                <a:cubicBezTo>
                  <a:pt x="28" y="7"/>
                  <a:pt x="24" y="8"/>
                  <a:pt x="24" y="2"/>
                </a:cubicBezTo>
                <a:cubicBezTo>
                  <a:pt x="22" y="0"/>
                  <a:pt x="18" y="9"/>
                  <a:pt x="16" y="10"/>
                </a:cubicBezTo>
                <a:cubicBezTo>
                  <a:pt x="16" y="16"/>
                  <a:pt x="16" y="15"/>
                  <a:pt x="12" y="20"/>
                </a:cubicBezTo>
                <a:cubicBezTo>
                  <a:pt x="11" y="23"/>
                  <a:pt x="0" y="29"/>
                  <a:pt x="0" y="30"/>
                </a:cubicBezTo>
                <a:cubicBezTo>
                  <a:pt x="1" y="33"/>
                  <a:pt x="4" y="36"/>
                  <a:pt x="6" y="38"/>
                </a:cubicBezTo>
                <a:cubicBezTo>
                  <a:pt x="7" y="41"/>
                  <a:pt x="9" y="45"/>
                  <a:pt x="9" y="4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7" name="Freeform 26"/>
          <p:cNvSpPr>
            <a:spLocks/>
          </p:cNvSpPr>
          <p:nvPr/>
        </p:nvSpPr>
        <p:spPr bwMode="auto">
          <a:xfrm>
            <a:off x="8359363" y="4723072"/>
            <a:ext cx="228241" cy="223333"/>
          </a:xfrm>
          <a:custGeom>
            <a:avLst/>
            <a:gdLst/>
            <a:ahLst/>
            <a:cxnLst>
              <a:cxn ang="0">
                <a:pos x="23" y="0"/>
              </a:cxn>
              <a:cxn ang="0">
                <a:pos x="31" y="5"/>
              </a:cxn>
              <a:cxn ang="0">
                <a:pos x="36" y="5"/>
              </a:cxn>
              <a:cxn ang="0">
                <a:pos x="42" y="8"/>
              </a:cxn>
              <a:cxn ang="0">
                <a:pos x="51" y="5"/>
              </a:cxn>
              <a:cxn ang="0">
                <a:pos x="51" y="5"/>
              </a:cxn>
              <a:cxn ang="0">
                <a:pos x="56" y="8"/>
              </a:cxn>
              <a:cxn ang="0">
                <a:pos x="62" y="11"/>
              </a:cxn>
              <a:cxn ang="0">
                <a:pos x="70" y="20"/>
              </a:cxn>
              <a:cxn ang="0">
                <a:pos x="77" y="19"/>
              </a:cxn>
              <a:cxn ang="0">
                <a:pos x="84" y="17"/>
              </a:cxn>
              <a:cxn ang="0">
                <a:pos x="84" y="17"/>
              </a:cxn>
              <a:cxn ang="0">
                <a:pos x="82" y="25"/>
              </a:cxn>
              <a:cxn ang="0">
                <a:pos x="79" y="33"/>
              </a:cxn>
              <a:cxn ang="0">
                <a:pos x="76" y="39"/>
              </a:cxn>
              <a:cxn ang="0">
                <a:pos x="77" y="54"/>
              </a:cxn>
              <a:cxn ang="0">
                <a:pos x="77" y="67"/>
              </a:cxn>
              <a:cxn ang="0">
                <a:pos x="72" y="69"/>
              </a:cxn>
              <a:cxn ang="0">
                <a:pos x="58" y="72"/>
              </a:cxn>
              <a:cxn ang="0">
                <a:pos x="50" y="77"/>
              </a:cxn>
              <a:cxn ang="0">
                <a:pos x="45" y="82"/>
              </a:cxn>
              <a:cxn ang="0">
                <a:pos x="45" y="82"/>
              </a:cxn>
              <a:cxn ang="0">
                <a:pos x="33" y="70"/>
              </a:cxn>
              <a:cxn ang="0">
                <a:pos x="11" y="63"/>
              </a:cxn>
              <a:cxn ang="0">
                <a:pos x="7" y="53"/>
              </a:cxn>
              <a:cxn ang="0">
                <a:pos x="1" y="47"/>
              </a:cxn>
              <a:cxn ang="0">
                <a:pos x="1" y="47"/>
              </a:cxn>
              <a:cxn ang="0">
                <a:pos x="4" y="41"/>
              </a:cxn>
              <a:cxn ang="0">
                <a:pos x="5" y="37"/>
              </a:cxn>
              <a:cxn ang="0">
                <a:pos x="8" y="31"/>
              </a:cxn>
              <a:cxn ang="0">
                <a:pos x="7" y="28"/>
              </a:cxn>
              <a:cxn ang="0">
                <a:pos x="8" y="24"/>
              </a:cxn>
              <a:cxn ang="0">
                <a:pos x="14" y="22"/>
              </a:cxn>
              <a:cxn ang="0">
                <a:pos x="20" y="19"/>
              </a:cxn>
              <a:cxn ang="0">
                <a:pos x="19" y="15"/>
              </a:cxn>
              <a:cxn ang="0">
                <a:pos x="19" y="8"/>
              </a:cxn>
              <a:cxn ang="0">
                <a:pos x="23" y="0"/>
              </a:cxn>
            </a:cxnLst>
            <a:rect l="0" t="0" r="r" b="b"/>
            <a:pathLst>
              <a:path w="84" h="82">
                <a:moveTo>
                  <a:pt x="23" y="0"/>
                </a:moveTo>
                <a:cubicBezTo>
                  <a:pt x="26" y="1"/>
                  <a:pt x="28" y="5"/>
                  <a:pt x="31" y="5"/>
                </a:cubicBezTo>
                <a:cubicBezTo>
                  <a:pt x="33" y="5"/>
                  <a:pt x="34" y="5"/>
                  <a:pt x="36" y="5"/>
                </a:cubicBezTo>
                <a:cubicBezTo>
                  <a:pt x="38" y="6"/>
                  <a:pt x="40" y="8"/>
                  <a:pt x="42" y="8"/>
                </a:cubicBezTo>
                <a:cubicBezTo>
                  <a:pt x="45" y="7"/>
                  <a:pt x="48" y="5"/>
                  <a:pt x="51" y="5"/>
                </a:cubicBezTo>
                <a:cubicBezTo>
                  <a:pt x="51" y="5"/>
                  <a:pt x="51" y="5"/>
                  <a:pt x="51" y="5"/>
                </a:cubicBezTo>
                <a:cubicBezTo>
                  <a:pt x="53" y="7"/>
                  <a:pt x="54" y="8"/>
                  <a:pt x="56" y="8"/>
                </a:cubicBezTo>
                <a:cubicBezTo>
                  <a:pt x="59" y="7"/>
                  <a:pt x="62" y="9"/>
                  <a:pt x="62" y="11"/>
                </a:cubicBezTo>
                <a:cubicBezTo>
                  <a:pt x="62" y="15"/>
                  <a:pt x="66" y="20"/>
                  <a:pt x="70" y="20"/>
                </a:cubicBezTo>
                <a:cubicBezTo>
                  <a:pt x="72" y="20"/>
                  <a:pt x="75" y="20"/>
                  <a:pt x="77" y="19"/>
                </a:cubicBezTo>
                <a:cubicBezTo>
                  <a:pt x="80" y="18"/>
                  <a:pt x="81" y="17"/>
                  <a:pt x="84" y="17"/>
                </a:cubicBezTo>
                <a:cubicBezTo>
                  <a:pt x="84" y="17"/>
                  <a:pt x="84" y="17"/>
                  <a:pt x="84" y="17"/>
                </a:cubicBezTo>
                <a:cubicBezTo>
                  <a:pt x="82" y="25"/>
                  <a:pt x="82" y="25"/>
                  <a:pt x="82" y="25"/>
                </a:cubicBezTo>
                <a:cubicBezTo>
                  <a:pt x="79" y="27"/>
                  <a:pt x="79" y="30"/>
                  <a:pt x="79" y="33"/>
                </a:cubicBezTo>
                <a:cubicBezTo>
                  <a:pt x="78" y="35"/>
                  <a:pt x="76" y="37"/>
                  <a:pt x="76" y="39"/>
                </a:cubicBezTo>
                <a:cubicBezTo>
                  <a:pt x="74" y="45"/>
                  <a:pt x="77" y="48"/>
                  <a:pt x="77" y="54"/>
                </a:cubicBezTo>
                <a:cubicBezTo>
                  <a:pt x="76" y="57"/>
                  <a:pt x="76" y="63"/>
                  <a:pt x="77" y="67"/>
                </a:cubicBezTo>
                <a:cubicBezTo>
                  <a:pt x="80" y="74"/>
                  <a:pt x="77" y="73"/>
                  <a:pt x="72" y="69"/>
                </a:cubicBezTo>
                <a:cubicBezTo>
                  <a:pt x="65" y="62"/>
                  <a:pt x="63" y="65"/>
                  <a:pt x="58" y="72"/>
                </a:cubicBezTo>
                <a:cubicBezTo>
                  <a:pt x="55" y="75"/>
                  <a:pt x="53" y="67"/>
                  <a:pt x="50" y="77"/>
                </a:cubicBezTo>
                <a:cubicBezTo>
                  <a:pt x="50" y="79"/>
                  <a:pt x="47" y="80"/>
                  <a:pt x="45" y="82"/>
                </a:cubicBezTo>
                <a:cubicBezTo>
                  <a:pt x="45" y="82"/>
                  <a:pt x="45" y="82"/>
                  <a:pt x="45" y="82"/>
                </a:cubicBezTo>
                <a:cubicBezTo>
                  <a:pt x="40" y="76"/>
                  <a:pt x="42" y="72"/>
                  <a:pt x="33" y="70"/>
                </a:cubicBezTo>
                <a:cubicBezTo>
                  <a:pt x="27" y="69"/>
                  <a:pt x="13" y="71"/>
                  <a:pt x="11" y="63"/>
                </a:cubicBezTo>
                <a:cubicBezTo>
                  <a:pt x="11" y="62"/>
                  <a:pt x="8" y="54"/>
                  <a:pt x="7" y="53"/>
                </a:cubicBezTo>
                <a:cubicBezTo>
                  <a:pt x="5" y="51"/>
                  <a:pt x="0" y="49"/>
                  <a:pt x="1" y="47"/>
                </a:cubicBezTo>
                <a:cubicBezTo>
                  <a:pt x="1" y="47"/>
                  <a:pt x="1" y="47"/>
                  <a:pt x="1" y="47"/>
                </a:cubicBezTo>
                <a:cubicBezTo>
                  <a:pt x="2" y="45"/>
                  <a:pt x="4" y="43"/>
                  <a:pt x="4" y="41"/>
                </a:cubicBezTo>
                <a:cubicBezTo>
                  <a:pt x="4" y="39"/>
                  <a:pt x="4" y="38"/>
                  <a:pt x="5" y="37"/>
                </a:cubicBezTo>
                <a:cubicBezTo>
                  <a:pt x="6" y="35"/>
                  <a:pt x="8" y="34"/>
                  <a:pt x="8" y="31"/>
                </a:cubicBezTo>
                <a:cubicBezTo>
                  <a:pt x="8" y="30"/>
                  <a:pt x="8" y="29"/>
                  <a:pt x="7" y="28"/>
                </a:cubicBezTo>
                <a:cubicBezTo>
                  <a:pt x="7" y="26"/>
                  <a:pt x="8" y="25"/>
                  <a:pt x="8" y="24"/>
                </a:cubicBezTo>
                <a:cubicBezTo>
                  <a:pt x="10" y="23"/>
                  <a:pt x="12" y="22"/>
                  <a:pt x="14" y="22"/>
                </a:cubicBezTo>
                <a:cubicBezTo>
                  <a:pt x="17" y="21"/>
                  <a:pt x="18" y="21"/>
                  <a:pt x="20" y="19"/>
                </a:cubicBezTo>
                <a:cubicBezTo>
                  <a:pt x="21" y="17"/>
                  <a:pt x="20" y="17"/>
                  <a:pt x="19" y="15"/>
                </a:cubicBezTo>
                <a:cubicBezTo>
                  <a:pt x="18" y="13"/>
                  <a:pt x="18" y="11"/>
                  <a:pt x="19" y="8"/>
                </a:cubicBezTo>
                <a:cubicBezTo>
                  <a:pt x="20" y="6"/>
                  <a:pt x="21" y="2"/>
                  <a:pt x="23"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27"/>
          <p:cNvSpPr>
            <a:spLocks/>
          </p:cNvSpPr>
          <p:nvPr/>
        </p:nvSpPr>
        <p:spPr bwMode="auto">
          <a:xfrm>
            <a:off x="8570424" y="4543915"/>
            <a:ext cx="294504" cy="188974"/>
          </a:xfrm>
          <a:custGeom>
            <a:avLst/>
            <a:gdLst/>
            <a:ahLst/>
            <a:cxnLst>
              <a:cxn ang="0">
                <a:pos x="5" y="30"/>
              </a:cxn>
              <a:cxn ang="0">
                <a:pos x="4" y="28"/>
              </a:cxn>
              <a:cxn ang="0">
                <a:pos x="0" y="25"/>
              </a:cxn>
              <a:cxn ang="0">
                <a:pos x="0" y="20"/>
              </a:cxn>
              <a:cxn ang="0">
                <a:pos x="4" y="17"/>
              </a:cxn>
              <a:cxn ang="0">
                <a:pos x="4" y="17"/>
              </a:cxn>
              <a:cxn ang="0">
                <a:pos x="10" y="15"/>
              </a:cxn>
              <a:cxn ang="0">
                <a:pos x="20" y="16"/>
              </a:cxn>
              <a:cxn ang="0">
                <a:pos x="37" y="12"/>
              </a:cxn>
              <a:cxn ang="0">
                <a:pos x="38" y="5"/>
              </a:cxn>
              <a:cxn ang="0">
                <a:pos x="45" y="4"/>
              </a:cxn>
              <a:cxn ang="0">
                <a:pos x="45" y="4"/>
              </a:cxn>
              <a:cxn ang="0">
                <a:pos x="46" y="9"/>
              </a:cxn>
              <a:cxn ang="0">
                <a:pos x="67" y="12"/>
              </a:cxn>
              <a:cxn ang="0">
                <a:pos x="82" y="23"/>
              </a:cxn>
              <a:cxn ang="0">
                <a:pos x="85" y="31"/>
              </a:cxn>
              <a:cxn ang="0">
                <a:pos x="91" y="30"/>
              </a:cxn>
              <a:cxn ang="0">
                <a:pos x="106" y="44"/>
              </a:cxn>
              <a:cxn ang="0">
                <a:pos x="89" y="49"/>
              </a:cxn>
              <a:cxn ang="0">
                <a:pos x="81" y="54"/>
              </a:cxn>
              <a:cxn ang="0">
                <a:pos x="78" y="61"/>
              </a:cxn>
              <a:cxn ang="0">
                <a:pos x="70" y="58"/>
              </a:cxn>
              <a:cxn ang="0">
                <a:pos x="51" y="68"/>
              </a:cxn>
              <a:cxn ang="0">
                <a:pos x="41" y="60"/>
              </a:cxn>
              <a:cxn ang="0">
                <a:pos x="28" y="48"/>
              </a:cxn>
              <a:cxn ang="0">
                <a:pos x="22" y="40"/>
              </a:cxn>
              <a:cxn ang="0">
                <a:pos x="17" y="34"/>
              </a:cxn>
              <a:cxn ang="0">
                <a:pos x="5" y="30"/>
              </a:cxn>
            </a:cxnLst>
            <a:rect l="0" t="0" r="r" b="b"/>
            <a:pathLst>
              <a:path w="108" h="69">
                <a:moveTo>
                  <a:pt x="5" y="30"/>
                </a:moveTo>
                <a:cubicBezTo>
                  <a:pt x="4" y="29"/>
                  <a:pt x="4" y="29"/>
                  <a:pt x="4" y="28"/>
                </a:cubicBezTo>
                <a:cubicBezTo>
                  <a:pt x="3" y="27"/>
                  <a:pt x="1" y="26"/>
                  <a:pt x="0" y="25"/>
                </a:cubicBezTo>
                <a:cubicBezTo>
                  <a:pt x="0" y="23"/>
                  <a:pt x="0" y="21"/>
                  <a:pt x="0" y="20"/>
                </a:cubicBezTo>
                <a:cubicBezTo>
                  <a:pt x="4" y="17"/>
                  <a:pt x="4" y="17"/>
                  <a:pt x="4" y="17"/>
                </a:cubicBezTo>
                <a:cubicBezTo>
                  <a:pt x="4" y="17"/>
                  <a:pt x="4" y="17"/>
                  <a:pt x="4" y="17"/>
                </a:cubicBezTo>
                <a:cubicBezTo>
                  <a:pt x="5" y="20"/>
                  <a:pt x="8" y="16"/>
                  <a:pt x="10" y="15"/>
                </a:cubicBezTo>
                <a:cubicBezTo>
                  <a:pt x="13" y="12"/>
                  <a:pt x="17" y="15"/>
                  <a:pt x="20" y="16"/>
                </a:cubicBezTo>
                <a:cubicBezTo>
                  <a:pt x="24" y="16"/>
                  <a:pt x="35" y="16"/>
                  <a:pt x="37" y="12"/>
                </a:cubicBezTo>
                <a:cubicBezTo>
                  <a:pt x="38" y="10"/>
                  <a:pt x="37" y="7"/>
                  <a:pt x="38" y="5"/>
                </a:cubicBezTo>
                <a:cubicBezTo>
                  <a:pt x="39" y="4"/>
                  <a:pt x="44" y="4"/>
                  <a:pt x="45" y="4"/>
                </a:cubicBezTo>
                <a:cubicBezTo>
                  <a:pt x="45" y="4"/>
                  <a:pt x="45" y="4"/>
                  <a:pt x="45" y="4"/>
                </a:cubicBezTo>
                <a:cubicBezTo>
                  <a:pt x="46" y="9"/>
                  <a:pt x="46" y="9"/>
                  <a:pt x="46" y="9"/>
                </a:cubicBezTo>
                <a:cubicBezTo>
                  <a:pt x="52" y="17"/>
                  <a:pt x="67" y="0"/>
                  <a:pt x="67" y="12"/>
                </a:cubicBezTo>
                <a:cubicBezTo>
                  <a:pt x="67" y="22"/>
                  <a:pt x="82" y="14"/>
                  <a:pt x="82" y="23"/>
                </a:cubicBezTo>
                <a:cubicBezTo>
                  <a:pt x="82" y="26"/>
                  <a:pt x="80" y="30"/>
                  <a:pt x="85" y="31"/>
                </a:cubicBezTo>
                <a:cubicBezTo>
                  <a:pt x="88" y="32"/>
                  <a:pt x="90" y="30"/>
                  <a:pt x="91" y="30"/>
                </a:cubicBezTo>
                <a:cubicBezTo>
                  <a:pt x="95" y="36"/>
                  <a:pt x="97" y="44"/>
                  <a:pt x="106" y="44"/>
                </a:cubicBezTo>
                <a:cubicBezTo>
                  <a:pt x="108" y="51"/>
                  <a:pt x="92" y="50"/>
                  <a:pt x="89" y="49"/>
                </a:cubicBezTo>
                <a:cubicBezTo>
                  <a:pt x="83" y="48"/>
                  <a:pt x="84" y="51"/>
                  <a:pt x="81" y="54"/>
                </a:cubicBezTo>
                <a:cubicBezTo>
                  <a:pt x="81" y="58"/>
                  <a:pt x="86" y="60"/>
                  <a:pt x="78" y="61"/>
                </a:cubicBezTo>
                <a:cubicBezTo>
                  <a:pt x="74" y="62"/>
                  <a:pt x="73" y="59"/>
                  <a:pt x="70" y="58"/>
                </a:cubicBezTo>
                <a:cubicBezTo>
                  <a:pt x="61" y="54"/>
                  <a:pt x="61" y="69"/>
                  <a:pt x="51" y="68"/>
                </a:cubicBezTo>
                <a:cubicBezTo>
                  <a:pt x="48" y="67"/>
                  <a:pt x="46" y="61"/>
                  <a:pt x="41" y="60"/>
                </a:cubicBezTo>
                <a:cubicBezTo>
                  <a:pt x="31" y="57"/>
                  <a:pt x="34" y="53"/>
                  <a:pt x="28" y="48"/>
                </a:cubicBezTo>
                <a:cubicBezTo>
                  <a:pt x="25" y="45"/>
                  <a:pt x="23" y="44"/>
                  <a:pt x="22" y="40"/>
                </a:cubicBezTo>
                <a:cubicBezTo>
                  <a:pt x="21" y="37"/>
                  <a:pt x="22" y="34"/>
                  <a:pt x="17" y="34"/>
                </a:cubicBezTo>
                <a:cubicBezTo>
                  <a:pt x="12" y="34"/>
                  <a:pt x="10" y="30"/>
                  <a:pt x="5" y="3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9" name="Freeform 28"/>
          <p:cNvSpPr>
            <a:spLocks/>
          </p:cNvSpPr>
          <p:nvPr/>
        </p:nvSpPr>
        <p:spPr bwMode="auto">
          <a:xfrm>
            <a:off x="8477165" y="4234686"/>
            <a:ext cx="613549" cy="856515"/>
          </a:xfrm>
          <a:custGeom>
            <a:avLst/>
            <a:gdLst/>
            <a:ahLst/>
            <a:cxnLst>
              <a:cxn ang="0">
                <a:pos x="6" y="257"/>
              </a:cxn>
              <a:cxn ang="0">
                <a:pos x="28" y="249"/>
              </a:cxn>
              <a:cxn ang="0">
                <a:pos x="33" y="234"/>
              </a:cxn>
              <a:cxn ang="0">
                <a:pos x="35" y="213"/>
              </a:cxn>
              <a:cxn ang="0">
                <a:pos x="40" y="197"/>
              </a:cxn>
              <a:cxn ang="0">
                <a:pos x="42" y="190"/>
              </a:cxn>
              <a:cxn ang="0">
                <a:pos x="41" y="171"/>
              </a:cxn>
              <a:cxn ang="0">
                <a:pos x="39" y="158"/>
              </a:cxn>
              <a:cxn ang="0">
                <a:pos x="39" y="144"/>
              </a:cxn>
              <a:cxn ang="0">
                <a:pos x="56" y="154"/>
              </a:cxn>
              <a:cxn ang="0">
                <a:pos x="75" y="174"/>
              </a:cxn>
              <a:cxn ang="0">
                <a:pos x="104" y="172"/>
              </a:cxn>
              <a:cxn ang="0">
                <a:pos x="115" y="168"/>
              </a:cxn>
              <a:cxn ang="0">
                <a:pos x="140" y="158"/>
              </a:cxn>
              <a:cxn ang="0">
                <a:pos x="119" y="145"/>
              </a:cxn>
              <a:cxn ang="0">
                <a:pos x="101" y="126"/>
              </a:cxn>
              <a:cxn ang="0">
                <a:pos x="79" y="118"/>
              </a:cxn>
              <a:cxn ang="0">
                <a:pos x="85" y="116"/>
              </a:cxn>
              <a:cxn ang="0">
                <a:pos x="83" y="94"/>
              </a:cxn>
              <a:cxn ang="0">
                <a:pos x="90" y="80"/>
              </a:cxn>
              <a:cxn ang="0">
                <a:pos x="88" y="68"/>
              </a:cxn>
              <a:cxn ang="0">
                <a:pos x="76" y="66"/>
              </a:cxn>
              <a:cxn ang="0">
                <a:pos x="95" y="48"/>
              </a:cxn>
              <a:cxn ang="0">
                <a:pos x="107" y="36"/>
              </a:cxn>
              <a:cxn ang="0">
                <a:pos x="109" y="30"/>
              </a:cxn>
              <a:cxn ang="0">
                <a:pos x="113" y="6"/>
              </a:cxn>
              <a:cxn ang="0">
                <a:pos x="123" y="4"/>
              </a:cxn>
              <a:cxn ang="0">
                <a:pos x="132" y="26"/>
              </a:cxn>
              <a:cxn ang="0">
                <a:pos x="143" y="32"/>
              </a:cxn>
              <a:cxn ang="0">
                <a:pos x="141" y="42"/>
              </a:cxn>
              <a:cxn ang="0">
                <a:pos x="131" y="43"/>
              </a:cxn>
              <a:cxn ang="0">
                <a:pos x="133" y="56"/>
              </a:cxn>
              <a:cxn ang="0">
                <a:pos x="129" y="68"/>
              </a:cxn>
              <a:cxn ang="0">
                <a:pos x="149" y="77"/>
              </a:cxn>
              <a:cxn ang="0">
                <a:pos x="168" y="72"/>
              </a:cxn>
              <a:cxn ang="0">
                <a:pos x="178" y="90"/>
              </a:cxn>
              <a:cxn ang="0">
                <a:pos x="170" y="109"/>
              </a:cxn>
              <a:cxn ang="0">
                <a:pos x="160" y="133"/>
              </a:cxn>
              <a:cxn ang="0">
                <a:pos x="164" y="148"/>
              </a:cxn>
              <a:cxn ang="0">
                <a:pos x="188" y="159"/>
              </a:cxn>
              <a:cxn ang="0">
                <a:pos x="199" y="175"/>
              </a:cxn>
              <a:cxn ang="0">
                <a:pos x="183" y="176"/>
              </a:cxn>
              <a:cxn ang="0">
                <a:pos x="175" y="185"/>
              </a:cxn>
              <a:cxn ang="0">
                <a:pos x="175" y="206"/>
              </a:cxn>
              <a:cxn ang="0">
                <a:pos x="168" y="227"/>
              </a:cxn>
              <a:cxn ang="0">
                <a:pos x="191" y="247"/>
              </a:cxn>
              <a:cxn ang="0">
                <a:pos x="209" y="244"/>
              </a:cxn>
              <a:cxn ang="0">
                <a:pos x="225" y="257"/>
              </a:cxn>
              <a:cxn ang="0">
                <a:pos x="218" y="264"/>
              </a:cxn>
              <a:cxn ang="0">
                <a:pos x="198" y="275"/>
              </a:cxn>
              <a:cxn ang="0">
                <a:pos x="186" y="279"/>
              </a:cxn>
              <a:cxn ang="0">
                <a:pos x="156" y="292"/>
              </a:cxn>
              <a:cxn ang="0">
                <a:pos x="138" y="279"/>
              </a:cxn>
              <a:cxn ang="0">
                <a:pos x="120" y="274"/>
              </a:cxn>
              <a:cxn ang="0">
                <a:pos x="119" y="304"/>
              </a:cxn>
              <a:cxn ang="0">
                <a:pos x="105" y="301"/>
              </a:cxn>
              <a:cxn ang="0">
                <a:pos x="90" y="302"/>
              </a:cxn>
              <a:cxn ang="0">
                <a:pos x="77" y="306"/>
              </a:cxn>
              <a:cxn ang="0">
                <a:pos x="63" y="311"/>
              </a:cxn>
              <a:cxn ang="0">
                <a:pos x="36" y="303"/>
              </a:cxn>
              <a:cxn ang="0">
                <a:pos x="24" y="291"/>
              </a:cxn>
              <a:cxn ang="0">
                <a:pos x="8" y="279"/>
              </a:cxn>
              <a:cxn ang="0">
                <a:pos x="1" y="262"/>
              </a:cxn>
            </a:cxnLst>
            <a:rect l="0" t="0" r="r" b="b"/>
            <a:pathLst>
              <a:path w="225" h="315">
                <a:moveTo>
                  <a:pt x="1" y="262"/>
                </a:moveTo>
                <a:cubicBezTo>
                  <a:pt x="3" y="260"/>
                  <a:pt x="6" y="259"/>
                  <a:pt x="6" y="257"/>
                </a:cubicBezTo>
                <a:cubicBezTo>
                  <a:pt x="9" y="247"/>
                  <a:pt x="11" y="255"/>
                  <a:pt x="14" y="252"/>
                </a:cubicBezTo>
                <a:cubicBezTo>
                  <a:pt x="19" y="245"/>
                  <a:pt x="21" y="242"/>
                  <a:pt x="28" y="249"/>
                </a:cubicBezTo>
                <a:cubicBezTo>
                  <a:pt x="33" y="253"/>
                  <a:pt x="36" y="254"/>
                  <a:pt x="33" y="247"/>
                </a:cubicBezTo>
                <a:cubicBezTo>
                  <a:pt x="32" y="243"/>
                  <a:pt x="32" y="237"/>
                  <a:pt x="33" y="234"/>
                </a:cubicBezTo>
                <a:cubicBezTo>
                  <a:pt x="33" y="228"/>
                  <a:pt x="30" y="225"/>
                  <a:pt x="32" y="219"/>
                </a:cubicBezTo>
                <a:cubicBezTo>
                  <a:pt x="32" y="217"/>
                  <a:pt x="34" y="215"/>
                  <a:pt x="35" y="213"/>
                </a:cubicBezTo>
                <a:cubicBezTo>
                  <a:pt x="35" y="210"/>
                  <a:pt x="35" y="207"/>
                  <a:pt x="38" y="205"/>
                </a:cubicBezTo>
                <a:cubicBezTo>
                  <a:pt x="40" y="197"/>
                  <a:pt x="40" y="197"/>
                  <a:pt x="40" y="197"/>
                </a:cubicBezTo>
                <a:cubicBezTo>
                  <a:pt x="40" y="197"/>
                  <a:pt x="40" y="197"/>
                  <a:pt x="40" y="197"/>
                </a:cubicBezTo>
                <a:cubicBezTo>
                  <a:pt x="42" y="195"/>
                  <a:pt x="44" y="193"/>
                  <a:pt x="42" y="190"/>
                </a:cubicBezTo>
                <a:cubicBezTo>
                  <a:pt x="41" y="189"/>
                  <a:pt x="43" y="186"/>
                  <a:pt x="42" y="184"/>
                </a:cubicBezTo>
                <a:cubicBezTo>
                  <a:pt x="41" y="180"/>
                  <a:pt x="40" y="175"/>
                  <a:pt x="41" y="171"/>
                </a:cubicBezTo>
                <a:cubicBezTo>
                  <a:pt x="42" y="169"/>
                  <a:pt x="43" y="168"/>
                  <a:pt x="42" y="166"/>
                </a:cubicBezTo>
                <a:cubicBezTo>
                  <a:pt x="42" y="163"/>
                  <a:pt x="39" y="161"/>
                  <a:pt x="39" y="158"/>
                </a:cubicBezTo>
                <a:cubicBezTo>
                  <a:pt x="39" y="144"/>
                  <a:pt x="39" y="144"/>
                  <a:pt x="39" y="144"/>
                </a:cubicBezTo>
                <a:cubicBezTo>
                  <a:pt x="39" y="144"/>
                  <a:pt x="39" y="144"/>
                  <a:pt x="39" y="144"/>
                </a:cubicBezTo>
                <a:cubicBezTo>
                  <a:pt x="44" y="144"/>
                  <a:pt x="46" y="148"/>
                  <a:pt x="51" y="148"/>
                </a:cubicBezTo>
                <a:cubicBezTo>
                  <a:pt x="56" y="148"/>
                  <a:pt x="55" y="151"/>
                  <a:pt x="56" y="154"/>
                </a:cubicBezTo>
                <a:cubicBezTo>
                  <a:pt x="57" y="158"/>
                  <a:pt x="59" y="159"/>
                  <a:pt x="62" y="162"/>
                </a:cubicBezTo>
                <a:cubicBezTo>
                  <a:pt x="68" y="167"/>
                  <a:pt x="65" y="171"/>
                  <a:pt x="75" y="174"/>
                </a:cubicBezTo>
                <a:cubicBezTo>
                  <a:pt x="80" y="175"/>
                  <a:pt x="82" y="181"/>
                  <a:pt x="85" y="182"/>
                </a:cubicBezTo>
                <a:cubicBezTo>
                  <a:pt x="95" y="183"/>
                  <a:pt x="95" y="168"/>
                  <a:pt x="104" y="172"/>
                </a:cubicBezTo>
                <a:cubicBezTo>
                  <a:pt x="107" y="173"/>
                  <a:pt x="108" y="176"/>
                  <a:pt x="112" y="175"/>
                </a:cubicBezTo>
                <a:cubicBezTo>
                  <a:pt x="120" y="174"/>
                  <a:pt x="115" y="172"/>
                  <a:pt x="115" y="168"/>
                </a:cubicBezTo>
                <a:cubicBezTo>
                  <a:pt x="118" y="165"/>
                  <a:pt x="117" y="162"/>
                  <a:pt x="123" y="163"/>
                </a:cubicBezTo>
                <a:cubicBezTo>
                  <a:pt x="126" y="164"/>
                  <a:pt x="142" y="165"/>
                  <a:pt x="140" y="158"/>
                </a:cubicBezTo>
                <a:cubicBezTo>
                  <a:pt x="131" y="158"/>
                  <a:pt x="129" y="150"/>
                  <a:pt x="125" y="144"/>
                </a:cubicBezTo>
                <a:cubicBezTo>
                  <a:pt x="124" y="144"/>
                  <a:pt x="122" y="146"/>
                  <a:pt x="119" y="145"/>
                </a:cubicBezTo>
                <a:cubicBezTo>
                  <a:pt x="114" y="144"/>
                  <a:pt x="116" y="140"/>
                  <a:pt x="116" y="137"/>
                </a:cubicBezTo>
                <a:cubicBezTo>
                  <a:pt x="116" y="128"/>
                  <a:pt x="101" y="136"/>
                  <a:pt x="101" y="126"/>
                </a:cubicBezTo>
                <a:cubicBezTo>
                  <a:pt x="101" y="114"/>
                  <a:pt x="86" y="131"/>
                  <a:pt x="80" y="123"/>
                </a:cubicBezTo>
                <a:cubicBezTo>
                  <a:pt x="79" y="118"/>
                  <a:pt x="79" y="118"/>
                  <a:pt x="79" y="118"/>
                </a:cubicBezTo>
                <a:cubicBezTo>
                  <a:pt x="79" y="118"/>
                  <a:pt x="79" y="118"/>
                  <a:pt x="79" y="118"/>
                </a:cubicBezTo>
                <a:cubicBezTo>
                  <a:pt x="85" y="116"/>
                  <a:pt x="85" y="116"/>
                  <a:pt x="85" y="116"/>
                </a:cubicBezTo>
                <a:cubicBezTo>
                  <a:pt x="86" y="110"/>
                  <a:pt x="81" y="108"/>
                  <a:pt x="77" y="105"/>
                </a:cubicBezTo>
                <a:cubicBezTo>
                  <a:pt x="74" y="103"/>
                  <a:pt x="81" y="96"/>
                  <a:pt x="83" y="94"/>
                </a:cubicBezTo>
                <a:cubicBezTo>
                  <a:pt x="87" y="91"/>
                  <a:pt x="89" y="93"/>
                  <a:pt x="88" y="87"/>
                </a:cubicBezTo>
                <a:cubicBezTo>
                  <a:pt x="88" y="84"/>
                  <a:pt x="88" y="82"/>
                  <a:pt x="90" y="80"/>
                </a:cubicBezTo>
                <a:cubicBezTo>
                  <a:pt x="91" y="78"/>
                  <a:pt x="92" y="78"/>
                  <a:pt x="93" y="76"/>
                </a:cubicBezTo>
                <a:cubicBezTo>
                  <a:pt x="93" y="72"/>
                  <a:pt x="88" y="72"/>
                  <a:pt x="88" y="68"/>
                </a:cubicBezTo>
                <a:cubicBezTo>
                  <a:pt x="88" y="66"/>
                  <a:pt x="89" y="63"/>
                  <a:pt x="86" y="63"/>
                </a:cubicBezTo>
                <a:cubicBezTo>
                  <a:pt x="85" y="63"/>
                  <a:pt x="76" y="67"/>
                  <a:pt x="76" y="66"/>
                </a:cubicBezTo>
                <a:cubicBezTo>
                  <a:pt x="76" y="61"/>
                  <a:pt x="78" y="60"/>
                  <a:pt x="82" y="58"/>
                </a:cubicBezTo>
                <a:cubicBezTo>
                  <a:pt x="86" y="56"/>
                  <a:pt x="93" y="53"/>
                  <a:pt x="95" y="48"/>
                </a:cubicBezTo>
                <a:cubicBezTo>
                  <a:pt x="96" y="45"/>
                  <a:pt x="98" y="44"/>
                  <a:pt x="101" y="43"/>
                </a:cubicBezTo>
                <a:cubicBezTo>
                  <a:pt x="104" y="41"/>
                  <a:pt x="108" y="41"/>
                  <a:pt x="107" y="36"/>
                </a:cubicBezTo>
                <a:cubicBezTo>
                  <a:pt x="107" y="36"/>
                  <a:pt x="107" y="36"/>
                  <a:pt x="107" y="36"/>
                </a:cubicBezTo>
                <a:cubicBezTo>
                  <a:pt x="109" y="30"/>
                  <a:pt x="109" y="30"/>
                  <a:pt x="109" y="30"/>
                </a:cubicBezTo>
                <a:cubicBezTo>
                  <a:pt x="111" y="27"/>
                  <a:pt x="115" y="26"/>
                  <a:pt x="112" y="23"/>
                </a:cubicBezTo>
                <a:cubicBezTo>
                  <a:pt x="111" y="22"/>
                  <a:pt x="112" y="8"/>
                  <a:pt x="113" y="6"/>
                </a:cubicBezTo>
                <a:cubicBezTo>
                  <a:pt x="113" y="5"/>
                  <a:pt x="114" y="3"/>
                  <a:pt x="116" y="3"/>
                </a:cubicBezTo>
                <a:cubicBezTo>
                  <a:pt x="117" y="2"/>
                  <a:pt x="118" y="6"/>
                  <a:pt x="123" y="4"/>
                </a:cubicBezTo>
                <a:cubicBezTo>
                  <a:pt x="130" y="0"/>
                  <a:pt x="131" y="7"/>
                  <a:pt x="130" y="12"/>
                </a:cubicBezTo>
                <a:cubicBezTo>
                  <a:pt x="127" y="20"/>
                  <a:pt x="127" y="20"/>
                  <a:pt x="132" y="26"/>
                </a:cubicBezTo>
                <a:cubicBezTo>
                  <a:pt x="133" y="28"/>
                  <a:pt x="131" y="31"/>
                  <a:pt x="132" y="32"/>
                </a:cubicBezTo>
                <a:cubicBezTo>
                  <a:pt x="133" y="34"/>
                  <a:pt x="141" y="30"/>
                  <a:pt x="143" y="32"/>
                </a:cubicBezTo>
                <a:cubicBezTo>
                  <a:pt x="144" y="32"/>
                  <a:pt x="146" y="38"/>
                  <a:pt x="146" y="38"/>
                </a:cubicBezTo>
                <a:cubicBezTo>
                  <a:pt x="146" y="40"/>
                  <a:pt x="142" y="41"/>
                  <a:pt x="141" y="42"/>
                </a:cubicBezTo>
                <a:cubicBezTo>
                  <a:pt x="139" y="43"/>
                  <a:pt x="141" y="47"/>
                  <a:pt x="137" y="47"/>
                </a:cubicBezTo>
                <a:cubicBezTo>
                  <a:pt x="135" y="47"/>
                  <a:pt x="133" y="42"/>
                  <a:pt x="131" y="43"/>
                </a:cubicBezTo>
                <a:cubicBezTo>
                  <a:pt x="130" y="43"/>
                  <a:pt x="131" y="47"/>
                  <a:pt x="129" y="48"/>
                </a:cubicBezTo>
                <a:cubicBezTo>
                  <a:pt x="123" y="50"/>
                  <a:pt x="130" y="54"/>
                  <a:pt x="133" y="56"/>
                </a:cubicBezTo>
                <a:cubicBezTo>
                  <a:pt x="135" y="57"/>
                  <a:pt x="132" y="59"/>
                  <a:pt x="131" y="60"/>
                </a:cubicBezTo>
                <a:cubicBezTo>
                  <a:pt x="124" y="63"/>
                  <a:pt x="129" y="61"/>
                  <a:pt x="129" y="68"/>
                </a:cubicBezTo>
                <a:cubicBezTo>
                  <a:pt x="129" y="77"/>
                  <a:pt x="135" y="71"/>
                  <a:pt x="140" y="71"/>
                </a:cubicBezTo>
                <a:cubicBezTo>
                  <a:pt x="141" y="72"/>
                  <a:pt x="147" y="88"/>
                  <a:pt x="149" y="77"/>
                </a:cubicBezTo>
                <a:cubicBezTo>
                  <a:pt x="150" y="73"/>
                  <a:pt x="153" y="73"/>
                  <a:pt x="154" y="69"/>
                </a:cubicBezTo>
                <a:cubicBezTo>
                  <a:pt x="158" y="57"/>
                  <a:pt x="165" y="74"/>
                  <a:pt x="168" y="72"/>
                </a:cubicBezTo>
                <a:cubicBezTo>
                  <a:pt x="176" y="66"/>
                  <a:pt x="180" y="74"/>
                  <a:pt x="187" y="75"/>
                </a:cubicBezTo>
                <a:cubicBezTo>
                  <a:pt x="187" y="78"/>
                  <a:pt x="180" y="86"/>
                  <a:pt x="178" y="90"/>
                </a:cubicBezTo>
                <a:cubicBezTo>
                  <a:pt x="176" y="93"/>
                  <a:pt x="173" y="95"/>
                  <a:pt x="174" y="100"/>
                </a:cubicBezTo>
                <a:cubicBezTo>
                  <a:pt x="175" y="105"/>
                  <a:pt x="171" y="105"/>
                  <a:pt x="170" y="109"/>
                </a:cubicBezTo>
                <a:cubicBezTo>
                  <a:pt x="169" y="113"/>
                  <a:pt x="172" y="121"/>
                  <a:pt x="170" y="122"/>
                </a:cubicBezTo>
                <a:cubicBezTo>
                  <a:pt x="165" y="128"/>
                  <a:pt x="163" y="124"/>
                  <a:pt x="160" y="133"/>
                </a:cubicBezTo>
                <a:cubicBezTo>
                  <a:pt x="159" y="138"/>
                  <a:pt x="157" y="141"/>
                  <a:pt x="163" y="142"/>
                </a:cubicBezTo>
                <a:cubicBezTo>
                  <a:pt x="167" y="143"/>
                  <a:pt x="165" y="144"/>
                  <a:pt x="164" y="148"/>
                </a:cubicBezTo>
                <a:cubicBezTo>
                  <a:pt x="164" y="156"/>
                  <a:pt x="172" y="152"/>
                  <a:pt x="177" y="154"/>
                </a:cubicBezTo>
                <a:cubicBezTo>
                  <a:pt x="182" y="156"/>
                  <a:pt x="181" y="159"/>
                  <a:pt x="188" y="159"/>
                </a:cubicBezTo>
                <a:cubicBezTo>
                  <a:pt x="195" y="159"/>
                  <a:pt x="196" y="159"/>
                  <a:pt x="200" y="164"/>
                </a:cubicBezTo>
                <a:cubicBezTo>
                  <a:pt x="199" y="168"/>
                  <a:pt x="200" y="171"/>
                  <a:pt x="199" y="175"/>
                </a:cubicBezTo>
                <a:cubicBezTo>
                  <a:pt x="198" y="181"/>
                  <a:pt x="193" y="175"/>
                  <a:pt x="189" y="176"/>
                </a:cubicBezTo>
                <a:cubicBezTo>
                  <a:pt x="186" y="176"/>
                  <a:pt x="185" y="176"/>
                  <a:pt x="183" y="176"/>
                </a:cubicBezTo>
                <a:cubicBezTo>
                  <a:pt x="181" y="176"/>
                  <a:pt x="182" y="178"/>
                  <a:pt x="182" y="179"/>
                </a:cubicBezTo>
                <a:cubicBezTo>
                  <a:pt x="182" y="182"/>
                  <a:pt x="176" y="182"/>
                  <a:pt x="175" y="185"/>
                </a:cubicBezTo>
                <a:cubicBezTo>
                  <a:pt x="172" y="190"/>
                  <a:pt x="172" y="195"/>
                  <a:pt x="175" y="200"/>
                </a:cubicBezTo>
                <a:cubicBezTo>
                  <a:pt x="176" y="202"/>
                  <a:pt x="176" y="204"/>
                  <a:pt x="175" y="206"/>
                </a:cubicBezTo>
                <a:cubicBezTo>
                  <a:pt x="172" y="209"/>
                  <a:pt x="169" y="211"/>
                  <a:pt x="168" y="215"/>
                </a:cubicBezTo>
                <a:cubicBezTo>
                  <a:pt x="168" y="219"/>
                  <a:pt x="165" y="223"/>
                  <a:pt x="168" y="227"/>
                </a:cubicBezTo>
                <a:cubicBezTo>
                  <a:pt x="170" y="231"/>
                  <a:pt x="179" y="232"/>
                  <a:pt x="183" y="235"/>
                </a:cubicBezTo>
                <a:cubicBezTo>
                  <a:pt x="186" y="237"/>
                  <a:pt x="186" y="244"/>
                  <a:pt x="191" y="247"/>
                </a:cubicBezTo>
                <a:cubicBezTo>
                  <a:pt x="195" y="250"/>
                  <a:pt x="198" y="241"/>
                  <a:pt x="202" y="240"/>
                </a:cubicBezTo>
                <a:cubicBezTo>
                  <a:pt x="207" y="239"/>
                  <a:pt x="205" y="243"/>
                  <a:pt x="209" y="244"/>
                </a:cubicBezTo>
                <a:cubicBezTo>
                  <a:pt x="212" y="246"/>
                  <a:pt x="218" y="242"/>
                  <a:pt x="219" y="247"/>
                </a:cubicBezTo>
                <a:cubicBezTo>
                  <a:pt x="220" y="250"/>
                  <a:pt x="222" y="256"/>
                  <a:pt x="225" y="257"/>
                </a:cubicBezTo>
                <a:cubicBezTo>
                  <a:pt x="225" y="257"/>
                  <a:pt x="225" y="257"/>
                  <a:pt x="225" y="257"/>
                </a:cubicBezTo>
                <a:cubicBezTo>
                  <a:pt x="218" y="264"/>
                  <a:pt x="218" y="264"/>
                  <a:pt x="218" y="264"/>
                </a:cubicBezTo>
                <a:cubicBezTo>
                  <a:pt x="215" y="267"/>
                  <a:pt x="217" y="271"/>
                  <a:pt x="212" y="273"/>
                </a:cubicBezTo>
                <a:cubicBezTo>
                  <a:pt x="209" y="274"/>
                  <a:pt x="202" y="275"/>
                  <a:pt x="198" y="275"/>
                </a:cubicBezTo>
                <a:cubicBezTo>
                  <a:pt x="196" y="278"/>
                  <a:pt x="200" y="280"/>
                  <a:pt x="193" y="282"/>
                </a:cubicBezTo>
                <a:cubicBezTo>
                  <a:pt x="190" y="282"/>
                  <a:pt x="188" y="281"/>
                  <a:pt x="186" y="279"/>
                </a:cubicBezTo>
                <a:cubicBezTo>
                  <a:pt x="179" y="274"/>
                  <a:pt x="172" y="286"/>
                  <a:pt x="166" y="286"/>
                </a:cubicBezTo>
                <a:cubicBezTo>
                  <a:pt x="159" y="286"/>
                  <a:pt x="159" y="287"/>
                  <a:pt x="156" y="292"/>
                </a:cubicBezTo>
                <a:cubicBezTo>
                  <a:pt x="148" y="302"/>
                  <a:pt x="146" y="289"/>
                  <a:pt x="143" y="285"/>
                </a:cubicBezTo>
                <a:cubicBezTo>
                  <a:pt x="142" y="283"/>
                  <a:pt x="138" y="282"/>
                  <a:pt x="138" y="279"/>
                </a:cubicBezTo>
                <a:cubicBezTo>
                  <a:pt x="138" y="275"/>
                  <a:pt x="141" y="272"/>
                  <a:pt x="140" y="267"/>
                </a:cubicBezTo>
                <a:cubicBezTo>
                  <a:pt x="135" y="271"/>
                  <a:pt x="122" y="265"/>
                  <a:pt x="120" y="274"/>
                </a:cubicBezTo>
                <a:cubicBezTo>
                  <a:pt x="119" y="281"/>
                  <a:pt x="116" y="288"/>
                  <a:pt x="122" y="293"/>
                </a:cubicBezTo>
                <a:cubicBezTo>
                  <a:pt x="129" y="298"/>
                  <a:pt x="120" y="299"/>
                  <a:pt x="119" y="304"/>
                </a:cubicBezTo>
                <a:cubicBezTo>
                  <a:pt x="119" y="307"/>
                  <a:pt x="113" y="308"/>
                  <a:pt x="111" y="307"/>
                </a:cubicBezTo>
                <a:cubicBezTo>
                  <a:pt x="107" y="307"/>
                  <a:pt x="108" y="302"/>
                  <a:pt x="105" y="301"/>
                </a:cubicBezTo>
                <a:cubicBezTo>
                  <a:pt x="99" y="300"/>
                  <a:pt x="101" y="301"/>
                  <a:pt x="97" y="298"/>
                </a:cubicBezTo>
                <a:cubicBezTo>
                  <a:pt x="93" y="294"/>
                  <a:pt x="92" y="301"/>
                  <a:pt x="90" y="302"/>
                </a:cubicBezTo>
                <a:cubicBezTo>
                  <a:pt x="89" y="303"/>
                  <a:pt x="87" y="303"/>
                  <a:pt x="86" y="304"/>
                </a:cubicBezTo>
                <a:cubicBezTo>
                  <a:pt x="84" y="305"/>
                  <a:pt x="80" y="315"/>
                  <a:pt x="77" y="306"/>
                </a:cubicBezTo>
                <a:cubicBezTo>
                  <a:pt x="75" y="301"/>
                  <a:pt x="68" y="311"/>
                  <a:pt x="63" y="311"/>
                </a:cubicBezTo>
                <a:cubicBezTo>
                  <a:pt x="63" y="311"/>
                  <a:pt x="63" y="311"/>
                  <a:pt x="63" y="311"/>
                </a:cubicBezTo>
                <a:cubicBezTo>
                  <a:pt x="63" y="305"/>
                  <a:pt x="63" y="305"/>
                  <a:pt x="63" y="305"/>
                </a:cubicBezTo>
                <a:cubicBezTo>
                  <a:pt x="63" y="290"/>
                  <a:pt x="42" y="307"/>
                  <a:pt x="36" y="303"/>
                </a:cubicBezTo>
                <a:cubicBezTo>
                  <a:pt x="34" y="303"/>
                  <a:pt x="30" y="299"/>
                  <a:pt x="30" y="297"/>
                </a:cubicBezTo>
                <a:cubicBezTo>
                  <a:pt x="29" y="292"/>
                  <a:pt x="31" y="291"/>
                  <a:pt x="24" y="291"/>
                </a:cubicBezTo>
                <a:cubicBezTo>
                  <a:pt x="14" y="290"/>
                  <a:pt x="22" y="284"/>
                  <a:pt x="18" y="280"/>
                </a:cubicBezTo>
                <a:cubicBezTo>
                  <a:pt x="15" y="278"/>
                  <a:pt x="10" y="281"/>
                  <a:pt x="8" y="279"/>
                </a:cubicBezTo>
                <a:cubicBezTo>
                  <a:pt x="6" y="277"/>
                  <a:pt x="8" y="270"/>
                  <a:pt x="6" y="269"/>
                </a:cubicBezTo>
                <a:cubicBezTo>
                  <a:pt x="2" y="267"/>
                  <a:pt x="0" y="268"/>
                  <a:pt x="1" y="26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0" name="Freeform 29"/>
          <p:cNvSpPr>
            <a:spLocks noEditPoints="1"/>
          </p:cNvSpPr>
          <p:nvPr/>
        </p:nvSpPr>
        <p:spPr bwMode="auto">
          <a:xfrm>
            <a:off x="8580241" y="3765935"/>
            <a:ext cx="1335083" cy="1519149"/>
          </a:xfrm>
          <a:custGeom>
            <a:avLst/>
            <a:gdLst/>
            <a:ahLst/>
            <a:cxnLst>
              <a:cxn ang="0">
                <a:pos x="117" y="88"/>
              </a:cxn>
              <a:cxn ang="0">
                <a:pos x="129" y="103"/>
              </a:cxn>
              <a:cxn ang="0">
                <a:pos x="0" y="8"/>
              </a:cxn>
              <a:cxn ang="0">
                <a:pos x="24" y="22"/>
              </a:cxn>
              <a:cxn ang="0">
                <a:pos x="13" y="55"/>
              </a:cxn>
              <a:cxn ang="0">
                <a:pos x="10" y="84"/>
              </a:cxn>
              <a:cxn ang="0">
                <a:pos x="13" y="111"/>
              </a:cxn>
              <a:cxn ang="0">
                <a:pos x="13" y="129"/>
              </a:cxn>
              <a:cxn ang="0">
                <a:pos x="37" y="142"/>
              </a:cxn>
              <a:cxn ang="0">
                <a:pos x="36" y="178"/>
              </a:cxn>
              <a:cxn ang="0">
                <a:pos x="20" y="180"/>
              </a:cxn>
              <a:cxn ang="0">
                <a:pos x="16" y="201"/>
              </a:cxn>
              <a:cxn ang="0">
                <a:pos x="36" y="215"/>
              </a:cxn>
              <a:cxn ang="0">
                <a:pos x="69" y="208"/>
              </a:cxn>
              <a:cxn ang="0">
                <a:pos x="78" y="175"/>
              </a:cxn>
              <a:cxn ang="0">
                <a:pos x="94" y="204"/>
              </a:cxn>
              <a:cxn ang="0">
                <a:pos x="99" y="219"/>
              </a:cxn>
              <a:cxn ang="0">
                <a:pos x="93" y="232"/>
              </a:cxn>
              <a:cxn ang="0">
                <a:pos x="116" y="241"/>
              </a:cxn>
              <a:cxn ang="0">
                <a:pos x="136" y="272"/>
              </a:cxn>
              <a:cxn ang="0">
                <a:pos x="125" y="314"/>
              </a:cxn>
              <a:cxn ang="0">
                <a:pos x="162" y="336"/>
              </a:cxn>
              <a:cxn ang="0">
                <a:pos x="144" y="351"/>
              </a:cxn>
              <a:cxn ang="0">
                <a:pos x="130" y="387"/>
              </a:cxn>
              <a:cxn ang="0">
                <a:pos x="164" y="412"/>
              </a:cxn>
              <a:cxn ang="0">
                <a:pos x="187" y="429"/>
              </a:cxn>
              <a:cxn ang="0">
                <a:pos x="194" y="403"/>
              </a:cxn>
              <a:cxn ang="0">
                <a:pos x="241" y="451"/>
              </a:cxn>
              <a:cxn ang="0">
                <a:pos x="275" y="457"/>
              </a:cxn>
              <a:cxn ang="0">
                <a:pos x="300" y="517"/>
              </a:cxn>
              <a:cxn ang="0">
                <a:pos x="333" y="510"/>
              </a:cxn>
              <a:cxn ang="0">
                <a:pos x="352" y="535"/>
              </a:cxn>
              <a:cxn ang="0">
                <a:pos x="408" y="555"/>
              </a:cxn>
              <a:cxn ang="0">
                <a:pos x="470" y="553"/>
              </a:cxn>
              <a:cxn ang="0">
                <a:pos x="490" y="541"/>
              </a:cxn>
              <a:cxn ang="0">
                <a:pos x="489" y="523"/>
              </a:cxn>
              <a:cxn ang="0">
                <a:pos x="452" y="482"/>
              </a:cxn>
              <a:cxn ang="0">
                <a:pos x="443" y="457"/>
              </a:cxn>
              <a:cxn ang="0">
                <a:pos x="381" y="431"/>
              </a:cxn>
              <a:cxn ang="0">
                <a:pos x="350" y="408"/>
              </a:cxn>
              <a:cxn ang="0">
                <a:pos x="274" y="386"/>
              </a:cxn>
              <a:cxn ang="0">
                <a:pos x="250" y="354"/>
              </a:cxn>
              <a:cxn ang="0">
                <a:pos x="220" y="295"/>
              </a:cxn>
              <a:cxn ang="0">
                <a:pos x="186" y="238"/>
              </a:cxn>
              <a:cxn ang="0">
                <a:pos x="144" y="185"/>
              </a:cxn>
              <a:cxn ang="0">
                <a:pos x="121" y="126"/>
              </a:cxn>
              <a:cxn ang="0">
                <a:pos x="94" y="52"/>
              </a:cxn>
              <a:cxn ang="0">
                <a:pos x="68" y="19"/>
              </a:cxn>
              <a:cxn ang="0">
                <a:pos x="23" y="7"/>
              </a:cxn>
            </a:cxnLst>
            <a:rect l="0" t="0" r="r" b="b"/>
            <a:pathLst>
              <a:path w="491" h="558">
                <a:moveTo>
                  <a:pt x="120" y="117"/>
                </a:moveTo>
                <a:cubicBezTo>
                  <a:pt x="118" y="113"/>
                  <a:pt x="113" y="108"/>
                  <a:pt x="113" y="105"/>
                </a:cubicBezTo>
                <a:cubicBezTo>
                  <a:pt x="118" y="105"/>
                  <a:pt x="126" y="104"/>
                  <a:pt x="125" y="98"/>
                </a:cubicBezTo>
                <a:cubicBezTo>
                  <a:pt x="124" y="92"/>
                  <a:pt x="121" y="92"/>
                  <a:pt x="117" y="88"/>
                </a:cubicBezTo>
                <a:cubicBezTo>
                  <a:pt x="110" y="82"/>
                  <a:pt x="97" y="67"/>
                  <a:pt x="97" y="57"/>
                </a:cubicBezTo>
                <a:cubicBezTo>
                  <a:pt x="100" y="57"/>
                  <a:pt x="108" y="70"/>
                  <a:pt x="110" y="73"/>
                </a:cubicBezTo>
                <a:cubicBezTo>
                  <a:pt x="114" y="77"/>
                  <a:pt x="116" y="82"/>
                  <a:pt x="121" y="85"/>
                </a:cubicBezTo>
                <a:cubicBezTo>
                  <a:pt x="130" y="90"/>
                  <a:pt x="132" y="92"/>
                  <a:pt x="129" y="103"/>
                </a:cubicBezTo>
                <a:cubicBezTo>
                  <a:pt x="129" y="105"/>
                  <a:pt x="126" y="109"/>
                  <a:pt x="124" y="111"/>
                </a:cubicBezTo>
                <a:cubicBezTo>
                  <a:pt x="123" y="114"/>
                  <a:pt x="123" y="117"/>
                  <a:pt x="122" y="119"/>
                </a:cubicBezTo>
                <a:cubicBezTo>
                  <a:pt x="120" y="117"/>
                  <a:pt x="120" y="117"/>
                  <a:pt x="120" y="117"/>
                </a:cubicBezTo>
                <a:close/>
                <a:moveTo>
                  <a:pt x="0" y="8"/>
                </a:moveTo>
                <a:cubicBezTo>
                  <a:pt x="0" y="8"/>
                  <a:pt x="0" y="8"/>
                  <a:pt x="0" y="8"/>
                </a:cubicBezTo>
                <a:cubicBezTo>
                  <a:pt x="1" y="11"/>
                  <a:pt x="3" y="12"/>
                  <a:pt x="6" y="12"/>
                </a:cubicBezTo>
                <a:cubicBezTo>
                  <a:pt x="10" y="12"/>
                  <a:pt x="8" y="18"/>
                  <a:pt x="14" y="18"/>
                </a:cubicBezTo>
                <a:cubicBezTo>
                  <a:pt x="18" y="18"/>
                  <a:pt x="21" y="18"/>
                  <a:pt x="24" y="22"/>
                </a:cubicBezTo>
                <a:cubicBezTo>
                  <a:pt x="30" y="28"/>
                  <a:pt x="37" y="27"/>
                  <a:pt x="26" y="34"/>
                </a:cubicBezTo>
                <a:cubicBezTo>
                  <a:pt x="22" y="36"/>
                  <a:pt x="26" y="41"/>
                  <a:pt x="22" y="45"/>
                </a:cubicBezTo>
                <a:cubicBezTo>
                  <a:pt x="20" y="47"/>
                  <a:pt x="20" y="51"/>
                  <a:pt x="19" y="54"/>
                </a:cubicBezTo>
                <a:cubicBezTo>
                  <a:pt x="18" y="59"/>
                  <a:pt x="16" y="56"/>
                  <a:pt x="13" y="55"/>
                </a:cubicBezTo>
                <a:cubicBezTo>
                  <a:pt x="7" y="53"/>
                  <a:pt x="15" y="61"/>
                  <a:pt x="13" y="63"/>
                </a:cubicBezTo>
                <a:cubicBezTo>
                  <a:pt x="9" y="68"/>
                  <a:pt x="19" y="69"/>
                  <a:pt x="20" y="73"/>
                </a:cubicBezTo>
                <a:cubicBezTo>
                  <a:pt x="20" y="78"/>
                  <a:pt x="19" y="79"/>
                  <a:pt x="15" y="81"/>
                </a:cubicBezTo>
                <a:cubicBezTo>
                  <a:pt x="13" y="83"/>
                  <a:pt x="14" y="85"/>
                  <a:pt x="10" y="84"/>
                </a:cubicBezTo>
                <a:cubicBezTo>
                  <a:pt x="2" y="83"/>
                  <a:pt x="3" y="87"/>
                  <a:pt x="4" y="93"/>
                </a:cubicBezTo>
                <a:cubicBezTo>
                  <a:pt x="5" y="99"/>
                  <a:pt x="5" y="99"/>
                  <a:pt x="9" y="102"/>
                </a:cubicBezTo>
                <a:cubicBezTo>
                  <a:pt x="10" y="103"/>
                  <a:pt x="14" y="106"/>
                  <a:pt x="14" y="107"/>
                </a:cubicBezTo>
                <a:cubicBezTo>
                  <a:pt x="14" y="109"/>
                  <a:pt x="13" y="110"/>
                  <a:pt x="13" y="111"/>
                </a:cubicBezTo>
                <a:cubicBezTo>
                  <a:pt x="14" y="113"/>
                  <a:pt x="18" y="114"/>
                  <a:pt x="19" y="116"/>
                </a:cubicBezTo>
                <a:cubicBezTo>
                  <a:pt x="19" y="117"/>
                  <a:pt x="18" y="120"/>
                  <a:pt x="18" y="121"/>
                </a:cubicBezTo>
                <a:cubicBezTo>
                  <a:pt x="18" y="121"/>
                  <a:pt x="18" y="121"/>
                  <a:pt x="18" y="121"/>
                </a:cubicBezTo>
                <a:cubicBezTo>
                  <a:pt x="20" y="127"/>
                  <a:pt x="10" y="124"/>
                  <a:pt x="13" y="129"/>
                </a:cubicBezTo>
                <a:cubicBezTo>
                  <a:pt x="14" y="132"/>
                  <a:pt x="18" y="132"/>
                  <a:pt x="21" y="135"/>
                </a:cubicBezTo>
                <a:cubicBezTo>
                  <a:pt x="22" y="136"/>
                  <a:pt x="21" y="146"/>
                  <a:pt x="25" y="143"/>
                </a:cubicBezTo>
                <a:cubicBezTo>
                  <a:pt x="27" y="141"/>
                  <a:pt x="34" y="135"/>
                  <a:pt x="36" y="139"/>
                </a:cubicBezTo>
                <a:cubicBezTo>
                  <a:pt x="36" y="140"/>
                  <a:pt x="35" y="142"/>
                  <a:pt x="37" y="142"/>
                </a:cubicBezTo>
                <a:cubicBezTo>
                  <a:pt x="39" y="142"/>
                  <a:pt x="44" y="140"/>
                  <a:pt x="44" y="143"/>
                </a:cubicBezTo>
                <a:cubicBezTo>
                  <a:pt x="45" y="147"/>
                  <a:pt x="51" y="148"/>
                  <a:pt x="50" y="151"/>
                </a:cubicBezTo>
                <a:cubicBezTo>
                  <a:pt x="49" y="156"/>
                  <a:pt x="43" y="155"/>
                  <a:pt x="43" y="162"/>
                </a:cubicBezTo>
                <a:cubicBezTo>
                  <a:pt x="42" y="165"/>
                  <a:pt x="41" y="183"/>
                  <a:pt x="36" y="178"/>
                </a:cubicBezTo>
                <a:cubicBezTo>
                  <a:pt x="31" y="172"/>
                  <a:pt x="33" y="172"/>
                  <a:pt x="32" y="165"/>
                </a:cubicBezTo>
                <a:cubicBezTo>
                  <a:pt x="31" y="156"/>
                  <a:pt x="29" y="166"/>
                  <a:pt x="27" y="169"/>
                </a:cubicBezTo>
                <a:cubicBezTo>
                  <a:pt x="25" y="171"/>
                  <a:pt x="21" y="173"/>
                  <a:pt x="20" y="176"/>
                </a:cubicBezTo>
                <a:cubicBezTo>
                  <a:pt x="20" y="178"/>
                  <a:pt x="20" y="178"/>
                  <a:pt x="20" y="180"/>
                </a:cubicBezTo>
                <a:cubicBezTo>
                  <a:pt x="20" y="183"/>
                  <a:pt x="16" y="185"/>
                  <a:pt x="15" y="188"/>
                </a:cubicBezTo>
                <a:cubicBezTo>
                  <a:pt x="13" y="191"/>
                  <a:pt x="23" y="184"/>
                  <a:pt x="24" y="184"/>
                </a:cubicBezTo>
                <a:cubicBezTo>
                  <a:pt x="24" y="189"/>
                  <a:pt x="16" y="195"/>
                  <a:pt x="16" y="197"/>
                </a:cubicBezTo>
                <a:cubicBezTo>
                  <a:pt x="16" y="199"/>
                  <a:pt x="18" y="200"/>
                  <a:pt x="16" y="201"/>
                </a:cubicBezTo>
                <a:cubicBezTo>
                  <a:pt x="8" y="204"/>
                  <a:pt x="12" y="205"/>
                  <a:pt x="10" y="209"/>
                </a:cubicBezTo>
                <a:cubicBezTo>
                  <a:pt x="8" y="215"/>
                  <a:pt x="8" y="215"/>
                  <a:pt x="13" y="219"/>
                </a:cubicBezTo>
                <a:cubicBezTo>
                  <a:pt x="15" y="221"/>
                  <a:pt x="17" y="228"/>
                  <a:pt x="19" y="227"/>
                </a:cubicBezTo>
                <a:cubicBezTo>
                  <a:pt x="36" y="215"/>
                  <a:pt x="36" y="215"/>
                  <a:pt x="36" y="215"/>
                </a:cubicBezTo>
                <a:cubicBezTo>
                  <a:pt x="41" y="212"/>
                  <a:pt x="45" y="210"/>
                  <a:pt x="49" y="207"/>
                </a:cubicBezTo>
                <a:cubicBezTo>
                  <a:pt x="52" y="205"/>
                  <a:pt x="60" y="190"/>
                  <a:pt x="61" y="192"/>
                </a:cubicBezTo>
                <a:cubicBezTo>
                  <a:pt x="65" y="196"/>
                  <a:pt x="55" y="208"/>
                  <a:pt x="69" y="208"/>
                </a:cubicBezTo>
                <a:cubicBezTo>
                  <a:pt x="69" y="208"/>
                  <a:pt x="69" y="208"/>
                  <a:pt x="69" y="208"/>
                </a:cubicBezTo>
                <a:cubicBezTo>
                  <a:pt x="71" y="202"/>
                  <a:pt x="71" y="202"/>
                  <a:pt x="71" y="202"/>
                </a:cubicBezTo>
                <a:cubicBezTo>
                  <a:pt x="73" y="199"/>
                  <a:pt x="77" y="198"/>
                  <a:pt x="74" y="195"/>
                </a:cubicBezTo>
                <a:cubicBezTo>
                  <a:pt x="73" y="194"/>
                  <a:pt x="74" y="180"/>
                  <a:pt x="75" y="178"/>
                </a:cubicBezTo>
                <a:cubicBezTo>
                  <a:pt x="75" y="177"/>
                  <a:pt x="76" y="175"/>
                  <a:pt x="78" y="175"/>
                </a:cubicBezTo>
                <a:cubicBezTo>
                  <a:pt x="79" y="174"/>
                  <a:pt x="80" y="178"/>
                  <a:pt x="85" y="176"/>
                </a:cubicBezTo>
                <a:cubicBezTo>
                  <a:pt x="92" y="172"/>
                  <a:pt x="93" y="179"/>
                  <a:pt x="92" y="184"/>
                </a:cubicBezTo>
                <a:cubicBezTo>
                  <a:pt x="89" y="192"/>
                  <a:pt x="89" y="192"/>
                  <a:pt x="94" y="198"/>
                </a:cubicBezTo>
                <a:cubicBezTo>
                  <a:pt x="95" y="200"/>
                  <a:pt x="93" y="203"/>
                  <a:pt x="94" y="204"/>
                </a:cubicBezTo>
                <a:cubicBezTo>
                  <a:pt x="95" y="206"/>
                  <a:pt x="103" y="202"/>
                  <a:pt x="105" y="204"/>
                </a:cubicBezTo>
                <a:cubicBezTo>
                  <a:pt x="106" y="204"/>
                  <a:pt x="108" y="210"/>
                  <a:pt x="108" y="210"/>
                </a:cubicBezTo>
                <a:cubicBezTo>
                  <a:pt x="108" y="212"/>
                  <a:pt x="104" y="213"/>
                  <a:pt x="103" y="214"/>
                </a:cubicBezTo>
                <a:cubicBezTo>
                  <a:pt x="101" y="215"/>
                  <a:pt x="103" y="219"/>
                  <a:pt x="99" y="219"/>
                </a:cubicBezTo>
                <a:cubicBezTo>
                  <a:pt x="97" y="219"/>
                  <a:pt x="95" y="214"/>
                  <a:pt x="93" y="215"/>
                </a:cubicBezTo>
                <a:cubicBezTo>
                  <a:pt x="92" y="215"/>
                  <a:pt x="93" y="219"/>
                  <a:pt x="91" y="220"/>
                </a:cubicBezTo>
                <a:cubicBezTo>
                  <a:pt x="85" y="222"/>
                  <a:pt x="92" y="226"/>
                  <a:pt x="95" y="228"/>
                </a:cubicBezTo>
                <a:cubicBezTo>
                  <a:pt x="97" y="229"/>
                  <a:pt x="94" y="231"/>
                  <a:pt x="93" y="232"/>
                </a:cubicBezTo>
                <a:cubicBezTo>
                  <a:pt x="86" y="235"/>
                  <a:pt x="91" y="233"/>
                  <a:pt x="91" y="240"/>
                </a:cubicBezTo>
                <a:cubicBezTo>
                  <a:pt x="91" y="249"/>
                  <a:pt x="97" y="243"/>
                  <a:pt x="102" y="243"/>
                </a:cubicBezTo>
                <a:cubicBezTo>
                  <a:pt x="103" y="244"/>
                  <a:pt x="109" y="260"/>
                  <a:pt x="111" y="249"/>
                </a:cubicBezTo>
                <a:cubicBezTo>
                  <a:pt x="112" y="245"/>
                  <a:pt x="115" y="245"/>
                  <a:pt x="116" y="241"/>
                </a:cubicBezTo>
                <a:cubicBezTo>
                  <a:pt x="120" y="229"/>
                  <a:pt x="127" y="246"/>
                  <a:pt x="130" y="244"/>
                </a:cubicBezTo>
                <a:cubicBezTo>
                  <a:pt x="138" y="238"/>
                  <a:pt x="142" y="246"/>
                  <a:pt x="149" y="247"/>
                </a:cubicBezTo>
                <a:cubicBezTo>
                  <a:pt x="149" y="250"/>
                  <a:pt x="142" y="258"/>
                  <a:pt x="140" y="262"/>
                </a:cubicBezTo>
                <a:cubicBezTo>
                  <a:pt x="138" y="265"/>
                  <a:pt x="135" y="267"/>
                  <a:pt x="136" y="272"/>
                </a:cubicBezTo>
                <a:cubicBezTo>
                  <a:pt x="137" y="277"/>
                  <a:pt x="133" y="277"/>
                  <a:pt x="132" y="281"/>
                </a:cubicBezTo>
                <a:cubicBezTo>
                  <a:pt x="131" y="285"/>
                  <a:pt x="134" y="293"/>
                  <a:pt x="132" y="294"/>
                </a:cubicBezTo>
                <a:cubicBezTo>
                  <a:pt x="127" y="300"/>
                  <a:pt x="125" y="296"/>
                  <a:pt x="122" y="305"/>
                </a:cubicBezTo>
                <a:cubicBezTo>
                  <a:pt x="121" y="310"/>
                  <a:pt x="119" y="313"/>
                  <a:pt x="125" y="314"/>
                </a:cubicBezTo>
                <a:cubicBezTo>
                  <a:pt x="129" y="315"/>
                  <a:pt x="127" y="316"/>
                  <a:pt x="126" y="320"/>
                </a:cubicBezTo>
                <a:cubicBezTo>
                  <a:pt x="126" y="328"/>
                  <a:pt x="134" y="324"/>
                  <a:pt x="139" y="326"/>
                </a:cubicBezTo>
                <a:cubicBezTo>
                  <a:pt x="144" y="328"/>
                  <a:pt x="143" y="331"/>
                  <a:pt x="150" y="331"/>
                </a:cubicBezTo>
                <a:cubicBezTo>
                  <a:pt x="157" y="331"/>
                  <a:pt x="158" y="331"/>
                  <a:pt x="162" y="336"/>
                </a:cubicBezTo>
                <a:cubicBezTo>
                  <a:pt x="161" y="340"/>
                  <a:pt x="162" y="343"/>
                  <a:pt x="161" y="347"/>
                </a:cubicBezTo>
                <a:cubicBezTo>
                  <a:pt x="160" y="353"/>
                  <a:pt x="155" y="347"/>
                  <a:pt x="151" y="348"/>
                </a:cubicBezTo>
                <a:cubicBezTo>
                  <a:pt x="148" y="348"/>
                  <a:pt x="147" y="348"/>
                  <a:pt x="145" y="348"/>
                </a:cubicBezTo>
                <a:cubicBezTo>
                  <a:pt x="143" y="348"/>
                  <a:pt x="144" y="350"/>
                  <a:pt x="144" y="351"/>
                </a:cubicBezTo>
                <a:cubicBezTo>
                  <a:pt x="144" y="354"/>
                  <a:pt x="138" y="354"/>
                  <a:pt x="137" y="357"/>
                </a:cubicBezTo>
                <a:cubicBezTo>
                  <a:pt x="134" y="362"/>
                  <a:pt x="134" y="367"/>
                  <a:pt x="137" y="372"/>
                </a:cubicBezTo>
                <a:cubicBezTo>
                  <a:pt x="138" y="374"/>
                  <a:pt x="138" y="376"/>
                  <a:pt x="137" y="378"/>
                </a:cubicBezTo>
                <a:cubicBezTo>
                  <a:pt x="134" y="381"/>
                  <a:pt x="131" y="383"/>
                  <a:pt x="130" y="387"/>
                </a:cubicBezTo>
                <a:cubicBezTo>
                  <a:pt x="130" y="391"/>
                  <a:pt x="127" y="395"/>
                  <a:pt x="130" y="399"/>
                </a:cubicBezTo>
                <a:cubicBezTo>
                  <a:pt x="132" y="403"/>
                  <a:pt x="141" y="404"/>
                  <a:pt x="145" y="407"/>
                </a:cubicBezTo>
                <a:cubicBezTo>
                  <a:pt x="148" y="409"/>
                  <a:pt x="148" y="416"/>
                  <a:pt x="153" y="419"/>
                </a:cubicBezTo>
                <a:cubicBezTo>
                  <a:pt x="157" y="422"/>
                  <a:pt x="160" y="413"/>
                  <a:pt x="164" y="412"/>
                </a:cubicBezTo>
                <a:cubicBezTo>
                  <a:pt x="169" y="411"/>
                  <a:pt x="167" y="415"/>
                  <a:pt x="171" y="416"/>
                </a:cubicBezTo>
                <a:cubicBezTo>
                  <a:pt x="174" y="418"/>
                  <a:pt x="180" y="414"/>
                  <a:pt x="181" y="419"/>
                </a:cubicBezTo>
                <a:cubicBezTo>
                  <a:pt x="182" y="422"/>
                  <a:pt x="184" y="428"/>
                  <a:pt x="187" y="429"/>
                </a:cubicBezTo>
                <a:cubicBezTo>
                  <a:pt x="187" y="429"/>
                  <a:pt x="187" y="429"/>
                  <a:pt x="187" y="429"/>
                </a:cubicBezTo>
                <a:cubicBezTo>
                  <a:pt x="191" y="429"/>
                  <a:pt x="195" y="434"/>
                  <a:pt x="193" y="428"/>
                </a:cubicBezTo>
                <a:cubicBezTo>
                  <a:pt x="192" y="426"/>
                  <a:pt x="190" y="422"/>
                  <a:pt x="192" y="420"/>
                </a:cubicBezTo>
                <a:cubicBezTo>
                  <a:pt x="193" y="417"/>
                  <a:pt x="188" y="415"/>
                  <a:pt x="190" y="412"/>
                </a:cubicBezTo>
                <a:cubicBezTo>
                  <a:pt x="193" y="408"/>
                  <a:pt x="192" y="408"/>
                  <a:pt x="194" y="403"/>
                </a:cubicBezTo>
                <a:cubicBezTo>
                  <a:pt x="199" y="405"/>
                  <a:pt x="197" y="410"/>
                  <a:pt x="206" y="410"/>
                </a:cubicBezTo>
                <a:cubicBezTo>
                  <a:pt x="218" y="410"/>
                  <a:pt x="219" y="418"/>
                  <a:pt x="224" y="429"/>
                </a:cubicBezTo>
                <a:cubicBezTo>
                  <a:pt x="226" y="435"/>
                  <a:pt x="233" y="436"/>
                  <a:pt x="233" y="442"/>
                </a:cubicBezTo>
                <a:cubicBezTo>
                  <a:pt x="233" y="447"/>
                  <a:pt x="238" y="449"/>
                  <a:pt x="241" y="451"/>
                </a:cubicBezTo>
                <a:cubicBezTo>
                  <a:pt x="244" y="452"/>
                  <a:pt x="243" y="458"/>
                  <a:pt x="249" y="456"/>
                </a:cubicBezTo>
                <a:cubicBezTo>
                  <a:pt x="254" y="454"/>
                  <a:pt x="252" y="454"/>
                  <a:pt x="256" y="456"/>
                </a:cubicBezTo>
                <a:cubicBezTo>
                  <a:pt x="259" y="458"/>
                  <a:pt x="260" y="451"/>
                  <a:pt x="263" y="453"/>
                </a:cubicBezTo>
                <a:cubicBezTo>
                  <a:pt x="267" y="454"/>
                  <a:pt x="270" y="456"/>
                  <a:pt x="275" y="457"/>
                </a:cubicBezTo>
                <a:cubicBezTo>
                  <a:pt x="276" y="465"/>
                  <a:pt x="282" y="471"/>
                  <a:pt x="278" y="479"/>
                </a:cubicBezTo>
                <a:cubicBezTo>
                  <a:pt x="276" y="482"/>
                  <a:pt x="276" y="486"/>
                  <a:pt x="275" y="489"/>
                </a:cubicBezTo>
                <a:cubicBezTo>
                  <a:pt x="270" y="499"/>
                  <a:pt x="266" y="492"/>
                  <a:pt x="274" y="503"/>
                </a:cubicBezTo>
                <a:cubicBezTo>
                  <a:pt x="280" y="511"/>
                  <a:pt x="287" y="520"/>
                  <a:pt x="300" y="517"/>
                </a:cubicBezTo>
                <a:cubicBezTo>
                  <a:pt x="303" y="516"/>
                  <a:pt x="324" y="505"/>
                  <a:pt x="326" y="502"/>
                </a:cubicBezTo>
                <a:cubicBezTo>
                  <a:pt x="330" y="497"/>
                  <a:pt x="334" y="495"/>
                  <a:pt x="338" y="501"/>
                </a:cubicBezTo>
                <a:cubicBezTo>
                  <a:pt x="342" y="507"/>
                  <a:pt x="331" y="506"/>
                  <a:pt x="330" y="508"/>
                </a:cubicBezTo>
                <a:cubicBezTo>
                  <a:pt x="330" y="509"/>
                  <a:pt x="332" y="510"/>
                  <a:pt x="333" y="510"/>
                </a:cubicBezTo>
                <a:cubicBezTo>
                  <a:pt x="335" y="512"/>
                  <a:pt x="333" y="517"/>
                  <a:pt x="337" y="516"/>
                </a:cubicBezTo>
                <a:cubicBezTo>
                  <a:pt x="343" y="515"/>
                  <a:pt x="348" y="514"/>
                  <a:pt x="342" y="520"/>
                </a:cubicBezTo>
                <a:cubicBezTo>
                  <a:pt x="338" y="525"/>
                  <a:pt x="339" y="531"/>
                  <a:pt x="347" y="532"/>
                </a:cubicBezTo>
                <a:cubicBezTo>
                  <a:pt x="349" y="533"/>
                  <a:pt x="349" y="535"/>
                  <a:pt x="352" y="535"/>
                </a:cubicBezTo>
                <a:cubicBezTo>
                  <a:pt x="358" y="536"/>
                  <a:pt x="369" y="538"/>
                  <a:pt x="367" y="545"/>
                </a:cubicBezTo>
                <a:cubicBezTo>
                  <a:pt x="363" y="558"/>
                  <a:pt x="372" y="553"/>
                  <a:pt x="380" y="552"/>
                </a:cubicBezTo>
                <a:cubicBezTo>
                  <a:pt x="386" y="551"/>
                  <a:pt x="390" y="554"/>
                  <a:pt x="395" y="556"/>
                </a:cubicBezTo>
                <a:cubicBezTo>
                  <a:pt x="399" y="557"/>
                  <a:pt x="404" y="555"/>
                  <a:pt x="408" y="555"/>
                </a:cubicBezTo>
                <a:cubicBezTo>
                  <a:pt x="463" y="558"/>
                  <a:pt x="463" y="558"/>
                  <a:pt x="463" y="558"/>
                </a:cubicBezTo>
                <a:cubicBezTo>
                  <a:pt x="467" y="558"/>
                  <a:pt x="467" y="558"/>
                  <a:pt x="467" y="558"/>
                </a:cubicBezTo>
                <a:cubicBezTo>
                  <a:pt x="467" y="558"/>
                  <a:pt x="467" y="558"/>
                  <a:pt x="467" y="558"/>
                </a:cubicBezTo>
                <a:cubicBezTo>
                  <a:pt x="469" y="556"/>
                  <a:pt x="470" y="555"/>
                  <a:pt x="470" y="553"/>
                </a:cubicBezTo>
                <a:cubicBezTo>
                  <a:pt x="471" y="549"/>
                  <a:pt x="473" y="548"/>
                  <a:pt x="477" y="547"/>
                </a:cubicBezTo>
                <a:cubicBezTo>
                  <a:pt x="478" y="547"/>
                  <a:pt x="479" y="548"/>
                  <a:pt x="481" y="547"/>
                </a:cubicBezTo>
                <a:cubicBezTo>
                  <a:pt x="482" y="547"/>
                  <a:pt x="484" y="546"/>
                  <a:pt x="485" y="545"/>
                </a:cubicBezTo>
                <a:cubicBezTo>
                  <a:pt x="490" y="541"/>
                  <a:pt x="490" y="541"/>
                  <a:pt x="490" y="541"/>
                </a:cubicBezTo>
                <a:cubicBezTo>
                  <a:pt x="490" y="541"/>
                  <a:pt x="490" y="541"/>
                  <a:pt x="490" y="541"/>
                </a:cubicBezTo>
                <a:cubicBezTo>
                  <a:pt x="489" y="536"/>
                  <a:pt x="489" y="536"/>
                  <a:pt x="489" y="536"/>
                </a:cubicBezTo>
                <a:cubicBezTo>
                  <a:pt x="487" y="534"/>
                  <a:pt x="483" y="533"/>
                  <a:pt x="485" y="529"/>
                </a:cubicBezTo>
                <a:cubicBezTo>
                  <a:pt x="488" y="527"/>
                  <a:pt x="491" y="527"/>
                  <a:pt x="489" y="523"/>
                </a:cubicBezTo>
                <a:cubicBezTo>
                  <a:pt x="487" y="516"/>
                  <a:pt x="483" y="513"/>
                  <a:pt x="481" y="507"/>
                </a:cubicBezTo>
                <a:cubicBezTo>
                  <a:pt x="478" y="499"/>
                  <a:pt x="475" y="503"/>
                  <a:pt x="469" y="500"/>
                </a:cubicBezTo>
                <a:cubicBezTo>
                  <a:pt x="468" y="500"/>
                  <a:pt x="468" y="495"/>
                  <a:pt x="467" y="494"/>
                </a:cubicBezTo>
                <a:cubicBezTo>
                  <a:pt x="462" y="488"/>
                  <a:pt x="459" y="483"/>
                  <a:pt x="452" y="482"/>
                </a:cubicBezTo>
                <a:cubicBezTo>
                  <a:pt x="449" y="481"/>
                  <a:pt x="445" y="478"/>
                  <a:pt x="445" y="475"/>
                </a:cubicBezTo>
                <a:cubicBezTo>
                  <a:pt x="445" y="470"/>
                  <a:pt x="449" y="471"/>
                  <a:pt x="446" y="467"/>
                </a:cubicBezTo>
                <a:cubicBezTo>
                  <a:pt x="445" y="466"/>
                  <a:pt x="446" y="464"/>
                  <a:pt x="446" y="462"/>
                </a:cubicBezTo>
                <a:cubicBezTo>
                  <a:pt x="445" y="460"/>
                  <a:pt x="443" y="459"/>
                  <a:pt x="443" y="457"/>
                </a:cubicBezTo>
                <a:cubicBezTo>
                  <a:pt x="442" y="448"/>
                  <a:pt x="442" y="448"/>
                  <a:pt x="442" y="448"/>
                </a:cubicBezTo>
                <a:cubicBezTo>
                  <a:pt x="442" y="448"/>
                  <a:pt x="442" y="448"/>
                  <a:pt x="442" y="448"/>
                </a:cubicBezTo>
                <a:cubicBezTo>
                  <a:pt x="423" y="456"/>
                  <a:pt x="398" y="466"/>
                  <a:pt x="392" y="446"/>
                </a:cubicBezTo>
                <a:cubicBezTo>
                  <a:pt x="390" y="438"/>
                  <a:pt x="386" y="439"/>
                  <a:pt x="381" y="431"/>
                </a:cubicBezTo>
                <a:cubicBezTo>
                  <a:pt x="381" y="428"/>
                  <a:pt x="378" y="426"/>
                  <a:pt x="378" y="422"/>
                </a:cubicBezTo>
                <a:cubicBezTo>
                  <a:pt x="378" y="419"/>
                  <a:pt x="377" y="419"/>
                  <a:pt x="374" y="417"/>
                </a:cubicBezTo>
                <a:cubicBezTo>
                  <a:pt x="369" y="415"/>
                  <a:pt x="362" y="418"/>
                  <a:pt x="356" y="416"/>
                </a:cubicBezTo>
                <a:cubicBezTo>
                  <a:pt x="351" y="414"/>
                  <a:pt x="353" y="411"/>
                  <a:pt x="350" y="408"/>
                </a:cubicBezTo>
                <a:cubicBezTo>
                  <a:pt x="349" y="407"/>
                  <a:pt x="339" y="398"/>
                  <a:pt x="338" y="398"/>
                </a:cubicBezTo>
                <a:cubicBezTo>
                  <a:pt x="330" y="397"/>
                  <a:pt x="320" y="397"/>
                  <a:pt x="312" y="397"/>
                </a:cubicBezTo>
                <a:cubicBezTo>
                  <a:pt x="304" y="397"/>
                  <a:pt x="286" y="398"/>
                  <a:pt x="280" y="392"/>
                </a:cubicBezTo>
                <a:cubicBezTo>
                  <a:pt x="278" y="390"/>
                  <a:pt x="277" y="387"/>
                  <a:pt x="274" y="386"/>
                </a:cubicBezTo>
                <a:cubicBezTo>
                  <a:pt x="267" y="384"/>
                  <a:pt x="271" y="384"/>
                  <a:pt x="269" y="379"/>
                </a:cubicBezTo>
                <a:cubicBezTo>
                  <a:pt x="266" y="373"/>
                  <a:pt x="261" y="370"/>
                  <a:pt x="262" y="363"/>
                </a:cubicBezTo>
                <a:cubicBezTo>
                  <a:pt x="262" y="359"/>
                  <a:pt x="262" y="360"/>
                  <a:pt x="258" y="360"/>
                </a:cubicBezTo>
                <a:cubicBezTo>
                  <a:pt x="252" y="359"/>
                  <a:pt x="253" y="358"/>
                  <a:pt x="250" y="354"/>
                </a:cubicBezTo>
                <a:cubicBezTo>
                  <a:pt x="250" y="353"/>
                  <a:pt x="249" y="343"/>
                  <a:pt x="248" y="342"/>
                </a:cubicBezTo>
                <a:cubicBezTo>
                  <a:pt x="248" y="341"/>
                  <a:pt x="233" y="337"/>
                  <a:pt x="231" y="331"/>
                </a:cubicBezTo>
                <a:cubicBezTo>
                  <a:pt x="228" y="322"/>
                  <a:pt x="231" y="317"/>
                  <a:pt x="224" y="311"/>
                </a:cubicBezTo>
                <a:cubicBezTo>
                  <a:pt x="221" y="309"/>
                  <a:pt x="220" y="299"/>
                  <a:pt x="220" y="295"/>
                </a:cubicBezTo>
                <a:cubicBezTo>
                  <a:pt x="220" y="291"/>
                  <a:pt x="219" y="277"/>
                  <a:pt x="216" y="275"/>
                </a:cubicBezTo>
                <a:cubicBezTo>
                  <a:pt x="216" y="273"/>
                  <a:pt x="207" y="265"/>
                  <a:pt x="205" y="265"/>
                </a:cubicBezTo>
                <a:cubicBezTo>
                  <a:pt x="204" y="258"/>
                  <a:pt x="198" y="254"/>
                  <a:pt x="195" y="249"/>
                </a:cubicBezTo>
                <a:cubicBezTo>
                  <a:pt x="192" y="243"/>
                  <a:pt x="191" y="243"/>
                  <a:pt x="186" y="238"/>
                </a:cubicBezTo>
                <a:cubicBezTo>
                  <a:pt x="183" y="236"/>
                  <a:pt x="181" y="231"/>
                  <a:pt x="179" y="228"/>
                </a:cubicBezTo>
                <a:cubicBezTo>
                  <a:pt x="176" y="224"/>
                  <a:pt x="171" y="219"/>
                  <a:pt x="169" y="214"/>
                </a:cubicBezTo>
                <a:cubicBezTo>
                  <a:pt x="166" y="207"/>
                  <a:pt x="159" y="205"/>
                  <a:pt x="154" y="199"/>
                </a:cubicBezTo>
                <a:cubicBezTo>
                  <a:pt x="154" y="193"/>
                  <a:pt x="147" y="190"/>
                  <a:pt x="144" y="185"/>
                </a:cubicBezTo>
                <a:cubicBezTo>
                  <a:pt x="141" y="179"/>
                  <a:pt x="142" y="175"/>
                  <a:pt x="140" y="169"/>
                </a:cubicBezTo>
                <a:cubicBezTo>
                  <a:pt x="139" y="166"/>
                  <a:pt x="137" y="163"/>
                  <a:pt x="136" y="160"/>
                </a:cubicBezTo>
                <a:cubicBezTo>
                  <a:pt x="134" y="156"/>
                  <a:pt x="132" y="151"/>
                  <a:pt x="129" y="147"/>
                </a:cubicBezTo>
                <a:cubicBezTo>
                  <a:pt x="125" y="140"/>
                  <a:pt x="123" y="134"/>
                  <a:pt x="121" y="126"/>
                </a:cubicBezTo>
                <a:cubicBezTo>
                  <a:pt x="121" y="121"/>
                  <a:pt x="114" y="117"/>
                  <a:pt x="113" y="113"/>
                </a:cubicBezTo>
                <a:cubicBezTo>
                  <a:pt x="112" y="109"/>
                  <a:pt x="112" y="102"/>
                  <a:pt x="109" y="100"/>
                </a:cubicBezTo>
                <a:cubicBezTo>
                  <a:pt x="99" y="93"/>
                  <a:pt x="96" y="85"/>
                  <a:pt x="95" y="73"/>
                </a:cubicBezTo>
                <a:cubicBezTo>
                  <a:pt x="94" y="66"/>
                  <a:pt x="95" y="59"/>
                  <a:pt x="94" y="52"/>
                </a:cubicBezTo>
                <a:cubicBezTo>
                  <a:pt x="91" y="45"/>
                  <a:pt x="86" y="39"/>
                  <a:pt x="86" y="31"/>
                </a:cubicBezTo>
                <a:cubicBezTo>
                  <a:pt x="86" y="28"/>
                  <a:pt x="86" y="26"/>
                  <a:pt x="86" y="24"/>
                </a:cubicBezTo>
                <a:cubicBezTo>
                  <a:pt x="86" y="24"/>
                  <a:pt x="86" y="24"/>
                  <a:pt x="86" y="24"/>
                </a:cubicBezTo>
                <a:cubicBezTo>
                  <a:pt x="80" y="24"/>
                  <a:pt x="69" y="27"/>
                  <a:pt x="68" y="19"/>
                </a:cubicBezTo>
                <a:cubicBezTo>
                  <a:pt x="67" y="12"/>
                  <a:pt x="60" y="17"/>
                  <a:pt x="57" y="13"/>
                </a:cubicBezTo>
                <a:cubicBezTo>
                  <a:pt x="54" y="9"/>
                  <a:pt x="53" y="10"/>
                  <a:pt x="49" y="8"/>
                </a:cubicBezTo>
                <a:cubicBezTo>
                  <a:pt x="44" y="7"/>
                  <a:pt x="45" y="0"/>
                  <a:pt x="38" y="3"/>
                </a:cubicBezTo>
                <a:cubicBezTo>
                  <a:pt x="32" y="7"/>
                  <a:pt x="30" y="11"/>
                  <a:pt x="23" y="7"/>
                </a:cubicBezTo>
                <a:cubicBezTo>
                  <a:pt x="19" y="4"/>
                  <a:pt x="19" y="6"/>
                  <a:pt x="14" y="8"/>
                </a:cubicBezTo>
                <a:cubicBezTo>
                  <a:pt x="9" y="10"/>
                  <a:pt x="6" y="8"/>
                  <a:pt x="0" y="8"/>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Freeform 30"/>
          <p:cNvSpPr>
            <a:spLocks/>
          </p:cNvSpPr>
          <p:nvPr/>
        </p:nvSpPr>
        <p:spPr bwMode="auto">
          <a:xfrm>
            <a:off x="7652554" y="4791790"/>
            <a:ext cx="1119114" cy="736259"/>
          </a:xfrm>
          <a:custGeom>
            <a:avLst/>
            <a:gdLst/>
            <a:ahLst/>
            <a:cxnLst>
              <a:cxn ang="0">
                <a:pos x="158" y="4"/>
              </a:cxn>
              <a:cxn ang="0">
                <a:pos x="165" y="10"/>
              </a:cxn>
              <a:cxn ang="0">
                <a:pos x="166" y="24"/>
              </a:cxn>
              <a:cxn ang="0">
                <a:pos x="169" y="37"/>
              </a:cxn>
              <a:cxn ang="0">
                <a:pos x="176" y="48"/>
              </a:cxn>
              <a:cxn ang="0">
                <a:pos x="195" y="44"/>
              </a:cxn>
              <a:cxn ang="0">
                <a:pos x="209" y="31"/>
              </a:cxn>
              <a:cxn ang="0">
                <a:pos x="223" y="29"/>
              </a:cxn>
              <a:cxn ang="0">
                <a:pos x="238" y="20"/>
              </a:cxn>
              <a:cxn ang="0">
                <a:pos x="247" y="13"/>
              </a:cxn>
              <a:cxn ang="0">
                <a:pos x="261" y="22"/>
              </a:cxn>
              <a:cxn ang="0">
                <a:pos x="267" y="28"/>
              </a:cxn>
              <a:cxn ang="0">
                <a:pos x="293" y="45"/>
              </a:cxn>
              <a:cxn ang="0">
                <a:pos x="305" y="57"/>
              </a:cxn>
              <a:cxn ang="0">
                <a:pos x="312" y="74"/>
              </a:cxn>
              <a:cxn ang="0">
                <a:pos x="328" y="86"/>
              </a:cxn>
              <a:cxn ang="0">
                <a:pos x="340" y="98"/>
              </a:cxn>
              <a:cxn ang="0">
                <a:pos x="367" y="106"/>
              </a:cxn>
              <a:cxn ang="0">
                <a:pos x="361" y="120"/>
              </a:cxn>
              <a:cxn ang="0">
                <a:pos x="373" y="136"/>
              </a:cxn>
              <a:cxn ang="0">
                <a:pos x="379" y="159"/>
              </a:cxn>
              <a:cxn ang="0">
                <a:pos x="388" y="177"/>
              </a:cxn>
              <a:cxn ang="0">
                <a:pos x="402" y="189"/>
              </a:cxn>
              <a:cxn ang="0">
                <a:pos x="397" y="214"/>
              </a:cxn>
              <a:cxn ang="0">
                <a:pos x="386" y="235"/>
              </a:cxn>
              <a:cxn ang="0">
                <a:pos x="369" y="242"/>
              </a:cxn>
              <a:cxn ang="0">
                <a:pos x="358" y="265"/>
              </a:cxn>
              <a:cxn ang="0">
                <a:pos x="345" y="271"/>
              </a:cxn>
              <a:cxn ang="0">
                <a:pos x="322" y="256"/>
              </a:cxn>
              <a:cxn ang="0">
                <a:pos x="245" y="236"/>
              </a:cxn>
              <a:cxn ang="0">
                <a:pos x="238" y="226"/>
              </a:cxn>
              <a:cxn ang="0">
                <a:pos x="242" y="234"/>
              </a:cxn>
              <a:cxn ang="0">
                <a:pos x="218" y="221"/>
              </a:cxn>
              <a:cxn ang="0">
                <a:pos x="189" y="208"/>
              </a:cxn>
              <a:cxn ang="0">
                <a:pos x="113" y="175"/>
              </a:cxn>
              <a:cxn ang="0">
                <a:pos x="96" y="162"/>
              </a:cxn>
              <a:cxn ang="0">
                <a:pos x="66" y="139"/>
              </a:cxn>
              <a:cxn ang="0">
                <a:pos x="6" y="102"/>
              </a:cxn>
              <a:cxn ang="0">
                <a:pos x="3" y="93"/>
              </a:cxn>
              <a:cxn ang="0">
                <a:pos x="7" y="74"/>
              </a:cxn>
              <a:cxn ang="0">
                <a:pos x="30" y="54"/>
              </a:cxn>
              <a:cxn ang="0">
                <a:pos x="54" y="31"/>
              </a:cxn>
              <a:cxn ang="0">
                <a:pos x="97" y="38"/>
              </a:cxn>
              <a:cxn ang="0">
                <a:pos x="127" y="44"/>
              </a:cxn>
              <a:cxn ang="0">
                <a:pos x="150" y="55"/>
              </a:cxn>
              <a:cxn ang="0">
                <a:pos x="138" y="36"/>
              </a:cxn>
              <a:cxn ang="0">
                <a:pos x="137" y="6"/>
              </a:cxn>
              <a:cxn ang="0">
                <a:pos x="154" y="0"/>
              </a:cxn>
            </a:cxnLst>
            <a:rect l="0" t="0" r="r" b="b"/>
            <a:pathLst>
              <a:path w="412" h="271">
                <a:moveTo>
                  <a:pt x="154" y="0"/>
                </a:moveTo>
                <a:cubicBezTo>
                  <a:pt x="156" y="1"/>
                  <a:pt x="155" y="4"/>
                  <a:pt x="158" y="4"/>
                </a:cubicBezTo>
                <a:cubicBezTo>
                  <a:pt x="160" y="5"/>
                  <a:pt x="163" y="4"/>
                  <a:pt x="164" y="6"/>
                </a:cubicBezTo>
                <a:cubicBezTo>
                  <a:pt x="165" y="7"/>
                  <a:pt x="163" y="9"/>
                  <a:pt x="165" y="10"/>
                </a:cubicBezTo>
                <a:cubicBezTo>
                  <a:pt x="169" y="12"/>
                  <a:pt x="171" y="11"/>
                  <a:pt x="169" y="16"/>
                </a:cubicBezTo>
                <a:cubicBezTo>
                  <a:pt x="167" y="20"/>
                  <a:pt x="169" y="22"/>
                  <a:pt x="166" y="24"/>
                </a:cubicBezTo>
                <a:cubicBezTo>
                  <a:pt x="161" y="29"/>
                  <a:pt x="169" y="29"/>
                  <a:pt x="170" y="30"/>
                </a:cubicBezTo>
                <a:cubicBezTo>
                  <a:pt x="172" y="31"/>
                  <a:pt x="167" y="35"/>
                  <a:pt x="169" y="37"/>
                </a:cubicBezTo>
                <a:cubicBezTo>
                  <a:pt x="171" y="39"/>
                  <a:pt x="175" y="35"/>
                  <a:pt x="175" y="37"/>
                </a:cubicBezTo>
                <a:cubicBezTo>
                  <a:pt x="176" y="39"/>
                  <a:pt x="175" y="47"/>
                  <a:pt x="176" y="48"/>
                </a:cubicBezTo>
                <a:cubicBezTo>
                  <a:pt x="176" y="49"/>
                  <a:pt x="182" y="52"/>
                  <a:pt x="183" y="53"/>
                </a:cubicBezTo>
                <a:cubicBezTo>
                  <a:pt x="186" y="55"/>
                  <a:pt x="192" y="46"/>
                  <a:pt x="195" y="44"/>
                </a:cubicBezTo>
                <a:cubicBezTo>
                  <a:pt x="197" y="42"/>
                  <a:pt x="201" y="40"/>
                  <a:pt x="203" y="38"/>
                </a:cubicBezTo>
                <a:cubicBezTo>
                  <a:pt x="205" y="36"/>
                  <a:pt x="205" y="32"/>
                  <a:pt x="209" y="31"/>
                </a:cubicBezTo>
                <a:cubicBezTo>
                  <a:pt x="212" y="32"/>
                  <a:pt x="214" y="38"/>
                  <a:pt x="217" y="34"/>
                </a:cubicBezTo>
                <a:cubicBezTo>
                  <a:pt x="219" y="32"/>
                  <a:pt x="218" y="28"/>
                  <a:pt x="223" y="29"/>
                </a:cubicBezTo>
                <a:cubicBezTo>
                  <a:pt x="229" y="30"/>
                  <a:pt x="230" y="29"/>
                  <a:pt x="234" y="24"/>
                </a:cubicBezTo>
                <a:cubicBezTo>
                  <a:pt x="235" y="22"/>
                  <a:pt x="237" y="21"/>
                  <a:pt x="238" y="20"/>
                </a:cubicBezTo>
                <a:cubicBezTo>
                  <a:pt x="241" y="19"/>
                  <a:pt x="243" y="22"/>
                  <a:pt x="243" y="16"/>
                </a:cubicBezTo>
                <a:cubicBezTo>
                  <a:pt x="243" y="15"/>
                  <a:pt x="245" y="9"/>
                  <a:pt x="247" y="13"/>
                </a:cubicBezTo>
                <a:cubicBezTo>
                  <a:pt x="248" y="16"/>
                  <a:pt x="250" y="18"/>
                  <a:pt x="253" y="21"/>
                </a:cubicBezTo>
                <a:cubicBezTo>
                  <a:pt x="255" y="23"/>
                  <a:pt x="258" y="22"/>
                  <a:pt x="261" y="22"/>
                </a:cubicBezTo>
                <a:cubicBezTo>
                  <a:pt x="261" y="22"/>
                  <a:pt x="261" y="22"/>
                  <a:pt x="261" y="22"/>
                </a:cubicBezTo>
                <a:cubicBezTo>
                  <a:pt x="260" y="24"/>
                  <a:pt x="265" y="26"/>
                  <a:pt x="267" y="28"/>
                </a:cubicBezTo>
                <a:cubicBezTo>
                  <a:pt x="268" y="29"/>
                  <a:pt x="271" y="37"/>
                  <a:pt x="271" y="38"/>
                </a:cubicBezTo>
                <a:cubicBezTo>
                  <a:pt x="273" y="46"/>
                  <a:pt x="287" y="44"/>
                  <a:pt x="293" y="45"/>
                </a:cubicBezTo>
                <a:cubicBezTo>
                  <a:pt x="302" y="47"/>
                  <a:pt x="300" y="51"/>
                  <a:pt x="305" y="57"/>
                </a:cubicBezTo>
                <a:cubicBezTo>
                  <a:pt x="305" y="57"/>
                  <a:pt x="305" y="57"/>
                  <a:pt x="305" y="57"/>
                </a:cubicBezTo>
                <a:cubicBezTo>
                  <a:pt x="304" y="63"/>
                  <a:pt x="306" y="62"/>
                  <a:pt x="310" y="64"/>
                </a:cubicBezTo>
                <a:cubicBezTo>
                  <a:pt x="312" y="65"/>
                  <a:pt x="310" y="72"/>
                  <a:pt x="312" y="74"/>
                </a:cubicBezTo>
                <a:cubicBezTo>
                  <a:pt x="314" y="76"/>
                  <a:pt x="319" y="73"/>
                  <a:pt x="322" y="75"/>
                </a:cubicBezTo>
                <a:cubicBezTo>
                  <a:pt x="326" y="79"/>
                  <a:pt x="318" y="85"/>
                  <a:pt x="328" y="86"/>
                </a:cubicBezTo>
                <a:cubicBezTo>
                  <a:pt x="335" y="86"/>
                  <a:pt x="333" y="87"/>
                  <a:pt x="334" y="92"/>
                </a:cubicBezTo>
                <a:cubicBezTo>
                  <a:pt x="334" y="94"/>
                  <a:pt x="338" y="98"/>
                  <a:pt x="340" y="98"/>
                </a:cubicBezTo>
                <a:cubicBezTo>
                  <a:pt x="346" y="102"/>
                  <a:pt x="367" y="85"/>
                  <a:pt x="367" y="100"/>
                </a:cubicBezTo>
                <a:cubicBezTo>
                  <a:pt x="367" y="106"/>
                  <a:pt x="367" y="106"/>
                  <a:pt x="367" y="106"/>
                </a:cubicBezTo>
                <a:cubicBezTo>
                  <a:pt x="367" y="106"/>
                  <a:pt x="367" y="106"/>
                  <a:pt x="367" y="106"/>
                </a:cubicBezTo>
                <a:cubicBezTo>
                  <a:pt x="367" y="111"/>
                  <a:pt x="365" y="116"/>
                  <a:pt x="361" y="120"/>
                </a:cubicBezTo>
                <a:cubicBezTo>
                  <a:pt x="358" y="124"/>
                  <a:pt x="367" y="128"/>
                  <a:pt x="367" y="131"/>
                </a:cubicBezTo>
                <a:cubicBezTo>
                  <a:pt x="368" y="135"/>
                  <a:pt x="370" y="135"/>
                  <a:pt x="373" y="136"/>
                </a:cubicBezTo>
                <a:cubicBezTo>
                  <a:pt x="377" y="137"/>
                  <a:pt x="376" y="143"/>
                  <a:pt x="374" y="145"/>
                </a:cubicBezTo>
                <a:cubicBezTo>
                  <a:pt x="375" y="151"/>
                  <a:pt x="378" y="154"/>
                  <a:pt x="379" y="159"/>
                </a:cubicBezTo>
                <a:cubicBezTo>
                  <a:pt x="380" y="162"/>
                  <a:pt x="376" y="164"/>
                  <a:pt x="376" y="167"/>
                </a:cubicBezTo>
                <a:cubicBezTo>
                  <a:pt x="376" y="176"/>
                  <a:pt x="389" y="167"/>
                  <a:pt x="388" y="177"/>
                </a:cubicBezTo>
                <a:cubicBezTo>
                  <a:pt x="387" y="187"/>
                  <a:pt x="389" y="182"/>
                  <a:pt x="396" y="185"/>
                </a:cubicBezTo>
                <a:cubicBezTo>
                  <a:pt x="399" y="186"/>
                  <a:pt x="400" y="188"/>
                  <a:pt x="402" y="189"/>
                </a:cubicBezTo>
                <a:cubicBezTo>
                  <a:pt x="412" y="197"/>
                  <a:pt x="397" y="194"/>
                  <a:pt x="398" y="202"/>
                </a:cubicBezTo>
                <a:cubicBezTo>
                  <a:pt x="399" y="207"/>
                  <a:pt x="395" y="208"/>
                  <a:pt x="397" y="214"/>
                </a:cubicBezTo>
                <a:cubicBezTo>
                  <a:pt x="399" y="219"/>
                  <a:pt x="397" y="222"/>
                  <a:pt x="392" y="223"/>
                </a:cubicBezTo>
                <a:cubicBezTo>
                  <a:pt x="390" y="229"/>
                  <a:pt x="381" y="227"/>
                  <a:pt x="386" y="235"/>
                </a:cubicBezTo>
                <a:cubicBezTo>
                  <a:pt x="390" y="241"/>
                  <a:pt x="378" y="242"/>
                  <a:pt x="375" y="241"/>
                </a:cubicBezTo>
                <a:cubicBezTo>
                  <a:pt x="372" y="240"/>
                  <a:pt x="369" y="237"/>
                  <a:pt x="369" y="242"/>
                </a:cubicBezTo>
                <a:cubicBezTo>
                  <a:pt x="369" y="246"/>
                  <a:pt x="369" y="250"/>
                  <a:pt x="369" y="254"/>
                </a:cubicBezTo>
                <a:cubicBezTo>
                  <a:pt x="369" y="260"/>
                  <a:pt x="362" y="262"/>
                  <a:pt x="358" y="265"/>
                </a:cubicBezTo>
                <a:cubicBezTo>
                  <a:pt x="345" y="271"/>
                  <a:pt x="345" y="271"/>
                  <a:pt x="345" y="271"/>
                </a:cubicBezTo>
                <a:cubicBezTo>
                  <a:pt x="345" y="271"/>
                  <a:pt x="345" y="271"/>
                  <a:pt x="345" y="271"/>
                </a:cubicBezTo>
                <a:cubicBezTo>
                  <a:pt x="340" y="266"/>
                  <a:pt x="336" y="261"/>
                  <a:pt x="335" y="259"/>
                </a:cubicBezTo>
                <a:cubicBezTo>
                  <a:pt x="329" y="246"/>
                  <a:pt x="326" y="257"/>
                  <a:pt x="322" y="256"/>
                </a:cubicBezTo>
                <a:cubicBezTo>
                  <a:pt x="300" y="247"/>
                  <a:pt x="300" y="247"/>
                  <a:pt x="300" y="247"/>
                </a:cubicBezTo>
                <a:cubicBezTo>
                  <a:pt x="245" y="236"/>
                  <a:pt x="245" y="236"/>
                  <a:pt x="245" y="236"/>
                </a:cubicBezTo>
                <a:cubicBezTo>
                  <a:pt x="242" y="235"/>
                  <a:pt x="247" y="233"/>
                  <a:pt x="247" y="232"/>
                </a:cubicBezTo>
                <a:cubicBezTo>
                  <a:pt x="247" y="231"/>
                  <a:pt x="239" y="228"/>
                  <a:pt x="238" y="226"/>
                </a:cubicBezTo>
                <a:cubicBezTo>
                  <a:pt x="238" y="225"/>
                  <a:pt x="234" y="223"/>
                  <a:pt x="234" y="224"/>
                </a:cubicBezTo>
                <a:cubicBezTo>
                  <a:pt x="233" y="229"/>
                  <a:pt x="242" y="232"/>
                  <a:pt x="242" y="234"/>
                </a:cubicBezTo>
                <a:cubicBezTo>
                  <a:pt x="237" y="235"/>
                  <a:pt x="230" y="227"/>
                  <a:pt x="226" y="225"/>
                </a:cubicBezTo>
                <a:cubicBezTo>
                  <a:pt x="225" y="215"/>
                  <a:pt x="221" y="221"/>
                  <a:pt x="218" y="221"/>
                </a:cubicBezTo>
                <a:cubicBezTo>
                  <a:pt x="214" y="219"/>
                  <a:pt x="210" y="213"/>
                  <a:pt x="204" y="211"/>
                </a:cubicBezTo>
                <a:cubicBezTo>
                  <a:pt x="200" y="209"/>
                  <a:pt x="193" y="211"/>
                  <a:pt x="189" y="208"/>
                </a:cubicBezTo>
                <a:cubicBezTo>
                  <a:pt x="148" y="190"/>
                  <a:pt x="148" y="190"/>
                  <a:pt x="148" y="190"/>
                </a:cubicBezTo>
                <a:cubicBezTo>
                  <a:pt x="137" y="185"/>
                  <a:pt x="125" y="178"/>
                  <a:pt x="113" y="175"/>
                </a:cubicBezTo>
                <a:cubicBezTo>
                  <a:pt x="103" y="174"/>
                  <a:pt x="110" y="174"/>
                  <a:pt x="104" y="169"/>
                </a:cubicBezTo>
                <a:cubicBezTo>
                  <a:pt x="96" y="162"/>
                  <a:pt x="96" y="162"/>
                  <a:pt x="96" y="162"/>
                </a:cubicBezTo>
                <a:cubicBezTo>
                  <a:pt x="89" y="156"/>
                  <a:pt x="80" y="148"/>
                  <a:pt x="71" y="147"/>
                </a:cubicBezTo>
                <a:cubicBezTo>
                  <a:pt x="67" y="146"/>
                  <a:pt x="70" y="142"/>
                  <a:pt x="66" y="139"/>
                </a:cubicBezTo>
                <a:cubicBezTo>
                  <a:pt x="51" y="138"/>
                  <a:pt x="48" y="122"/>
                  <a:pt x="38" y="112"/>
                </a:cubicBezTo>
                <a:cubicBezTo>
                  <a:pt x="27" y="100"/>
                  <a:pt x="18" y="94"/>
                  <a:pt x="6" y="102"/>
                </a:cubicBezTo>
                <a:cubicBezTo>
                  <a:pt x="6" y="102"/>
                  <a:pt x="6" y="102"/>
                  <a:pt x="6" y="102"/>
                </a:cubicBezTo>
                <a:cubicBezTo>
                  <a:pt x="3" y="93"/>
                  <a:pt x="3" y="93"/>
                  <a:pt x="3" y="93"/>
                </a:cubicBezTo>
                <a:cubicBezTo>
                  <a:pt x="0" y="86"/>
                  <a:pt x="0" y="87"/>
                  <a:pt x="3" y="80"/>
                </a:cubicBezTo>
                <a:cubicBezTo>
                  <a:pt x="5" y="77"/>
                  <a:pt x="0" y="74"/>
                  <a:pt x="7" y="74"/>
                </a:cubicBezTo>
                <a:cubicBezTo>
                  <a:pt x="12" y="74"/>
                  <a:pt x="26" y="70"/>
                  <a:pt x="29" y="66"/>
                </a:cubicBezTo>
                <a:cubicBezTo>
                  <a:pt x="32" y="61"/>
                  <a:pt x="31" y="59"/>
                  <a:pt x="30" y="54"/>
                </a:cubicBezTo>
                <a:cubicBezTo>
                  <a:pt x="28" y="50"/>
                  <a:pt x="32" y="50"/>
                  <a:pt x="32" y="46"/>
                </a:cubicBezTo>
                <a:cubicBezTo>
                  <a:pt x="32" y="30"/>
                  <a:pt x="41" y="31"/>
                  <a:pt x="54" y="31"/>
                </a:cubicBezTo>
                <a:cubicBezTo>
                  <a:pt x="63" y="49"/>
                  <a:pt x="71" y="41"/>
                  <a:pt x="86" y="36"/>
                </a:cubicBezTo>
                <a:cubicBezTo>
                  <a:pt x="92" y="35"/>
                  <a:pt x="93" y="35"/>
                  <a:pt x="97" y="38"/>
                </a:cubicBezTo>
                <a:cubicBezTo>
                  <a:pt x="102" y="42"/>
                  <a:pt x="116" y="37"/>
                  <a:pt x="118" y="43"/>
                </a:cubicBezTo>
                <a:cubicBezTo>
                  <a:pt x="121" y="51"/>
                  <a:pt x="122" y="46"/>
                  <a:pt x="127" y="44"/>
                </a:cubicBezTo>
                <a:cubicBezTo>
                  <a:pt x="132" y="43"/>
                  <a:pt x="142" y="47"/>
                  <a:pt x="145" y="51"/>
                </a:cubicBezTo>
                <a:cubicBezTo>
                  <a:pt x="145" y="52"/>
                  <a:pt x="149" y="56"/>
                  <a:pt x="150" y="55"/>
                </a:cubicBezTo>
                <a:cubicBezTo>
                  <a:pt x="151" y="55"/>
                  <a:pt x="157" y="49"/>
                  <a:pt x="157" y="48"/>
                </a:cubicBezTo>
                <a:cubicBezTo>
                  <a:pt x="150" y="46"/>
                  <a:pt x="141" y="43"/>
                  <a:pt x="138" y="36"/>
                </a:cubicBezTo>
                <a:cubicBezTo>
                  <a:pt x="135" y="31"/>
                  <a:pt x="138" y="30"/>
                  <a:pt x="139" y="25"/>
                </a:cubicBezTo>
                <a:cubicBezTo>
                  <a:pt x="140" y="20"/>
                  <a:pt x="136" y="12"/>
                  <a:pt x="137" y="6"/>
                </a:cubicBezTo>
                <a:cubicBezTo>
                  <a:pt x="137" y="0"/>
                  <a:pt x="143" y="7"/>
                  <a:pt x="145" y="8"/>
                </a:cubicBezTo>
                <a:cubicBezTo>
                  <a:pt x="149" y="9"/>
                  <a:pt x="153" y="3"/>
                  <a:pt x="154" y="0"/>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2" name="Freeform 31"/>
          <p:cNvSpPr>
            <a:spLocks noEditPoints="1"/>
          </p:cNvSpPr>
          <p:nvPr/>
        </p:nvSpPr>
        <p:spPr bwMode="auto">
          <a:xfrm>
            <a:off x="8590058" y="4862960"/>
            <a:ext cx="1261458" cy="890874"/>
          </a:xfrm>
          <a:custGeom>
            <a:avLst/>
            <a:gdLst/>
            <a:ahLst/>
            <a:cxnLst>
              <a:cxn ang="0">
                <a:pos x="423" y="271"/>
              </a:cxn>
              <a:cxn ang="0">
                <a:pos x="445" y="281"/>
              </a:cxn>
              <a:cxn ang="0">
                <a:pos x="439" y="276"/>
              </a:cxn>
              <a:cxn ang="0">
                <a:pos x="36" y="75"/>
              </a:cxn>
              <a:cxn ang="0">
                <a:pos x="56" y="67"/>
              </a:cxn>
              <a:cxn ang="0">
                <a:pos x="78" y="73"/>
              </a:cxn>
              <a:cxn ang="0">
                <a:pos x="99" y="36"/>
              </a:cxn>
              <a:cxn ang="0">
                <a:pos x="115" y="61"/>
              </a:cxn>
              <a:cxn ang="0">
                <a:pos x="152" y="51"/>
              </a:cxn>
              <a:cxn ang="0">
                <a:pos x="177" y="33"/>
              </a:cxn>
              <a:cxn ang="0">
                <a:pos x="190" y="25"/>
              </a:cxn>
              <a:cxn ang="0">
                <a:pos x="191" y="0"/>
              </a:cxn>
              <a:cxn ang="0">
                <a:pos x="230" y="39"/>
              </a:cxn>
              <a:cxn ang="0">
                <a:pos x="253" y="53"/>
              </a:cxn>
              <a:cxn ang="0">
                <a:pos x="275" y="76"/>
              </a:cxn>
              <a:cxn ang="0">
                <a:pos x="297" y="114"/>
              </a:cxn>
              <a:cxn ang="0">
                <a:pos x="327" y="105"/>
              </a:cxn>
              <a:cxn ang="0">
                <a:pos x="339" y="117"/>
              </a:cxn>
              <a:cxn ang="0">
                <a:pos x="364" y="142"/>
              </a:cxn>
              <a:cxn ang="0">
                <a:pos x="405" y="152"/>
              </a:cxn>
              <a:cxn ang="0">
                <a:pos x="464" y="155"/>
              </a:cxn>
              <a:cxn ang="0">
                <a:pos x="449" y="172"/>
              </a:cxn>
              <a:cxn ang="0">
                <a:pos x="456" y="178"/>
              </a:cxn>
              <a:cxn ang="0">
                <a:pos x="450" y="197"/>
              </a:cxn>
              <a:cxn ang="0">
                <a:pos x="429" y="202"/>
              </a:cxn>
              <a:cxn ang="0">
                <a:pos x="434" y="220"/>
              </a:cxn>
              <a:cxn ang="0">
                <a:pos x="440" y="255"/>
              </a:cxn>
              <a:cxn ang="0">
                <a:pos x="438" y="261"/>
              </a:cxn>
              <a:cxn ang="0">
                <a:pos x="409" y="261"/>
              </a:cxn>
              <a:cxn ang="0">
                <a:pos x="391" y="264"/>
              </a:cxn>
              <a:cxn ang="0">
                <a:pos x="392" y="254"/>
              </a:cxn>
              <a:cxn ang="0">
                <a:pos x="368" y="254"/>
              </a:cxn>
              <a:cxn ang="0">
                <a:pos x="361" y="245"/>
              </a:cxn>
              <a:cxn ang="0">
                <a:pos x="369" y="259"/>
              </a:cxn>
              <a:cxn ang="0">
                <a:pos x="341" y="265"/>
              </a:cxn>
              <a:cxn ang="0">
                <a:pos x="255" y="305"/>
              </a:cxn>
              <a:cxn ang="0">
                <a:pos x="153" y="304"/>
              </a:cxn>
              <a:cxn ang="0">
                <a:pos x="65" y="274"/>
              </a:cxn>
              <a:cxn ang="0">
                <a:pos x="0" y="245"/>
              </a:cxn>
              <a:cxn ang="0">
                <a:pos x="24" y="216"/>
              </a:cxn>
              <a:cxn ang="0">
                <a:pos x="47" y="197"/>
              </a:cxn>
              <a:cxn ang="0">
                <a:pos x="57" y="163"/>
              </a:cxn>
              <a:cxn ang="0">
                <a:pos x="31" y="141"/>
              </a:cxn>
              <a:cxn ang="0">
                <a:pos x="28" y="110"/>
              </a:cxn>
              <a:cxn ang="0">
                <a:pos x="22" y="80"/>
              </a:cxn>
            </a:cxnLst>
            <a:rect l="0" t="0" r="r" b="b"/>
            <a:pathLst>
              <a:path w="464" h="328">
                <a:moveTo>
                  <a:pt x="438" y="274"/>
                </a:moveTo>
                <a:cubicBezTo>
                  <a:pt x="436" y="276"/>
                  <a:pt x="431" y="270"/>
                  <a:pt x="429" y="269"/>
                </a:cubicBezTo>
                <a:cubicBezTo>
                  <a:pt x="426" y="267"/>
                  <a:pt x="426" y="271"/>
                  <a:pt x="423" y="271"/>
                </a:cubicBezTo>
                <a:cubicBezTo>
                  <a:pt x="424" y="271"/>
                  <a:pt x="427" y="273"/>
                  <a:pt x="428" y="274"/>
                </a:cubicBezTo>
                <a:cubicBezTo>
                  <a:pt x="432" y="277"/>
                  <a:pt x="435" y="278"/>
                  <a:pt x="439" y="279"/>
                </a:cubicBezTo>
                <a:cubicBezTo>
                  <a:pt x="441" y="280"/>
                  <a:pt x="443" y="281"/>
                  <a:pt x="445" y="281"/>
                </a:cubicBezTo>
                <a:cubicBezTo>
                  <a:pt x="448" y="283"/>
                  <a:pt x="449" y="284"/>
                  <a:pt x="449" y="279"/>
                </a:cubicBezTo>
                <a:cubicBezTo>
                  <a:pt x="449" y="278"/>
                  <a:pt x="447" y="279"/>
                  <a:pt x="446" y="278"/>
                </a:cubicBezTo>
                <a:cubicBezTo>
                  <a:pt x="443" y="278"/>
                  <a:pt x="441" y="276"/>
                  <a:pt x="439" y="276"/>
                </a:cubicBezTo>
                <a:cubicBezTo>
                  <a:pt x="438" y="274"/>
                  <a:pt x="438" y="274"/>
                  <a:pt x="438" y="274"/>
                </a:cubicBezTo>
                <a:close/>
                <a:moveTo>
                  <a:pt x="22" y="80"/>
                </a:moveTo>
                <a:cubicBezTo>
                  <a:pt x="27" y="80"/>
                  <a:pt x="34" y="70"/>
                  <a:pt x="36" y="75"/>
                </a:cubicBezTo>
                <a:cubicBezTo>
                  <a:pt x="39" y="84"/>
                  <a:pt x="43" y="74"/>
                  <a:pt x="45" y="73"/>
                </a:cubicBezTo>
                <a:cubicBezTo>
                  <a:pt x="46" y="72"/>
                  <a:pt x="48" y="72"/>
                  <a:pt x="49" y="71"/>
                </a:cubicBezTo>
                <a:cubicBezTo>
                  <a:pt x="51" y="70"/>
                  <a:pt x="52" y="63"/>
                  <a:pt x="56" y="67"/>
                </a:cubicBezTo>
                <a:cubicBezTo>
                  <a:pt x="60" y="70"/>
                  <a:pt x="58" y="69"/>
                  <a:pt x="64" y="70"/>
                </a:cubicBezTo>
                <a:cubicBezTo>
                  <a:pt x="67" y="71"/>
                  <a:pt x="66" y="76"/>
                  <a:pt x="70" y="76"/>
                </a:cubicBezTo>
                <a:cubicBezTo>
                  <a:pt x="72" y="77"/>
                  <a:pt x="78" y="76"/>
                  <a:pt x="78" y="73"/>
                </a:cubicBezTo>
                <a:cubicBezTo>
                  <a:pt x="79" y="68"/>
                  <a:pt x="88" y="67"/>
                  <a:pt x="81" y="62"/>
                </a:cubicBezTo>
                <a:cubicBezTo>
                  <a:pt x="75" y="57"/>
                  <a:pt x="78" y="50"/>
                  <a:pt x="79" y="43"/>
                </a:cubicBezTo>
                <a:cubicBezTo>
                  <a:pt x="81" y="34"/>
                  <a:pt x="94" y="40"/>
                  <a:pt x="99" y="36"/>
                </a:cubicBezTo>
                <a:cubicBezTo>
                  <a:pt x="100" y="41"/>
                  <a:pt x="97" y="44"/>
                  <a:pt x="97" y="48"/>
                </a:cubicBezTo>
                <a:cubicBezTo>
                  <a:pt x="97" y="51"/>
                  <a:pt x="101" y="52"/>
                  <a:pt x="102" y="54"/>
                </a:cubicBezTo>
                <a:cubicBezTo>
                  <a:pt x="105" y="58"/>
                  <a:pt x="107" y="71"/>
                  <a:pt x="115" y="61"/>
                </a:cubicBezTo>
                <a:cubicBezTo>
                  <a:pt x="118" y="56"/>
                  <a:pt x="118" y="55"/>
                  <a:pt x="125" y="55"/>
                </a:cubicBezTo>
                <a:cubicBezTo>
                  <a:pt x="131" y="55"/>
                  <a:pt x="138" y="43"/>
                  <a:pt x="145" y="48"/>
                </a:cubicBezTo>
                <a:cubicBezTo>
                  <a:pt x="147" y="50"/>
                  <a:pt x="149" y="51"/>
                  <a:pt x="152" y="51"/>
                </a:cubicBezTo>
                <a:cubicBezTo>
                  <a:pt x="159" y="49"/>
                  <a:pt x="155" y="47"/>
                  <a:pt x="157" y="44"/>
                </a:cubicBezTo>
                <a:cubicBezTo>
                  <a:pt x="161" y="44"/>
                  <a:pt x="168" y="43"/>
                  <a:pt x="171" y="42"/>
                </a:cubicBezTo>
                <a:cubicBezTo>
                  <a:pt x="176" y="40"/>
                  <a:pt x="174" y="36"/>
                  <a:pt x="177" y="33"/>
                </a:cubicBezTo>
                <a:cubicBezTo>
                  <a:pt x="184" y="26"/>
                  <a:pt x="184" y="26"/>
                  <a:pt x="184" y="26"/>
                </a:cubicBezTo>
                <a:cubicBezTo>
                  <a:pt x="184" y="26"/>
                  <a:pt x="184" y="26"/>
                  <a:pt x="184" y="26"/>
                </a:cubicBezTo>
                <a:cubicBezTo>
                  <a:pt x="188" y="26"/>
                  <a:pt x="192" y="31"/>
                  <a:pt x="190" y="25"/>
                </a:cubicBezTo>
                <a:cubicBezTo>
                  <a:pt x="189" y="23"/>
                  <a:pt x="187" y="19"/>
                  <a:pt x="189" y="17"/>
                </a:cubicBezTo>
                <a:cubicBezTo>
                  <a:pt x="190" y="14"/>
                  <a:pt x="185" y="12"/>
                  <a:pt x="187" y="9"/>
                </a:cubicBezTo>
                <a:cubicBezTo>
                  <a:pt x="190" y="5"/>
                  <a:pt x="189" y="5"/>
                  <a:pt x="191" y="0"/>
                </a:cubicBezTo>
                <a:cubicBezTo>
                  <a:pt x="196" y="2"/>
                  <a:pt x="194" y="7"/>
                  <a:pt x="203" y="7"/>
                </a:cubicBezTo>
                <a:cubicBezTo>
                  <a:pt x="215" y="7"/>
                  <a:pt x="216" y="15"/>
                  <a:pt x="221" y="26"/>
                </a:cubicBezTo>
                <a:cubicBezTo>
                  <a:pt x="223" y="32"/>
                  <a:pt x="230" y="33"/>
                  <a:pt x="230" y="39"/>
                </a:cubicBezTo>
                <a:cubicBezTo>
                  <a:pt x="230" y="44"/>
                  <a:pt x="235" y="46"/>
                  <a:pt x="238" y="48"/>
                </a:cubicBezTo>
                <a:cubicBezTo>
                  <a:pt x="241" y="49"/>
                  <a:pt x="240" y="55"/>
                  <a:pt x="246" y="53"/>
                </a:cubicBezTo>
                <a:cubicBezTo>
                  <a:pt x="251" y="51"/>
                  <a:pt x="249" y="51"/>
                  <a:pt x="253" y="53"/>
                </a:cubicBezTo>
                <a:cubicBezTo>
                  <a:pt x="256" y="55"/>
                  <a:pt x="257" y="48"/>
                  <a:pt x="260" y="50"/>
                </a:cubicBezTo>
                <a:cubicBezTo>
                  <a:pt x="264" y="51"/>
                  <a:pt x="267" y="53"/>
                  <a:pt x="272" y="54"/>
                </a:cubicBezTo>
                <a:cubicBezTo>
                  <a:pt x="273" y="62"/>
                  <a:pt x="279" y="68"/>
                  <a:pt x="275" y="76"/>
                </a:cubicBezTo>
                <a:cubicBezTo>
                  <a:pt x="273" y="79"/>
                  <a:pt x="273" y="83"/>
                  <a:pt x="272" y="86"/>
                </a:cubicBezTo>
                <a:cubicBezTo>
                  <a:pt x="267" y="96"/>
                  <a:pt x="263" y="89"/>
                  <a:pt x="271" y="100"/>
                </a:cubicBezTo>
                <a:cubicBezTo>
                  <a:pt x="277" y="108"/>
                  <a:pt x="284" y="117"/>
                  <a:pt x="297" y="114"/>
                </a:cubicBezTo>
                <a:cubicBezTo>
                  <a:pt x="300" y="113"/>
                  <a:pt x="321" y="102"/>
                  <a:pt x="323" y="99"/>
                </a:cubicBezTo>
                <a:cubicBezTo>
                  <a:pt x="327" y="94"/>
                  <a:pt x="331" y="92"/>
                  <a:pt x="335" y="98"/>
                </a:cubicBezTo>
                <a:cubicBezTo>
                  <a:pt x="339" y="104"/>
                  <a:pt x="328" y="103"/>
                  <a:pt x="327" y="105"/>
                </a:cubicBezTo>
                <a:cubicBezTo>
                  <a:pt x="327" y="106"/>
                  <a:pt x="329" y="107"/>
                  <a:pt x="330" y="107"/>
                </a:cubicBezTo>
                <a:cubicBezTo>
                  <a:pt x="332" y="109"/>
                  <a:pt x="330" y="114"/>
                  <a:pt x="334" y="113"/>
                </a:cubicBezTo>
                <a:cubicBezTo>
                  <a:pt x="340" y="112"/>
                  <a:pt x="345" y="111"/>
                  <a:pt x="339" y="117"/>
                </a:cubicBezTo>
                <a:cubicBezTo>
                  <a:pt x="335" y="122"/>
                  <a:pt x="336" y="128"/>
                  <a:pt x="344" y="129"/>
                </a:cubicBezTo>
                <a:cubicBezTo>
                  <a:pt x="346" y="130"/>
                  <a:pt x="346" y="132"/>
                  <a:pt x="349" y="132"/>
                </a:cubicBezTo>
                <a:cubicBezTo>
                  <a:pt x="355" y="133"/>
                  <a:pt x="366" y="135"/>
                  <a:pt x="364" y="142"/>
                </a:cubicBezTo>
                <a:cubicBezTo>
                  <a:pt x="360" y="155"/>
                  <a:pt x="369" y="150"/>
                  <a:pt x="377" y="149"/>
                </a:cubicBezTo>
                <a:cubicBezTo>
                  <a:pt x="383" y="148"/>
                  <a:pt x="387" y="151"/>
                  <a:pt x="392" y="153"/>
                </a:cubicBezTo>
                <a:cubicBezTo>
                  <a:pt x="396" y="154"/>
                  <a:pt x="401" y="152"/>
                  <a:pt x="405" y="152"/>
                </a:cubicBezTo>
                <a:cubicBezTo>
                  <a:pt x="460" y="155"/>
                  <a:pt x="460" y="155"/>
                  <a:pt x="460" y="155"/>
                </a:cubicBezTo>
                <a:cubicBezTo>
                  <a:pt x="464" y="155"/>
                  <a:pt x="464" y="155"/>
                  <a:pt x="464" y="155"/>
                </a:cubicBezTo>
                <a:cubicBezTo>
                  <a:pt x="464" y="155"/>
                  <a:pt x="464" y="155"/>
                  <a:pt x="464" y="155"/>
                </a:cubicBezTo>
                <a:cubicBezTo>
                  <a:pt x="463" y="158"/>
                  <a:pt x="464" y="163"/>
                  <a:pt x="462" y="166"/>
                </a:cubicBezTo>
                <a:cubicBezTo>
                  <a:pt x="460" y="169"/>
                  <a:pt x="455" y="166"/>
                  <a:pt x="452" y="167"/>
                </a:cubicBezTo>
                <a:cubicBezTo>
                  <a:pt x="449" y="167"/>
                  <a:pt x="451" y="171"/>
                  <a:pt x="449" y="172"/>
                </a:cubicBezTo>
                <a:cubicBezTo>
                  <a:pt x="445" y="173"/>
                  <a:pt x="443" y="166"/>
                  <a:pt x="442" y="166"/>
                </a:cubicBezTo>
                <a:cubicBezTo>
                  <a:pt x="441" y="169"/>
                  <a:pt x="441" y="179"/>
                  <a:pt x="446" y="178"/>
                </a:cubicBezTo>
                <a:cubicBezTo>
                  <a:pt x="452" y="177"/>
                  <a:pt x="450" y="181"/>
                  <a:pt x="456" y="178"/>
                </a:cubicBezTo>
                <a:cubicBezTo>
                  <a:pt x="459" y="177"/>
                  <a:pt x="456" y="183"/>
                  <a:pt x="456" y="185"/>
                </a:cubicBezTo>
                <a:cubicBezTo>
                  <a:pt x="457" y="191"/>
                  <a:pt x="450" y="189"/>
                  <a:pt x="448" y="192"/>
                </a:cubicBezTo>
                <a:cubicBezTo>
                  <a:pt x="446" y="193"/>
                  <a:pt x="450" y="195"/>
                  <a:pt x="450" y="197"/>
                </a:cubicBezTo>
                <a:cubicBezTo>
                  <a:pt x="450" y="199"/>
                  <a:pt x="445" y="201"/>
                  <a:pt x="444" y="202"/>
                </a:cubicBezTo>
                <a:cubicBezTo>
                  <a:pt x="440" y="204"/>
                  <a:pt x="438" y="203"/>
                  <a:pt x="434" y="201"/>
                </a:cubicBezTo>
                <a:cubicBezTo>
                  <a:pt x="430" y="198"/>
                  <a:pt x="431" y="197"/>
                  <a:pt x="429" y="202"/>
                </a:cubicBezTo>
                <a:cubicBezTo>
                  <a:pt x="426" y="206"/>
                  <a:pt x="436" y="205"/>
                  <a:pt x="433" y="208"/>
                </a:cubicBezTo>
                <a:cubicBezTo>
                  <a:pt x="433" y="208"/>
                  <a:pt x="429" y="209"/>
                  <a:pt x="431" y="210"/>
                </a:cubicBezTo>
                <a:cubicBezTo>
                  <a:pt x="431" y="213"/>
                  <a:pt x="432" y="219"/>
                  <a:pt x="434" y="220"/>
                </a:cubicBezTo>
                <a:cubicBezTo>
                  <a:pt x="436" y="222"/>
                  <a:pt x="440" y="222"/>
                  <a:pt x="442" y="224"/>
                </a:cubicBezTo>
                <a:cubicBezTo>
                  <a:pt x="447" y="230"/>
                  <a:pt x="446" y="236"/>
                  <a:pt x="448" y="243"/>
                </a:cubicBezTo>
                <a:cubicBezTo>
                  <a:pt x="450" y="251"/>
                  <a:pt x="442" y="249"/>
                  <a:pt x="440" y="255"/>
                </a:cubicBezTo>
                <a:cubicBezTo>
                  <a:pt x="439" y="263"/>
                  <a:pt x="439" y="263"/>
                  <a:pt x="439" y="263"/>
                </a:cubicBezTo>
                <a:cubicBezTo>
                  <a:pt x="439" y="263"/>
                  <a:pt x="439" y="263"/>
                  <a:pt x="439" y="263"/>
                </a:cubicBezTo>
                <a:cubicBezTo>
                  <a:pt x="438" y="262"/>
                  <a:pt x="438" y="261"/>
                  <a:pt x="438" y="261"/>
                </a:cubicBezTo>
                <a:cubicBezTo>
                  <a:pt x="433" y="260"/>
                  <a:pt x="428" y="264"/>
                  <a:pt x="423" y="261"/>
                </a:cubicBezTo>
                <a:cubicBezTo>
                  <a:pt x="421" y="260"/>
                  <a:pt x="411" y="252"/>
                  <a:pt x="410" y="254"/>
                </a:cubicBezTo>
                <a:cubicBezTo>
                  <a:pt x="409" y="256"/>
                  <a:pt x="410" y="259"/>
                  <a:pt x="409" y="261"/>
                </a:cubicBezTo>
                <a:cubicBezTo>
                  <a:pt x="408" y="266"/>
                  <a:pt x="420" y="268"/>
                  <a:pt x="421" y="270"/>
                </a:cubicBezTo>
                <a:cubicBezTo>
                  <a:pt x="417" y="270"/>
                  <a:pt x="413" y="268"/>
                  <a:pt x="409" y="267"/>
                </a:cubicBezTo>
                <a:cubicBezTo>
                  <a:pt x="403" y="265"/>
                  <a:pt x="397" y="264"/>
                  <a:pt x="391" y="264"/>
                </a:cubicBezTo>
                <a:cubicBezTo>
                  <a:pt x="391" y="263"/>
                  <a:pt x="380" y="265"/>
                  <a:pt x="378" y="265"/>
                </a:cubicBezTo>
                <a:cubicBezTo>
                  <a:pt x="375" y="266"/>
                  <a:pt x="376" y="262"/>
                  <a:pt x="378" y="261"/>
                </a:cubicBezTo>
                <a:cubicBezTo>
                  <a:pt x="380" y="260"/>
                  <a:pt x="394" y="257"/>
                  <a:pt x="392" y="254"/>
                </a:cubicBezTo>
                <a:cubicBezTo>
                  <a:pt x="390" y="251"/>
                  <a:pt x="389" y="248"/>
                  <a:pt x="385" y="248"/>
                </a:cubicBezTo>
                <a:cubicBezTo>
                  <a:pt x="380" y="248"/>
                  <a:pt x="376" y="257"/>
                  <a:pt x="373" y="256"/>
                </a:cubicBezTo>
                <a:cubicBezTo>
                  <a:pt x="372" y="255"/>
                  <a:pt x="364" y="256"/>
                  <a:pt x="368" y="254"/>
                </a:cubicBezTo>
                <a:cubicBezTo>
                  <a:pt x="374" y="249"/>
                  <a:pt x="369" y="250"/>
                  <a:pt x="367" y="247"/>
                </a:cubicBezTo>
                <a:cubicBezTo>
                  <a:pt x="366" y="244"/>
                  <a:pt x="368" y="241"/>
                  <a:pt x="367" y="239"/>
                </a:cubicBezTo>
                <a:cubicBezTo>
                  <a:pt x="367" y="238"/>
                  <a:pt x="362" y="244"/>
                  <a:pt x="361" y="245"/>
                </a:cubicBezTo>
                <a:cubicBezTo>
                  <a:pt x="360" y="247"/>
                  <a:pt x="357" y="249"/>
                  <a:pt x="354" y="250"/>
                </a:cubicBezTo>
                <a:cubicBezTo>
                  <a:pt x="341" y="256"/>
                  <a:pt x="353" y="256"/>
                  <a:pt x="359" y="257"/>
                </a:cubicBezTo>
                <a:cubicBezTo>
                  <a:pt x="361" y="258"/>
                  <a:pt x="375" y="256"/>
                  <a:pt x="369" y="259"/>
                </a:cubicBezTo>
                <a:cubicBezTo>
                  <a:pt x="369" y="260"/>
                  <a:pt x="373" y="262"/>
                  <a:pt x="375" y="262"/>
                </a:cubicBezTo>
                <a:cubicBezTo>
                  <a:pt x="377" y="263"/>
                  <a:pt x="369" y="263"/>
                  <a:pt x="367" y="263"/>
                </a:cubicBezTo>
                <a:cubicBezTo>
                  <a:pt x="358" y="261"/>
                  <a:pt x="350" y="267"/>
                  <a:pt x="341" y="265"/>
                </a:cubicBezTo>
                <a:cubicBezTo>
                  <a:pt x="333" y="263"/>
                  <a:pt x="335" y="271"/>
                  <a:pt x="329" y="274"/>
                </a:cubicBezTo>
                <a:cubicBezTo>
                  <a:pt x="318" y="279"/>
                  <a:pt x="316" y="284"/>
                  <a:pt x="305" y="288"/>
                </a:cubicBezTo>
                <a:cubicBezTo>
                  <a:pt x="255" y="305"/>
                  <a:pt x="255" y="305"/>
                  <a:pt x="255" y="305"/>
                </a:cubicBezTo>
                <a:cubicBezTo>
                  <a:pt x="242" y="316"/>
                  <a:pt x="232" y="322"/>
                  <a:pt x="215" y="318"/>
                </a:cubicBezTo>
                <a:cubicBezTo>
                  <a:pt x="210" y="317"/>
                  <a:pt x="211" y="321"/>
                  <a:pt x="207" y="323"/>
                </a:cubicBezTo>
                <a:cubicBezTo>
                  <a:pt x="199" y="328"/>
                  <a:pt x="160" y="310"/>
                  <a:pt x="153" y="304"/>
                </a:cubicBezTo>
                <a:cubicBezTo>
                  <a:pt x="140" y="292"/>
                  <a:pt x="134" y="296"/>
                  <a:pt x="119" y="292"/>
                </a:cubicBezTo>
                <a:cubicBezTo>
                  <a:pt x="107" y="291"/>
                  <a:pt x="93" y="293"/>
                  <a:pt x="82" y="289"/>
                </a:cubicBezTo>
                <a:cubicBezTo>
                  <a:pt x="75" y="287"/>
                  <a:pt x="71" y="279"/>
                  <a:pt x="65" y="274"/>
                </a:cubicBezTo>
                <a:cubicBezTo>
                  <a:pt x="51" y="265"/>
                  <a:pt x="31" y="254"/>
                  <a:pt x="14" y="254"/>
                </a:cubicBezTo>
                <a:cubicBezTo>
                  <a:pt x="11" y="254"/>
                  <a:pt x="5" y="250"/>
                  <a:pt x="0" y="245"/>
                </a:cubicBezTo>
                <a:cubicBezTo>
                  <a:pt x="0" y="245"/>
                  <a:pt x="0" y="245"/>
                  <a:pt x="0" y="245"/>
                </a:cubicBezTo>
                <a:cubicBezTo>
                  <a:pt x="13" y="239"/>
                  <a:pt x="13" y="239"/>
                  <a:pt x="13" y="239"/>
                </a:cubicBezTo>
                <a:cubicBezTo>
                  <a:pt x="17" y="236"/>
                  <a:pt x="24" y="234"/>
                  <a:pt x="24" y="228"/>
                </a:cubicBezTo>
                <a:cubicBezTo>
                  <a:pt x="24" y="224"/>
                  <a:pt x="24" y="220"/>
                  <a:pt x="24" y="216"/>
                </a:cubicBezTo>
                <a:cubicBezTo>
                  <a:pt x="24" y="211"/>
                  <a:pt x="27" y="214"/>
                  <a:pt x="30" y="215"/>
                </a:cubicBezTo>
                <a:cubicBezTo>
                  <a:pt x="33" y="216"/>
                  <a:pt x="45" y="215"/>
                  <a:pt x="41" y="209"/>
                </a:cubicBezTo>
                <a:cubicBezTo>
                  <a:pt x="36" y="201"/>
                  <a:pt x="45" y="203"/>
                  <a:pt x="47" y="197"/>
                </a:cubicBezTo>
                <a:cubicBezTo>
                  <a:pt x="52" y="196"/>
                  <a:pt x="54" y="193"/>
                  <a:pt x="52" y="188"/>
                </a:cubicBezTo>
                <a:cubicBezTo>
                  <a:pt x="50" y="182"/>
                  <a:pt x="54" y="181"/>
                  <a:pt x="53" y="176"/>
                </a:cubicBezTo>
                <a:cubicBezTo>
                  <a:pt x="52" y="168"/>
                  <a:pt x="67" y="171"/>
                  <a:pt x="57" y="163"/>
                </a:cubicBezTo>
                <a:cubicBezTo>
                  <a:pt x="55" y="162"/>
                  <a:pt x="54" y="160"/>
                  <a:pt x="51" y="159"/>
                </a:cubicBezTo>
                <a:cubicBezTo>
                  <a:pt x="44" y="156"/>
                  <a:pt x="42" y="161"/>
                  <a:pt x="43" y="151"/>
                </a:cubicBezTo>
                <a:cubicBezTo>
                  <a:pt x="44" y="141"/>
                  <a:pt x="31" y="150"/>
                  <a:pt x="31" y="141"/>
                </a:cubicBezTo>
                <a:cubicBezTo>
                  <a:pt x="31" y="138"/>
                  <a:pt x="35" y="136"/>
                  <a:pt x="34" y="133"/>
                </a:cubicBezTo>
                <a:cubicBezTo>
                  <a:pt x="33" y="128"/>
                  <a:pt x="30" y="125"/>
                  <a:pt x="29" y="119"/>
                </a:cubicBezTo>
                <a:cubicBezTo>
                  <a:pt x="31" y="117"/>
                  <a:pt x="32" y="111"/>
                  <a:pt x="28" y="110"/>
                </a:cubicBezTo>
                <a:cubicBezTo>
                  <a:pt x="25" y="109"/>
                  <a:pt x="23" y="109"/>
                  <a:pt x="22" y="105"/>
                </a:cubicBezTo>
                <a:cubicBezTo>
                  <a:pt x="22" y="102"/>
                  <a:pt x="13" y="98"/>
                  <a:pt x="16" y="94"/>
                </a:cubicBezTo>
                <a:cubicBezTo>
                  <a:pt x="20" y="90"/>
                  <a:pt x="22" y="85"/>
                  <a:pt x="22" y="80"/>
                </a:cubicBezTo>
                <a:close/>
              </a:path>
            </a:pathLst>
          </a:custGeom>
          <a:solidFill>
            <a:srgbClr val="CE8E4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32"/>
          <p:cNvSpPr>
            <a:spLocks/>
          </p:cNvSpPr>
          <p:nvPr/>
        </p:nvSpPr>
        <p:spPr bwMode="auto">
          <a:xfrm>
            <a:off x="9748439" y="5047028"/>
            <a:ext cx="1020946" cy="1018492"/>
          </a:xfrm>
          <a:custGeom>
            <a:avLst/>
            <a:gdLst/>
            <a:ahLst/>
            <a:cxnLst>
              <a:cxn ang="0">
                <a:pos x="41" y="82"/>
              </a:cxn>
              <a:cxn ang="0">
                <a:pos x="52" y="76"/>
              </a:cxn>
              <a:cxn ang="0">
                <a:pos x="61" y="70"/>
              </a:cxn>
              <a:cxn ang="0">
                <a:pos x="67" y="65"/>
              </a:cxn>
              <a:cxn ang="0">
                <a:pos x="73" y="55"/>
              </a:cxn>
              <a:cxn ang="0">
                <a:pos x="81" y="40"/>
              </a:cxn>
              <a:cxn ang="0">
                <a:pos x="84" y="20"/>
              </a:cxn>
              <a:cxn ang="0">
                <a:pos x="89" y="6"/>
              </a:cxn>
              <a:cxn ang="0">
                <a:pos x="105" y="4"/>
              </a:cxn>
              <a:cxn ang="0">
                <a:pos x="119" y="19"/>
              </a:cxn>
              <a:cxn ang="0">
                <a:pos x="132" y="50"/>
              </a:cxn>
              <a:cxn ang="0">
                <a:pos x="145" y="63"/>
              </a:cxn>
              <a:cxn ang="0">
                <a:pos x="173" y="42"/>
              </a:cxn>
              <a:cxn ang="0">
                <a:pos x="206" y="19"/>
              </a:cxn>
              <a:cxn ang="0">
                <a:pos x="230" y="11"/>
              </a:cxn>
              <a:cxn ang="0">
                <a:pos x="239" y="23"/>
              </a:cxn>
              <a:cxn ang="0">
                <a:pos x="254" y="46"/>
              </a:cxn>
              <a:cxn ang="0">
                <a:pos x="258" y="60"/>
              </a:cxn>
              <a:cxn ang="0">
                <a:pos x="272" y="70"/>
              </a:cxn>
              <a:cxn ang="0">
                <a:pos x="273" y="74"/>
              </a:cxn>
              <a:cxn ang="0">
                <a:pos x="274" y="81"/>
              </a:cxn>
              <a:cxn ang="0">
                <a:pos x="298" y="102"/>
              </a:cxn>
              <a:cxn ang="0">
                <a:pos x="321" y="125"/>
              </a:cxn>
              <a:cxn ang="0">
                <a:pos x="356" y="164"/>
              </a:cxn>
              <a:cxn ang="0">
                <a:pos x="371" y="193"/>
              </a:cxn>
              <a:cxn ang="0">
                <a:pos x="245" y="210"/>
              </a:cxn>
              <a:cxn ang="0">
                <a:pos x="210" y="311"/>
              </a:cxn>
              <a:cxn ang="0">
                <a:pos x="205" y="334"/>
              </a:cxn>
              <a:cxn ang="0">
                <a:pos x="200" y="367"/>
              </a:cxn>
              <a:cxn ang="0">
                <a:pos x="195" y="374"/>
              </a:cxn>
              <a:cxn ang="0">
                <a:pos x="136" y="306"/>
              </a:cxn>
              <a:cxn ang="0">
                <a:pos x="73" y="249"/>
              </a:cxn>
              <a:cxn ang="0">
                <a:pos x="29" y="216"/>
              </a:cxn>
              <a:cxn ang="0">
                <a:pos x="37" y="214"/>
              </a:cxn>
              <a:cxn ang="0">
                <a:pos x="13" y="195"/>
              </a:cxn>
              <a:cxn ang="0">
                <a:pos x="14" y="187"/>
              </a:cxn>
              <a:cxn ang="0">
                <a:pos x="16" y="156"/>
              </a:cxn>
              <a:cxn ang="0">
                <a:pos x="5" y="142"/>
              </a:cxn>
              <a:cxn ang="0">
                <a:pos x="3" y="134"/>
              </a:cxn>
              <a:cxn ang="0">
                <a:pos x="18" y="134"/>
              </a:cxn>
              <a:cxn ang="0">
                <a:pos x="22" y="124"/>
              </a:cxn>
              <a:cxn ang="0">
                <a:pos x="30" y="110"/>
              </a:cxn>
              <a:cxn ang="0">
                <a:pos x="16" y="98"/>
              </a:cxn>
              <a:cxn ang="0">
                <a:pos x="26" y="99"/>
              </a:cxn>
              <a:cxn ang="0">
                <a:pos x="38" y="87"/>
              </a:cxn>
            </a:cxnLst>
            <a:rect l="0" t="0" r="r" b="b"/>
            <a:pathLst>
              <a:path w="376" h="374">
                <a:moveTo>
                  <a:pt x="38" y="87"/>
                </a:moveTo>
                <a:cubicBezTo>
                  <a:pt x="40" y="85"/>
                  <a:pt x="41" y="84"/>
                  <a:pt x="41" y="82"/>
                </a:cubicBezTo>
                <a:cubicBezTo>
                  <a:pt x="42" y="78"/>
                  <a:pt x="44" y="77"/>
                  <a:pt x="48" y="76"/>
                </a:cubicBezTo>
                <a:cubicBezTo>
                  <a:pt x="49" y="76"/>
                  <a:pt x="50" y="77"/>
                  <a:pt x="52" y="76"/>
                </a:cubicBezTo>
                <a:cubicBezTo>
                  <a:pt x="53" y="76"/>
                  <a:pt x="55" y="75"/>
                  <a:pt x="56" y="74"/>
                </a:cubicBezTo>
                <a:cubicBezTo>
                  <a:pt x="61" y="70"/>
                  <a:pt x="61" y="70"/>
                  <a:pt x="61" y="70"/>
                </a:cubicBezTo>
                <a:cubicBezTo>
                  <a:pt x="61" y="70"/>
                  <a:pt x="61" y="70"/>
                  <a:pt x="61" y="70"/>
                </a:cubicBezTo>
                <a:cubicBezTo>
                  <a:pt x="63" y="69"/>
                  <a:pt x="65" y="66"/>
                  <a:pt x="67" y="65"/>
                </a:cubicBezTo>
                <a:cubicBezTo>
                  <a:pt x="68" y="63"/>
                  <a:pt x="68" y="61"/>
                  <a:pt x="69" y="59"/>
                </a:cubicBezTo>
                <a:cubicBezTo>
                  <a:pt x="70" y="58"/>
                  <a:pt x="72" y="57"/>
                  <a:pt x="73" y="55"/>
                </a:cubicBezTo>
                <a:cubicBezTo>
                  <a:pt x="74" y="53"/>
                  <a:pt x="75" y="51"/>
                  <a:pt x="76" y="49"/>
                </a:cubicBezTo>
                <a:cubicBezTo>
                  <a:pt x="77" y="45"/>
                  <a:pt x="79" y="43"/>
                  <a:pt x="81" y="40"/>
                </a:cubicBezTo>
                <a:cubicBezTo>
                  <a:pt x="83" y="39"/>
                  <a:pt x="89" y="33"/>
                  <a:pt x="88" y="30"/>
                </a:cubicBezTo>
                <a:cubicBezTo>
                  <a:pt x="87" y="28"/>
                  <a:pt x="83" y="22"/>
                  <a:pt x="84" y="20"/>
                </a:cubicBezTo>
                <a:cubicBezTo>
                  <a:pt x="85" y="17"/>
                  <a:pt x="88" y="17"/>
                  <a:pt x="89" y="15"/>
                </a:cubicBezTo>
                <a:cubicBezTo>
                  <a:pt x="90" y="12"/>
                  <a:pt x="84" y="8"/>
                  <a:pt x="89" y="6"/>
                </a:cubicBezTo>
                <a:cubicBezTo>
                  <a:pt x="92" y="5"/>
                  <a:pt x="97" y="0"/>
                  <a:pt x="100" y="3"/>
                </a:cubicBezTo>
                <a:cubicBezTo>
                  <a:pt x="102" y="5"/>
                  <a:pt x="103" y="4"/>
                  <a:pt x="105" y="4"/>
                </a:cubicBezTo>
                <a:cubicBezTo>
                  <a:pt x="109" y="5"/>
                  <a:pt x="110" y="8"/>
                  <a:pt x="112" y="8"/>
                </a:cubicBezTo>
                <a:cubicBezTo>
                  <a:pt x="115" y="13"/>
                  <a:pt x="118" y="12"/>
                  <a:pt x="119" y="19"/>
                </a:cubicBezTo>
                <a:cubicBezTo>
                  <a:pt x="120" y="25"/>
                  <a:pt x="120" y="26"/>
                  <a:pt x="118" y="32"/>
                </a:cubicBezTo>
                <a:cubicBezTo>
                  <a:pt x="116" y="37"/>
                  <a:pt x="125" y="51"/>
                  <a:pt x="132" y="50"/>
                </a:cubicBezTo>
                <a:cubicBezTo>
                  <a:pt x="141" y="49"/>
                  <a:pt x="131" y="58"/>
                  <a:pt x="140" y="59"/>
                </a:cubicBezTo>
                <a:cubicBezTo>
                  <a:pt x="144" y="60"/>
                  <a:pt x="144" y="58"/>
                  <a:pt x="145" y="63"/>
                </a:cubicBezTo>
                <a:cubicBezTo>
                  <a:pt x="145" y="68"/>
                  <a:pt x="152" y="62"/>
                  <a:pt x="153" y="60"/>
                </a:cubicBezTo>
                <a:cubicBezTo>
                  <a:pt x="158" y="53"/>
                  <a:pt x="164" y="42"/>
                  <a:pt x="173" y="42"/>
                </a:cubicBezTo>
                <a:cubicBezTo>
                  <a:pt x="184" y="42"/>
                  <a:pt x="182" y="38"/>
                  <a:pt x="187" y="32"/>
                </a:cubicBezTo>
                <a:cubicBezTo>
                  <a:pt x="195" y="31"/>
                  <a:pt x="200" y="24"/>
                  <a:pt x="206" y="19"/>
                </a:cubicBezTo>
                <a:cubicBezTo>
                  <a:pt x="209" y="16"/>
                  <a:pt x="215" y="10"/>
                  <a:pt x="219" y="9"/>
                </a:cubicBezTo>
                <a:cubicBezTo>
                  <a:pt x="224" y="9"/>
                  <a:pt x="226" y="10"/>
                  <a:pt x="230" y="11"/>
                </a:cubicBezTo>
                <a:cubicBezTo>
                  <a:pt x="232" y="11"/>
                  <a:pt x="234" y="11"/>
                  <a:pt x="236" y="11"/>
                </a:cubicBezTo>
                <a:cubicBezTo>
                  <a:pt x="239" y="11"/>
                  <a:pt x="239" y="21"/>
                  <a:pt x="239" y="23"/>
                </a:cubicBezTo>
                <a:cubicBezTo>
                  <a:pt x="240" y="30"/>
                  <a:pt x="245" y="31"/>
                  <a:pt x="251" y="33"/>
                </a:cubicBezTo>
                <a:cubicBezTo>
                  <a:pt x="258" y="35"/>
                  <a:pt x="251" y="41"/>
                  <a:pt x="254" y="46"/>
                </a:cubicBezTo>
                <a:cubicBezTo>
                  <a:pt x="256" y="50"/>
                  <a:pt x="256" y="49"/>
                  <a:pt x="253" y="53"/>
                </a:cubicBezTo>
                <a:cubicBezTo>
                  <a:pt x="250" y="57"/>
                  <a:pt x="254" y="58"/>
                  <a:pt x="258" y="60"/>
                </a:cubicBezTo>
                <a:cubicBezTo>
                  <a:pt x="263" y="63"/>
                  <a:pt x="268" y="60"/>
                  <a:pt x="272" y="61"/>
                </a:cubicBezTo>
                <a:cubicBezTo>
                  <a:pt x="275" y="62"/>
                  <a:pt x="272" y="68"/>
                  <a:pt x="272" y="70"/>
                </a:cubicBezTo>
                <a:cubicBezTo>
                  <a:pt x="272" y="72"/>
                  <a:pt x="273" y="73"/>
                  <a:pt x="273" y="75"/>
                </a:cubicBezTo>
                <a:cubicBezTo>
                  <a:pt x="273" y="75"/>
                  <a:pt x="273" y="75"/>
                  <a:pt x="273" y="74"/>
                </a:cubicBezTo>
                <a:cubicBezTo>
                  <a:pt x="274" y="81"/>
                  <a:pt x="274" y="81"/>
                  <a:pt x="274" y="81"/>
                </a:cubicBezTo>
                <a:cubicBezTo>
                  <a:pt x="274" y="81"/>
                  <a:pt x="274" y="81"/>
                  <a:pt x="274" y="81"/>
                </a:cubicBezTo>
                <a:cubicBezTo>
                  <a:pt x="277" y="87"/>
                  <a:pt x="290" y="87"/>
                  <a:pt x="291" y="91"/>
                </a:cubicBezTo>
                <a:cubicBezTo>
                  <a:pt x="292" y="96"/>
                  <a:pt x="293" y="100"/>
                  <a:pt x="298" y="102"/>
                </a:cubicBezTo>
                <a:cubicBezTo>
                  <a:pt x="303" y="105"/>
                  <a:pt x="305" y="110"/>
                  <a:pt x="307" y="114"/>
                </a:cubicBezTo>
                <a:cubicBezTo>
                  <a:pt x="312" y="125"/>
                  <a:pt x="317" y="115"/>
                  <a:pt x="321" y="125"/>
                </a:cubicBezTo>
                <a:cubicBezTo>
                  <a:pt x="322" y="131"/>
                  <a:pt x="333" y="130"/>
                  <a:pt x="338" y="131"/>
                </a:cubicBezTo>
                <a:cubicBezTo>
                  <a:pt x="357" y="135"/>
                  <a:pt x="342" y="156"/>
                  <a:pt x="356" y="164"/>
                </a:cubicBezTo>
                <a:cubicBezTo>
                  <a:pt x="363" y="168"/>
                  <a:pt x="376" y="165"/>
                  <a:pt x="376" y="174"/>
                </a:cubicBezTo>
                <a:cubicBezTo>
                  <a:pt x="376" y="180"/>
                  <a:pt x="372" y="187"/>
                  <a:pt x="371" y="193"/>
                </a:cubicBezTo>
                <a:cubicBezTo>
                  <a:pt x="370" y="199"/>
                  <a:pt x="373" y="202"/>
                  <a:pt x="373" y="207"/>
                </a:cubicBezTo>
                <a:cubicBezTo>
                  <a:pt x="245" y="210"/>
                  <a:pt x="245" y="210"/>
                  <a:pt x="245" y="210"/>
                </a:cubicBezTo>
                <a:cubicBezTo>
                  <a:pt x="197" y="295"/>
                  <a:pt x="197" y="295"/>
                  <a:pt x="197" y="295"/>
                </a:cubicBezTo>
                <a:cubicBezTo>
                  <a:pt x="197" y="301"/>
                  <a:pt x="207" y="307"/>
                  <a:pt x="210" y="311"/>
                </a:cubicBezTo>
                <a:cubicBezTo>
                  <a:pt x="215" y="318"/>
                  <a:pt x="209" y="320"/>
                  <a:pt x="206" y="324"/>
                </a:cubicBezTo>
                <a:cubicBezTo>
                  <a:pt x="202" y="329"/>
                  <a:pt x="206" y="330"/>
                  <a:pt x="205" y="334"/>
                </a:cubicBezTo>
                <a:cubicBezTo>
                  <a:pt x="204" y="340"/>
                  <a:pt x="201" y="341"/>
                  <a:pt x="203" y="348"/>
                </a:cubicBezTo>
                <a:cubicBezTo>
                  <a:pt x="206" y="357"/>
                  <a:pt x="203" y="360"/>
                  <a:pt x="200" y="367"/>
                </a:cubicBezTo>
                <a:cubicBezTo>
                  <a:pt x="195" y="374"/>
                  <a:pt x="195" y="374"/>
                  <a:pt x="195" y="374"/>
                </a:cubicBezTo>
                <a:cubicBezTo>
                  <a:pt x="195" y="374"/>
                  <a:pt x="195" y="374"/>
                  <a:pt x="195" y="374"/>
                </a:cubicBezTo>
                <a:cubicBezTo>
                  <a:pt x="184" y="363"/>
                  <a:pt x="175" y="351"/>
                  <a:pt x="165" y="340"/>
                </a:cubicBezTo>
                <a:cubicBezTo>
                  <a:pt x="136" y="306"/>
                  <a:pt x="136" y="306"/>
                  <a:pt x="136" y="306"/>
                </a:cubicBezTo>
                <a:cubicBezTo>
                  <a:pt x="132" y="300"/>
                  <a:pt x="121" y="297"/>
                  <a:pt x="116" y="290"/>
                </a:cubicBezTo>
                <a:cubicBezTo>
                  <a:pt x="102" y="276"/>
                  <a:pt x="90" y="261"/>
                  <a:pt x="73" y="249"/>
                </a:cubicBezTo>
                <a:cubicBezTo>
                  <a:pt x="38" y="222"/>
                  <a:pt x="38" y="222"/>
                  <a:pt x="38" y="222"/>
                </a:cubicBezTo>
                <a:cubicBezTo>
                  <a:pt x="35" y="220"/>
                  <a:pt x="32" y="218"/>
                  <a:pt x="29" y="216"/>
                </a:cubicBezTo>
                <a:cubicBezTo>
                  <a:pt x="24" y="215"/>
                  <a:pt x="29" y="216"/>
                  <a:pt x="31" y="215"/>
                </a:cubicBezTo>
                <a:cubicBezTo>
                  <a:pt x="32" y="214"/>
                  <a:pt x="37" y="215"/>
                  <a:pt x="37" y="214"/>
                </a:cubicBezTo>
                <a:cubicBezTo>
                  <a:pt x="38" y="209"/>
                  <a:pt x="17" y="202"/>
                  <a:pt x="14" y="199"/>
                </a:cubicBezTo>
                <a:cubicBezTo>
                  <a:pt x="13" y="198"/>
                  <a:pt x="13" y="196"/>
                  <a:pt x="13" y="195"/>
                </a:cubicBezTo>
                <a:cubicBezTo>
                  <a:pt x="13" y="195"/>
                  <a:pt x="13" y="195"/>
                  <a:pt x="13" y="195"/>
                </a:cubicBezTo>
                <a:cubicBezTo>
                  <a:pt x="14" y="187"/>
                  <a:pt x="14" y="187"/>
                  <a:pt x="14" y="187"/>
                </a:cubicBezTo>
                <a:cubicBezTo>
                  <a:pt x="16" y="181"/>
                  <a:pt x="24" y="183"/>
                  <a:pt x="22" y="175"/>
                </a:cubicBezTo>
                <a:cubicBezTo>
                  <a:pt x="20" y="168"/>
                  <a:pt x="21" y="162"/>
                  <a:pt x="16" y="156"/>
                </a:cubicBezTo>
                <a:cubicBezTo>
                  <a:pt x="14" y="154"/>
                  <a:pt x="10" y="154"/>
                  <a:pt x="8" y="152"/>
                </a:cubicBezTo>
                <a:cubicBezTo>
                  <a:pt x="6" y="151"/>
                  <a:pt x="5" y="145"/>
                  <a:pt x="5" y="142"/>
                </a:cubicBezTo>
                <a:cubicBezTo>
                  <a:pt x="3" y="141"/>
                  <a:pt x="7" y="140"/>
                  <a:pt x="7" y="140"/>
                </a:cubicBezTo>
                <a:cubicBezTo>
                  <a:pt x="10" y="137"/>
                  <a:pt x="0" y="138"/>
                  <a:pt x="3" y="134"/>
                </a:cubicBezTo>
                <a:cubicBezTo>
                  <a:pt x="5" y="129"/>
                  <a:pt x="4" y="130"/>
                  <a:pt x="8" y="133"/>
                </a:cubicBezTo>
                <a:cubicBezTo>
                  <a:pt x="12" y="135"/>
                  <a:pt x="14" y="136"/>
                  <a:pt x="18" y="134"/>
                </a:cubicBezTo>
                <a:cubicBezTo>
                  <a:pt x="19" y="133"/>
                  <a:pt x="24" y="131"/>
                  <a:pt x="24" y="129"/>
                </a:cubicBezTo>
                <a:cubicBezTo>
                  <a:pt x="24" y="127"/>
                  <a:pt x="20" y="125"/>
                  <a:pt x="22" y="124"/>
                </a:cubicBezTo>
                <a:cubicBezTo>
                  <a:pt x="24" y="121"/>
                  <a:pt x="31" y="123"/>
                  <a:pt x="30" y="117"/>
                </a:cubicBezTo>
                <a:cubicBezTo>
                  <a:pt x="30" y="115"/>
                  <a:pt x="33" y="109"/>
                  <a:pt x="30" y="110"/>
                </a:cubicBezTo>
                <a:cubicBezTo>
                  <a:pt x="24" y="113"/>
                  <a:pt x="26" y="109"/>
                  <a:pt x="20" y="110"/>
                </a:cubicBezTo>
                <a:cubicBezTo>
                  <a:pt x="15" y="111"/>
                  <a:pt x="15" y="101"/>
                  <a:pt x="16" y="98"/>
                </a:cubicBezTo>
                <a:cubicBezTo>
                  <a:pt x="17" y="98"/>
                  <a:pt x="19" y="105"/>
                  <a:pt x="23" y="104"/>
                </a:cubicBezTo>
                <a:cubicBezTo>
                  <a:pt x="25" y="103"/>
                  <a:pt x="23" y="99"/>
                  <a:pt x="26" y="99"/>
                </a:cubicBezTo>
                <a:cubicBezTo>
                  <a:pt x="29" y="98"/>
                  <a:pt x="34" y="101"/>
                  <a:pt x="36" y="98"/>
                </a:cubicBezTo>
                <a:cubicBezTo>
                  <a:pt x="38" y="95"/>
                  <a:pt x="37" y="90"/>
                  <a:pt x="38" y="8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4" name="Freeform 33"/>
          <p:cNvSpPr>
            <a:spLocks/>
          </p:cNvSpPr>
          <p:nvPr/>
        </p:nvSpPr>
        <p:spPr bwMode="auto">
          <a:xfrm>
            <a:off x="9782798" y="4862960"/>
            <a:ext cx="829519" cy="404943"/>
          </a:xfrm>
          <a:custGeom>
            <a:avLst/>
            <a:gdLst/>
            <a:ahLst/>
            <a:cxnLst>
              <a:cxn ang="0">
                <a:pos x="260" y="142"/>
              </a:cxn>
              <a:cxn ang="0">
                <a:pos x="259" y="138"/>
              </a:cxn>
              <a:cxn ang="0">
                <a:pos x="245" y="128"/>
              </a:cxn>
              <a:cxn ang="0">
                <a:pos x="241" y="114"/>
              </a:cxn>
              <a:cxn ang="0">
                <a:pos x="226" y="91"/>
              </a:cxn>
              <a:cxn ang="0">
                <a:pos x="217" y="79"/>
              </a:cxn>
              <a:cxn ang="0">
                <a:pos x="193" y="87"/>
              </a:cxn>
              <a:cxn ang="0">
                <a:pos x="160" y="110"/>
              </a:cxn>
              <a:cxn ang="0">
                <a:pos x="132" y="131"/>
              </a:cxn>
              <a:cxn ang="0">
                <a:pos x="119" y="118"/>
              </a:cxn>
              <a:cxn ang="0">
                <a:pos x="106" y="87"/>
              </a:cxn>
              <a:cxn ang="0">
                <a:pos x="92" y="72"/>
              </a:cxn>
              <a:cxn ang="0">
                <a:pos x="76" y="74"/>
              </a:cxn>
              <a:cxn ang="0">
                <a:pos x="71" y="88"/>
              </a:cxn>
              <a:cxn ang="0">
                <a:pos x="68" y="108"/>
              </a:cxn>
              <a:cxn ang="0">
                <a:pos x="60" y="123"/>
              </a:cxn>
              <a:cxn ang="0">
                <a:pos x="54" y="133"/>
              </a:cxn>
              <a:cxn ang="0">
                <a:pos x="48" y="138"/>
              </a:cxn>
              <a:cxn ang="0">
                <a:pos x="43" y="126"/>
              </a:cxn>
              <a:cxn ang="0">
                <a:pos x="39" y="104"/>
              </a:cxn>
              <a:cxn ang="0">
                <a:pos x="25" y="91"/>
              </a:cxn>
              <a:cxn ang="0">
                <a:pos x="3" y="72"/>
              </a:cxn>
              <a:cxn ang="0">
                <a:pos x="4" y="59"/>
              </a:cxn>
              <a:cxn ang="0">
                <a:pos x="0" y="45"/>
              </a:cxn>
              <a:cxn ang="0">
                <a:pos x="20" y="39"/>
              </a:cxn>
              <a:cxn ang="0">
                <a:pos x="50" y="26"/>
              </a:cxn>
              <a:cxn ang="0">
                <a:pos x="56" y="26"/>
              </a:cxn>
              <a:cxn ang="0">
                <a:pos x="95" y="32"/>
              </a:cxn>
              <a:cxn ang="0">
                <a:pos x="129" y="14"/>
              </a:cxn>
              <a:cxn ang="0">
                <a:pos x="154" y="0"/>
              </a:cxn>
              <a:cxn ang="0">
                <a:pos x="163" y="7"/>
              </a:cxn>
              <a:cxn ang="0">
                <a:pos x="188" y="19"/>
              </a:cxn>
              <a:cxn ang="0">
                <a:pos x="205" y="61"/>
              </a:cxn>
              <a:cxn ang="0">
                <a:pos x="243" y="78"/>
              </a:cxn>
              <a:cxn ang="0">
                <a:pos x="247" y="50"/>
              </a:cxn>
              <a:cxn ang="0">
                <a:pos x="264" y="58"/>
              </a:cxn>
              <a:cxn ang="0">
                <a:pos x="272" y="63"/>
              </a:cxn>
              <a:cxn ang="0">
                <a:pos x="301" y="69"/>
              </a:cxn>
              <a:cxn ang="0">
                <a:pos x="305" y="89"/>
              </a:cxn>
              <a:cxn ang="0">
                <a:pos x="305" y="148"/>
              </a:cxn>
            </a:cxnLst>
            <a:rect l="0" t="0" r="r" b="b"/>
            <a:pathLst>
              <a:path w="305" h="149">
                <a:moveTo>
                  <a:pt x="261" y="149"/>
                </a:moveTo>
                <a:cubicBezTo>
                  <a:pt x="260" y="142"/>
                  <a:pt x="260" y="142"/>
                  <a:pt x="260" y="142"/>
                </a:cubicBezTo>
                <a:cubicBezTo>
                  <a:pt x="260" y="143"/>
                  <a:pt x="260" y="143"/>
                  <a:pt x="260" y="143"/>
                </a:cubicBezTo>
                <a:cubicBezTo>
                  <a:pt x="260" y="141"/>
                  <a:pt x="259" y="140"/>
                  <a:pt x="259" y="138"/>
                </a:cubicBezTo>
                <a:cubicBezTo>
                  <a:pt x="259" y="136"/>
                  <a:pt x="262" y="130"/>
                  <a:pt x="259" y="129"/>
                </a:cubicBezTo>
                <a:cubicBezTo>
                  <a:pt x="255" y="128"/>
                  <a:pt x="250" y="131"/>
                  <a:pt x="245" y="128"/>
                </a:cubicBezTo>
                <a:cubicBezTo>
                  <a:pt x="241" y="126"/>
                  <a:pt x="237" y="125"/>
                  <a:pt x="240" y="121"/>
                </a:cubicBezTo>
                <a:cubicBezTo>
                  <a:pt x="243" y="117"/>
                  <a:pt x="243" y="118"/>
                  <a:pt x="241" y="114"/>
                </a:cubicBezTo>
                <a:cubicBezTo>
                  <a:pt x="238" y="109"/>
                  <a:pt x="245" y="103"/>
                  <a:pt x="238" y="101"/>
                </a:cubicBezTo>
                <a:cubicBezTo>
                  <a:pt x="232" y="99"/>
                  <a:pt x="227" y="98"/>
                  <a:pt x="226" y="91"/>
                </a:cubicBezTo>
                <a:cubicBezTo>
                  <a:pt x="226" y="89"/>
                  <a:pt x="226" y="79"/>
                  <a:pt x="223" y="79"/>
                </a:cubicBezTo>
                <a:cubicBezTo>
                  <a:pt x="221" y="79"/>
                  <a:pt x="219" y="79"/>
                  <a:pt x="217" y="79"/>
                </a:cubicBezTo>
                <a:cubicBezTo>
                  <a:pt x="213" y="78"/>
                  <a:pt x="211" y="77"/>
                  <a:pt x="206" y="77"/>
                </a:cubicBezTo>
                <a:cubicBezTo>
                  <a:pt x="202" y="78"/>
                  <a:pt x="196" y="84"/>
                  <a:pt x="193" y="87"/>
                </a:cubicBezTo>
                <a:cubicBezTo>
                  <a:pt x="187" y="92"/>
                  <a:pt x="182" y="99"/>
                  <a:pt x="174" y="100"/>
                </a:cubicBezTo>
                <a:cubicBezTo>
                  <a:pt x="169" y="106"/>
                  <a:pt x="171" y="110"/>
                  <a:pt x="160" y="110"/>
                </a:cubicBezTo>
                <a:cubicBezTo>
                  <a:pt x="151" y="110"/>
                  <a:pt x="145" y="121"/>
                  <a:pt x="140" y="128"/>
                </a:cubicBezTo>
                <a:cubicBezTo>
                  <a:pt x="139" y="130"/>
                  <a:pt x="132" y="136"/>
                  <a:pt x="132" y="131"/>
                </a:cubicBezTo>
                <a:cubicBezTo>
                  <a:pt x="131" y="126"/>
                  <a:pt x="131" y="128"/>
                  <a:pt x="127" y="127"/>
                </a:cubicBezTo>
                <a:cubicBezTo>
                  <a:pt x="118" y="126"/>
                  <a:pt x="128" y="117"/>
                  <a:pt x="119" y="118"/>
                </a:cubicBezTo>
                <a:cubicBezTo>
                  <a:pt x="112" y="119"/>
                  <a:pt x="103" y="105"/>
                  <a:pt x="105" y="100"/>
                </a:cubicBezTo>
                <a:cubicBezTo>
                  <a:pt x="107" y="94"/>
                  <a:pt x="107" y="93"/>
                  <a:pt x="106" y="87"/>
                </a:cubicBezTo>
                <a:cubicBezTo>
                  <a:pt x="105" y="80"/>
                  <a:pt x="102" y="81"/>
                  <a:pt x="99" y="76"/>
                </a:cubicBezTo>
                <a:cubicBezTo>
                  <a:pt x="97" y="76"/>
                  <a:pt x="96" y="73"/>
                  <a:pt x="92" y="72"/>
                </a:cubicBezTo>
                <a:cubicBezTo>
                  <a:pt x="90" y="72"/>
                  <a:pt x="89" y="73"/>
                  <a:pt x="87" y="71"/>
                </a:cubicBezTo>
                <a:cubicBezTo>
                  <a:pt x="84" y="68"/>
                  <a:pt x="79" y="73"/>
                  <a:pt x="76" y="74"/>
                </a:cubicBezTo>
                <a:cubicBezTo>
                  <a:pt x="71" y="76"/>
                  <a:pt x="77" y="80"/>
                  <a:pt x="76" y="83"/>
                </a:cubicBezTo>
                <a:cubicBezTo>
                  <a:pt x="75" y="85"/>
                  <a:pt x="72" y="85"/>
                  <a:pt x="71" y="88"/>
                </a:cubicBezTo>
                <a:cubicBezTo>
                  <a:pt x="70" y="90"/>
                  <a:pt x="74" y="96"/>
                  <a:pt x="75" y="98"/>
                </a:cubicBezTo>
                <a:cubicBezTo>
                  <a:pt x="76" y="101"/>
                  <a:pt x="70" y="107"/>
                  <a:pt x="68" y="108"/>
                </a:cubicBezTo>
                <a:cubicBezTo>
                  <a:pt x="66" y="111"/>
                  <a:pt x="64" y="113"/>
                  <a:pt x="63" y="117"/>
                </a:cubicBezTo>
                <a:cubicBezTo>
                  <a:pt x="62" y="119"/>
                  <a:pt x="61" y="121"/>
                  <a:pt x="60" y="123"/>
                </a:cubicBezTo>
                <a:cubicBezTo>
                  <a:pt x="59" y="125"/>
                  <a:pt x="57" y="126"/>
                  <a:pt x="56" y="127"/>
                </a:cubicBezTo>
                <a:cubicBezTo>
                  <a:pt x="55" y="129"/>
                  <a:pt x="55" y="131"/>
                  <a:pt x="54" y="133"/>
                </a:cubicBezTo>
                <a:cubicBezTo>
                  <a:pt x="52" y="134"/>
                  <a:pt x="50" y="137"/>
                  <a:pt x="48" y="138"/>
                </a:cubicBezTo>
                <a:cubicBezTo>
                  <a:pt x="48" y="138"/>
                  <a:pt x="48" y="138"/>
                  <a:pt x="48" y="138"/>
                </a:cubicBezTo>
                <a:cubicBezTo>
                  <a:pt x="47" y="133"/>
                  <a:pt x="47" y="133"/>
                  <a:pt x="47" y="133"/>
                </a:cubicBezTo>
                <a:cubicBezTo>
                  <a:pt x="45" y="131"/>
                  <a:pt x="41" y="130"/>
                  <a:pt x="43" y="126"/>
                </a:cubicBezTo>
                <a:cubicBezTo>
                  <a:pt x="46" y="124"/>
                  <a:pt x="49" y="124"/>
                  <a:pt x="47" y="120"/>
                </a:cubicBezTo>
                <a:cubicBezTo>
                  <a:pt x="45" y="113"/>
                  <a:pt x="41" y="110"/>
                  <a:pt x="39" y="104"/>
                </a:cubicBezTo>
                <a:cubicBezTo>
                  <a:pt x="36" y="96"/>
                  <a:pt x="33" y="100"/>
                  <a:pt x="27" y="97"/>
                </a:cubicBezTo>
                <a:cubicBezTo>
                  <a:pt x="26" y="97"/>
                  <a:pt x="26" y="92"/>
                  <a:pt x="25" y="91"/>
                </a:cubicBezTo>
                <a:cubicBezTo>
                  <a:pt x="20" y="85"/>
                  <a:pt x="17" y="80"/>
                  <a:pt x="10" y="79"/>
                </a:cubicBezTo>
                <a:cubicBezTo>
                  <a:pt x="7" y="78"/>
                  <a:pt x="3" y="75"/>
                  <a:pt x="3" y="72"/>
                </a:cubicBezTo>
                <a:cubicBezTo>
                  <a:pt x="3" y="67"/>
                  <a:pt x="7" y="68"/>
                  <a:pt x="4" y="64"/>
                </a:cubicBezTo>
                <a:cubicBezTo>
                  <a:pt x="3" y="63"/>
                  <a:pt x="4" y="61"/>
                  <a:pt x="4" y="59"/>
                </a:cubicBezTo>
                <a:cubicBezTo>
                  <a:pt x="3" y="57"/>
                  <a:pt x="1" y="56"/>
                  <a:pt x="1" y="54"/>
                </a:cubicBezTo>
                <a:cubicBezTo>
                  <a:pt x="0" y="45"/>
                  <a:pt x="0" y="45"/>
                  <a:pt x="0" y="45"/>
                </a:cubicBezTo>
                <a:cubicBezTo>
                  <a:pt x="0" y="45"/>
                  <a:pt x="0" y="45"/>
                  <a:pt x="0" y="45"/>
                </a:cubicBezTo>
                <a:cubicBezTo>
                  <a:pt x="8" y="42"/>
                  <a:pt x="15" y="39"/>
                  <a:pt x="20" y="39"/>
                </a:cubicBezTo>
                <a:cubicBezTo>
                  <a:pt x="25" y="55"/>
                  <a:pt x="32" y="34"/>
                  <a:pt x="35" y="34"/>
                </a:cubicBezTo>
                <a:cubicBezTo>
                  <a:pt x="42" y="34"/>
                  <a:pt x="50" y="38"/>
                  <a:pt x="50" y="26"/>
                </a:cubicBezTo>
                <a:cubicBezTo>
                  <a:pt x="51" y="26"/>
                  <a:pt x="53" y="26"/>
                  <a:pt x="53" y="25"/>
                </a:cubicBezTo>
                <a:cubicBezTo>
                  <a:pt x="54" y="25"/>
                  <a:pt x="56" y="26"/>
                  <a:pt x="56" y="26"/>
                </a:cubicBezTo>
                <a:cubicBezTo>
                  <a:pt x="62" y="24"/>
                  <a:pt x="88" y="20"/>
                  <a:pt x="92" y="24"/>
                </a:cubicBezTo>
                <a:cubicBezTo>
                  <a:pt x="91" y="27"/>
                  <a:pt x="92" y="32"/>
                  <a:pt x="95" y="32"/>
                </a:cubicBezTo>
                <a:cubicBezTo>
                  <a:pt x="97" y="33"/>
                  <a:pt x="97" y="26"/>
                  <a:pt x="97" y="24"/>
                </a:cubicBezTo>
                <a:cubicBezTo>
                  <a:pt x="108" y="24"/>
                  <a:pt x="121" y="22"/>
                  <a:pt x="129" y="14"/>
                </a:cubicBezTo>
                <a:cubicBezTo>
                  <a:pt x="136" y="7"/>
                  <a:pt x="144" y="1"/>
                  <a:pt x="154" y="0"/>
                </a:cubicBezTo>
                <a:cubicBezTo>
                  <a:pt x="154" y="0"/>
                  <a:pt x="154" y="0"/>
                  <a:pt x="154" y="0"/>
                </a:cubicBezTo>
                <a:cubicBezTo>
                  <a:pt x="163" y="5"/>
                  <a:pt x="163" y="5"/>
                  <a:pt x="163" y="5"/>
                </a:cubicBezTo>
                <a:cubicBezTo>
                  <a:pt x="163" y="6"/>
                  <a:pt x="163" y="6"/>
                  <a:pt x="163" y="7"/>
                </a:cubicBezTo>
                <a:cubicBezTo>
                  <a:pt x="165" y="8"/>
                  <a:pt x="168" y="21"/>
                  <a:pt x="172" y="20"/>
                </a:cubicBezTo>
                <a:cubicBezTo>
                  <a:pt x="176" y="18"/>
                  <a:pt x="182" y="17"/>
                  <a:pt x="188" y="19"/>
                </a:cubicBezTo>
                <a:cubicBezTo>
                  <a:pt x="190" y="27"/>
                  <a:pt x="191" y="37"/>
                  <a:pt x="190" y="45"/>
                </a:cubicBezTo>
                <a:cubicBezTo>
                  <a:pt x="189" y="55"/>
                  <a:pt x="200" y="56"/>
                  <a:pt x="205" y="61"/>
                </a:cubicBezTo>
                <a:cubicBezTo>
                  <a:pt x="210" y="65"/>
                  <a:pt x="216" y="65"/>
                  <a:pt x="222" y="67"/>
                </a:cubicBezTo>
                <a:cubicBezTo>
                  <a:pt x="243" y="78"/>
                  <a:pt x="243" y="78"/>
                  <a:pt x="243" y="78"/>
                </a:cubicBezTo>
                <a:cubicBezTo>
                  <a:pt x="248" y="81"/>
                  <a:pt x="240" y="68"/>
                  <a:pt x="243" y="62"/>
                </a:cubicBezTo>
                <a:cubicBezTo>
                  <a:pt x="247" y="50"/>
                  <a:pt x="247" y="50"/>
                  <a:pt x="247" y="50"/>
                </a:cubicBezTo>
                <a:cubicBezTo>
                  <a:pt x="251" y="50"/>
                  <a:pt x="254" y="47"/>
                  <a:pt x="254" y="52"/>
                </a:cubicBezTo>
                <a:cubicBezTo>
                  <a:pt x="255" y="58"/>
                  <a:pt x="259" y="56"/>
                  <a:pt x="264" y="58"/>
                </a:cubicBezTo>
                <a:cubicBezTo>
                  <a:pt x="266" y="58"/>
                  <a:pt x="269" y="58"/>
                  <a:pt x="270" y="60"/>
                </a:cubicBezTo>
                <a:cubicBezTo>
                  <a:pt x="270" y="62"/>
                  <a:pt x="271" y="63"/>
                  <a:pt x="272" y="63"/>
                </a:cubicBezTo>
                <a:cubicBezTo>
                  <a:pt x="274" y="64"/>
                  <a:pt x="277" y="67"/>
                  <a:pt x="279" y="68"/>
                </a:cubicBezTo>
                <a:cubicBezTo>
                  <a:pt x="284" y="71"/>
                  <a:pt x="296" y="69"/>
                  <a:pt x="301" y="69"/>
                </a:cubicBezTo>
                <a:cubicBezTo>
                  <a:pt x="304" y="70"/>
                  <a:pt x="304" y="70"/>
                  <a:pt x="304" y="70"/>
                </a:cubicBezTo>
                <a:cubicBezTo>
                  <a:pt x="305" y="89"/>
                  <a:pt x="305" y="89"/>
                  <a:pt x="305" y="89"/>
                </a:cubicBezTo>
                <a:cubicBezTo>
                  <a:pt x="305" y="89"/>
                  <a:pt x="305" y="89"/>
                  <a:pt x="305" y="89"/>
                </a:cubicBezTo>
                <a:cubicBezTo>
                  <a:pt x="305" y="148"/>
                  <a:pt x="305" y="148"/>
                  <a:pt x="305" y="148"/>
                </a:cubicBezTo>
                <a:cubicBezTo>
                  <a:pt x="261" y="149"/>
                  <a:pt x="261" y="149"/>
                  <a:pt x="261" y="149"/>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5" name="Freeform 34"/>
          <p:cNvSpPr>
            <a:spLocks noEditPoints="1"/>
          </p:cNvSpPr>
          <p:nvPr/>
        </p:nvSpPr>
        <p:spPr bwMode="auto">
          <a:xfrm>
            <a:off x="10202466" y="4217508"/>
            <a:ext cx="900691" cy="885966"/>
          </a:xfrm>
          <a:custGeom>
            <a:avLst/>
            <a:gdLst/>
            <a:ahLst/>
            <a:cxnLst>
              <a:cxn ang="0">
                <a:pos x="78" y="232"/>
              </a:cxn>
              <a:cxn ang="0">
                <a:pos x="96" y="223"/>
              </a:cxn>
              <a:cxn ang="0">
                <a:pos x="87" y="232"/>
              </a:cxn>
              <a:cxn ang="0">
                <a:pos x="77" y="236"/>
              </a:cxn>
              <a:cxn ang="0">
                <a:pos x="69" y="236"/>
              </a:cxn>
              <a:cxn ang="0">
                <a:pos x="9" y="242"/>
              </a:cxn>
              <a:cxn ang="0">
                <a:pos x="18" y="257"/>
              </a:cxn>
              <a:cxn ang="0">
                <a:pos x="36" y="282"/>
              </a:cxn>
              <a:cxn ang="0">
                <a:pos x="68" y="304"/>
              </a:cxn>
              <a:cxn ang="0">
                <a:pos x="89" y="299"/>
              </a:cxn>
              <a:cxn ang="0">
                <a:pos x="100" y="289"/>
              </a:cxn>
              <a:cxn ang="0">
                <a:pos x="116" y="297"/>
              </a:cxn>
              <a:cxn ang="0">
                <a:pos x="125" y="305"/>
              </a:cxn>
              <a:cxn ang="0">
                <a:pos x="150" y="307"/>
              </a:cxn>
              <a:cxn ang="0">
                <a:pos x="151" y="326"/>
              </a:cxn>
              <a:cxn ang="0">
                <a:pos x="329" y="326"/>
              </a:cxn>
              <a:cxn ang="0">
                <a:pos x="329" y="313"/>
              </a:cxn>
              <a:cxn ang="0">
                <a:pos x="329" y="298"/>
              </a:cxn>
              <a:cxn ang="0">
                <a:pos x="329" y="251"/>
              </a:cxn>
              <a:cxn ang="0">
                <a:pos x="313" y="144"/>
              </a:cxn>
              <a:cxn ang="0">
                <a:pos x="298" y="121"/>
              </a:cxn>
              <a:cxn ang="0">
                <a:pos x="286" y="98"/>
              </a:cxn>
              <a:cxn ang="0">
                <a:pos x="286" y="74"/>
              </a:cxn>
              <a:cxn ang="0">
                <a:pos x="281" y="68"/>
              </a:cxn>
              <a:cxn ang="0">
                <a:pos x="271" y="72"/>
              </a:cxn>
              <a:cxn ang="0">
                <a:pos x="262" y="63"/>
              </a:cxn>
              <a:cxn ang="0">
                <a:pos x="265" y="53"/>
              </a:cxn>
              <a:cxn ang="0">
                <a:pos x="266" y="42"/>
              </a:cxn>
              <a:cxn ang="0">
                <a:pos x="255" y="41"/>
              </a:cxn>
              <a:cxn ang="0">
                <a:pos x="243" y="41"/>
              </a:cxn>
              <a:cxn ang="0">
                <a:pos x="238" y="48"/>
              </a:cxn>
              <a:cxn ang="0">
                <a:pos x="225" y="33"/>
              </a:cxn>
              <a:cxn ang="0">
                <a:pos x="209" y="0"/>
              </a:cxn>
              <a:cxn ang="0">
                <a:pos x="205" y="11"/>
              </a:cxn>
              <a:cxn ang="0">
                <a:pos x="199" y="36"/>
              </a:cxn>
              <a:cxn ang="0">
                <a:pos x="198" y="85"/>
              </a:cxn>
              <a:cxn ang="0">
                <a:pos x="177" y="127"/>
              </a:cxn>
              <a:cxn ang="0">
                <a:pos x="167" y="169"/>
              </a:cxn>
              <a:cxn ang="0">
                <a:pos x="141" y="191"/>
              </a:cxn>
              <a:cxn ang="0">
                <a:pos x="113" y="208"/>
              </a:cxn>
              <a:cxn ang="0">
                <a:pos x="110" y="220"/>
              </a:cxn>
              <a:cxn ang="0">
                <a:pos x="120" y="242"/>
              </a:cxn>
              <a:cxn ang="0">
                <a:pos x="108" y="250"/>
              </a:cxn>
              <a:cxn ang="0">
                <a:pos x="100" y="261"/>
              </a:cxn>
              <a:cxn ang="0">
                <a:pos x="71" y="259"/>
              </a:cxn>
              <a:cxn ang="0">
                <a:pos x="62" y="247"/>
              </a:cxn>
              <a:cxn ang="0">
                <a:pos x="57" y="242"/>
              </a:cxn>
              <a:cxn ang="0">
                <a:pos x="27" y="233"/>
              </a:cxn>
            </a:cxnLst>
            <a:rect l="0" t="0" r="r" b="b"/>
            <a:pathLst>
              <a:path w="332" h="326">
                <a:moveTo>
                  <a:pt x="69" y="236"/>
                </a:moveTo>
                <a:cubicBezTo>
                  <a:pt x="71" y="235"/>
                  <a:pt x="76" y="233"/>
                  <a:pt x="78" y="232"/>
                </a:cubicBezTo>
                <a:cubicBezTo>
                  <a:pt x="80" y="231"/>
                  <a:pt x="82" y="229"/>
                  <a:pt x="84" y="228"/>
                </a:cubicBezTo>
                <a:cubicBezTo>
                  <a:pt x="87" y="226"/>
                  <a:pt x="92" y="222"/>
                  <a:pt x="96" y="223"/>
                </a:cubicBezTo>
                <a:cubicBezTo>
                  <a:pt x="97" y="223"/>
                  <a:pt x="96" y="225"/>
                  <a:pt x="96" y="226"/>
                </a:cubicBezTo>
                <a:cubicBezTo>
                  <a:pt x="92" y="228"/>
                  <a:pt x="90" y="228"/>
                  <a:pt x="87" y="232"/>
                </a:cubicBezTo>
                <a:cubicBezTo>
                  <a:pt x="85" y="233"/>
                  <a:pt x="85" y="235"/>
                  <a:pt x="84" y="236"/>
                </a:cubicBezTo>
                <a:cubicBezTo>
                  <a:pt x="82" y="238"/>
                  <a:pt x="79" y="236"/>
                  <a:pt x="77" y="236"/>
                </a:cubicBezTo>
                <a:cubicBezTo>
                  <a:pt x="74" y="237"/>
                  <a:pt x="70" y="241"/>
                  <a:pt x="68" y="238"/>
                </a:cubicBezTo>
                <a:cubicBezTo>
                  <a:pt x="69" y="236"/>
                  <a:pt x="69" y="236"/>
                  <a:pt x="69" y="236"/>
                </a:cubicBezTo>
                <a:close/>
                <a:moveTo>
                  <a:pt x="0" y="237"/>
                </a:moveTo>
                <a:cubicBezTo>
                  <a:pt x="9" y="242"/>
                  <a:pt x="9" y="242"/>
                  <a:pt x="9" y="242"/>
                </a:cubicBezTo>
                <a:cubicBezTo>
                  <a:pt x="9" y="243"/>
                  <a:pt x="9" y="243"/>
                  <a:pt x="9" y="244"/>
                </a:cubicBezTo>
                <a:cubicBezTo>
                  <a:pt x="11" y="245"/>
                  <a:pt x="14" y="258"/>
                  <a:pt x="18" y="257"/>
                </a:cubicBezTo>
                <a:cubicBezTo>
                  <a:pt x="22" y="255"/>
                  <a:pt x="28" y="254"/>
                  <a:pt x="34" y="256"/>
                </a:cubicBezTo>
                <a:cubicBezTo>
                  <a:pt x="36" y="264"/>
                  <a:pt x="37" y="274"/>
                  <a:pt x="36" y="282"/>
                </a:cubicBezTo>
                <a:cubicBezTo>
                  <a:pt x="35" y="292"/>
                  <a:pt x="46" y="293"/>
                  <a:pt x="51" y="298"/>
                </a:cubicBezTo>
                <a:cubicBezTo>
                  <a:pt x="56" y="302"/>
                  <a:pt x="62" y="302"/>
                  <a:pt x="68" y="304"/>
                </a:cubicBezTo>
                <a:cubicBezTo>
                  <a:pt x="89" y="315"/>
                  <a:pt x="89" y="315"/>
                  <a:pt x="89" y="315"/>
                </a:cubicBezTo>
                <a:cubicBezTo>
                  <a:pt x="94" y="318"/>
                  <a:pt x="86" y="305"/>
                  <a:pt x="89" y="299"/>
                </a:cubicBezTo>
                <a:cubicBezTo>
                  <a:pt x="93" y="287"/>
                  <a:pt x="93" y="287"/>
                  <a:pt x="93" y="287"/>
                </a:cubicBezTo>
                <a:cubicBezTo>
                  <a:pt x="97" y="287"/>
                  <a:pt x="100" y="284"/>
                  <a:pt x="100" y="289"/>
                </a:cubicBezTo>
                <a:cubicBezTo>
                  <a:pt x="101" y="295"/>
                  <a:pt x="105" y="293"/>
                  <a:pt x="110" y="295"/>
                </a:cubicBezTo>
                <a:cubicBezTo>
                  <a:pt x="112" y="295"/>
                  <a:pt x="115" y="295"/>
                  <a:pt x="116" y="297"/>
                </a:cubicBezTo>
                <a:cubicBezTo>
                  <a:pt x="116" y="299"/>
                  <a:pt x="117" y="300"/>
                  <a:pt x="118" y="300"/>
                </a:cubicBezTo>
                <a:cubicBezTo>
                  <a:pt x="120" y="301"/>
                  <a:pt x="123" y="304"/>
                  <a:pt x="125" y="305"/>
                </a:cubicBezTo>
                <a:cubicBezTo>
                  <a:pt x="130" y="308"/>
                  <a:pt x="142" y="306"/>
                  <a:pt x="147" y="306"/>
                </a:cubicBezTo>
                <a:cubicBezTo>
                  <a:pt x="150" y="307"/>
                  <a:pt x="150" y="307"/>
                  <a:pt x="150" y="307"/>
                </a:cubicBezTo>
                <a:cubicBezTo>
                  <a:pt x="151" y="326"/>
                  <a:pt x="151" y="326"/>
                  <a:pt x="151" y="326"/>
                </a:cubicBezTo>
                <a:cubicBezTo>
                  <a:pt x="151" y="326"/>
                  <a:pt x="151" y="326"/>
                  <a:pt x="151" y="326"/>
                </a:cubicBezTo>
                <a:cubicBezTo>
                  <a:pt x="329" y="326"/>
                  <a:pt x="329" y="326"/>
                  <a:pt x="329" y="326"/>
                </a:cubicBezTo>
                <a:cubicBezTo>
                  <a:pt x="329" y="326"/>
                  <a:pt x="329" y="326"/>
                  <a:pt x="329" y="326"/>
                </a:cubicBezTo>
                <a:cubicBezTo>
                  <a:pt x="329" y="313"/>
                  <a:pt x="329" y="313"/>
                  <a:pt x="329" y="313"/>
                </a:cubicBezTo>
                <a:cubicBezTo>
                  <a:pt x="329" y="313"/>
                  <a:pt x="329" y="313"/>
                  <a:pt x="329" y="313"/>
                </a:cubicBezTo>
                <a:cubicBezTo>
                  <a:pt x="325" y="307"/>
                  <a:pt x="325" y="307"/>
                  <a:pt x="325" y="307"/>
                </a:cubicBezTo>
                <a:cubicBezTo>
                  <a:pt x="324" y="302"/>
                  <a:pt x="328" y="302"/>
                  <a:pt x="329" y="298"/>
                </a:cubicBezTo>
                <a:cubicBezTo>
                  <a:pt x="323" y="297"/>
                  <a:pt x="323" y="292"/>
                  <a:pt x="329" y="290"/>
                </a:cubicBezTo>
                <a:cubicBezTo>
                  <a:pt x="332" y="289"/>
                  <a:pt x="329" y="255"/>
                  <a:pt x="329" y="251"/>
                </a:cubicBezTo>
                <a:cubicBezTo>
                  <a:pt x="329" y="168"/>
                  <a:pt x="329" y="168"/>
                  <a:pt x="329" y="168"/>
                </a:cubicBezTo>
                <a:cubicBezTo>
                  <a:pt x="313" y="144"/>
                  <a:pt x="313" y="144"/>
                  <a:pt x="313" y="144"/>
                </a:cubicBezTo>
                <a:cubicBezTo>
                  <a:pt x="313" y="144"/>
                  <a:pt x="313" y="144"/>
                  <a:pt x="313" y="144"/>
                </a:cubicBezTo>
                <a:cubicBezTo>
                  <a:pt x="298" y="121"/>
                  <a:pt x="298" y="121"/>
                  <a:pt x="298" y="121"/>
                </a:cubicBezTo>
                <a:cubicBezTo>
                  <a:pt x="297" y="118"/>
                  <a:pt x="300" y="117"/>
                  <a:pt x="299" y="114"/>
                </a:cubicBezTo>
                <a:cubicBezTo>
                  <a:pt x="293" y="114"/>
                  <a:pt x="287" y="104"/>
                  <a:pt x="286" y="98"/>
                </a:cubicBezTo>
                <a:cubicBezTo>
                  <a:pt x="285" y="90"/>
                  <a:pt x="288" y="82"/>
                  <a:pt x="286" y="74"/>
                </a:cubicBezTo>
                <a:cubicBezTo>
                  <a:pt x="286" y="74"/>
                  <a:pt x="286" y="74"/>
                  <a:pt x="286" y="74"/>
                </a:cubicBezTo>
                <a:cubicBezTo>
                  <a:pt x="286" y="74"/>
                  <a:pt x="282" y="73"/>
                  <a:pt x="282" y="73"/>
                </a:cubicBezTo>
                <a:cubicBezTo>
                  <a:pt x="281" y="72"/>
                  <a:pt x="282" y="69"/>
                  <a:pt x="281" y="68"/>
                </a:cubicBezTo>
                <a:cubicBezTo>
                  <a:pt x="280" y="67"/>
                  <a:pt x="272" y="69"/>
                  <a:pt x="272" y="71"/>
                </a:cubicBezTo>
                <a:cubicBezTo>
                  <a:pt x="271" y="71"/>
                  <a:pt x="271" y="72"/>
                  <a:pt x="271" y="72"/>
                </a:cubicBezTo>
                <a:cubicBezTo>
                  <a:pt x="264" y="74"/>
                  <a:pt x="267" y="73"/>
                  <a:pt x="265" y="68"/>
                </a:cubicBezTo>
                <a:cubicBezTo>
                  <a:pt x="261" y="67"/>
                  <a:pt x="262" y="67"/>
                  <a:pt x="262" y="63"/>
                </a:cubicBezTo>
                <a:cubicBezTo>
                  <a:pt x="259" y="62"/>
                  <a:pt x="259" y="63"/>
                  <a:pt x="259" y="59"/>
                </a:cubicBezTo>
                <a:cubicBezTo>
                  <a:pt x="264" y="59"/>
                  <a:pt x="265" y="59"/>
                  <a:pt x="265" y="53"/>
                </a:cubicBezTo>
                <a:cubicBezTo>
                  <a:pt x="262" y="52"/>
                  <a:pt x="259" y="54"/>
                  <a:pt x="260" y="48"/>
                </a:cubicBezTo>
                <a:cubicBezTo>
                  <a:pt x="264" y="47"/>
                  <a:pt x="266" y="46"/>
                  <a:pt x="266" y="42"/>
                </a:cubicBezTo>
                <a:cubicBezTo>
                  <a:pt x="264" y="35"/>
                  <a:pt x="261" y="44"/>
                  <a:pt x="258" y="38"/>
                </a:cubicBezTo>
                <a:cubicBezTo>
                  <a:pt x="257" y="34"/>
                  <a:pt x="258" y="41"/>
                  <a:pt x="255" y="41"/>
                </a:cubicBezTo>
                <a:cubicBezTo>
                  <a:pt x="250" y="42"/>
                  <a:pt x="251" y="37"/>
                  <a:pt x="248" y="38"/>
                </a:cubicBezTo>
                <a:cubicBezTo>
                  <a:pt x="246" y="39"/>
                  <a:pt x="244" y="41"/>
                  <a:pt x="243" y="41"/>
                </a:cubicBezTo>
                <a:cubicBezTo>
                  <a:pt x="241" y="43"/>
                  <a:pt x="242" y="45"/>
                  <a:pt x="242" y="46"/>
                </a:cubicBezTo>
                <a:cubicBezTo>
                  <a:pt x="241" y="47"/>
                  <a:pt x="238" y="49"/>
                  <a:pt x="238" y="48"/>
                </a:cubicBezTo>
                <a:cubicBezTo>
                  <a:pt x="235" y="43"/>
                  <a:pt x="239" y="42"/>
                  <a:pt x="232" y="44"/>
                </a:cubicBezTo>
                <a:cubicBezTo>
                  <a:pt x="224" y="47"/>
                  <a:pt x="228" y="37"/>
                  <a:pt x="225" y="33"/>
                </a:cubicBezTo>
                <a:cubicBezTo>
                  <a:pt x="222" y="29"/>
                  <a:pt x="213" y="33"/>
                  <a:pt x="210" y="29"/>
                </a:cubicBezTo>
                <a:cubicBezTo>
                  <a:pt x="209" y="0"/>
                  <a:pt x="209" y="0"/>
                  <a:pt x="209" y="0"/>
                </a:cubicBezTo>
                <a:cubicBezTo>
                  <a:pt x="209" y="0"/>
                  <a:pt x="209" y="0"/>
                  <a:pt x="209" y="0"/>
                </a:cubicBezTo>
                <a:cubicBezTo>
                  <a:pt x="208" y="4"/>
                  <a:pt x="207" y="8"/>
                  <a:pt x="205" y="11"/>
                </a:cubicBezTo>
                <a:cubicBezTo>
                  <a:pt x="202" y="14"/>
                  <a:pt x="202" y="17"/>
                  <a:pt x="202" y="21"/>
                </a:cubicBezTo>
                <a:cubicBezTo>
                  <a:pt x="201" y="26"/>
                  <a:pt x="199" y="31"/>
                  <a:pt x="199" y="36"/>
                </a:cubicBezTo>
                <a:cubicBezTo>
                  <a:pt x="199" y="41"/>
                  <a:pt x="202" y="50"/>
                  <a:pt x="200" y="55"/>
                </a:cubicBezTo>
                <a:cubicBezTo>
                  <a:pt x="200" y="62"/>
                  <a:pt x="195" y="79"/>
                  <a:pt x="198" y="85"/>
                </a:cubicBezTo>
                <a:cubicBezTo>
                  <a:pt x="203" y="97"/>
                  <a:pt x="199" y="106"/>
                  <a:pt x="187" y="110"/>
                </a:cubicBezTo>
                <a:cubicBezTo>
                  <a:pt x="179" y="112"/>
                  <a:pt x="179" y="120"/>
                  <a:pt x="177" y="127"/>
                </a:cubicBezTo>
                <a:cubicBezTo>
                  <a:pt x="179" y="135"/>
                  <a:pt x="176" y="143"/>
                  <a:pt x="176" y="151"/>
                </a:cubicBezTo>
                <a:cubicBezTo>
                  <a:pt x="176" y="160"/>
                  <a:pt x="176" y="165"/>
                  <a:pt x="167" y="169"/>
                </a:cubicBezTo>
                <a:cubicBezTo>
                  <a:pt x="162" y="172"/>
                  <a:pt x="159" y="180"/>
                  <a:pt x="154" y="183"/>
                </a:cubicBezTo>
                <a:cubicBezTo>
                  <a:pt x="150" y="186"/>
                  <a:pt x="145" y="188"/>
                  <a:pt x="141" y="191"/>
                </a:cubicBezTo>
                <a:cubicBezTo>
                  <a:pt x="132" y="200"/>
                  <a:pt x="132" y="200"/>
                  <a:pt x="132" y="200"/>
                </a:cubicBezTo>
                <a:cubicBezTo>
                  <a:pt x="126" y="205"/>
                  <a:pt x="118" y="203"/>
                  <a:pt x="113" y="208"/>
                </a:cubicBezTo>
                <a:cubicBezTo>
                  <a:pt x="109" y="212"/>
                  <a:pt x="104" y="215"/>
                  <a:pt x="100" y="219"/>
                </a:cubicBezTo>
                <a:cubicBezTo>
                  <a:pt x="96" y="224"/>
                  <a:pt x="110" y="220"/>
                  <a:pt x="110" y="220"/>
                </a:cubicBezTo>
                <a:cubicBezTo>
                  <a:pt x="114" y="226"/>
                  <a:pt x="121" y="223"/>
                  <a:pt x="122" y="228"/>
                </a:cubicBezTo>
                <a:cubicBezTo>
                  <a:pt x="122" y="230"/>
                  <a:pt x="120" y="242"/>
                  <a:pt x="120" y="242"/>
                </a:cubicBezTo>
                <a:cubicBezTo>
                  <a:pt x="116" y="244"/>
                  <a:pt x="115" y="244"/>
                  <a:pt x="113" y="247"/>
                </a:cubicBezTo>
                <a:cubicBezTo>
                  <a:pt x="112" y="249"/>
                  <a:pt x="109" y="248"/>
                  <a:pt x="108" y="250"/>
                </a:cubicBezTo>
                <a:cubicBezTo>
                  <a:pt x="100" y="256"/>
                  <a:pt x="101" y="250"/>
                  <a:pt x="101" y="261"/>
                </a:cubicBezTo>
                <a:cubicBezTo>
                  <a:pt x="101" y="261"/>
                  <a:pt x="101" y="261"/>
                  <a:pt x="100" y="261"/>
                </a:cubicBezTo>
                <a:cubicBezTo>
                  <a:pt x="94" y="261"/>
                  <a:pt x="84" y="260"/>
                  <a:pt x="79" y="256"/>
                </a:cubicBezTo>
                <a:cubicBezTo>
                  <a:pt x="75" y="256"/>
                  <a:pt x="70" y="252"/>
                  <a:pt x="71" y="259"/>
                </a:cubicBezTo>
                <a:cubicBezTo>
                  <a:pt x="72" y="265"/>
                  <a:pt x="68" y="264"/>
                  <a:pt x="68" y="260"/>
                </a:cubicBezTo>
                <a:cubicBezTo>
                  <a:pt x="68" y="257"/>
                  <a:pt x="65" y="247"/>
                  <a:pt x="62" y="247"/>
                </a:cubicBezTo>
                <a:cubicBezTo>
                  <a:pt x="59" y="247"/>
                  <a:pt x="56" y="249"/>
                  <a:pt x="54" y="249"/>
                </a:cubicBezTo>
                <a:cubicBezTo>
                  <a:pt x="47" y="252"/>
                  <a:pt x="52" y="241"/>
                  <a:pt x="57" y="242"/>
                </a:cubicBezTo>
                <a:cubicBezTo>
                  <a:pt x="72" y="247"/>
                  <a:pt x="55" y="235"/>
                  <a:pt x="54" y="229"/>
                </a:cubicBezTo>
                <a:cubicBezTo>
                  <a:pt x="46" y="228"/>
                  <a:pt x="35" y="232"/>
                  <a:pt x="27" y="233"/>
                </a:cubicBezTo>
                <a:cubicBezTo>
                  <a:pt x="19" y="234"/>
                  <a:pt x="7" y="234"/>
                  <a:pt x="0" y="237"/>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6" name="Freeform 35"/>
          <p:cNvSpPr>
            <a:spLocks/>
          </p:cNvSpPr>
          <p:nvPr/>
        </p:nvSpPr>
        <p:spPr bwMode="auto">
          <a:xfrm>
            <a:off x="11051619" y="4001538"/>
            <a:ext cx="687175" cy="1092118"/>
          </a:xfrm>
          <a:custGeom>
            <a:avLst/>
            <a:gdLst/>
            <a:ahLst/>
            <a:cxnLst>
              <a:cxn ang="0">
                <a:pos x="12" y="386"/>
              </a:cxn>
              <a:cxn ang="0">
                <a:pos x="16" y="369"/>
              </a:cxn>
              <a:cxn ang="0">
                <a:pos x="16" y="247"/>
              </a:cxn>
              <a:cxn ang="0">
                <a:pos x="0" y="223"/>
              </a:cxn>
              <a:cxn ang="0">
                <a:pos x="17" y="215"/>
              </a:cxn>
              <a:cxn ang="0">
                <a:pos x="27" y="209"/>
              </a:cxn>
              <a:cxn ang="0">
                <a:pos x="27" y="204"/>
              </a:cxn>
              <a:cxn ang="0">
                <a:pos x="36" y="195"/>
              </a:cxn>
              <a:cxn ang="0">
                <a:pos x="49" y="185"/>
              </a:cxn>
              <a:cxn ang="0">
                <a:pos x="62" y="168"/>
              </a:cxn>
              <a:cxn ang="0">
                <a:pos x="76" y="160"/>
              </a:cxn>
              <a:cxn ang="0">
                <a:pos x="87" y="149"/>
              </a:cxn>
              <a:cxn ang="0">
                <a:pos x="109" y="145"/>
              </a:cxn>
              <a:cxn ang="0">
                <a:pos x="129" y="140"/>
              </a:cxn>
              <a:cxn ang="0">
                <a:pos x="128" y="130"/>
              </a:cxn>
              <a:cxn ang="0">
                <a:pos x="131" y="124"/>
              </a:cxn>
              <a:cxn ang="0">
                <a:pos x="150" y="130"/>
              </a:cxn>
              <a:cxn ang="0">
                <a:pos x="155" y="110"/>
              </a:cxn>
              <a:cxn ang="0">
                <a:pos x="170" y="110"/>
              </a:cxn>
              <a:cxn ang="0">
                <a:pos x="163" y="87"/>
              </a:cxn>
              <a:cxn ang="0">
                <a:pos x="172" y="67"/>
              </a:cxn>
              <a:cxn ang="0">
                <a:pos x="177" y="62"/>
              </a:cxn>
              <a:cxn ang="0">
                <a:pos x="187" y="65"/>
              </a:cxn>
              <a:cxn ang="0">
                <a:pos x="194" y="55"/>
              </a:cxn>
              <a:cxn ang="0">
                <a:pos x="188" y="58"/>
              </a:cxn>
              <a:cxn ang="0">
                <a:pos x="168" y="35"/>
              </a:cxn>
              <a:cxn ang="0">
                <a:pos x="176" y="12"/>
              </a:cxn>
              <a:cxn ang="0">
                <a:pos x="188" y="15"/>
              </a:cxn>
              <a:cxn ang="0">
                <a:pos x="205" y="7"/>
              </a:cxn>
              <a:cxn ang="0">
                <a:pos x="185" y="10"/>
              </a:cxn>
              <a:cxn ang="0">
                <a:pos x="205" y="3"/>
              </a:cxn>
              <a:cxn ang="0">
                <a:pos x="229" y="5"/>
              </a:cxn>
              <a:cxn ang="0">
                <a:pos x="243" y="22"/>
              </a:cxn>
              <a:cxn ang="0">
                <a:pos x="252" y="50"/>
              </a:cxn>
              <a:cxn ang="0">
                <a:pos x="243" y="65"/>
              </a:cxn>
              <a:cxn ang="0">
                <a:pos x="230" y="90"/>
              </a:cxn>
              <a:cxn ang="0">
                <a:pos x="190" y="138"/>
              </a:cxn>
              <a:cxn ang="0">
                <a:pos x="180" y="191"/>
              </a:cxn>
              <a:cxn ang="0">
                <a:pos x="164" y="206"/>
              </a:cxn>
              <a:cxn ang="0">
                <a:pos x="159" y="218"/>
              </a:cxn>
              <a:cxn ang="0">
                <a:pos x="186" y="214"/>
              </a:cxn>
              <a:cxn ang="0">
                <a:pos x="160" y="246"/>
              </a:cxn>
              <a:cxn ang="0">
                <a:pos x="173" y="245"/>
              </a:cxn>
              <a:cxn ang="0">
                <a:pos x="172" y="266"/>
              </a:cxn>
              <a:cxn ang="0">
                <a:pos x="155" y="316"/>
              </a:cxn>
              <a:cxn ang="0">
                <a:pos x="150" y="343"/>
              </a:cxn>
              <a:cxn ang="0">
                <a:pos x="138" y="350"/>
              </a:cxn>
              <a:cxn ang="0">
                <a:pos x="124" y="334"/>
              </a:cxn>
              <a:cxn ang="0">
                <a:pos x="127" y="318"/>
              </a:cxn>
              <a:cxn ang="0">
                <a:pos x="123" y="294"/>
              </a:cxn>
              <a:cxn ang="0">
                <a:pos x="107" y="310"/>
              </a:cxn>
              <a:cxn ang="0">
                <a:pos x="99" y="335"/>
              </a:cxn>
              <a:cxn ang="0">
                <a:pos x="78" y="340"/>
              </a:cxn>
              <a:cxn ang="0">
                <a:pos x="70" y="357"/>
              </a:cxn>
              <a:cxn ang="0">
                <a:pos x="59" y="379"/>
              </a:cxn>
              <a:cxn ang="0">
                <a:pos x="43" y="396"/>
              </a:cxn>
              <a:cxn ang="0">
                <a:pos x="16" y="392"/>
              </a:cxn>
            </a:cxnLst>
            <a:rect l="0" t="0" r="r" b="b"/>
            <a:pathLst>
              <a:path w="252" h="401">
                <a:moveTo>
                  <a:pt x="16" y="392"/>
                </a:moveTo>
                <a:cubicBezTo>
                  <a:pt x="12" y="386"/>
                  <a:pt x="12" y="386"/>
                  <a:pt x="12" y="386"/>
                </a:cubicBezTo>
                <a:cubicBezTo>
                  <a:pt x="11" y="381"/>
                  <a:pt x="15" y="381"/>
                  <a:pt x="16" y="377"/>
                </a:cubicBezTo>
                <a:cubicBezTo>
                  <a:pt x="10" y="376"/>
                  <a:pt x="10" y="371"/>
                  <a:pt x="16" y="369"/>
                </a:cubicBezTo>
                <a:cubicBezTo>
                  <a:pt x="19" y="368"/>
                  <a:pt x="16" y="334"/>
                  <a:pt x="16" y="330"/>
                </a:cubicBezTo>
                <a:cubicBezTo>
                  <a:pt x="16" y="247"/>
                  <a:pt x="16" y="247"/>
                  <a:pt x="16" y="247"/>
                </a:cubicBezTo>
                <a:cubicBezTo>
                  <a:pt x="0" y="223"/>
                  <a:pt x="0" y="223"/>
                  <a:pt x="0" y="223"/>
                </a:cubicBezTo>
                <a:cubicBezTo>
                  <a:pt x="0" y="223"/>
                  <a:pt x="0" y="223"/>
                  <a:pt x="0" y="223"/>
                </a:cubicBezTo>
                <a:cubicBezTo>
                  <a:pt x="10" y="215"/>
                  <a:pt x="10" y="215"/>
                  <a:pt x="10" y="215"/>
                </a:cubicBezTo>
                <a:cubicBezTo>
                  <a:pt x="13" y="213"/>
                  <a:pt x="14" y="213"/>
                  <a:pt x="17" y="215"/>
                </a:cubicBezTo>
                <a:cubicBezTo>
                  <a:pt x="23" y="220"/>
                  <a:pt x="18" y="209"/>
                  <a:pt x="18" y="207"/>
                </a:cubicBezTo>
                <a:cubicBezTo>
                  <a:pt x="19" y="206"/>
                  <a:pt x="25" y="209"/>
                  <a:pt x="27" y="209"/>
                </a:cubicBezTo>
                <a:cubicBezTo>
                  <a:pt x="28" y="208"/>
                  <a:pt x="29" y="207"/>
                  <a:pt x="30" y="206"/>
                </a:cubicBezTo>
                <a:cubicBezTo>
                  <a:pt x="30" y="205"/>
                  <a:pt x="27" y="204"/>
                  <a:pt x="27" y="204"/>
                </a:cubicBezTo>
                <a:cubicBezTo>
                  <a:pt x="25" y="203"/>
                  <a:pt x="30" y="200"/>
                  <a:pt x="31" y="198"/>
                </a:cubicBezTo>
                <a:cubicBezTo>
                  <a:pt x="32" y="196"/>
                  <a:pt x="33" y="193"/>
                  <a:pt x="36" y="195"/>
                </a:cubicBezTo>
                <a:cubicBezTo>
                  <a:pt x="42" y="199"/>
                  <a:pt x="40" y="190"/>
                  <a:pt x="42" y="189"/>
                </a:cubicBezTo>
                <a:cubicBezTo>
                  <a:pt x="43" y="188"/>
                  <a:pt x="50" y="189"/>
                  <a:pt x="49" y="185"/>
                </a:cubicBezTo>
                <a:cubicBezTo>
                  <a:pt x="48" y="183"/>
                  <a:pt x="51" y="175"/>
                  <a:pt x="54" y="175"/>
                </a:cubicBezTo>
                <a:cubicBezTo>
                  <a:pt x="61" y="177"/>
                  <a:pt x="60" y="172"/>
                  <a:pt x="62" y="168"/>
                </a:cubicBezTo>
                <a:cubicBezTo>
                  <a:pt x="64" y="164"/>
                  <a:pt x="62" y="163"/>
                  <a:pt x="67" y="162"/>
                </a:cubicBezTo>
                <a:cubicBezTo>
                  <a:pt x="70" y="161"/>
                  <a:pt x="73" y="161"/>
                  <a:pt x="76" y="160"/>
                </a:cubicBezTo>
                <a:cubicBezTo>
                  <a:pt x="79" y="159"/>
                  <a:pt x="78" y="157"/>
                  <a:pt x="78" y="155"/>
                </a:cubicBezTo>
                <a:cubicBezTo>
                  <a:pt x="78" y="152"/>
                  <a:pt x="85" y="147"/>
                  <a:pt x="87" y="149"/>
                </a:cubicBezTo>
                <a:cubicBezTo>
                  <a:pt x="90" y="150"/>
                  <a:pt x="92" y="148"/>
                  <a:pt x="95" y="147"/>
                </a:cubicBezTo>
                <a:cubicBezTo>
                  <a:pt x="99" y="146"/>
                  <a:pt x="105" y="143"/>
                  <a:pt x="109" y="145"/>
                </a:cubicBezTo>
                <a:cubicBezTo>
                  <a:pt x="115" y="148"/>
                  <a:pt x="119" y="148"/>
                  <a:pt x="123" y="142"/>
                </a:cubicBezTo>
                <a:cubicBezTo>
                  <a:pt x="125" y="141"/>
                  <a:pt x="127" y="140"/>
                  <a:pt x="129" y="140"/>
                </a:cubicBezTo>
                <a:cubicBezTo>
                  <a:pt x="129" y="139"/>
                  <a:pt x="128" y="138"/>
                  <a:pt x="128" y="138"/>
                </a:cubicBezTo>
                <a:cubicBezTo>
                  <a:pt x="128" y="136"/>
                  <a:pt x="127" y="130"/>
                  <a:pt x="128" y="130"/>
                </a:cubicBezTo>
                <a:cubicBezTo>
                  <a:pt x="129" y="129"/>
                  <a:pt x="132" y="131"/>
                  <a:pt x="132" y="129"/>
                </a:cubicBezTo>
                <a:cubicBezTo>
                  <a:pt x="133" y="128"/>
                  <a:pt x="131" y="126"/>
                  <a:pt x="131" y="124"/>
                </a:cubicBezTo>
                <a:cubicBezTo>
                  <a:pt x="133" y="123"/>
                  <a:pt x="144" y="121"/>
                  <a:pt x="146" y="122"/>
                </a:cubicBezTo>
                <a:cubicBezTo>
                  <a:pt x="146" y="127"/>
                  <a:pt x="145" y="129"/>
                  <a:pt x="150" y="130"/>
                </a:cubicBezTo>
                <a:cubicBezTo>
                  <a:pt x="153" y="130"/>
                  <a:pt x="155" y="132"/>
                  <a:pt x="154" y="127"/>
                </a:cubicBezTo>
                <a:cubicBezTo>
                  <a:pt x="154" y="123"/>
                  <a:pt x="154" y="115"/>
                  <a:pt x="155" y="110"/>
                </a:cubicBezTo>
                <a:cubicBezTo>
                  <a:pt x="156" y="108"/>
                  <a:pt x="167" y="111"/>
                  <a:pt x="170" y="110"/>
                </a:cubicBezTo>
                <a:cubicBezTo>
                  <a:pt x="170" y="110"/>
                  <a:pt x="170" y="110"/>
                  <a:pt x="170" y="110"/>
                </a:cubicBezTo>
                <a:cubicBezTo>
                  <a:pt x="170" y="105"/>
                  <a:pt x="171" y="99"/>
                  <a:pt x="171" y="94"/>
                </a:cubicBezTo>
                <a:cubicBezTo>
                  <a:pt x="163" y="87"/>
                  <a:pt x="163" y="87"/>
                  <a:pt x="163" y="87"/>
                </a:cubicBezTo>
                <a:cubicBezTo>
                  <a:pt x="172" y="71"/>
                  <a:pt x="172" y="71"/>
                  <a:pt x="172" y="71"/>
                </a:cubicBezTo>
                <a:cubicBezTo>
                  <a:pt x="172" y="67"/>
                  <a:pt x="172" y="67"/>
                  <a:pt x="172" y="67"/>
                </a:cubicBezTo>
                <a:cubicBezTo>
                  <a:pt x="176" y="66"/>
                  <a:pt x="176" y="66"/>
                  <a:pt x="176" y="66"/>
                </a:cubicBezTo>
                <a:cubicBezTo>
                  <a:pt x="177" y="62"/>
                  <a:pt x="177" y="62"/>
                  <a:pt x="177" y="62"/>
                </a:cubicBezTo>
                <a:cubicBezTo>
                  <a:pt x="187" y="63"/>
                  <a:pt x="187" y="63"/>
                  <a:pt x="187" y="63"/>
                </a:cubicBezTo>
                <a:cubicBezTo>
                  <a:pt x="187" y="65"/>
                  <a:pt x="187" y="65"/>
                  <a:pt x="187" y="65"/>
                </a:cubicBezTo>
                <a:cubicBezTo>
                  <a:pt x="192" y="65"/>
                  <a:pt x="192" y="65"/>
                  <a:pt x="192" y="65"/>
                </a:cubicBezTo>
                <a:cubicBezTo>
                  <a:pt x="194" y="55"/>
                  <a:pt x="194" y="55"/>
                  <a:pt x="194" y="55"/>
                </a:cubicBezTo>
                <a:cubicBezTo>
                  <a:pt x="189" y="54"/>
                  <a:pt x="189" y="54"/>
                  <a:pt x="189" y="54"/>
                </a:cubicBezTo>
                <a:cubicBezTo>
                  <a:pt x="188" y="58"/>
                  <a:pt x="188" y="58"/>
                  <a:pt x="188" y="58"/>
                </a:cubicBezTo>
                <a:cubicBezTo>
                  <a:pt x="167" y="56"/>
                  <a:pt x="167" y="56"/>
                  <a:pt x="167" y="56"/>
                </a:cubicBezTo>
                <a:cubicBezTo>
                  <a:pt x="168" y="35"/>
                  <a:pt x="168" y="35"/>
                  <a:pt x="168" y="35"/>
                </a:cubicBezTo>
                <a:cubicBezTo>
                  <a:pt x="176" y="37"/>
                  <a:pt x="176" y="37"/>
                  <a:pt x="176" y="37"/>
                </a:cubicBezTo>
                <a:cubicBezTo>
                  <a:pt x="176" y="12"/>
                  <a:pt x="176" y="12"/>
                  <a:pt x="176" y="12"/>
                </a:cubicBezTo>
                <a:cubicBezTo>
                  <a:pt x="176" y="12"/>
                  <a:pt x="176" y="12"/>
                  <a:pt x="176" y="12"/>
                </a:cubicBezTo>
                <a:cubicBezTo>
                  <a:pt x="179" y="14"/>
                  <a:pt x="185" y="15"/>
                  <a:pt x="188" y="15"/>
                </a:cubicBezTo>
                <a:cubicBezTo>
                  <a:pt x="194" y="17"/>
                  <a:pt x="202" y="20"/>
                  <a:pt x="208" y="18"/>
                </a:cubicBezTo>
                <a:cubicBezTo>
                  <a:pt x="214" y="15"/>
                  <a:pt x="214" y="3"/>
                  <a:pt x="205" y="7"/>
                </a:cubicBezTo>
                <a:cubicBezTo>
                  <a:pt x="201" y="9"/>
                  <a:pt x="197" y="7"/>
                  <a:pt x="194" y="8"/>
                </a:cubicBezTo>
                <a:cubicBezTo>
                  <a:pt x="191" y="9"/>
                  <a:pt x="188" y="10"/>
                  <a:pt x="185" y="10"/>
                </a:cubicBezTo>
                <a:cubicBezTo>
                  <a:pt x="185" y="9"/>
                  <a:pt x="191" y="8"/>
                  <a:pt x="192" y="7"/>
                </a:cubicBezTo>
                <a:cubicBezTo>
                  <a:pt x="197" y="5"/>
                  <a:pt x="201" y="4"/>
                  <a:pt x="205" y="3"/>
                </a:cubicBezTo>
                <a:cubicBezTo>
                  <a:pt x="209" y="2"/>
                  <a:pt x="211" y="0"/>
                  <a:pt x="215" y="0"/>
                </a:cubicBezTo>
                <a:cubicBezTo>
                  <a:pt x="217" y="0"/>
                  <a:pt x="227" y="4"/>
                  <a:pt x="229" y="5"/>
                </a:cubicBezTo>
                <a:cubicBezTo>
                  <a:pt x="232" y="9"/>
                  <a:pt x="233" y="17"/>
                  <a:pt x="236" y="18"/>
                </a:cubicBezTo>
                <a:cubicBezTo>
                  <a:pt x="239" y="20"/>
                  <a:pt x="244" y="19"/>
                  <a:pt x="243" y="22"/>
                </a:cubicBezTo>
                <a:cubicBezTo>
                  <a:pt x="242" y="29"/>
                  <a:pt x="243" y="35"/>
                  <a:pt x="243" y="41"/>
                </a:cubicBezTo>
                <a:cubicBezTo>
                  <a:pt x="243" y="48"/>
                  <a:pt x="247" y="48"/>
                  <a:pt x="252" y="50"/>
                </a:cubicBezTo>
                <a:cubicBezTo>
                  <a:pt x="249" y="51"/>
                  <a:pt x="248" y="55"/>
                  <a:pt x="247" y="58"/>
                </a:cubicBezTo>
                <a:cubicBezTo>
                  <a:pt x="246" y="61"/>
                  <a:pt x="244" y="62"/>
                  <a:pt x="243" y="65"/>
                </a:cubicBezTo>
                <a:cubicBezTo>
                  <a:pt x="241" y="68"/>
                  <a:pt x="241" y="73"/>
                  <a:pt x="240" y="77"/>
                </a:cubicBezTo>
                <a:cubicBezTo>
                  <a:pt x="238" y="84"/>
                  <a:pt x="236" y="85"/>
                  <a:pt x="230" y="90"/>
                </a:cubicBezTo>
                <a:cubicBezTo>
                  <a:pt x="227" y="91"/>
                  <a:pt x="219" y="107"/>
                  <a:pt x="214" y="111"/>
                </a:cubicBezTo>
                <a:cubicBezTo>
                  <a:pt x="203" y="118"/>
                  <a:pt x="198" y="128"/>
                  <a:pt x="190" y="138"/>
                </a:cubicBezTo>
                <a:cubicBezTo>
                  <a:pt x="183" y="148"/>
                  <a:pt x="177" y="163"/>
                  <a:pt x="180" y="176"/>
                </a:cubicBezTo>
                <a:cubicBezTo>
                  <a:pt x="180" y="181"/>
                  <a:pt x="183" y="186"/>
                  <a:pt x="180" y="191"/>
                </a:cubicBezTo>
                <a:cubicBezTo>
                  <a:pt x="179" y="194"/>
                  <a:pt x="174" y="193"/>
                  <a:pt x="171" y="195"/>
                </a:cubicBezTo>
                <a:cubicBezTo>
                  <a:pt x="166" y="198"/>
                  <a:pt x="167" y="202"/>
                  <a:pt x="164" y="206"/>
                </a:cubicBezTo>
                <a:cubicBezTo>
                  <a:pt x="163" y="208"/>
                  <a:pt x="155" y="208"/>
                  <a:pt x="153" y="209"/>
                </a:cubicBezTo>
                <a:cubicBezTo>
                  <a:pt x="153" y="211"/>
                  <a:pt x="159" y="214"/>
                  <a:pt x="159" y="218"/>
                </a:cubicBezTo>
                <a:cubicBezTo>
                  <a:pt x="159" y="225"/>
                  <a:pt x="166" y="220"/>
                  <a:pt x="171" y="220"/>
                </a:cubicBezTo>
                <a:cubicBezTo>
                  <a:pt x="177" y="220"/>
                  <a:pt x="180" y="214"/>
                  <a:pt x="186" y="214"/>
                </a:cubicBezTo>
                <a:cubicBezTo>
                  <a:pt x="186" y="223"/>
                  <a:pt x="184" y="234"/>
                  <a:pt x="173" y="235"/>
                </a:cubicBezTo>
                <a:cubicBezTo>
                  <a:pt x="165" y="236"/>
                  <a:pt x="161" y="238"/>
                  <a:pt x="160" y="246"/>
                </a:cubicBezTo>
                <a:cubicBezTo>
                  <a:pt x="160" y="249"/>
                  <a:pt x="162" y="261"/>
                  <a:pt x="167" y="254"/>
                </a:cubicBezTo>
                <a:cubicBezTo>
                  <a:pt x="168" y="251"/>
                  <a:pt x="170" y="246"/>
                  <a:pt x="173" y="245"/>
                </a:cubicBezTo>
                <a:cubicBezTo>
                  <a:pt x="178" y="244"/>
                  <a:pt x="182" y="243"/>
                  <a:pt x="179" y="248"/>
                </a:cubicBezTo>
                <a:cubicBezTo>
                  <a:pt x="177" y="254"/>
                  <a:pt x="172" y="260"/>
                  <a:pt x="172" y="266"/>
                </a:cubicBezTo>
                <a:cubicBezTo>
                  <a:pt x="166" y="276"/>
                  <a:pt x="167" y="289"/>
                  <a:pt x="164" y="301"/>
                </a:cubicBezTo>
                <a:cubicBezTo>
                  <a:pt x="163" y="307"/>
                  <a:pt x="157" y="310"/>
                  <a:pt x="155" y="316"/>
                </a:cubicBezTo>
                <a:cubicBezTo>
                  <a:pt x="153" y="321"/>
                  <a:pt x="154" y="330"/>
                  <a:pt x="154" y="336"/>
                </a:cubicBezTo>
                <a:cubicBezTo>
                  <a:pt x="152" y="338"/>
                  <a:pt x="152" y="341"/>
                  <a:pt x="150" y="343"/>
                </a:cubicBezTo>
                <a:cubicBezTo>
                  <a:pt x="147" y="350"/>
                  <a:pt x="143" y="357"/>
                  <a:pt x="143" y="365"/>
                </a:cubicBezTo>
                <a:cubicBezTo>
                  <a:pt x="138" y="367"/>
                  <a:pt x="140" y="352"/>
                  <a:pt x="138" y="350"/>
                </a:cubicBezTo>
                <a:cubicBezTo>
                  <a:pt x="136" y="347"/>
                  <a:pt x="137" y="341"/>
                  <a:pt x="134" y="340"/>
                </a:cubicBezTo>
                <a:cubicBezTo>
                  <a:pt x="130" y="338"/>
                  <a:pt x="127" y="337"/>
                  <a:pt x="124" y="334"/>
                </a:cubicBezTo>
                <a:cubicBezTo>
                  <a:pt x="120" y="332"/>
                  <a:pt x="119" y="332"/>
                  <a:pt x="121" y="329"/>
                </a:cubicBezTo>
                <a:cubicBezTo>
                  <a:pt x="124" y="325"/>
                  <a:pt x="124" y="321"/>
                  <a:pt x="127" y="318"/>
                </a:cubicBezTo>
                <a:cubicBezTo>
                  <a:pt x="130" y="313"/>
                  <a:pt x="128" y="309"/>
                  <a:pt x="128" y="304"/>
                </a:cubicBezTo>
                <a:cubicBezTo>
                  <a:pt x="127" y="301"/>
                  <a:pt x="124" y="297"/>
                  <a:pt x="123" y="294"/>
                </a:cubicBezTo>
                <a:cubicBezTo>
                  <a:pt x="121" y="294"/>
                  <a:pt x="118" y="303"/>
                  <a:pt x="116" y="305"/>
                </a:cubicBezTo>
                <a:cubicBezTo>
                  <a:pt x="115" y="307"/>
                  <a:pt x="107" y="308"/>
                  <a:pt x="107" y="310"/>
                </a:cubicBezTo>
                <a:cubicBezTo>
                  <a:pt x="113" y="312"/>
                  <a:pt x="112" y="313"/>
                  <a:pt x="109" y="318"/>
                </a:cubicBezTo>
                <a:cubicBezTo>
                  <a:pt x="107" y="323"/>
                  <a:pt x="100" y="330"/>
                  <a:pt x="99" y="335"/>
                </a:cubicBezTo>
                <a:cubicBezTo>
                  <a:pt x="99" y="335"/>
                  <a:pt x="99" y="335"/>
                  <a:pt x="99" y="335"/>
                </a:cubicBezTo>
                <a:cubicBezTo>
                  <a:pt x="94" y="334"/>
                  <a:pt x="80" y="334"/>
                  <a:pt x="78" y="340"/>
                </a:cubicBezTo>
                <a:cubicBezTo>
                  <a:pt x="77" y="343"/>
                  <a:pt x="78" y="346"/>
                  <a:pt x="76" y="348"/>
                </a:cubicBezTo>
                <a:cubicBezTo>
                  <a:pt x="74" y="351"/>
                  <a:pt x="71" y="353"/>
                  <a:pt x="70" y="357"/>
                </a:cubicBezTo>
                <a:cubicBezTo>
                  <a:pt x="70" y="361"/>
                  <a:pt x="70" y="362"/>
                  <a:pt x="67" y="364"/>
                </a:cubicBezTo>
                <a:cubicBezTo>
                  <a:pt x="60" y="366"/>
                  <a:pt x="62" y="374"/>
                  <a:pt x="59" y="379"/>
                </a:cubicBezTo>
                <a:cubicBezTo>
                  <a:pt x="57" y="382"/>
                  <a:pt x="54" y="385"/>
                  <a:pt x="51" y="388"/>
                </a:cubicBezTo>
                <a:cubicBezTo>
                  <a:pt x="48" y="392"/>
                  <a:pt x="49" y="401"/>
                  <a:pt x="43" y="396"/>
                </a:cubicBezTo>
                <a:cubicBezTo>
                  <a:pt x="40" y="394"/>
                  <a:pt x="30" y="387"/>
                  <a:pt x="28" y="387"/>
                </a:cubicBezTo>
                <a:cubicBezTo>
                  <a:pt x="23" y="387"/>
                  <a:pt x="20" y="391"/>
                  <a:pt x="16" y="392"/>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7" name="Freeform 36"/>
          <p:cNvSpPr>
            <a:spLocks/>
          </p:cNvSpPr>
          <p:nvPr/>
        </p:nvSpPr>
        <p:spPr bwMode="auto">
          <a:xfrm>
            <a:off x="10769385" y="4001538"/>
            <a:ext cx="809885" cy="608641"/>
          </a:xfrm>
          <a:custGeom>
            <a:avLst/>
            <a:gdLst/>
            <a:ahLst/>
            <a:cxnLst>
              <a:cxn ang="0">
                <a:pos x="114" y="215"/>
              </a:cxn>
              <a:cxn ang="0">
                <a:pos x="122" y="207"/>
              </a:cxn>
              <a:cxn ang="0">
                <a:pos x="134" y="206"/>
              </a:cxn>
              <a:cxn ang="0">
                <a:pos x="135" y="198"/>
              </a:cxn>
              <a:cxn ang="0">
                <a:pos x="146" y="189"/>
              </a:cxn>
              <a:cxn ang="0">
                <a:pos x="158" y="175"/>
              </a:cxn>
              <a:cxn ang="0">
                <a:pos x="171" y="162"/>
              </a:cxn>
              <a:cxn ang="0">
                <a:pos x="182" y="155"/>
              </a:cxn>
              <a:cxn ang="0">
                <a:pos x="199" y="147"/>
              </a:cxn>
              <a:cxn ang="0">
                <a:pos x="227" y="142"/>
              </a:cxn>
              <a:cxn ang="0">
                <a:pos x="232" y="138"/>
              </a:cxn>
              <a:cxn ang="0">
                <a:pos x="236" y="129"/>
              </a:cxn>
              <a:cxn ang="0">
                <a:pos x="250" y="122"/>
              </a:cxn>
              <a:cxn ang="0">
                <a:pos x="258" y="127"/>
              </a:cxn>
              <a:cxn ang="0">
                <a:pos x="274" y="110"/>
              </a:cxn>
              <a:cxn ang="0">
                <a:pos x="275" y="94"/>
              </a:cxn>
              <a:cxn ang="0">
                <a:pos x="276" y="71"/>
              </a:cxn>
              <a:cxn ang="0">
                <a:pos x="280" y="66"/>
              </a:cxn>
              <a:cxn ang="0">
                <a:pos x="291" y="63"/>
              </a:cxn>
              <a:cxn ang="0">
                <a:pos x="296" y="65"/>
              </a:cxn>
              <a:cxn ang="0">
                <a:pos x="293" y="54"/>
              </a:cxn>
              <a:cxn ang="0">
                <a:pos x="271" y="56"/>
              </a:cxn>
              <a:cxn ang="0">
                <a:pos x="280" y="37"/>
              </a:cxn>
              <a:cxn ang="0">
                <a:pos x="280" y="12"/>
              </a:cxn>
              <a:cxn ang="0">
                <a:pos x="264" y="9"/>
              </a:cxn>
              <a:cxn ang="0">
                <a:pos x="218" y="1"/>
              </a:cxn>
              <a:cxn ang="0">
                <a:pos x="169" y="13"/>
              </a:cxn>
              <a:cxn ang="0">
                <a:pos x="91" y="29"/>
              </a:cxn>
              <a:cxn ang="0">
                <a:pos x="31" y="49"/>
              </a:cxn>
              <a:cxn ang="0">
                <a:pos x="0" y="79"/>
              </a:cxn>
              <a:cxn ang="0">
                <a:pos x="1" y="108"/>
              </a:cxn>
              <a:cxn ang="0">
                <a:pos x="23" y="123"/>
              </a:cxn>
              <a:cxn ang="0">
                <a:pos x="33" y="125"/>
              </a:cxn>
              <a:cxn ang="0">
                <a:pos x="39" y="117"/>
              </a:cxn>
              <a:cxn ang="0">
                <a:pos x="49" y="117"/>
              </a:cxn>
              <a:cxn ang="0">
                <a:pos x="51" y="127"/>
              </a:cxn>
              <a:cxn ang="0">
                <a:pos x="50" y="138"/>
              </a:cxn>
              <a:cxn ang="0">
                <a:pos x="56" y="147"/>
              </a:cxn>
              <a:cxn ang="0">
                <a:pos x="63" y="150"/>
              </a:cxn>
              <a:cxn ang="0">
                <a:pos x="73" y="152"/>
              </a:cxn>
              <a:cxn ang="0">
                <a:pos x="77" y="153"/>
              </a:cxn>
              <a:cxn ang="0">
                <a:pos x="90" y="193"/>
              </a:cxn>
              <a:cxn ang="0">
                <a:pos x="104" y="223"/>
              </a:cxn>
            </a:cxnLst>
            <a:rect l="0" t="0" r="r" b="b"/>
            <a:pathLst>
              <a:path w="298" h="223">
                <a:moveTo>
                  <a:pt x="104" y="223"/>
                </a:moveTo>
                <a:cubicBezTo>
                  <a:pt x="114" y="215"/>
                  <a:pt x="114" y="215"/>
                  <a:pt x="114" y="215"/>
                </a:cubicBezTo>
                <a:cubicBezTo>
                  <a:pt x="117" y="213"/>
                  <a:pt x="118" y="213"/>
                  <a:pt x="121" y="215"/>
                </a:cubicBezTo>
                <a:cubicBezTo>
                  <a:pt x="127" y="220"/>
                  <a:pt x="122" y="209"/>
                  <a:pt x="122" y="207"/>
                </a:cubicBezTo>
                <a:cubicBezTo>
                  <a:pt x="123" y="206"/>
                  <a:pt x="129" y="209"/>
                  <a:pt x="131" y="209"/>
                </a:cubicBezTo>
                <a:cubicBezTo>
                  <a:pt x="132" y="208"/>
                  <a:pt x="133" y="207"/>
                  <a:pt x="134" y="206"/>
                </a:cubicBezTo>
                <a:cubicBezTo>
                  <a:pt x="134" y="205"/>
                  <a:pt x="131" y="204"/>
                  <a:pt x="131" y="204"/>
                </a:cubicBezTo>
                <a:cubicBezTo>
                  <a:pt x="129" y="203"/>
                  <a:pt x="134" y="200"/>
                  <a:pt x="135" y="198"/>
                </a:cubicBezTo>
                <a:cubicBezTo>
                  <a:pt x="136" y="196"/>
                  <a:pt x="137" y="193"/>
                  <a:pt x="140" y="195"/>
                </a:cubicBezTo>
                <a:cubicBezTo>
                  <a:pt x="146" y="199"/>
                  <a:pt x="144" y="190"/>
                  <a:pt x="146" y="189"/>
                </a:cubicBezTo>
                <a:cubicBezTo>
                  <a:pt x="147" y="188"/>
                  <a:pt x="154" y="189"/>
                  <a:pt x="153" y="185"/>
                </a:cubicBezTo>
                <a:cubicBezTo>
                  <a:pt x="152" y="183"/>
                  <a:pt x="155" y="175"/>
                  <a:pt x="158" y="175"/>
                </a:cubicBezTo>
                <a:cubicBezTo>
                  <a:pt x="165" y="177"/>
                  <a:pt x="164" y="172"/>
                  <a:pt x="166" y="168"/>
                </a:cubicBezTo>
                <a:cubicBezTo>
                  <a:pt x="168" y="164"/>
                  <a:pt x="166" y="163"/>
                  <a:pt x="171" y="162"/>
                </a:cubicBezTo>
                <a:cubicBezTo>
                  <a:pt x="174" y="161"/>
                  <a:pt x="177" y="161"/>
                  <a:pt x="180" y="160"/>
                </a:cubicBezTo>
                <a:cubicBezTo>
                  <a:pt x="183" y="159"/>
                  <a:pt x="182" y="157"/>
                  <a:pt x="182" y="155"/>
                </a:cubicBezTo>
                <a:cubicBezTo>
                  <a:pt x="182" y="152"/>
                  <a:pt x="189" y="147"/>
                  <a:pt x="191" y="149"/>
                </a:cubicBezTo>
                <a:cubicBezTo>
                  <a:pt x="194" y="150"/>
                  <a:pt x="196" y="148"/>
                  <a:pt x="199" y="147"/>
                </a:cubicBezTo>
                <a:cubicBezTo>
                  <a:pt x="203" y="146"/>
                  <a:pt x="209" y="143"/>
                  <a:pt x="213" y="145"/>
                </a:cubicBezTo>
                <a:cubicBezTo>
                  <a:pt x="219" y="148"/>
                  <a:pt x="223" y="148"/>
                  <a:pt x="227" y="142"/>
                </a:cubicBezTo>
                <a:cubicBezTo>
                  <a:pt x="229" y="141"/>
                  <a:pt x="231" y="140"/>
                  <a:pt x="233" y="140"/>
                </a:cubicBezTo>
                <a:cubicBezTo>
                  <a:pt x="233" y="139"/>
                  <a:pt x="232" y="138"/>
                  <a:pt x="232" y="138"/>
                </a:cubicBezTo>
                <a:cubicBezTo>
                  <a:pt x="232" y="136"/>
                  <a:pt x="231" y="130"/>
                  <a:pt x="232" y="130"/>
                </a:cubicBezTo>
                <a:cubicBezTo>
                  <a:pt x="233" y="129"/>
                  <a:pt x="236" y="131"/>
                  <a:pt x="236" y="129"/>
                </a:cubicBezTo>
                <a:cubicBezTo>
                  <a:pt x="237" y="128"/>
                  <a:pt x="235" y="126"/>
                  <a:pt x="235" y="124"/>
                </a:cubicBezTo>
                <a:cubicBezTo>
                  <a:pt x="237" y="123"/>
                  <a:pt x="248" y="121"/>
                  <a:pt x="250" y="122"/>
                </a:cubicBezTo>
                <a:cubicBezTo>
                  <a:pt x="250" y="127"/>
                  <a:pt x="249" y="129"/>
                  <a:pt x="254" y="130"/>
                </a:cubicBezTo>
                <a:cubicBezTo>
                  <a:pt x="257" y="130"/>
                  <a:pt x="259" y="132"/>
                  <a:pt x="258" y="127"/>
                </a:cubicBezTo>
                <a:cubicBezTo>
                  <a:pt x="258" y="123"/>
                  <a:pt x="258" y="115"/>
                  <a:pt x="259" y="110"/>
                </a:cubicBezTo>
                <a:cubicBezTo>
                  <a:pt x="260" y="108"/>
                  <a:pt x="271" y="111"/>
                  <a:pt x="274" y="110"/>
                </a:cubicBezTo>
                <a:cubicBezTo>
                  <a:pt x="274" y="110"/>
                  <a:pt x="274" y="110"/>
                  <a:pt x="274" y="110"/>
                </a:cubicBezTo>
                <a:cubicBezTo>
                  <a:pt x="274" y="105"/>
                  <a:pt x="275" y="99"/>
                  <a:pt x="275" y="94"/>
                </a:cubicBezTo>
                <a:cubicBezTo>
                  <a:pt x="267" y="87"/>
                  <a:pt x="267" y="87"/>
                  <a:pt x="267" y="87"/>
                </a:cubicBezTo>
                <a:cubicBezTo>
                  <a:pt x="276" y="71"/>
                  <a:pt x="276" y="71"/>
                  <a:pt x="276" y="71"/>
                </a:cubicBezTo>
                <a:cubicBezTo>
                  <a:pt x="276" y="67"/>
                  <a:pt x="276" y="67"/>
                  <a:pt x="276" y="67"/>
                </a:cubicBezTo>
                <a:cubicBezTo>
                  <a:pt x="280" y="66"/>
                  <a:pt x="280" y="66"/>
                  <a:pt x="280" y="66"/>
                </a:cubicBezTo>
                <a:cubicBezTo>
                  <a:pt x="281" y="62"/>
                  <a:pt x="281" y="62"/>
                  <a:pt x="281" y="62"/>
                </a:cubicBezTo>
                <a:cubicBezTo>
                  <a:pt x="291" y="63"/>
                  <a:pt x="291" y="63"/>
                  <a:pt x="291" y="63"/>
                </a:cubicBezTo>
                <a:cubicBezTo>
                  <a:pt x="291" y="65"/>
                  <a:pt x="291" y="65"/>
                  <a:pt x="291" y="65"/>
                </a:cubicBezTo>
                <a:cubicBezTo>
                  <a:pt x="296" y="65"/>
                  <a:pt x="296" y="65"/>
                  <a:pt x="296" y="65"/>
                </a:cubicBezTo>
                <a:cubicBezTo>
                  <a:pt x="298" y="55"/>
                  <a:pt x="298" y="55"/>
                  <a:pt x="298" y="55"/>
                </a:cubicBezTo>
                <a:cubicBezTo>
                  <a:pt x="293" y="54"/>
                  <a:pt x="293" y="54"/>
                  <a:pt x="293" y="54"/>
                </a:cubicBezTo>
                <a:cubicBezTo>
                  <a:pt x="292" y="58"/>
                  <a:pt x="292" y="58"/>
                  <a:pt x="292" y="58"/>
                </a:cubicBezTo>
                <a:cubicBezTo>
                  <a:pt x="271" y="56"/>
                  <a:pt x="271" y="56"/>
                  <a:pt x="271" y="56"/>
                </a:cubicBezTo>
                <a:cubicBezTo>
                  <a:pt x="272" y="35"/>
                  <a:pt x="272" y="35"/>
                  <a:pt x="272" y="35"/>
                </a:cubicBezTo>
                <a:cubicBezTo>
                  <a:pt x="280" y="37"/>
                  <a:pt x="280" y="37"/>
                  <a:pt x="280" y="37"/>
                </a:cubicBezTo>
                <a:cubicBezTo>
                  <a:pt x="280" y="12"/>
                  <a:pt x="280" y="12"/>
                  <a:pt x="280" y="12"/>
                </a:cubicBezTo>
                <a:cubicBezTo>
                  <a:pt x="280" y="12"/>
                  <a:pt x="280" y="12"/>
                  <a:pt x="280" y="12"/>
                </a:cubicBezTo>
                <a:cubicBezTo>
                  <a:pt x="280" y="12"/>
                  <a:pt x="279" y="11"/>
                  <a:pt x="279" y="11"/>
                </a:cubicBezTo>
                <a:cubicBezTo>
                  <a:pt x="278" y="9"/>
                  <a:pt x="266" y="10"/>
                  <a:pt x="264" y="9"/>
                </a:cubicBezTo>
                <a:cubicBezTo>
                  <a:pt x="258" y="9"/>
                  <a:pt x="250" y="10"/>
                  <a:pt x="245" y="7"/>
                </a:cubicBezTo>
                <a:cubicBezTo>
                  <a:pt x="236" y="1"/>
                  <a:pt x="228" y="0"/>
                  <a:pt x="218" y="1"/>
                </a:cubicBezTo>
                <a:cubicBezTo>
                  <a:pt x="211" y="1"/>
                  <a:pt x="207" y="10"/>
                  <a:pt x="200" y="5"/>
                </a:cubicBezTo>
                <a:cubicBezTo>
                  <a:pt x="192" y="1"/>
                  <a:pt x="175" y="6"/>
                  <a:pt x="169" y="13"/>
                </a:cubicBezTo>
                <a:cubicBezTo>
                  <a:pt x="161" y="22"/>
                  <a:pt x="137" y="26"/>
                  <a:pt x="125" y="26"/>
                </a:cubicBezTo>
                <a:cubicBezTo>
                  <a:pt x="113" y="26"/>
                  <a:pt x="102" y="30"/>
                  <a:pt x="91" y="29"/>
                </a:cubicBezTo>
                <a:cubicBezTo>
                  <a:pt x="58" y="37"/>
                  <a:pt x="58" y="37"/>
                  <a:pt x="58" y="37"/>
                </a:cubicBezTo>
                <a:cubicBezTo>
                  <a:pt x="49" y="39"/>
                  <a:pt x="41" y="46"/>
                  <a:pt x="31" y="49"/>
                </a:cubicBezTo>
                <a:cubicBezTo>
                  <a:pt x="25" y="51"/>
                  <a:pt x="19" y="57"/>
                  <a:pt x="12" y="57"/>
                </a:cubicBezTo>
                <a:cubicBezTo>
                  <a:pt x="2" y="61"/>
                  <a:pt x="2" y="70"/>
                  <a:pt x="0" y="79"/>
                </a:cubicBezTo>
                <a:cubicBezTo>
                  <a:pt x="0" y="79"/>
                  <a:pt x="0" y="79"/>
                  <a:pt x="0" y="79"/>
                </a:cubicBezTo>
                <a:cubicBezTo>
                  <a:pt x="1" y="108"/>
                  <a:pt x="1" y="108"/>
                  <a:pt x="1" y="108"/>
                </a:cubicBezTo>
                <a:cubicBezTo>
                  <a:pt x="4" y="112"/>
                  <a:pt x="13" y="108"/>
                  <a:pt x="16" y="112"/>
                </a:cubicBezTo>
                <a:cubicBezTo>
                  <a:pt x="19" y="116"/>
                  <a:pt x="15" y="126"/>
                  <a:pt x="23" y="123"/>
                </a:cubicBezTo>
                <a:cubicBezTo>
                  <a:pt x="30" y="121"/>
                  <a:pt x="26" y="122"/>
                  <a:pt x="29" y="127"/>
                </a:cubicBezTo>
                <a:cubicBezTo>
                  <a:pt x="29" y="128"/>
                  <a:pt x="32" y="126"/>
                  <a:pt x="33" y="125"/>
                </a:cubicBezTo>
                <a:cubicBezTo>
                  <a:pt x="33" y="124"/>
                  <a:pt x="32" y="122"/>
                  <a:pt x="34" y="120"/>
                </a:cubicBezTo>
                <a:cubicBezTo>
                  <a:pt x="35" y="120"/>
                  <a:pt x="37" y="118"/>
                  <a:pt x="39" y="117"/>
                </a:cubicBezTo>
                <a:cubicBezTo>
                  <a:pt x="42" y="116"/>
                  <a:pt x="41" y="121"/>
                  <a:pt x="46" y="120"/>
                </a:cubicBezTo>
                <a:cubicBezTo>
                  <a:pt x="49" y="120"/>
                  <a:pt x="48" y="113"/>
                  <a:pt x="49" y="117"/>
                </a:cubicBezTo>
                <a:cubicBezTo>
                  <a:pt x="52" y="123"/>
                  <a:pt x="55" y="114"/>
                  <a:pt x="57" y="121"/>
                </a:cubicBezTo>
                <a:cubicBezTo>
                  <a:pt x="57" y="125"/>
                  <a:pt x="55" y="126"/>
                  <a:pt x="51" y="127"/>
                </a:cubicBezTo>
                <a:cubicBezTo>
                  <a:pt x="50" y="133"/>
                  <a:pt x="53" y="131"/>
                  <a:pt x="56" y="132"/>
                </a:cubicBezTo>
                <a:cubicBezTo>
                  <a:pt x="56" y="138"/>
                  <a:pt x="55" y="138"/>
                  <a:pt x="50" y="138"/>
                </a:cubicBezTo>
                <a:cubicBezTo>
                  <a:pt x="50" y="142"/>
                  <a:pt x="50" y="141"/>
                  <a:pt x="53" y="142"/>
                </a:cubicBezTo>
                <a:cubicBezTo>
                  <a:pt x="53" y="146"/>
                  <a:pt x="52" y="146"/>
                  <a:pt x="56" y="147"/>
                </a:cubicBezTo>
                <a:cubicBezTo>
                  <a:pt x="58" y="152"/>
                  <a:pt x="55" y="153"/>
                  <a:pt x="62" y="151"/>
                </a:cubicBezTo>
                <a:cubicBezTo>
                  <a:pt x="62" y="151"/>
                  <a:pt x="62" y="150"/>
                  <a:pt x="63" y="150"/>
                </a:cubicBezTo>
                <a:cubicBezTo>
                  <a:pt x="63" y="148"/>
                  <a:pt x="71" y="146"/>
                  <a:pt x="72" y="147"/>
                </a:cubicBezTo>
                <a:cubicBezTo>
                  <a:pt x="73" y="148"/>
                  <a:pt x="72" y="151"/>
                  <a:pt x="73" y="152"/>
                </a:cubicBezTo>
                <a:cubicBezTo>
                  <a:pt x="73" y="152"/>
                  <a:pt x="77" y="153"/>
                  <a:pt x="77" y="153"/>
                </a:cubicBezTo>
                <a:cubicBezTo>
                  <a:pt x="77" y="153"/>
                  <a:pt x="77" y="153"/>
                  <a:pt x="77" y="153"/>
                </a:cubicBezTo>
                <a:cubicBezTo>
                  <a:pt x="79" y="161"/>
                  <a:pt x="76" y="169"/>
                  <a:pt x="77" y="177"/>
                </a:cubicBezTo>
                <a:cubicBezTo>
                  <a:pt x="78" y="183"/>
                  <a:pt x="84" y="193"/>
                  <a:pt x="90" y="193"/>
                </a:cubicBezTo>
                <a:cubicBezTo>
                  <a:pt x="91" y="196"/>
                  <a:pt x="88" y="197"/>
                  <a:pt x="89" y="200"/>
                </a:cubicBezTo>
                <a:cubicBezTo>
                  <a:pt x="104" y="223"/>
                  <a:pt x="104" y="223"/>
                  <a:pt x="104" y="223"/>
                </a:cubicBezTo>
                <a:close/>
              </a:path>
            </a:pathLst>
          </a:custGeom>
          <a:solidFill>
            <a:schemeClr val="bg1">
              <a:lumMod val="8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TextBox 68">
            <a:extLst>
              <a:ext uri="{FF2B5EF4-FFF2-40B4-BE49-F238E27FC236}">
                <a16:creationId xmlns:a16="http://schemas.microsoft.com/office/drawing/2014/main" id="{168206F5-A849-4954-8675-6D14AFBD5F3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MEXICO MAP</a:t>
            </a:r>
          </a:p>
          <a:p>
            <a:pPr algn="r"/>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10B87E90-5578-44B5-A997-E8A9C6DF971A}"/>
              </a:ext>
            </a:extLst>
          </p:cNvPr>
          <p:cNvGrpSpPr/>
          <p:nvPr/>
        </p:nvGrpSpPr>
        <p:grpSpPr>
          <a:xfrm>
            <a:off x="181734" y="3309049"/>
            <a:ext cx="4953948" cy="958261"/>
            <a:chOff x="181734" y="3309049"/>
            <a:chExt cx="4953948" cy="958261"/>
          </a:xfrm>
          <a:scene3d>
            <a:camera prst="orthographicFront">
              <a:rot lat="0" lon="0" rev="0"/>
            </a:camera>
            <a:lightRig rig="brightRoom" dir="t">
              <a:rot lat="0" lon="0" rev="600000"/>
            </a:lightRig>
          </a:scene3d>
        </p:grpSpPr>
        <p:grpSp>
          <p:nvGrpSpPr>
            <p:cNvPr id="70" name="Group 12">
              <a:extLst>
                <a:ext uri="{FF2B5EF4-FFF2-40B4-BE49-F238E27FC236}">
                  <a16:creationId xmlns:a16="http://schemas.microsoft.com/office/drawing/2014/main" id="{6FDA65D2-FB8A-49D1-9EB2-01B205BA37D3}"/>
                </a:ext>
              </a:extLst>
            </p:cNvPr>
            <p:cNvGrpSpPr/>
            <p:nvPr/>
          </p:nvGrpSpPr>
          <p:grpSpPr>
            <a:xfrm>
              <a:off x="181734" y="3309049"/>
              <a:ext cx="4794425" cy="863048"/>
              <a:chOff x="648100" y="3562350"/>
              <a:chExt cx="3096470" cy="914400"/>
            </a:xfrm>
          </p:grpSpPr>
          <p:sp>
            <p:nvSpPr>
              <p:cNvPr id="71" name="Rectangle 70">
                <a:extLst>
                  <a:ext uri="{FF2B5EF4-FFF2-40B4-BE49-F238E27FC236}">
                    <a16:creationId xmlns:a16="http://schemas.microsoft.com/office/drawing/2014/main" id="{C9A1B370-BA1D-4D76-9D96-AE207C5BD44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Rectangle 71">
                <a:extLst>
                  <a:ext uri="{FF2B5EF4-FFF2-40B4-BE49-F238E27FC236}">
                    <a16:creationId xmlns:a16="http://schemas.microsoft.com/office/drawing/2014/main" id="{46FABF9C-1985-421C-B356-2D6C5DAAA701}"/>
                  </a:ext>
                </a:extLst>
              </p:cNvPr>
              <p:cNvSpPr/>
              <p:nvPr/>
            </p:nvSpPr>
            <p:spPr>
              <a:xfrm>
                <a:off x="648100" y="3562350"/>
                <a:ext cx="152400"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3" name="Footer Text">
              <a:extLst>
                <a:ext uri="{FF2B5EF4-FFF2-40B4-BE49-F238E27FC236}">
                  <a16:creationId xmlns:a16="http://schemas.microsoft.com/office/drawing/2014/main" id="{A1D50D0C-D3A4-4A93-B44B-548062026CAE}"/>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75" name="Group 74">
            <a:extLst>
              <a:ext uri="{FF2B5EF4-FFF2-40B4-BE49-F238E27FC236}">
                <a16:creationId xmlns:a16="http://schemas.microsoft.com/office/drawing/2014/main" id="{4E8BDFA7-67FF-467B-A94F-F899BF40A3D6}"/>
              </a:ext>
            </a:extLst>
          </p:cNvPr>
          <p:cNvGrpSpPr/>
          <p:nvPr/>
        </p:nvGrpSpPr>
        <p:grpSpPr>
          <a:xfrm>
            <a:off x="186494" y="4521984"/>
            <a:ext cx="4953948" cy="958261"/>
            <a:chOff x="181734" y="3309049"/>
            <a:chExt cx="4953948" cy="958261"/>
          </a:xfrm>
          <a:scene3d>
            <a:camera prst="orthographicFront">
              <a:rot lat="0" lon="0" rev="0"/>
            </a:camera>
            <a:lightRig rig="brightRoom" dir="t">
              <a:rot lat="0" lon="0" rev="600000"/>
            </a:lightRig>
          </a:scene3d>
        </p:grpSpPr>
        <p:grpSp>
          <p:nvGrpSpPr>
            <p:cNvPr id="76" name="Group 12">
              <a:extLst>
                <a:ext uri="{FF2B5EF4-FFF2-40B4-BE49-F238E27FC236}">
                  <a16:creationId xmlns:a16="http://schemas.microsoft.com/office/drawing/2014/main" id="{CF52277C-1D1E-48A0-8D60-0252BE2537EC}"/>
                </a:ext>
              </a:extLst>
            </p:cNvPr>
            <p:cNvGrpSpPr/>
            <p:nvPr/>
          </p:nvGrpSpPr>
          <p:grpSpPr>
            <a:xfrm>
              <a:off x="181734" y="3309049"/>
              <a:ext cx="4794425" cy="863048"/>
              <a:chOff x="648100" y="3562350"/>
              <a:chExt cx="3096470" cy="914400"/>
            </a:xfrm>
          </p:grpSpPr>
          <p:sp>
            <p:nvSpPr>
              <p:cNvPr id="78" name="Rectangle 77">
                <a:extLst>
                  <a:ext uri="{FF2B5EF4-FFF2-40B4-BE49-F238E27FC236}">
                    <a16:creationId xmlns:a16="http://schemas.microsoft.com/office/drawing/2014/main" id="{8BD59FF7-A5E7-4377-8961-ACE2615375AB}"/>
                  </a:ext>
                </a:extLst>
              </p:cNvPr>
              <p:cNvSpPr/>
              <p:nvPr/>
            </p:nvSpPr>
            <p:spPr>
              <a:xfrm>
                <a:off x="800500" y="3562350"/>
                <a:ext cx="2944070" cy="914400"/>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a:extLst>
                  <a:ext uri="{FF2B5EF4-FFF2-40B4-BE49-F238E27FC236}">
                    <a16:creationId xmlns:a16="http://schemas.microsoft.com/office/drawing/2014/main" id="{0394E0F7-1653-45E8-9B00-299E92F4736E}"/>
                  </a:ext>
                </a:extLst>
              </p:cNvPr>
              <p:cNvSpPr/>
              <p:nvPr/>
            </p:nvSpPr>
            <p:spPr>
              <a:xfrm>
                <a:off x="648100" y="3562350"/>
                <a:ext cx="152400"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7" name="Footer Text">
              <a:extLst>
                <a:ext uri="{FF2B5EF4-FFF2-40B4-BE49-F238E27FC236}">
                  <a16:creationId xmlns:a16="http://schemas.microsoft.com/office/drawing/2014/main" id="{974B7DDD-214B-4C87-B65A-AC7E82B1F109}"/>
                </a:ext>
              </a:extLst>
            </p:cNvPr>
            <p:cNvSpPr txBox="1"/>
            <p:nvPr/>
          </p:nvSpPr>
          <p:spPr>
            <a:xfrm>
              <a:off x="616117" y="3415858"/>
              <a:ext cx="4519565" cy="851452"/>
            </a:xfrm>
            <a:prstGeom prst="rect">
              <a:avLst/>
            </a:prstGeom>
            <a:noFill/>
            <a:ln>
              <a:noFill/>
            </a:ln>
            <a:effectLst/>
            <a:sp3d prstMaterial="metal">
              <a:bevelT w="38100" h="57150" prst="angle"/>
            </a:sp3d>
          </p:spPr>
          <p:txBody>
            <a:bodyPr wrap="square" lIns="0" tIns="0" rIns="0" bIns="0" rtlCol="0">
              <a:spAutoFit/>
            </a:bodyPr>
            <a:lstStyle/>
            <a:p>
              <a:r>
                <a:rPr lang="en-US" sz="1400" dirty="0">
                  <a:solidFill>
                    <a:srgbClr val="4D4D4D"/>
                  </a:solidFill>
                  <a:latin typeface="Bernard MT Condensed" panose="02050806060905020404" pitchFamily="18" charset="0"/>
                </a:rPr>
                <a:t>TITLE GOES HERE</a:t>
              </a:r>
              <a:br>
                <a:rPr lang="en-US" sz="1333" dirty="0">
                  <a:solidFill>
                    <a:srgbClr val="4D4D4D"/>
                  </a:solidFill>
                </a:rPr>
              </a:br>
              <a:r>
                <a:rPr lang="en-US" sz="1300" dirty="0">
                  <a:solidFill>
                    <a:srgbClr val="4D4D4D"/>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80" name="Group 79">
            <a:extLst>
              <a:ext uri="{FF2B5EF4-FFF2-40B4-BE49-F238E27FC236}">
                <a16:creationId xmlns:a16="http://schemas.microsoft.com/office/drawing/2014/main" id="{9D48333D-40EC-475A-96C0-F98D5643CE5F}"/>
              </a:ext>
            </a:extLst>
          </p:cNvPr>
          <p:cNvGrpSpPr/>
          <p:nvPr/>
        </p:nvGrpSpPr>
        <p:grpSpPr>
          <a:xfrm>
            <a:off x="304800" y="6013474"/>
            <a:ext cx="3896044" cy="574453"/>
            <a:chOff x="5737860" y="3386996"/>
            <a:chExt cx="2922033" cy="430840"/>
          </a:xfrm>
        </p:grpSpPr>
        <p:grpSp>
          <p:nvGrpSpPr>
            <p:cNvPr id="81" name="Group 65">
              <a:extLst>
                <a:ext uri="{FF2B5EF4-FFF2-40B4-BE49-F238E27FC236}">
                  <a16:creationId xmlns:a16="http://schemas.microsoft.com/office/drawing/2014/main" id="{511A01E0-231F-44A2-91A4-E1ACDB083ED4}"/>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83" name="Freeform 157">
                <a:extLst>
                  <a:ext uri="{FF2B5EF4-FFF2-40B4-BE49-F238E27FC236}">
                    <a16:creationId xmlns:a16="http://schemas.microsoft.com/office/drawing/2014/main" id="{76DDB971-C925-4E75-AEF2-4F11D841A1FE}"/>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4" name="Freeform 158">
                <a:extLst>
                  <a:ext uri="{FF2B5EF4-FFF2-40B4-BE49-F238E27FC236}">
                    <a16:creationId xmlns:a16="http://schemas.microsoft.com/office/drawing/2014/main" id="{99DFFDE0-1D57-4E3D-8C53-65689669BD19}"/>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5" name="Freeform 159">
                <a:extLst>
                  <a:ext uri="{FF2B5EF4-FFF2-40B4-BE49-F238E27FC236}">
                    <a16:creationId xmlns:a16="http://schemas.microsoft.com/office/drawing/2014/main" id="{AF3E3528-C306-4BC6-B359-1647293789A2}"/>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6" name="Freeform 160">
                <a:extLst>
                  <a:ext uri="{FF2B5EF4-FFF2-40B4-BE49-F238E27FC236}">
                    <a16:creationId xmlns:a16="http://schemas.microsoft.com/office/drawing/2014/main" id="{A3479657-CAA1-47C0-9741-35C024C05D0C}"/>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7" name="Freeform 161">
                <a:extLst>
                  <a:ext uri="{FF2B5EF4-FFF2-40B4-BE49-F238E27FC236}">
                    <a16:creationId xmlns:a16="http://schemas.microsoft.com/office/drawing/2014/main" id="{E4A58242-1689-4097-8D82-746D54FD67E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8" name="Freeform 162">
                <a:extLst>
                  <a:ext uri="{FF2B5EF4-FFF2-40B4-BE49-F238E27FC236}">
                    <a16:creationId xmlns:a16="http://schemas.microsoft.com/office/drawing/2014/main" id="{A0A7F287-2FA7-4AEF-A173-92BDFCF22CB9}"/>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89" name="Freeform 163">
                <a:extLst>
                  <a:ext uri="{FF2B5EF4-FFF2-40B4-BE49-F238E27FC236}">
                    <a16:creationId xmlns:a16="http://schemas.microsoft.com/office/drawing/2014/main" id="{96BB2FE4-DBCC-4FE2-8AD3-5C932E0C24EF}"/>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0" name="Freeform 164">
                <a:extLst>
                  <a:ext uri="{FF2B5EF4-FFF2-40B4-BE49-F238E27FC236}">
                    <a16:creationId xmlns:a16="http://schemas.microsoft.com/office/drawing/2014/main" id="{5B0EACD8-78C3-48C4-9B7F-E450E8C14C9C}"/>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1" name="Freeform 165">
                <a:extLst>
                  <a:ext uri="{FF2B5EF4-FFF2-40B4-BE49-F238E27FC236}">
                    <a16:creationId xmlns:a16="http://schemas.microsoft.com/office/drawing/2014/main" id="{9505F502-9BE2-437B-8FCB-0563A3F35186}"/>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2" name="Freeform 166">
                <a:extLst>
                  <a:ext uri="{FF2B5EF4-FFF2-40B4-BE49-F238E27FC236}">
                    <a16:creationId xmlns:a16="http://schemas.microsoft.com/office/drawing/2014/main" id="{7561F55D-7B45-4349-935F-9E1E9572F415}"/>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82" name="Rectangle 81">
              <a:extLst>
                <a:ext uri="{FF2B5EF4-FFF2-40B4-BE49-F238E27FC236}">
                  <a16:creationId xmlns:a16="http://schemas.microsoft.com/office/drawing/2014/main" id="{9761762D-83E6-40ED-A022-5A98A5BC2AEC}"/>
                </a:ext>
              </a:extLst>
            </p:cNvPr>
            <p:cNvSpPr/>
            <p:nvPr/>
          </p:nvSpPr>
          <p:spPr>
            <a:xfrm>
              <a:off x="5737860" y="3386996"/>
              <a:ext cx="714375" cy="430840"/>
            </a:xfrm>
            <a:prstGeom prst="rect">
              <a:avLst/>
            </a:prstGeom>
          </p:spPr>
          <p:txBody>
            <a:bodyPr wrap="square" lIns="0" tIns="0" rIns="0" bIns="0">
              <a:spAutoFit/>
            </a:bodyPr>
            <a:lstStyle/>
            <a:p>
              <a:pPr algn="ctr"/>
              <a:r>
                <a:rPr lang="en-US" sz="3733" b="1" dirty="0">
                  <a:solidFill>
                    <a:schemeClr val="bg1">
                      <a:lumMod val="85000"/>
                    </a:schemeClr>
                  </a:solidFill>
                </a:rPr>
                <a:t>40%</a:t>
              </a:r>
            </a:p>
          </p:txBody>
        </p:sp>
      </p:grpSp>
      <p:grpSp>
        <p:nvGrpSpPr>
          <p:cNvPr id="93" name="Group 92">
            <a:extLst>
              <a:ext uri="{FF2B5EF4-FFF2-40B4-BE49-F238E27FC236}">
                <a16:creationId xmlns:a16="http://schemas.microsoft.com/office/drawing/2014/main" id="{693624BA-89F0-4F67-B3AE-18AF5C3A10D3}"/>
              </a:ext>
            </a:extLst>
          </p:cNvPr>
          <p:cNvGrpSpPr/>
          <p:nvPr/>
        </p:nvGrpSpPr>
        <p:grpSpPr>
          <a:xfrm>
            <a:off x="4568946" y="6013473"/>
            <a:ext cx="3931920" cy="574453"/>
            <a:chOff x="5737860" y="3956507"/>
            <a:chExt cx="2948940" cy="430840"/>
          </a:xfrm>
        </p:grpSpPr>
        <p:grpSp>
          <p:nvGrpSpPr>
            <p:cNvPr id="94" name="Group 78">
              <a:extLst>
                <a:ext uri="{FF2B5EF4-FFF2-40B4-BE49-F238E27FC236}">
                  <a16:creationId xmlns:a16="http://schemas.microsoft.com/office/drawing/2014/main" id="{E6D6588B-D78C-46CB-A57E-DA09086ACDA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96" name="Freeform 170">
                <a:extLst>
                  <a:ext uri="{FF2B5EF4-FFF2-40B4-BE49-F238E27FC236}">
                    <a16:creationId xmlns:a16="http://schemas.microsoft.com/office/drawing/2014/main" id="{3FFA8D78-47B4-4102-9FE1-4522504CF88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7" name="Freeform 171">
                <a:extLst>
                  <a:ext uri="{FF2B5EF4-FFF2-40B4-BE49-F238E27FC236}">
                    <a16:creationId xmlns:a16="http://schemas.microsoft.com/office/drawing/2014/main" id="{14E29DE6-FA7C-4CA6-A49E-05DD6BF5B05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8" name="Freeform 172">
                <a:extLst>
                  <a:ext uri="{FF2B5EF4-FFF2-40B4-BE49-F238E27FC236}">
                    <a16:creationId xmlns:a16="http://schemas.microsoft.com/office/drawing/2014/main" id="{02795076-F12B-4141-8ACB-8D6311BBF22E}"/>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99" name="Freeform 173">
                <a:extLst>
                  <a:ext uri="{FF2B5EF4-FFF2-40B4-BE49-F238E27FC236}">
                    <a16:creationId xmlns:a16="http://schemas.microsoft.com/office/drawing/2014/main" id="{EFEEDD2C-6245-4A63-ACD6-C3BD441B733F}"/>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0" name="Freeform 174">
                <a:extLst>
                  <a:ext uri="{FF2B5EF4-FFF2-40B4-BE49-F238E27FC236}">
                    <a16:creationId xmlns:a16="http://schemas.microsoft.com/office/drawing/2014/main" id="{7B6D113A-C71D-4FAD-8DEE-776E94104B15}"/>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1" name="Freeform 175">
                <a:extLst>
                  <a:ext uri="{FF2B5EF4-FFF2-40B4-BE49-F238E27FC236}">
                    <a16:creationId xmlns:a16="http://schemas.microsoft.com/office/drawing/2014/main" id="{48E3972F-FA0A-403C-A1CB-E5367FFC7C42}"/>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CE8E4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2" name="Freeform 176">
                <a:extLst>
                  <a:ext uri="{FF2B5EF4-FFF2-40B4-BE49-F238E27FC236}">
                    <a16:creationId xmlns:a16="http://schemas.microsoft.com/office/drawing/2014/main" id="{14A98155-98A5-48FE-BC6C-37D21B2FF8F4}"/>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3" name="Freeform 177">
                <a:extLst>
                  <a:ext uri="{FF2B5EF4-FFF2-40B4-BE49-F238E27FC236}">
                    <a16:creationId xmlns:a16="http://schemas.microsoft.com/office/drawing/2014/main" id="{21927C15-FFD0-4F0B-86DE-1C9A63AA1AFB}"/>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4" name="Freeform 178">
                <a:extLst>
                  <a:ext uri="{FF2B5EF4-FFF2-40B4-BE49-F238E27FC236}">
                    <a16:creationId xmlns:a16="http://schemas.microsoft.com/office/drawing/2014/main" id="{001D6468-7E5D-456C-BDD4-09636740947D}"/>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05" name="Freeform 179">
                <a:extLst>
                  <a:ext uri="{FF2B5EF4-FFF2-40B4-BE49-F238E27FC236}">
                    <a16:creationId xmlns:a16="http://schemas.microsoft.com/office/drawing/2014/main" id="{F04D8508-B746-48E7-AD4A-EBD5AB401131}"/>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0462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95" name="Rectangle 94">
              <a:extLst>
                <a:ext uri="{FF2B5EF4-FFF2-40B4-BE49-F238E27FC236}">
                  <a16:creationId xmlns:a16="http://schemas.microsoft.com/office/drawing/2014/main" id="{E0D85436-DE3C-492E-B765-954C2F517CE9}"/>
                </a:ext>
              </a:extLst>
            </p:cNvPr>
            <p:cNvSpPr/>
            <p:nvPr/>
          </p:nvSpPr>
          <p:spPr>
            <a:xfrm>
              <a:off x="5737860" y="3956507"/>
              <a:ext cx="714375" cy="430840"/>
            </a:xfrm>
            <a:prstGeom prst="rect">
              <a:avLst/>
            </a:prstGeom>
          </p:spPr>
          <p:txBody>
            <a:bodyPr wrap="square" lIns="0" tIns="0" rIns="0" bIns="0">
              <a:spAutoFit/>
            </a:bodyPr>
            <a:lstStyle/>
            <a:p>
              <a:pPr algn="ctr"/>
              <a:r>
                <a:rPr lang="en-US" sz="3733" b="1" dirty="0">
                  <a:solidFill>
                    <a:schemeClr val="bg1">
                      <a:lumMod val="85000"/>
                    </a:schemeClr>
                  </a:solidFill>
                </a:rPr>
                <a:t>60%</a:t>
              </a:r>
            </a:p>
          </p:txBody>
        </p:sp>
      </p:grpSp>
    </p:spTree>
    <p:extLst>
      <p:ext uri="{BB962C8B-B14F-4D97-AF65-F5344CB8AC3E}">
        <p14:creationId xmlns:p14="http://schemas.microsoft.com/office/powerpoint/2010/main" val="654506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 calcmode="lin" valueType="num">
                                      <p:cBhvr additive="base">
                                        <p:cTn id="7" dur="1000" fill="hold"/>
                                        <p:tgtEl>
                                          <p:spTgt spid="116"/>
                                        </p:tgtEl>
                                        <p:attrNameLst>
                                          <p:attrName>ppt_x</p:attrName>
                                        </p:attrNameLst>
                                      </p:cBhvr>
                                      <p:tavLst>
                                        <p:tav tm="0">
                                          <p:val>
                                            <p:strVal val="#ppt_x"/>
                                          </p:val>
                                        </p:tav>
                                        <p:tav tm="100000">
                                          <p:val>
                                            <p:strVal val="#ppt_x"/>
                                          </p:val>
                                        </p:tav>
                                      </p:tavLst>
                                    </p:anim>
                                    <p:anim calcmode="lin" valueType="num">
                                      <p:cBhvr additive="base">
                                        <p:cTn id="8" dur="1000" fill="hold"/>
                                        <p:tgtEl>
                                          <p:spTgt spid="11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117"/>
                                        </p:tgtEl>
                                        <p:attrNameLst>
                                          <p:attrName>style.visibility</p:attrName>
                                        </p:attrNameLst>
                                      </p:cBhvr>
                                      <p:to>
                                        <p:strVal val="visible"/>
                                      </p:to>
                                    </p:set>
                                    <p:anim calcmode="lin" valueType="num">
                                      <p:cBhvr additive="base">
                                        <p:cTn id="11" dur="1000" fill="hold"/>
                                        <p:tgtEl>
                                          <p:spTgt spid="117"/>
                                        </p:tgtEl>
                                        <p:attrNameLst>
                                          <p:attrName>ppt_x</p:attrName>
                                        </p:attrNameLst>
                                      </p:cBhvr>
                                      <p:tavLst>
                                        <p:tav tm="0">
                                          <p:val>
                                            <p:strVal val="#ppt_x"/>
                                          </p:val>
                                        </p:tav>
                                        <p:tav tm="100000">
                                          <p:val>
                                            <p:strVal val="#ppt_x"/>
                                          </p:val>
                                        </p:tav>
                                      </p:tavLst>
                                    </p:anim>
                                    <p:anim calcmode="lin" valueType="num">
                                      <p:cBhvr additive="base">
                                        <p:cTn id="12" dur="1000" fill="hold"/>
                                        <p:tgtEl>
                                          <p:spTgt spid="11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8"/>
                                        </p:tgtEl>
                                        <p:attrNameLst>
                                          <p:attrName>style.visibility</p:attrName>
                                        </p:attrNameLst>
                                      </p:cBhvr>
                                      <p:to>
                                        <p:strVal val="visible"/>
                                      </p:to>
                                    </p:set>
                                    <p:anim calcmode="lin" valueType="num">
                                      <p:cBhvr additive="base">
                                        <p:cTn id="15" dur="1000" fill="hold"/>
                                        <p:tgtEl>
                                          <p:spTgt spid="118"/>
                                        </p:tgtEl>
                                        <p:attrNameLst>
                                          <p:attrName>ppt_x</p:attrName>
                                        </p:attrNameLst>
                                      </p:cBhvr>
                                      <p:tavLst>
                                        <p:tav tm="0">
                                          <p:val>
                                            <p:strVal val="#ppt_x"/>
                                          </p:val>
                                        </p:tav>
                                        <p:tav tm="100000">
                                          <p:val>
                                            <p:strVal val="#ppt_x"/>
                                          </p:val>
                                        </p:tav>
                                      </p:tavLst>
                                    </p:anim>
                                    <p:anim calcmode="lin" valueType="num">
                                      <p:cBhvr additive="base">
                                        <p:cTn id="16" dur="1000" fill="hold"/>
                                        <p:tgtEl>
                                          <p:spTgt spid="11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19"/>
                                        </p:tgtEl>
                                        <p:attrNameLst>
                                          <p:attrName>style.visibility</p:attrName>
                                        </p:attrNameLst>
                                      </p:cBhvr>
                                      <p:to>
                                        <p:strVal val="visible"/>
                                      </p:to>
                                    </p:set>
                                    <p:anim calcmode="lin" valueType="num">
                                      <p:cBhvr additive="base">
                                        <p:cTn id="19" dur="1000" fill="hold"/>
                                        <p:tgtEl>
                                          <p:spTgt spid="119"/>
                                        </p:tgtEl>
                                        <p:attrNameLst>
                                          <p:attrName>ppt_x</p:attrName>
                                        </p:attrNameLst>
                                      </p:cBhvr>
                                      <p:tavLst>
                                        <p:tav tm="0">
                                          <p:val>
                                            <p:strVal val="#ppt_x"/>
                                          </p:val>
                                        </p:tav>
                                        <p:tav tm="100000">
                                          <p:val>
                                            <p:strVal val="#ppt_x"/>
                                          </p:val>
                                        </p:tav>
                                      </p:tavLst>
                                    </p:anim>
                                    <p:anim calcmode="lin" valueType="num">
                                      <p:cBhvr additive="base">
                                        <p:cTn id="20" dur="1000" fill="hold"/>
                                        <p:tgtEl>
                                          <p:spTgt spid="11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20"/>
                                        </p:tgtEl>
                                        <p:attrNameLst>
                                          <p:attrName>style.visibility</p:attrName>
                                        </p:attrNameLst>
                                      </p:cBhvr>
                                      <p:to>
                                        <p:strVal val="visible"/>
                                      </p:to>
                                    </p:set>
                                    <p:anim calcmode="lin" valueType="num">
                                      <p:cBhvr additive="base">
                                        <p:cTn id="23" dur="1000" fill="hold"/>
                                        <p:tgtEl>
                                          <p:spTgt spid="120"/>
                                        </p:tgtEl>
                                        <p:attrNameLst>
                                          <p:attrName>ppt_x</p:attrName>
                                        </p:attrNameLst>
                                      </p:cBhvr>
                                      <p:tavLst>
                                        <p:tav tm="0">
                                          <p:val>
                                            <p:strVal val="#ppt_x"/>
                                          </p:val>
                                        </p:tav>
                                        <p:tav tm="100000">
                                          <p:val>
                                            <p:strVal val="#ppt_x"/>
                                          </p:val>
                                        </p:tav>
                                      </p:tavLst>
                                    </p:anim>
                                    <p:anim calcmode="lin" valueType="num">
                                      <p:cBhvr additive="base">
                                        <p:cTn id="24" dur="1000" fill="hold"/>
                                        <p:tgtEl>
                                          <p:spTgt spid="12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additive="base">
                                        <p:cTn id="27" dur="1000" fill="hold"/>
                                        <p:tgtEl>
                                          <p:spTgt spid="121"/>
                                        </p:tgtEl>
                                        <p:attrNameLst>
                                          <p:attrName>ppt_x</p:attrName>
                                        </p:attrNameLst>
                                      </p:cBhvr>
                                      <p:tavLst>
                                        <p:tav tm="0">
                                          <p:val>
                                            <p:strVal val="#ppt_x"/>
                                          </p:val>
                                        </p:tav>
                                        <p:tav tm="100000">
                                          <p:val>
                                            <p:strVal val="#ppt_x"/>
                                          </p:val>
                                        </p:tav>
                                      </p:tavLst>
                                    </p:anim>
                                    <p:anim calcmode="lin" valueType="num">
                                      <p:cBhvr additive="base">
                                        <p:cTn id="28" dur="1000" fill="hold"/>
                                        <p:tgtEl>
                                          <p:spTgt spid="12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22"/>
                                        </p:tgtEl>
                                        <p:attrNameLst>
                                          <p:attrName>style.visibility</p:attrName>
                                        </p:attrNameLst>
                                      </p:cBhvr>
                                      <p:to>
                                        <p:strVal val="visible"/>
                                      </p:to>
                                    </p:set>
                                    <p:anim calcmode="lin" valueType="num">
                                      <p:cBhvr additive="base">
                                        <p:cTn id="31" dur="1000" fill="hold"/>
                                        <p:tgtEl>
                                          <p:spTgt spid="122"/>
                                        </p:tgtEl>
                                        <p:attrNameLst>
                                          <p:attrName>ppt_x</p:attrName>
                                        </p:attrNameLst>
                                      </p:cBhvr>
                                      <p:tavLst>
                                        <p:tav tm="0">
                                          <p:val>
                                            <p:strVal val="#ppt_x"/>
                                          </p:val>
                                        </p:tav>
                                        <p:tav tm="100000">
                                          <p:val>
                                            <p:strVal val="#ppt_x"/>
                                          </p:val>
                                        </p:tav>
                                      </p:tavLst>
                                    </p:anim>
                                    <p:anim calcmode="lin" valueType="num">
                                      <p:cBhvr additive="base">
                                        <p:cTn id="32" dur="1000" fill="hold"/>
                                        <p:tgtEl>
                                          <p:spTgt spid="12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23"/>
                                        </p:tgtEl>
                                        <p:attrNameLst>
                                          <p:attrName>style.visibility</p:attrName>
                                        </p:attrNameLst>
                                      </p:cBhvr>
                                      <p:to>
                                        <p:strVal val="visible"/>
                                      </p:to>
                                    </p:set>
                                    <p:anim calcmode="lin" valueType="num">
                                      <p:cBhvr additive="base">
                                        <p:cTn id="35" dur="1000" fill="hold"/>
                                        <p:tgtEl>
                                          <p:spTgt spid="123"/>
                                        </p:tgtEl>
                                        <p:attrNameLst>
                                          <p:attrName>ppt_x</p:attrName>
                                        </p:attrNameLst>
                                      </p:cBhvr>
                                      <p:tavLst>
                                        <p:tav tm="0">
                                          <p:val>
                                            <p:strVal val="#ppt_x"/>
                                          </p:val>
                                        </p:tav>
                                        <p:tav tm="100000">
                                          <p:val>
                                            <p:strVal val="#ppt_x"/>
                                          </p:val>
                                        </p:tav>
                                      </p:tavLst>
                                    </p:anim>
                                    <p:anim calcmode="lin" valueType="num">
                                      <p:cBhvr additive="base">
                                        <p:cTn id="36" dur="1000" fill="hold"/>
                                        <p:tgtEl>
                                          <p:spTgt spid="12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24"/>
                                        </p:tgtEl>
                                        <p:attrNameLst>
                                          <p:attrName>style.visibility</p:attrName>
                                        </p:attrNameLst>
                                      </p:cBhvr>
                                      <p:to>
                                        <p:strVal val="visible"/>
                                      </p:to>
                                    </p:set>
                                    <p:anim calcmode="lin" valueType="num">
                                      <p:cBhvr additive="base">
                                        <p:cTn id="39" dur="1000" fill="hold"/>
                                        <p:tgtEl>
                                          <p:spTgt spid="124"/>
                                        </p:tgtEl>
                                        <p:attrNameLst>
                                          <p:attrName>ppt_x</p:attrName>
                                        </p:attrNameLst>
                                      </p:cBhvr>
                                      <p:tavLst>
                                        <p:tav tm="0">
                                          <p:val>
                                            <p:strVal val="#ppt_x"/>
                                          </p:val>
                                        </p:tav>
                                        <p:tav tm="100000">
                                          <p:val>
                                            <p:strVal val="#ppt_x"/>
                                          </p:val>
                                        </p:tav>
                                      </p:tavLst>
                                    </p:anim>
                                    <p:anim calcmode="lin" valueType="num">
                                      <p:cBhvr additive="base">
                                        <p:cTn id="40" dur="1000" fill="hold"/>
                                        <p:tgtEl>
                                          <p:spTgt spid="12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25"/>
                                        </p:tgtEl>
                                        <p:attrNameLst>
                                          <p:attrName>style.visibility</p:attrName>
                                        </p:attrNameLst>
                                      </p:cBhvr>
                                      <p:to>
                                        <p:strVal val="visible"/>
                                      </p:to>
                                    </p:set>
                                    <p:anim calcmode="lin" valueType="num">
                                      <p:cBhvr additive="base">
                                        <p:cTn id="43" dur="1000" fill="hold"/>
                                        <p:tgtEl>
                                          <p:spTgt spid="125"/>
                                        </p:tgtEl>
                                        <p:attrNameLst>
                                          <p:attrName>ppt_x</p:attrName>
                                        </p:attrNameLst>
                                      </p:cBhvr>
                                      <p:tavLst>
                                        <p:tav tm="0">
                                          <p:val>
                                            <p:strVal val="#ppt_x"/>
                                          </p:val>
                                        </p:tav>
                                        <p:tav tm="100000">
                                          <p:val>
                                            <p:strVal val="#ppt_x"/>
                                          </p:val>
                                        </p:tav>
                                      </p:tavLst>
                                    </p:anim>
                                    <p:anim calcmode="lin" valueType="num">
                                      <p:cBhvr additive="base">
                                        <p:cTn id="44" dur="1000" fill="hold"/>
                                        <p:tgtEl>
                                          <p:spTgt spid="12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26"/>
                                        </p:tgtEl>
                                        <p:attrNameLst>
                                          <p:attrName>style.visibility</p:attrName>
                                        </p:attrNameLst>
                                      </p:cBhvr>
                                      <p:to>
                                        <p:strVal val="visible"/>
                                      </p:to>
                                    </p:set>
                                    <p:anim calcmode="lin" valueType="num">
                                      <p:cBhvr additive="base">
                                        <p:cTn id="47" dur="1000" fill="hold"/>
                                        <p:tgtEl>
                                          <p:spTgt spid="126"/>
                                        </p:tgtEl>
                                        <p:attrNameLst>
                                          <p:attrName>ppt_x</p:attrName>
                                        </p:attrNameLst>
                                      </p:cBhvr>
                                      <p:tavLst>
                                        <p:tav tm="0">
                                          <p:val>
                                            <p:strVal val="#ppt_x"/>
                                          </p:val>
                                        </p:tav>
                                        <p:tav tm="100000">
                                          <p:val>
                                            <p:strVal val="#ppt_x"/>
                                          </p:val>
                                        </p:tav>
                                      </p:tavLst>
                                    </p:anim>
                                    <p:anim calcmode="lin" valueType="num">
                                      <p:cBhvr additive="base">
                                        <p:cTn id="48" dur="1000" fill="hold"/>
                                        <p:tgtEl>
                                          <p:spTgt spid="12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additive="base">
                                        <p:cTn id="51" dur="1000" fill="hold"/>
                                        <p:tgtEl>
                                          <p:spTgt spid="127"/>
                                        </p:tgtEl>
                                        <p:attrNameLst>
                                          <p:attrName>ppt_x</p:attrName>
                                        </p:attrNameLst>
                                      </p:cBhvr>
                                      <p:tavLst>
                                        <p:tav tm="0">
                                          <p:val>
                                            <p:strVal val="#ppt_x"/>
                                          </p:val>
                                        </p:tav>
                                        <p:tav tm="100000">
                                          <p:val>
                                            <p:strVal val="#ppt_x"/>
                                          </p:val>
                                        </p:tav>
                                      </p:tavLst>
                                    </p:anim>
                                    <p:anim calcmode="lin" valueType="num">
                                      <p:cBhvr additive="base">
                                        <p:cTn id="52" dur="1000" fill="hold"/>
                                        <p:tgtEl>
                                          <p:spTgt spid="12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128"/>
                                        </p:tgtEl>
                                        <p:attrNameLst>
                                          <p:attrName>style.visibility</p:attrName>
                                        </p:attrNameLst>
                                      </p:cBhvr>
                                      <p:to>
                                        <p:strVal val="visible"/>
                                      </p:to>
                                    </p:set>
                                    <p:anim calcmode="lin" valueType="num">
                                      <p:cBhvr additive="base">
                                        <p:cTn id="55" dur="1000" fill="hold"/>
                                        <p:tgtEl>
                                          <p:spTgt spid="128"/>
                                        </p:tgtEl>
                                        <p:attrNameLst>
                                          <p:attrName>ppt_x</p:attrName>
                                        </p:attrNameLst>
                                      </p:cBhvr>
                                      <p:tavLst>
                                        <p:tav tm="0">
                                          <p:val>
                                            <p:strVal val="#ppt_x"/>
                                          </p:val>
                                        </p:tav>
                                        <p:tav tm="100000">
                                          <p:val>
                                            <p:strVal val="#ppt_x"/>
                                          </p:val>
                                        </p:tav>
                                      </p:tavLst>
                                    </p:anim>
                                    <p:anim calcmode="lin" valueType="num">
                                      <p:cBhvr additive="base">
                                        <p:cTn id="56" dur="1000" fill="hold"/>
                                        <p:tgtEl>
                                          <p:spTgt spid="12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129"/>
                                        </p:tgtEl>
                                        <p:attrNameLst>
                                          <p:attrName>style.visibility</p:attrName>
                                        </p:attrNameLst>
                                      </p:cBhvr>
                                      <p:to>
                                        <p:strVal val="visible"/>
                                      </p:to>
                                    </p:set>
                                    <p:anim calcmode="lin" valueType="num">
                                      <p:cBhvr additive="base">
                                        <p:cTn id="59" dur="1000" fill="hold"/>
                                        <p:tgtEl>
                                          <p:spTgt spid="129"/>
                                        </p:tgtEl>
                                        <p:attrNameLst>
                                          <p:attrName>ppt_x</p:attrName>
                                        </p:attrNameLst>
                                      </p:cBhvr>
                                      <p:tavLst>
                                        <p:tav tm="0">
                                          <p:val>
                                            <p:strVal val="#ppt_x"/>
                                          </p:val>
                                        </p:tav>
                                        <p:tav tm="100000">
                                          <p:val>
                                            <p:strVal val="#ppt_x"/>
                                          </p:val>
                                        </p:tav>
                                      </p:tavLst>
                                    </p:anim>
                                    <p:anim calcmode="lin" valueType="num">
                                      <p:cBhvr additive="base">
                                        <p:cTn id="60" dur="1000" fill="hold"/>
                                        <p:tgtEl>
                                          <p:spTgt spid="12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130"/>
                                        </p:tgtEl>
                                        <p:attrNameLst>
                                          <p:attrName>style.visibility</p:attrName>
                                        </p:attrNameLst>
                                      </p:cBhvr>
                                      <p:to>
                                        <p:strVal val="visible"/>
                                      </p:to>
                                    </p:set>
                                    <p:anim calcmode="lin" valueType="num">
                                      <p:cBhvr additive="base">
                                        <p:cTn id="63" dur="1000" fill="hold"/>
                                        <p:tgtEl>
                                          <p:spTgt spid="130"/>
                                        </p:tgtEl>
                                        <p:attrNameLst>
                                          <p:attrName>ppt_x</p:attrName>
                                        </p:attrNameLst>
                                      </p:cBhvr>
                                      <p:tavLst>
                                        <p:tav tm="0">
                                          <p:val>
                                            <p:strVal val="#ppt_x"/>
                                          </p:val>
                                        </p:tav>
                                        <p:tav tm="100000">
                                          <p:val>
                                            <p:strVal val="#ppt_x"/>
                                          </p:val>
                                        </p:tav>
                                      </p:tavLst>
                                    </p:anim>
                                    <p:anim calcmode="lin" valueType="num">
                                      <p:cBhvr additive="base">
                                        <p:cTn id="64" dur="1000" fill="hold"/>
                                        <p:tgtEl>
                                          <p:spTgt spid="13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131"/>
                                        </p:tgtEl>
                                        <p:attrNameLst>
                                          <p:attrName>style.visibility</p:attrName>
                                        </p:attrNameLst>
                                      </p:cBhvr>
                                      <p:to>
                                        <p:strVal val="visible"/>
                                      </p:to>
                                    </p:set>
                                    <p:anim calcmode="lin" valueType="num">
                                      <p:cBhvr additive="base">
                                        <p:cTn id="67" dur="1000" fill="hold"/>
                                        <p:tgtEl>
                                          <p:spTgt spid="131"/>
                                        </p:tgtEl>
                                        <p:attrNameLst>
                                          <p:attrName>ppt_x</p:attrName>
                                        </p:attrNameLst>
                                      </p:cBhvr>
                                      <p:tavLst>
                                        <p:tav tm="0">
                                          <p:val>
                                            <p:strVal val="#ppt_x"/>
                                          </p:val>
                                        </p:tav>
                                        <p:tav tm="100000">
                                          <p:val>
                                            <p:strVal val="#ppt_x"/>
                                          </p:val>
                                        </p:tav>
                                      </p:tavLst>
                                    </p:anim>
                                    <p:anim calcmode="lin" valueType="num">
                                      <p:cBhvr additive="base">
                                        <p:cTn id="68" dur="1000" fill="hold"/>
                                        <p:tgtEl>
                                          <p:spTgt spid="13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132"/>
                                        </p:tgtEl>
                                        <p:attrNameLst>
                                          <p:attrName>style.visibility</p:attrName>
                                        </p:attrNameLst>
                                      </p:cBhvr>
                                      <p:to>
                                        <p:strVal val="visible"/>
                                      </p:to>
                                    </p:set>
                                    <p:anim calcmode="lin" valueType="num">
                                      <p:cBhvr additive="base">
                                        <p:cTn id="71" dur="1000" fill="hold"/>
                                        <p:tgtEl>
                                          <p:spTgt spid="132"/>
                                        </p:tgtEl>
                                        <p:attrNameLst>
                                          <p:attrName>ppt_x</p:attrName>
                                        </p:attrNameLst>
                                      </p:cBhvr>
                                      <p:tavLst>
                                        <p:tav tm="0">
                                          <p:val>
                                            <p:strVal val="#ppt_x"/>
                                          </p:val>
                                        </p:tav>
                                        <p:tav tm="100000">
                                          <p:val>
                                            <p:strVal val="#ppt_x"/>
                                          </p:val>
                                        </p:tav>
                                      </p:tavLst>
                                    </p:anim>
                                    <p:anim calcmode="lin" valueType="num">
                                      <p:cBhvr additive="base">
                                        <p:cTn id="72" dur="1000" fill="hold"/>
                                        <p:tgtEl>
                                          <p:spTgt spid="13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133"/>
                                        </p:tgtEl>
                                        <p:attrNameLst>
                                          <p:attrName>style.visibility</p:attrName>
                                        </p:attrNameLst>
                                      </p:cBhvr>
                                      <p:to>
                                        <p:strVal val="visible"/>
                                      </p:to>
                                    </p:set>
                                    <p:anim calcmode="lin" valueType="num">
                                      <p:cBhvr additive="base">
                                        <p:cTn id="75" dur="1000" fill="hold"/>
                                        <p:tgtEl>
                                          <p:spTgt spid="133"/>
                                        </p:tgtEl>
                                        <p:attrNameLst>
                                          <p:attrName>ppt_x</p:attrName>
                                        </p:attrNameLst>
                                      </p:cBhvr>
                                      <p:tavLst>
                                        <p:tav tm="0">
                                          <p:val>
                                            <p:strVal val="#ppt_x"/>
                                          </p:val>
                                        </p:tav>
                                        <p:tav tm="100000">
                                          <p:val>
                                            <p:strVal val="#ppt_x"/>
                                          </p:val>
                                        </p:tav>
                                      </p:tavLst>
                                    </p:anim>
                                    <p:anim calcmode="lin" valueType="num">
                                      <p:cBhvr additive="base">
                                        <p:cTn id="76" dur="1000" fill="hold"/>
                                        <p:tgtEl>
                                          <p:spTgt spid="13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134"/>
                                        </p:tgtEl>
                                        <p:attrNameLst>
                                          <p:attrName>style.visibility</p:attrName>
                                        </p:attrNameLst>
                                      </p:cBhvr>
                                      <p:to>
                                        <p:strVal val="visible"/>
                                      </p:to>
                                    </p:set>
                                    <p:anim calcmode="lin" valueType="num">
                                      <p:cBhvr additive="base">
                                        <p:cTn id="79" dur="1000" fill="hold"/>
                                        <p:tgtEl>
                                          <p:spTgt spid="134"/>
                                        </p:tgtEl>
                                        <p:attrNameLst>
                                          <p:attrName>ppt_x</p:attrName>
                                        </p:attrNameLst>
                                      </p:cBhvr>
                                      <p:tavLst>
                                        <p:tav tm="0">
                                          <p:val>
                                            <p:strVal val="#ppt_x"/>
                                          </p:val>
                                        </p:tav>
                                        <p:tav tm="100000">
                                          <p:val>
                                            <p:strVal val="#ppt_x"/>
                                          </p:val>
                                        </p:tav>
                                      </p:tavLst>
                                    </p:anim>
                                    <p:anim calcmode="lin" valueType="num">
                                      <p:cBhvr additive="base">
                                        <p:cTn id="80" dur="1000" fill="hold"/>
                                        <p:tgtEl>
                                          <p:spTgt spid="13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135"/>
                                        </p:tgtEl>
                                        <p:attrNameLst>
                                          <p:attrName>style.visibility</p:attrName>
                                        </p:attrNameLst>
                                      </p:cBhvr>
                                      <p:to>
                                        <p:strVal val="visible"/>
                                      </p:to>
                                    </p:set>
                                    <p:anim calcmode="lin" valueType="num">
                                      <p:cBhvr additive="base">
                                        <p:cTn id="83" dur="1000" fill="hold"/>
                                        <p:tgtEl>
                                          <p:spTgt spid="135"/>
                                        </p:tgtEl>
                                        <p:attrNameLst>
                                          <p:attrName>ppt_x</p:attrName>
                                        </p:attrNameLst>
                                      </p:cBhvr>
                                      <p:tavLst>
                                        <p:tav tm="0">
                                          <p:val>
                                            <p:strVal val="#ppt_x"/>
                                          </p:val>
                                        </p:tav>
                                        <p:tav tm="100000">
                                          <p:val>
                                            <p:strVal val="#ppt_x"/>
                                          </p:val>
                                        </p:tav>
                                      </p:tavLst>
                                    </p:anim>
                                    <p:anim calcmode="lin" valueType="num">
                                      <p:cBhvr additive="base">
                                        <p:cTn id="84" dur="1000" fill="hold"/>
                                        <p:tgtEl>
                                          <p:spTgt spid="13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36"/>
                                        </p:tgtEl>
                                        <p:attrNameLst>
                                          <p:attrName>style.visibility</p:attrName>
                                        </p:attrNameLst>
                                      </p:cBhvr>
                                      <p:to>
                                        <p:strVal val="visible"/>
                                      </p:to>
                                    </p:set>
                                    <p:anim calcmode="lin" valueType="num">
                                      <p:cBhvr additive="base">
                                        <p:cTn id="87" dur="1000" fill="hold"/>
                                        <p:tgtEl>
                                          <p:spTgt spid="136"/>
                                        </p:tgtEl>
                                        <p:attrNameLst>
                                          <p:attrName>ppt_x</p:attrName>
                                        </p:attrNameLst>
                                      </p:cBhvr>
                                      <p:tavLst>
                                        <p:tav tm="0">
                                          <p:val>
                                            <p:strVal val="#ppt_x"/>
                                          </p:val>
                                        </p:tav>
                                        <p:tav tm="100000">
                                          <p:val>
                                            <p:strVal val="#ppt_x"/>
                                          </p:val>
                                        </p:tav>
                                      </p:tavLst>
                                    </p:anim>
                                    <p:anim calcmode="lin" valueType="num">
                                      <p:cBhvr additive="base">
                                        <p:cTn id="88" dur="1000" fill="hold"/>
                                        <p:tgtEl>
                                          <p:spTgt spid="13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137"/>
                                        </p:tgtEl>
                                        <p:attrNameLst>
                                          <p:attrName>style.visibility</p:attrName>
                                        </p:attrNameLst>
                                      </p:cBhvr>
                                      <p:to>
                                        <p:strVal val="visible"/>
                                      </p:to>
                                    </p:set>
                                    <p:anim calcmode="lin" valueType="num">
                                      <p:cBhvr additive="base">
                                        <p:cTn id="91" dur="1000" fill="hold"/>
                                        <p:tgtEl>
                                          <p:spTgt spid="137"/>
                                        </p:tgtEl>
                                        <p:attrNameLst>
                                          <p:attrName>ppt_x</p:attrName>
                                        </p:attrNameLst>
                                      </p:cBhvr>
                                      <p:tavLst>
                                        <p:tav tm="0">
                                          <p:val>
                                            <p:strVal val="#ppt_x"/>
                                          </p:val>
                                        </p:tav>
                                        <p:tav tm="100000">
                                          <p:val>
                                            <p:strVal val="#ppt_x"/>
                                          </p:val>
                                        </p:tav>
                                      </p:tavLst>
                                    </p:anim>
                                    <p:anim calcmode="lin" valueType="num">
                                      <p:cBhvr additive="base">
                                        <p:cTn id="92" dur="1000" fill="hold"/>
                                        <p:tgtEl>
                                          <p:spTgt spid="13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138"/>
                                        </p:tgtEl>
                                        <p:attrNameLst>
                                          <p:attrName>style.visibility</p:attrName>
                                        </p:attrNameLst>
                                      </p:cBhvr>
                                      <p:to>
                                        <p:strVal val="visible"/>
                                      </p:to>
                                    </p:set>
                                    <p:anim calcmode="lin" valueType="num">
                                      <p:cBhvr additive="base">
                                        <p:cTn id="95" dur="1000" fill="hold"/>
                                        <p:tgtEl>
                                          <p:spTgt spid="138"/>
                                        </p:tgtEl>
                                        <p:attrNameLst>
                                          <p:attrName>ppt_x</p:attrName>
                                        </p:attrNameLst>
                                      </p:cBhvr>
                                      <p:tavLst>
                                        <p:tav tm="0">
                                          <p:val>
                                            <p:strVal val="#ppt_x"/>
                                          </p:val>
                                        </p:tav>
                                        <p:tav tm="100000">
                                          <p:val>
                                            <p:strVal val="#ppt_x"/>
                                          </p:val>
                                        </p:tav>
                                      </p:tavLst>
                                    </p:anim>
                                    <p:anim calcmode="lin" valueType="num">
                                      <p:cBhvr additive="base">
                                        <p:cTn id="96" dur="1000" fill="hold"/>
                                        <p:tgtEl>
                                          <p:spTgt spid="13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139"/>
                                        </p:tgtEl>
                                        <p:attrNameLst>
                                          <p:attrName>style.visibility</p:attrName>
                                        </p:attrNameLst>
                                      </p:cBhvr>
                                      <p:to>
                                        <p:strVal val="visible"/>
                                      </p:to>
                                    </p:set>
                                    <p:anim calcmode="lin" valueType="num">
                                      <p:cBhvr additive="base">
                                        <p:cTn id="99" dur="1000" fill="hold"/>
                                        <p:tgtEl>
                                          <p:spTgt spid="139"/>
                                        </p:tgtEl>
                                        <p:attrNameLst>
                                          <p:attrName>ppt_x</p:attrName>
                                        </p:attrNameLst>
                                      </p:cBhvr>
                                      <p:tavLst>
                                        <p:tav tm="0">
                                          <p:val>
                                            <p:strVal val="#ppt_x"/>
                                          </p:val>
                                        </p:tav>
                                        <p:tav tm="100000">
                                          <p:val>
                                            <p:strVal val="#ppt_x"/>
                                          </p:val>
                                        </p:tav>
                                      </p:tavLst>
                                    </p:anim>
                                    <p:anim calcmode="lin" valueType="num">
                                      <p:cBhvr additive="base">
                                        <p:cTn id="100" dur="1000" fill="hold"/>
                                        <p:tgtEl>
                                          <p:spTgt spid="139"/>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140"/>
                                        </p:tgtEl>
                                        <p:attrNameLst>
                                          <p:attrName>style.visibility</p:attrName>
                                        </p:attrNameLst>
                                      </p:cBhvr>
                                      <p:to>
                                        <p:strVal val="visible"/>
                                      </p:to>
                                    </p:set>
                                    <p:anim calcmode="lin" valueType="num">
                                      <p:cBhvr additive="base">
                                        <p:cTn id="103" dur="1000" fill="hold"/>
                                        <p:tgtEl>
                                          <p:spTgt spid="140"/>
                                        </p:tgtEl>
                                        <p:attrNameLst>
                                          <p:attrName>ppt_x</p:attrName>
                                        </p:attrNameLst>
                                      </p:cBhvr>
                                      <p:tavLst>
                                        <p:tav tm="0">
                                          <p:val>
                                            <p:strVal val="#ppt_x"/>
                                          </p:val>
                                        </p:tav>
                                        <p:tav tm="100000">
                                          <p:val>
                                            <p:strVal val="#ppt_x"/>
                                          </p:val>
                                        </p:tav>
                                      </p:tavLst>
                                    </p:anim>
                                    <p:anim calcmode="lin" valueType="num">
                                      <p:cBhvr additive="base">
                                        <p:cTn id="104" dur="1000" fill="hold"/>
                                        <p:tgtEl>
                                          <p:spTgt spid="140"/>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141"/>
                                        </p:tgtEl>
                                        <p:attrNameLst>
                                          <p:attrName>style.visibility</p:attrName>
                                        </p:attrNameLst>
                                      </p:cBhvr>
                                      <p:to>
                                        <p:strVal val="visible"/>
                                      </p:to>
                                    </p:set>
                                    <p:anim calcmode="lin" valueType="num">
                                      <p:cBhvr additive="base">
                                        <p:cTn id="107" dur="1000" fill="hold"/>
                                        <p:tgtEl>
                                          <p:spTgt spid="141"/>
                                        </p:tgtEl>
                                        <p:attrNameLst>
                                          <p:attrName>ppt_x</p:attrName>
                                        </p:attrNameLst>
                                      </p:cBhvr>
                                      <p:tavLst>
                                        <p:tav tm="0">
                                          <p:val>
                                            <p:strVal val="#ppt_x"/>
                                          </p:val>
                                        </p:tav>
                                        <p:tav tm="100000">
                                          <p:val>
                                            <p:strVal val="#ppt_x"/>
                                          </p:val>
                                        </p:tav>
                                      </p:tavLst>
                                    </p:anim>
                                    <p:anim calcmode="lin" valueType="num">
                                      <p:cBhvr additive="base">
                                        <p:cTn id="108" dur="1000" fill="hold"/>
                                        <p:tgtEl>
                                          <p:spTgt spid="141"/>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142"/>
                                        </p:tgtEl>
                                        <p:attrNameLst>
                                          <p:attrName>style.visibility</p:attrName>
                                        </p:attrNameLst>
                                      </p:cBhvr>
                                      <p:to>
                                        <p:strVal val="visible"/>
                                      </p:to>
                                    </p:set>
                                    <p:anim calcmode="lin" valueType="num">
                                      <p:cBhvr additive="base">
                                        <p:cTn id="111" dur="1000" fill="hold"/>
                                        <p:tgtEl>
                                          <p:spTgt spid="142"/>
                                        </p:tgtEl>
                                        <p:attrNameLst>
                                          <p:attrName>ppt_x</p:attrName>
                                        </p:attrNameLst>
                                      </p:cBhvr>
                                      <p:tavLst>
                                        <p:tav tm="0">
                                          <p:val>
                                            <p:strVal val="#ppt_x"/>
                                          </p:val>
                                        </p:tav>
                                        <p:tav tm="100000">
                                          <p:val>
                                            <p:strVal val="#ppt_x"/>
                                          </p:val>
                                        </p:tav>
                                      </p:tavLst>
                                    </p:anim>
                                    <p:anim calcmode="lin" valueType="num">
                                      <p:cBhvr additive="base">
                                        <p:cTn id="112" dur="1000" fill="hold"/>
                                        <p:tgtEl>
                                          <p:spTgt spid="142"/>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143"/>
                                        </p:tgtEl>
                                        <p:attrNameLst>
                                          <p:attrName>style.visibility</p:attrName>
                                        </p:attrNameLst>
                                      </p:cBhvr>
                                      <p:to>
                                        <p:strVal val="visible"/>
                                      </p:to>
                                    </p:set>
                                    <p:anim calcmode="lin" valueType="num">
                                      <p:cBhvr additive="base">
                                        <p:cTn id="115" dur="1000" fill="hold"/>
                                        <p:tgtEl>
                                          <p:spTgt spid="143"/>
                                        </p:tgtEl>
                                        <p:attrNameLst>
                                          <p:attrName>ppt_x</p:attrName>
                                        </p:attrNameLst>
                                      </p:cBhvr>
                                      <p:tavLst>
                                        <p:tav tm="0">
                                          <p:val>
                                            <p:strVal val="#ppt_x"/>
                                          </p:val>
                                        </p:tav>
                                        <p:tav tm="100000">
                                          <p:val>
                                            <p:strVal val="#ppt_x"/>
                                          </p:val>
                                        </p:tav>
                                      </p:tavLst>
                                    </p:anim>
                                    <p:anim calcmode="lin" valueType="num">
                                      <p:cBhvr additive="base">
                                        <p:cTn id="116" dur="1000" fill="hold"/>
                                        <p:tgtEl>
                                          <p:spTgt spid="143"/>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144"/>
                                        </p:tgtEl>
                                        <p:attrNameLst>
                                          <p:attrName>style.visibility</p:attrName>
                                        </p:attrNameLst>
                                      </p:cBhvr>
                                      <p:to>
                                        <p:strVal val="visible"/>
                                      </p:to>
                                    </p:set>
                                    <p:anim calcmode="lin" valueType="num">
                                      <p:cBhvr additive="base">
                                        <p:cTn id="119" dur="1000" fill="hold"/>
                                        <p:tgtEl>
                                          <p:spTgt spid="144"/>
                                        </p:tgtEl>
                                        <p:attrNameLst>
                                          <p:attrName>ppt_x</p:attrName>
                                        </p:attrNameLst>
                                      </p:cBhvr>
                                      <p:tavLst>
                                        <p:tav tm="0">
                                          <p:val>
                                            <p:strVal val="#ppt_x"/>
                                          </p:val>
                                        </p:tav>
                                        <p:tav tm="100000">
                                          <p:val>
                                            <p:strVal val="#ppt_x"/>
                                          </p:val>
                                        </p:tav>
                                      </p:tavLst>
                                    </p:anim>
                                    <p:anim calcmode="lin" valueType="num">
                                      <p:cBhvr additive="base">
                                        <p:cTn id="120" dur="1000" fill="hold"/>
                                        <p:tgtEl>
                                          <p:spTgt spid="144"/>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145"/>
                                        </p:tgtEl>
                                        <p:attrNameLst>
                                          <p:attrName>style.visibility</p:attrName>
                                        </p:attrNameLst>
                                      </p:cBhvr>
                                      <p:to>
                                        <p:strVal val="visible"/>
                                      </p:to>
                                    </p:set>
                                    <p:anim calcmode="lin" valueType="num">
                                      <p:cBhvr additive="base">
                                        <p:cTn id="123" dur="1000" fill="hold"/>
                                        <p:tgtEl>
                                          <p:spTgt spid="145"/>
                                        </p:tgtEl>
                                        <p:attrNameLst>
                                          <p:attrName>ppt_x</p:attrName>
                                        </p:attrNameLst>
                                      </p:cBhvr>
                                      <p:tavLst>
                                        <p:tav tm="0">
                                          <p:val>
                                            <p:strVal val="#ppt_x"/>
                                          </p:val>
                                        </p:tav>
                                        <p:tav tm="100000">
                                          <p:val>
                                            <p:strVal val="#ppt_x"/>
                                          </p:val>
                                        </p:tav>
                                      </p:tavLst>
                                    </p:anim>
                                    <p:anim calcmode="lin" valueType="num">
                                      <p:cBhvr additive="base">
                                        <p:cTn id="124" dur="1000" fill="hold"/>
                                        <p:tgtEl>
                                          <p:spTgt spid="145"/>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146"/>
                                        </p:tgtEl>
                                        <p:attrNameLst>
                                          <p:attrName>style.visibility</p:attrName>
                                        </p:attrNameLst>
                                      </p:cBhvr>
                                      <p:to>
                                        <p:strVal val="visible"/>
                                      </p:to>
                                    </p:set>
                                    <p:anim calcmode="lin" valueType="num">
                                      <p:cBhvr additive="base">
                                        <p:cTn id="127" dur="1000" fill="hold"/>
                                        <p:tgtEl>
                                          <p:spTgt spid="146"/>
                                        </p:tgtEl>
                                        <p:attrNameLst>
                                          <p:attrName>ppt_x</p:attrName>
                                        </p:attrNameLst>
                                      </p:cBhvr>
                                      <p:tavLst>
                                        <p:tav tm="0">
                                          <p:val>
                                            <p:strVal val="#ppt_x"/>
                                          </p:val>
                                        </p:tav>
                                        <p:tav tm="100000">
                                          <p:val>
                                            <p:strVal val="#ppt_x"/>
                                          </p:val>
                                        </p:tav>
                                      </p:tavLst>
                                    </p:anim>
                                    <p:anim calcmode="lin" valueType="num">
                                      <p:cBhvr additive="base">
                                        <p:cTn id="128" dur="1000" fill="hold"/>
                                        <p:tgtEl>
                                          <p:spTgt spid="146"/>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147"/>
                                        </p:tgtEl>
                                        <p:attrNameLst>
                                          <p:attrName>style.visibility</p:attrName>
                                        </p:attrNameLst>
                                      </p:cBhvr>
                                      <p:to>
                                        <p:strVal val="visible"/>
                                      </p:to>
                                    </p:set>
                                    <p:anim calcmode="lin" valueType="num">
                                      <p:cBhvr additive="base">
                                        <p:cTn id="131" dur="1000" fill="hold"/>
                                        <p:tgtEl>
                                          <p:spTgt spid="147"/>
                                        </p:tgtEl>
                                        <p:attrNameLst>
                                          <p:attrName>ppt_x</p:attrName>
                                        </p:attrNameLst>
                                      </p:cBhvr>
                                      <p:tavLst>
                                        <p:tav tm="0">
                                          <p:val>
                                            <p:strVal val="#ppt_x"/>
                                          </p:val>
                                        </p:tav>
                                        <p:tav tm="100000">
                                          <p:val>
                                            <p:strVal val="#ppt_x"/>
                                          </p:val>
                                        </p:tav>
                                      </p:tavLst>
                                    </p:anim>
                                    <p:anim calcmode="lin" valueType="num">
                                      <p:cBhvr additive="base">
                                        <p:cTn id="132" dur="1000" fill="hold"/>
                                        <p:tgtEl>
                                          <p:spTgt spid="147"/>
                                        </p:tgtEl>
                                        <p:attrNameLst>
                                          <p:attrName>ppt_y</p:attrName>
                                        </p:attrNameLst>
                                      </p:cBhvr>
                                      <p:tavLst>
                                        <p:tav tm="0">
                                          <p:val>
                                            <p:strVal val="1+#ppt_h/2"/>
                                          </p:val>
                                        </p:tav>
                                        <p:tav tm="100000">
                                          <p:val>
                                            <p:strVal val="#ppt_y"/>
                                          </p:val>
                                        </p:tav>
                                      </p:tavLst>
                                    </p:anim>
                                  </p:childTnLst>
                                </p:cTn>
                              </p:par>
                            </p:childTnLst>
                          </p:cTn>
                        </p:par>
                        <p:par>
                          <p:cTn id="133" fill="hold">
                            <p:stCondLst>
                              <p:cond delay="1000"/>
                            </p:stCondLst>
                            <p:childTnLst>
                              <p:par>
                                <p:cTn id="134" presetID="22" presetClass="entr" presetSubtype="8" fill="hold" grpId="0" nodeType="afterEffect">
                                  <p:stCondLst>
                                    <p:cond delay="0"/>
                                  </p:stCondLst>
                                  <p:childTnLst>
                                    <p:set>
                                      <p:cBhvr>
                                        <p:cTn id="135" dur="1" fill="hold">
                                          <p:stCondLst>
                                            <p:cond delay="0"/>
                                          </p:stCondLst>
                                        </p:cTn>
                                        <p:tgtEl>
                                          <p:spTgt spid="69"/>
                                        </p:tgtEl>
                                        <p:attrNameLst>
                                          <p:attrName>style.visibility</p:attrName>
                                        </p:attrNameLst>
                                      </p:cBhvr>
                                      <p:to>
                                        <p:strVal val="visible"/>
                                      </p:to>
                                    </p:set>
                                    <p:animEffect transition="in" filter="wipe(left)">
                                      <p:cBhvr>
                                        <p:cTn id="136" dur="500"/>
                                        <p:tgtEl>
                                          <p:spTgt spid="69"/>
                                        </p:tgtEl>
                                      </p:cBhvr>
                                    </p:animEffect>
                                  </p:childTnLst>
                                </p:cTn>
                              </p:par>
                            </p:childTnLst>
                          </p:cTn>
                        </p:par>
                        <p:par>
                          <p:cTn id="137" fill="hold">
                            <p:stCondLst>
                              <p:cond delay="1500"/>
                            </p:stCondLst>
                            <p:childTnLst>
                              <p:par>
                                <p:cTn id="138" presetID="42" presetClass="entr" presetSubtype="0" fill="hold" nodeType="afterEffect">
                                  <p:stCondLst>
                                    <p:cond delay="0"/>
                                  </p:stCondLst>
                                  <p:childTnLst>
                                    <p:set>
                                      <p:cBhvr>
                                        <p:cTn id="139" dur="1" fill="hold">
                                          <p:stCondLst>
                                            <p:cond delay="0"/>
                                          </p:stCondLst>
                                        </p:cTn>
                                        <p:tgtEl>
                                          <p:spTgt spid="2"/>
                                        </p:tgtEl>
                                        <p:attrNameLst>
                                          <p:attrName>style.visibility</p:attrName>
                                        </p:attrNameLst>
                                      </p:cBhvr>
                                      <p:to>
                                        <p:strVal val="visible"/>
                                      </p:to>
                                    </p:set>
                                    <p:animEffect transition="in" filter="fade">
                                      <p:cBhvr>
                                        <p:cTn id="140" dur="1000"/>
                                        <p:tgtEl>
                                          <p:spTgt spid="2"/>
                                        </p:tgtEl>
                                      </p:cBhvr>
                                    </p:animEffect>
                                    <p:anim calcmode="lin" valueType="num">
                                      <p:cBhvr>
                                        <p:cTn id="141" dur="1000" fill="hold"/>
                                        <p:tgtEl>
                                          <p:spTgt spid="2"/>
                                        </p:tgtEl>
                                        <p:attrNameLst>
                                          <p:attrName>ppt_x</p:attrName>
                                        </p:attrNameLst>
                                      </p:cBhvr>
                                      <p:tavLst>
                                        <p:tav tm="0">
                                          <p:val>
                                            <p:strVal val="#ppt_x"/>
                                          </p:val>
                                        </p:tav>
                                        <p:tav tm="100000">
                                          <p:val>
                                            <p:strVal val="#ppt_x"/>
                                          </p:val>
                                        </p:tav>
                                      </p:tavLst>
                                    </p:anim>
                                    <p:anim calcmode="lin" valueType="num">
                                      <p:cBhvr>
                                        <p:cTn id="142" dur="1000" fill="hold"/>
                                        <p:tgtEl>
                                          <p:spTgt spid="2"/>
                                        </p:tgtEl>
                                        <p:attrNameLst>
                                          <p:attrName>ppt_y</p:attrName>
                                        </p:attrNameLst>
                                      </p:cBhvr>
                                      <p:tavLst>
                                        <p:tav tm="0">
                                          <p:val>
                                            <p:strVal val="#ppt_y+.1"/>
                                          </p:val>
                                        </p:tav>
                                        <p:tav tm="100000">
                                          <p:val>
                                            <p:strVal val="#ppt_y"/>
                                          </p:val>
                                        </p:tav>
                                      </p:tavLst>
                                    </p:anim>
                                  </p:childTnLst>
                                </p:cTn>
                              </p:par>
                            </p:childTnLst>
                          </p:cTn>
                        </p:par>
                        <p:par>
                          <p:cTn id="143" fill="hold">
                            <p:stCondLst>
                              <p:cond delay="2500"/>
                            </p:stCondLst>
                            <p:childTnLst>
                              <p:par>
                                <p:cTn id="144" presetID="42" presetClass="entr" presetSubtype="0" fill="hold" nodeType="afterEffect">
                                  <p:stCondLst>
                                    <p:cond delay="0"/>
                                  </p:stCondLst>
                                  <p:childTnLst>
                                    <p:set>
                                      <p:cBhvr>
                                        <p:cTn id="145" dur="1" fill="hold">
                                          <p:stCondLst>
                                            <p:cond delay="0"/>
                                          </p:stCondLst>
                                        </p:cTn>
                                        <p:tgtEl>
                                          <p:spTgt spid="75"/>
                                        </p:tgtEl>
                                        <p:attrNameLst>
                                          <p:attrName>style.visibility</p:attrName>
                                        </p:attrNameLst>
                                      </p:cBhvr>
                                      <p:to>
                                        <p:strVal val="visible"/>
                                      </p:to>
                                    </p:set>
                                    <p:animEffect transition="in" filter="fade">
                                      <p:cBhvr>
                                        <p:cTn id="146" dur="1000"/>
                                        <p:tgtEl>
                                          <p:spTgt spid="75"/>
                                        </p:tgtEl>
                                      </p:cBhvr>
                                    </p:animEffect>
                                    <p:anim calcmode="lin" valueType="num">
                                      <p:cBhvr>
                                        <p:cTn id="147" dur="1000" fill="hold"/>
                                        <p:tgtEl>
                                          <p:spTgt spid="75"/>
                                        </p:tgtEl>
                                        <p:attrNameLst>
                                          <p:attrName>ppt_x</p:attrName>
                                        </p:attrNameLst>
                                      </p:cBhvr>
                                      <p:tavLst>
                                        <p:tav tm="0">
                                          <p:val>
                                            <p:strVal val="#ppt_x"/>
                                          </p:val>
                                        </p:tav>
                                        <p:tav tm="100000">
                                          <p:val>
                                            <p:strVal val="#ppt_x"/>
                                          </p:val>
                                        </p:tav>
                                      </p:tavLst>
                                    </p:anim>
                                    <p:anim calcmode="lin" valueType="num">
                                      <p:cBhvr>
                                        <p:cTn id="148" dur="1000" fill="hold"/>
                                        <p:tgtEl>
                                          <p:spTgt spid="75"/>
                                        </p:tgtEl>
                                        <p:attrNameLst>
                                          <p:attrName>ppt_y</p:attrName>
                                        </p:attrNameLst>
                                      </p:cBhvr>
                                      <p:tavLst>
                                        <p:tav tm="0">
                                          <p:val>
                                            <p:strVal val="#ppt_y+.1"/>
                                          </p:val>
                                        </p:tav>
                                        <p:tav tm="100000">
                                          <p:val>
                                            <p:strVal val="#ppt_y"/>
                                          </p:val>
                                        </p:tav>
                                      </p:tavLst>
                                    </p:anim>
                                  </p:childTnLst>
                                </p:cTn>
                              </p:par>
                            </p:childTnLst>
                          </p:cTn>
                        </p:par>
                        <p:par>
                          <p:cTn id="149" fill="hold">
                            <p:stCondLst>
                              <p:cond delay="3500"/>
                            </p:stCondLst>
                            <p:childTnLst>
                              <p:par>
                                <p:cTn id="150" presetID="22" presetClass="entr" presetSubtype="8" fill="hold" nodeType="afterEffect">
                                  <p:stCondLst>
                                    <p:cond delay="0"/>
                                  </p:stCondLst>
                                  <p:childTnLst>
                                    <p:set>
                                      <p:cBhvr>
                                        <p:cTn id="151" dur="1" fill="hold">
                                          <p:stCondLst>
                                            <p:cond delay="0"/>
                                          </p:stCondLst>
                                        </p:cTn>
                                        <p:tgtEl>
                                          <p:spTgt spid="80"/>
                                        </p:tgtEl>
                                        <p:attrNameLst>
                                          <p:attrName>style.visibility</p:attrName>
                                        </p:attrNameLst>
                                      </p:cBhvr>
                                      <p:to>
                                        <p:strVal val="visible"/>
                                      </p:to>
                                    </p:set>
                                    <p:animEffect transition="in" filter="wipe(left)">
                                      <p:cBhvr>
                                        <p:cTn id="152" dur="500"/>
                                        <p:tgtEl>
                                          <p:spTgt spid="80"/>
                                        </p:tgtEl>
                                      </p:cBhvr>
                                    </p:animEffect>
                                  </p:childTnLst>
                                </p:cTn>
                              </p:par>
                            </p:childTnLst>
                          </p:cTn>
                        </p:par>
                        <p:par>
                          <p:cTn id="153" fill="hold">
                            <p:stCondLst>
                              <p:cond delay="4000"/>
                            </p:stCondLst>
                            <p:childTnLst>
                              <p:par>
                                <p:cTn id="154" presetID="22" presetClass="entr" presetSubtype="8" fill="hold" nodeType="afterEffect">
                                  <p:stCondLst>
                                    <p:cond delay="0"/>
                                  </p:stCondLst>
                                  <p:childTnLst>
                                    <p:set>
                                      <p:cBhvr>
                                        <p:cTn id="155" dur="1" fill="hold">
                                          <p:stCondLst>
                                            <p:cond delay="0"/>
                                          </p:stCondLst>
                                        </p:cTn>
                                        <p:tgtEl>
                                          <p:spTgt spid="93"/>
                                        </p:tgtEl>
                                        <p:attrNameLst>
                                          <p:attrName>style.visibility</p:attrName>
                                        </p:attrNameLst>
                                      </p:cBhvr>
                                      <p:to>
                                        <p:strVal val="visible"/>
                                      </p:to>
                                    </p:set>
                                    <p:animEffect transition="in" filter="wipe(left)">
                                      <p:cBhvr>
                                        <p:cTn id="156" dur="500"/>
                                        <p:tgtEl>
                                          <p:spTgt spid="9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6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6" name="TextBox 205">
            <a:extLst>
              <a:ext uri="{FF2B5EF4-FFF2-40B4-BE49-F238E27FC236}">
                <a16:creationId xmlns:a16="http://schemas.microsoft.com/office/drawing/2014/main" id="{6A24990E-7F29-44C8-B253-D1716BCF90E6}"/>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RUSSIA MAP</a:t>
            </a:r>
          </a:p>
          <a:p>
            <a:pPr algn="r"/>
            <a:r>
              <a:rPr lang="en-US" dirty="0">
                <a:solidFill>
                  <a:schemeClr val="bg1"/>
                </a:solidFill>
                <a:latin typeface="Candara" panose="020E0502030303020204" pitchFamily="34" charset="0"/>
              </a:rPr>
              <a:t>Your Subtitle</a:t>
            </a: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148249" y="1042343"/>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CE8E4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grpSp>
        <p:nvGrpSpPr>
          <p:cNvPr id="274" name="Group 273">
            <a:extLst>
              <a:ext uri="{FF2B5EF4-FFF2-40B4-BE49-F238E27FC236}">
                <a16:creationId xmlns:a16="http://schemas.microsoft.com/office/drawing/2014/main" id="{4AEFE5B1-2B5D-4C8F-AC50-B58602B27F77}"/>
              </a:ext>
            </a:extLst>
          </p:cNvPr>
          <p:cNvGrpSpPr/>
          <p:nvPr/>
        </p:nvGrpSpPr>
        <p:grpSpPr>
          <a:xfrm>
            <a:off x="134036" y="2519689"/>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E76C0F"/>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185696" y="5501803"/>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04621"/>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400" dirty="0">
                  <a:solidFill>
                    <a:srgbClr val="4D4D4D"/>
                  </a:solidFill>
                  <a:latin typeface="Bernard MT Condensed" panose="02050806060905020404" pitchFamily="18"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207" name="Shape 4816">
            <a:extLst>
              <a:ext uri="{FF2B5EF4-FFF2-40B4-BE49-F238E27FC236}">
                <a16:creationId xmlns:a16="http://schemas.microsoft.com/office/drawing/2014/main" id="{14AC7664-9C42-40D7-8D58-62123D155AC7}"/>
              </a:ext>
            </a:extLst>
          </p:cNvPr>
          <p:cNvSpPr/>
          <p:nvPr/>
        </p:nvSpPr>
        <p:spPr>
          <a:xfrm>
            <a:off x="5548331" y="2383364"/>
            <a:ext cx="404874" cy="610362"/>
          </a:xfrm>
          <a:custGeom>
            <a:avLst/>
            <a:gdLst/>
            <a:ahLst/>
            <a:cxnLst>
              <a:cxn ang="0">
                <a:pos x="wd2" y="hd2"/>
              </a:cxn>
              <a:cxn ang="5400000">
                <a:pos x="wd2" y="hd2"/>
              </a:cxn>
              <a:cxn ang="10800000">
                <a:pos x="wd2" y="hd2"/>
              </a:cxn>
              <a:cxn ang="16200000">
                <a:pos x="wd2" y="hd2"/>
              </a:cxn>
            </a:cxnLst>
            <a:rect l="0" t="0" r="r" b="b"/>
            <a:pathLst>
              <a:path w="21600" h="21600" extrusionOk="0">
                <a:moveTo>
                  <a:pt x="0" y="5590"/>
                </a:moveTo>
                <a:lnTo>
                  <a:pt x="858" y="5098"/>
                </a:lnTo>
                <a:lnTo>
                  <a:pt x="1727" y="4698"/>
                </a:lnTo>
                <a:lnTo>
                  <a:pt x="2767" y="4838"/>
                </a:lnTo>
                <a:lnTo>
                  <a:pt x="4574" y="4872"/>
                </a:lnTo>
                <a:lnTo>
                  <a:pt x="5570" y="4719"/>
                </a:lnTo>
                <a:lnTo>
                  <a:pt x="6302" y="4293"/>
                </a:lnTo>
                <a:lnTo>
                  <a:pt x="7333" y="3440"/>
                </a:lnTo>
                <a:lnTo>
                  <a:pt x="7301" y="2634"/>
                </a:lnTo>
                <a:lnTo>
                  <a:pt x="7291" y="1843"/>
                </a:lnTo>
                <a:lnTo>
                  <a:pt x="7927" y="906"/>
                </a:lnTo>
                <a:lnTo>
                  <a:pt x="8989" y="774"/>
                </a:lnTo>
                <a:lnTo>
                  <a:pt x="10336" y="811"/>
                </a:lnTo>
                <a:lnTo>
                  <a:pt x="11064" y="751"/>
                </a:lnTo>
                <a:lnTo>
                  <a:pt x="11671" y="197"/>
                </a:lnTo>
                <a:lnTo>
                  <a:pt x="12437" y="52"/>
                </a:lnTo>
                <a:lnTo>
                  <a:pt x="13415" y="259"/>
                </a:lnTo>
                <a:lnTo>
                  <a:pt x="14193" y="0"/>
                </a:lnTo>
                <a:lnTo>
                  <a:pt x="14017" y="700"/>
                </a:lnTo>
                <a:lnTo>
                  <a:pt x="15023" y="1072"/>
                </a:lnTo>
                <a:lnTo>
                  <a:pt x="16297" y="1723"/>
                </a:lnTo>
                <a:lnTo>
                  <a:pt x="17173" y="1949"/>
                </a:lnTo>
                <a:lnTo>
                  <a:pt x="18495" y="1634"/>
                </a:lnTo>
                <a:lnTo>
                  <a:pt x="18619" y="2159"/>
                </a:lnTo>
                <a:lnTo>
                  <a:pt x="18643" y="2657"/>
                </a:lnTo>
                <a:lnTo>
                  <a:pt x="19353" y="2707"/>
                </a:lnTo>
                <a:lnTo>
                  <a:pt x="20198" y="2609"/>
                </a:lnTo>
                <a:lnTo>
                  <a:pt x="20862" y="3262"/>
                </a:lnTo>
                <a:lnTo>
                  <a:pt x="20771" y="4011"/>
                </a:lnTo>
                <a:lnTo>
                  <a:pt x="20406" y="4557"/>
                </a:lnTo>
                <a:lnTo>
                  <a:pt x="19878" y="4727"/>
                </a:lnTo>
                <a:lnTo>
                  <a:pt x="19429" y="4290"/>
                </a:lnTo>
                <a:lnTo>
                  <a:pt x="19215" y="3757"/>
                </a:lnTo>
                <a:lnTo>
                  <a:pt x="18509" y="3955"/>
                </a:lnTo>
                <a:lnTo>
                  <a:pt x="18449" y="4296"/>
                </a:lnTo>
                <a:lnTo>
                  <a:pt x="18729" y="4786"/>
                </a:lnTo>
                <a:lnTo>
                  <a:pt x="19342" y="5239"/>
                </a:lnTo>
                <a:lnTo>
                  <a:pt x="19388" y="5618"/>
                </a:lnTo>
                <a:lnTo>
                  <a:pt x="18558" y="5969"/>
                </a:lnTo>
                <a:lnTo>
                  <a:pt x="17649" y="6081"/>
                </a:lnTo>
                <a:lnTo>
                  <a:pt x="16923" y="5930"/>
                </a:lnTo>
                <a:lnTo>
                  <a:pt x="17341" y="6297"/>
                </a:lnTo>
                <a:lnTo>
                  <a:pt x="18345" y="6341"/>
                </a:lnTo>
                <a:lnTo>
                  <a:pt x="19070" y="6409"/>
                </a:lnTo>
                <a:lnTo>
                  <a:pt x="19533" y="6809"/>
                </a:lnTo>
                <a:lnTo>
                  <a:pt x="20033" y="7494"/>
                </a:lnTo>
                <a:lnTo>
                  <a:pt x="20596" y="7932"/>
                </a:lnTo>
                <a:lnTo>
                  <a:pt x="21206" y="8340"/>
                </a:lnTo>
                <a:lnTo>
                  <a:pt x="21600" y="8831"/>
                </a:lnTo>
                <a:lnTo>
                  <a:pt x="21484" y="9796"/>
                </a:lnTo>
                <a:lnTo>
                  <a:pt x="21094" y="10709"/>
                </a:lnTo>
                <a:lnTo>
                  <a:pt x="21000" y="11594"/>
                </a:lnTo>
                <a:lnTo>
                  <a:pt x="21060" y="12517"/>
                </a:lnTo>
                <a:lnTo>
                  <a:pt x="21065" y="13724"/>
                </a:lnTo>
                <a:lnTo>
                  <a:pt x="20964" y="14869"/>
                </a:lnTo>
                <a:lnTo>
                  <a:pt x="20768" y="15822"/>
                </a:lnTo>
                <a:lnTo>
                  <a:pt x="21037" y="16505"/>
                </a:lnTo>
                <a:lnTo>
                  <a:pt x="20932" y="17505"/>
                </a:lnTo>
                <a:lnTo>
                  <a:pt x="20875" y="18237"/>
                </a:lnTo>
                <a:lnTo>
                  <a:pt x="20957" y="18928"/>
                </a:lnTo>
                <a:lnTo>
                  <a:pt x="20793" y="19406"/>
                </a:lnTo>
                <a:lnTo>
                  <a:pt x="20224" y="19862"/>
                </a:lnTo>
                <a:lnTo>
                  <a:pt x="19849" y="20382"/>
                </a:lnTo>
                <a:lnTo>
                  <a:pt x="19225" y="20805"/>
                </a:lnTo>
                <a:lnTo>
                  <a:pt x="18423" y="21042"/>
                </a:lnTo>
                <a:lnTo>
                  <a:pt x="17561" y="21204"/>
                </a:lnTo>
                <a:lnTo>
                  <a:pt x="16067" y="21369"/>
                </a:lnTo>
                <a:lnTo>
                  <a:pt x="14612" y="21600"/>
                </a:lnTo>
                <a:lnTo>
                  <a:pt x="13015" y="21533"/>
                </a:lnTo>
                <a:lnTo>
                  <a:pt x="11871" y="21256"/>
                </a:lnTo>
                <a:lnTo>
                  <a:pt x="10868" y="20729"/>
                </a:lnTo>
                <a:lnTo>
                  <a:pt x="10208" y="20101"/>
                </a:lnTo>
                <a:lnTo>
                  <a:pt x="9451" y="19528"/>
                </a:lnTo>
                <a:lnTo>
                  <a:pt x="9122" y="18883"/>
                </a:lnTo>
                <a:lnTo>
                  <a:pt x="8592" y="18073"/>
                </a:lnTo>
                <a:lnTo>
                  <a:pt x="8327" y="17437"/>
                </a:lnTo>
                <a:lnTo>
                  <a:pt x="8135" y="16791"/>
                </a:lnTo>
                <a:lnTo>
                  <a:pt x="7493" y="16182"/>
                </a:lnTo>
                <a:lnTo>
                  <a:pt x="6813" y="15565"/>
                </a:lnTo>
                <a:lnTo>
                  <a:pt x="6856" y="14839"/>
                </a:lnTo>
                <a:lnTo>
                  <a:pt x="6963" y="14068"/>
                </a:lnTo>
                <a:lnTo>
                  <a:pt x="6806" y="13537"/>
                </a:lnTo>
                <a:lnTo>
                  <a:pt x="7037" y="12894"/>
                </a:lnTo>
                <a:lnTo>
                  <a:pt x="7083" y="12533"/>
                </a:lnTo>
                <a:lnTo>
                  <a:pt x="6363" y="12259"/>
                </a:lnTo>
                <a:lnTo>
                  <a:pt x="6475" y="11808"/>
                </a:lnTo>
                <a:lnTo>
                  <a:pt x="6209" y="11307"/>
                </a:lnTo>
                <a:lnTo>
                  <a:pt x="6083" y="10715"/>
                </a:lnTo>
                <a:lnTo>
                  <a:pt x="6412" y="10260"/>
                </a:lnTo>
                <a:lnTo>
                  <a:pt x="6772" y="9504"/>
                </a:lnTo>
                <a:lnTo>
                  <a:pt x="6400" y="9043"/>
                </a:lnTo>
                <a:lnTo>
                  <a:pt x="5816" y="9723"/>
                </a:lnTo>
                <a:lnTo>
                  <a:pt x="5478" y="10415"/>
                </a:lnTo>
                <a:lnTo>
                  <a:pt x="5308" y="10958"/>
                </a:lnTo>
                <a:lnTo>
                  <a:pt x="5128" y="11256"/>
                </a:lnTo>
                <a:lnTo>
                  <a:pt x="4054" y="11077"/>
                </a:lnTo>
                <a:lnTo>
                  <a:pt x="2869" y="11401"/>
                </a:lnTo>
                <a:lnTo>
                  <a:pt x="2076" y="11163"/>
                </a:lnTo>
                <a:lnTo>
                  <a:pt x="1609" y="10657"/>
                </a:lnTo>
                <a:cubicBezTo>
                  <a:pt x="1540" y="10429"/>
                  <a:pt x="1574" y="10194"/>
                  <a:pt x="1708" y="9979"/>
                </a:cubicBezTo>
                <a:cubicBezTo>
                  <a:pt x="1863" y="9732"/>
                  <a:pt x="2141" y="9527"/>
                  <a:pt x="2496" y="9399"/>
                </a:cubicBezTo>
                <a:lnTo>
                  <a:pt x="3210" y="9093"/>
                </a:lnTo>
                <a:lnTo>
                  <a:pt x="2291" y="8066"/>
                </a:lnTo>
                <a:lnTo>
                  <a:pt x="1021" y="6650"/>
                </a:lnTo>
                <a:lnTo>
                  <a:pt x="0" y="559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8" name="Shape 4817">
            <a:extLst>
              <a:ext uri="{FF2B5EF4-FFF2-40B4-BE49-F238E27FC236}">
                <a16:creationId xmlns:a16="http://schemas.microsoft.com/office/drawing/2014/main" id="{FAAFEDF7-255D-414B-905A-A5D23318D99F}"/>
              </a:ext>
            </a:extLst>
          </p:cNvPr>
          <p:cNvSpPr/>
          <p:nvPr/>
        </p:nvSpPr>
        <p:spPr>
          <a:xfrm>
            <a:off x="5013751" y="2540652"/>
            <a:ext cx="623690" cy="687991"/>
          </a:xfrm>
          <a:custGeom>
            <a:avLst/>
            <a:gdLst/>
            <a:ahLst/>
            <a:cxnLst>
              <a:cxn ang="0">
                <a:pos x="wd2" y="hd2"/>
              </a:cxn>
              <a:cxn ang="5400000">
                <a:pos x="wd2" y="hd2"/>
              </a:cxn>
              <a:cxn ang="10800000">
                <a:pos x="wd2" y="hd2"/>
              </a:cxn>
              <a:cxn ang="16200000">
                <a:pos x="wd2" y="hd2"/>
              </a:cxn>
            </a:cxnLst>
            <a:rect l="0" t="0" r="r" b="b"/>
            <a:pathLst>
              <a:path w="21600" h="21600" extrusionOk="0">
                <a:moveTo>
                  <a:pt x="15856" y="14939"/>
                </a:moveTo>
                <a:lnTo>
                  <a:pt x="15793" y="14576"/>
                </a:lnTo>
                <a:lnTo>
                  <a:pt x="16259" y="14190"/>
                </a:lnTo>
                <a:lnTo>
                  <a:pt x="16487" y="13711"/>
                </a:lnTo>
                <a:lnTo>
                  <a:pt x="16822" y="13479"/>
                </a:lnTo>
                <a:lnTo>
                  <a:pt x="16675" y="13160"/>
                </a:lnTo>
                <a:lnTo>
                  <a:pt x="16410" y="13011"/>
                </a:lnTo>
                <a:lnTo>
                  <a:pt x="16327" y="12585"/>
                </a:lnTo>
                <a:lnTo>
                  <a:pt x="16250" y="12201"/>
                </a:lnTo>
                <a:lnTo>
                  <a:pt x="16373" y="11911"/>
                </a:lnTo>
                <a:lnTo>
                  <a:pt x="16222" y="11397"/>
                </a:lnTo>
                <a:lnTo>
                  <a:pt x="16488" y="11200"/>
                </a:lnTo>
                <a:lnTo>
                  <a:pt x="16979" y="11032"/>
                </a:lnTo>
                <a:lnTo>
                  <a:pt x="17477" y="10756"/>
                </a:lnTo>
                <a:lnTo>
                  <a:pt x="17929" y="10547"/>
                </a:lnTo>
                <a:lnTo>
                  <a:pt x="18213" y="10063"/>
                </a:lnTo>
                <a:lnTo>
                  <a:pt x="18236" y="9593"/>
                </a:lnTo>
                <a:lnTo>
                  <a:pt x="18667" y="9282"/>
                </a:lnTo>
                <a:lnTo>
                  <a:pt x="19055" y="9461"/>
                </a:lnTo>
                <a:lnTo>
                  <a:pt x="19479" y="9505"/>
                </a:lnTo>
                <a:lnTo>
                  <a:pt x="19781" y="9156"/>
                </a:lnTo>
                <a:lnTo>
                  <a:pt x="20189" y="9178"/>
                </a:lnTo>
                <a:lnTo>
                  <a:pt x="20628" y="9008"/>
                </a:lnTo>
                <a:lnTo>
                  <a:pt x="20846" y="8660"/>
                </a:lnTo>
                <a:lnTo>
                  <a:pt x="20973" y="8035"/>
                </a:lnTo>
                <a:lnTo>
                  <a:pt x="21104" y="7394"/>
                </a:lnTo>
                <a:lnTo>
                  <a:pt x="21033" y="6688"/>
                </a:lnTo>
                <a:lnTo>
                  <a:pt x="21049" y="6170"/>
                </a:lnTo>
                <a:lnTo>
                  <a:pt x="21414" y="5693"/>
                </a:lnTo>
                <a:lnTo>
                  <a:pt x="21600" y="5368"/>
                </a:lnTo>
                <a:lnTo>
                  <a:pt x="21549" y="4882"/>
                </a:lnTo>
                <a:lnTo>
                  <a:pt x="21110" y="4845"/>
                </a:lnTo>
                <a:lnTo>
                  <a:pt x="20388" y="5103"/>
                </a:lnTo>
                <a:lnTo>
                  <a:pt x="19976" y="4928"/>
                </a:lnTo>
                <a:lnTo>
                  <a:pt x="19662" y="4473"/>
                </a:lnTo>
                <a:lnTo>
                  <a:pt x="19673" y="4017"/>
                </a:lnTo>
                <a:lnTo>
                  <a:pt x="19880" y="3634"/>
                </a:lnTo>
                <a:lnTo>
                  <a:pt x="20168" y="3480"/>
                </a:lnTo>
                <a:lnTo>
                  <a:pt x="20691" y="3187"/>
                </a:lnTo>
                <a:lnTo>
                  <a:pt x="18599" y="0"/>
                </a:lnTo>
                <a:lnTo>
                  <a:pt x="18152" y="210"/>
                </a:lnTo>
                <a:lnTo>
                  <a:pt x="17897" y="654"/>
                </a:lnTo>
                <a:lnTo>
                  <a:pt x="17690" y="1053"/>
                </a:lnTo>
                <a:lnTo>
                  <a:pt x="17456" y="1682"/>
                </a:lnTo>
                <a:lnTo>
                  <a:pt x="17068" y="2212"/>
                </a:lnTo>
                <a:lnTo>
                  <a:pt x="16483" y="2506"/>
                </a:lnTo>
                <a:lnTo>
                  <a:pt x="15764" y="2660"/>
                </a:lnTo>
                <a:lnTo>
                  <a:pt x="15116" y="2548"/>
                </a:lnTo>
                <a:lnTo>
                  <a:pt x="14662" y="2909"/>
                </a:lnTo>
                <a:lnTo>
                  <a:pt x="14336" y="3179"/>
                </a:lnTo>
                <a:lnTo>
                  <a:pt x="13833" y="3426"/>
                </a:lnTo>
                <a:lnTo>
                  <a:pt x="13471" y="3764"/>
                </a:lnTo>
                <a:lnTo>
                  <a:pt x="12903" y="3449"/>
                </a:lnTo>
                <a:lnTo>
                  <a:pt x="12481" y="3665"/>
                </a:lnTo>
                <a:lnTo>
                  <a:pt x="12448" y="4033"/>
                </a:lnTo>
                <a:lnTo>
                  <a:pt x="12538" y="4667"/>
                </a:lnTo>
                <a:lnTo>
                  <a:pt x="12457" y="5174"/>
                </a:lnTo>
                <a:lnTo>
                  <a:pt x="12189" y="5426"/>
                </a:lnTo>
                <a:lnTo>
                  <a:pt x="11663" y="5361"/>
                </a:lnTo>
                <a:lnTo>
                  <a:pt x="11154" y="5146"/>
                </a:lnTo>
                <a:lnTo>
                  <a:pt x="10888" y="5492"/>
                </a:lnTo>
                <a:lnTo>
                  <a:pt x="10823" y="5883"/>
                </a:lnTo>
                <a:lnTo>
                  <a:pt x="10796" y="6299"/>
                </a:lnTo>
                <a:cubicBezTo>
                  <a:pt x="10842" y="6435"/>
                  <a:pt x="10792" y="6582"/>
                  <a:pt x="10670" y="6671"/>
                </a:cubicBezTo>
                <a:cubicBezTo>
                  <a:pt x="10455" y="6827"/>
                  <a:pt x="10135" y="6754"/>
                  <a:pt x="10027" y="6524"/>
                </a:cubicBezTo>
                <a:lnTo>
                  <a:pt x="9446" y="6634"/>
                </a:lnTo>
                <a:lnTo>
                  <a:pt x="8901" y="6866"/>
                </a:lnTo>
                <a:lnTo>
                  <a:pt x="8727" y="7455"/>
                </a:lnTo>
                <a:lnTo>
                  <a:pt x="8745" y="7765"/>
                </a:lnTo>
                <a:lnTo>
                  <a:pt x="8727" y="8345"/>
                </a:lnTo>
                <a:lnTo>
                  <a:pt x="8675" y="8949"/>
                </a:lnTo>
                <a:lnTo>
                  <a:pt x="8546" y="9489"/>
                </a:lnTo>
                <a:lnTo>
                  <a:pt x="8239" y="9933"/>
                </a:lnTo>
                <a:lnTo>
                  <a:pt x="7614" y="10334"/>
                </a:lnTo>
                <a:lnTo>
                  <a:pt x="6978" y="10584"/>
                </a:lnTo>
                <a:lnTo>
                  <a:pt x="6437" y="10754"/>
                </a:lnTo>
                <a:lnTo>
                  <a:pt x="5266" y="10742"/>
                </a:lnTo>
                <a:lnTo>
                  <a:pt x="4081" y="10691"/>
                </a:lnTo>
                <a:lnTo>
                  <a:pt x="2797" y="10496"/>
                </a:lnTo>
                <a:lnTo>
                  <a:pt x="917" y="10073"/>
                </a:lnTo>
                <a:lnTo>
                  <a:pt x="0" y="9875"/>
                </a:lnTo>
                <a:lnTo>
                  <a:pt x="74" y="11587"/>
                </a:lnTo>
                <a:lnTo>
                  <a:pt x="902" y="11207"/>
                </a:lnTo>
                <a:lnTo>
                  <a:pt x="1194" y="11274"/>
                </a:lnTo>
                <a:lnTo>
                  <a:pt x="1685" y="11061"/>
                </a:lnTo>
                <a:lnTo>
                  <a:pt x="2013" y="11020"/>
                </a:lnTo>
                <a:lnTo>
                  <a:pt x="2204" y="11336"/>
                </a:lnTo>
                <a:lnTo>
                  <a:pt x="2628" y="11485"/>
                </a:lnTo>
                <a:lnTo>
                  <a:pt x="3106" y="11741"/>
                </a:lnTo>
                <a:lnTo>
                  <a:pt x="3156" y="12015"/>
                </a:lnTo>
                <a:lnTo>
                  <a:pt x="3287" y="12442"/>
                </a:lnTo>
                <a:lnTo>
                  <a:pt x="3465" y="12804"/>
                </a:lnTo>
                <a:lnTo>
                  <a:pt x="3190" y="13117"/>
                </a:lnTo>
                <a:lnTo>
                  <a:pt x="2754" y="13505"/>
                </a:lnTo>
                <a:lnTo>
                  <a:pt x="2600" y="13960"/>
                </a:lnTo>
                <a:lnTo>
                  <a:pt x="2561" y="14417"/>
                </a:lnTo>
                <a:lnTo>
                  <a:pt x="2502" y="14871"/>
                </a:lnTo>
                <a:lnTo>
                  <a:pt x="2222" y="15345"/>
                </a:lnTo>
                <a:lnTo>
                  <a:pt x="1922" y="15767"/>
                </a:lnTo>
                <a:lnTo>
                  <a:pt x="1618" y="16188"/>
                </a:lnTo>
                <a:lnTo>
                  <a:pt x="1255" y="16631"/>
                </a:lnTo>
                <a:lnTo>
                  <a:pt x="823" y="16536"/>
                </a:lnTo>
                <a:lnTo>
                  <a:pt x="946" y="16887"/>
                </a:lnTo>
                <a:lnTo>
                  <a:pt x="1359" y="17373"/>
                </a:lnTo>
                <a:lnTo>
                  <a:pt x="1852" y="17494"/>
                </a:lnTo>
                <a:lnTo>
                  <a:pt x="2141" y="17307"/>
                </a:lnTo>
                <a:lnTo>
                  <a:pt x="2147" y="16904"/>
                </a:lnTo>
                <a:lnTo>
                  <a:pt x="2053" y="16528"/>
                </a:lnTo>
                <a:lnTo>
                  <a:pt x="2136" y="16146"/>
                </a:lnTo>
                <a:lnTo>
                  <a:pt x="2508" y="16024"/>
                </a:lnTo>
                <a:lnTo>
                  <a:pt x="2875" y="16414"/>
                </a:lnTo>
                <a:lnTo>
                  <a:pt x="2985" y="16867"/>
                </a:lnTo>
                <a:lnTo>
                  <a:pt x="3429" y="16978"/>
                </a:lnTo>
                <a:lnTo>
                  <a:pt x="3718" y="16825"/>
                </a:lnTo>
                <a:lnTo>
                  <a:pt x="3742" y="16437"/>
                </a:lnTo>
                <a:lnTo>
                  <a:pt x="3601" y="15934"/>
                </a:lnTo>
                <a:lnTo>
                  <a:pt x="3787" y="15727"/>
                </a:lnTo>
                <a:lnTo>
                  <a:pt x="4087" y="15911"/>
                </a:lnTo>
                <a:lnTo>
                  <a:pt x="4211" y="16403"/>
                </a:lnTo>
                <a:lnTo>
                  <a:pt x="4241" y="16846"/>
                </a:lnTo>
                <a:lnTo>
                  <a:pt x="4339" y="17247"/>
                </a:lnTo>
                <a:lnTo>
                  <a:pt x="4677" y="17588"/>
                </a:lnTo>
                <a:lnTo>
                  <a:pt x="5022" y="17661"/>
                </a:lnTo>
                <a:lnTo>
                  <a:pt x="5402" y="17802"/>
                </a:lnTo>
                <a:lnTo>
                  <a:pt x="5632" y="18013"/>
                </a:lnTo>
                <a:lnTo>
                  <a:pt x="5831" y="18392"/>
                </a:lnTo>
                <a:lnTo>
                  <a:pt x="5830" y="18898"/>
                </a:lnTo>
                <a:lnTo>
                  <a:pt x="5888" y="19319"/>
                </a:lnTo>
                <a:lnTo>
                  <a:pt x="5907" y="19570"/>
                </a:lnTo>
                <a:lnTo>
                  <a:pt x="6439" y="19330"/>
                </a:lnTo>
                <a:lnTo>
                  <a:pt x="6858" y="18813"/>
                </a:lnTo>
                <a:lnTo>
                  <a:pt x="6673" y="18264"/>
                </a:lnTo>
                <a:lnTo>
                  <a:pt x="6503" y="17838"/>
                </a:lnTo>
                <a:lnTo>
                  <a:pt x="6514" y="17336"/>
                </a:lnTo>
                <a:lnTo>
                  <a:pt x="6519" y="17092"/>
                </a:lnTo>
                <a:lnTo>
                  <a:pt x="6276" y="16684"/>
                </a:lnTo>
                <a:lnTo>
                  <a:pt x="6715" y="16724"/>
                </a:lnTo>
                <a:lnTo>
                  <a:pt x="7203" y="16918"/>
                </a:lnTo>
                <a:lnTo>
                  <a:pt x="7463" y="16653"/>
                </a:lnTo>
                <a:lnTo>
                  <a:pt x="7393" y="16137"/>
                </a:lnTo>
                <a:lnTo>
                  <a:pt x="7447" y="15690"/>
                </a:lnTo>
                <a:lnTo>
                  <a:pt x="7926" y="15800"/>
                </a:lnTo>
                <a:lnTo>
                  <a:pt x="8010" y="16111"/>
                </a:lnTo>
                <a:lnTo>
                  <a:pt x="8382" y="15979"/>
                </a:lnTo>
                <a:lnTo>
                  <a:pt x="8714" y="15668"/>
                </a:lnTo>
                <a:lnTo>
                  <a:pt x="9109" y="15382"/>
                </a:lnTo>
                <a:lnTo>
                  <a:pt x="9473" y="15254"/>
                </a:lnTo>
                <a:lnTo>
                  <a:pt x="9558" y="15594"/>
                </a:lnTo>
                <a:lnTo>
                  <a:pt x="9314" y="15841"/>
                </a:lnTo>
                <a:lnTo>
                  <a:pt x="8834" y="16199"/>
                </a:lnTo>
                <a:lnTo>
                  <a:pt x="8420" y="16606"/>
                </a:lnTo>
                <a:lnTo>
                  <a:pt x="8212" y="17003"/>
                </a:lnTo>
                <a:lnTo>
                  <a:pt x="8556" y="17002"/>
                </a:lnTo>
                <a:lnTo>
                  <a:pt x="8852" y="16665"/>
                </a:lnTo>
                <a:lnTo>
                  <a:pt x="9145" y="16644"/>
                </a:lnTo>
                <a:lnTo>
                  <a:pt x="9133" y="17024"/>
                </a:lnTo>
                <a:lnTo>
                  <a:pt x="9666" y="17006"/>
                </a:lnTo>
                <a:lnTo>
                  <a:pt x="10041" y="16740"/>
                </a:lnTo>
                <a:lnTo>
                  <a:pt x="10138" y="16435"/>
                </a:lnTo>
                <a:lnTo>
                  <a:pt x="10114" y="15933"/>
                </a:lnTo>
                <a:lnTo>
                  <a:pt x="10180" y="15616"/>
                </a:lnTo>
                <a:lnTo>
                  <a:pt x="10262" y="15286"/>
                </a:lnTo>
                <a:cubicBezTo>
                  <a:pt x="10200" y="15160"/>
                  <a:pt x="10209" y="15015"/>
                  <a:pt x="10286" y="14896"/>
                </a:cubicBezTo>
                <a:cubicBezTo>
                  <a:pt x="10344" y="14807"/>
                  <a:pt x="10435" y="14741"/>
                  <a:pt x="10544" y="14709"/>
                </a:cubicBezTo>
                <a:lnTo>
                  <a:pt x="10736" y="14884"/>
                </a:lnTo>
                <a:lnTo>
                  <a:pt x="10794" y="15339"/>
                </a:lnTo>
                <a:lnTo>
                  <a:pt x="10797" y="15917"/>
                </a:lnTo>
                <a:lnTo>
                  <a:pt x="10785" y="16536"/>
                </a:lnTo>
                <a:lnTo>
                  <a:pt x="10632" y="17128"/>
                </a:lnTo>
                <a:lnTo>
                  <a:pt x="10374" y="17553"/>
                </a:lnTo>
                <a:lnTo>
                  <a:pt x="9885" y="17767"/>
                </a:lnTo>
                <a:cubicBezTo>
                  <a:pt x="9740" y="17731"/>
                  <a:pt x="9587" y="17736"/>
                  <a:pt x="9445" y="17780"/>
                </a:cubicBezTo>
                <a:cubicBezTo>
                  <a:pt x="9127" y="17879"/>
                  <a:pt x="8913" y="18151"/>
                  <a:pt x="8915" y="18456"/>
                </a:cubicBezTo>
                <a:lnTo>
                  <a:pt x="8861" y="18824"/>
                </a:lnTo>
                <a:lnTo>
                  <a:pt x="8723" y="19085"/>
                </a:lnTo>
                <a:lnTo>
                  <a:pt x="8372" y="19220"/>
                </a:lnTo>
                <a:lnTo>
                  <a:pt x="8119" y="19423"/>
                </a:lnTo>
                <a:lnTo>
                  <a:pt x="7873" y="19809"/>
                </a:lnTo>
                <a:lnTo>
                  <a:pt x="8277" y="20067"/>
                </a:lnTo>
                <a:lnTo>
                  <a:pt x="8755" y="20508"/>
                </a:lnTo>
                <a:lnTo>
                  <a:pt x="8954" y="20943"/>
                </a:lnTo>
                <a:lnTo>
                  <a:pt x="8975" y="21548"/>
                </a:lnTo>
                <a:lnTo>
                  <a:pt x="9695" y="21600"/>
                </a:lnTo>
                <a:lnTo>
                  <a:pt x="10472" y="21523"/>
                </a:lnTo>
                <a:lnTo>
                  <a:pt x="11040" y="20907"/>
                </a:lnTo>
                <a:lnTo>
                  <a:pt x="11251" y="20344"/>
                </a:lnTo>
                <a:lnTo>
                  <a:pt x="11469" y="19809"/>
                </a:lnTo>
                <a:lnTo>
                  <a:pt x="12060" y="19611"/>
                </a:lnTo>
                <a:lnTo>
                  <a:pt x="12683" y="19450"/>
                </a:lnTo>
                <a:lnTo>
                  <a:pt x="13149" y="19214"/>
                </a:lnTo>
                <a:lnTo>
                  <a:pt x="13414" y="18838"/>
                </a:lnTo>
                <a:lnTo>
                  <a:pt x="13328" y="18434"/>
                </a:lnTo>
                <a:lnTo>
                  <a:pt x="12893" y="18173"/>
                </a:lnTo>
                <a:lnTo>
                  <a:pt x="12355" y="18104"/>
                </a:lnTo>
                <a:lnTo>
                  <a:pt x="12090" y="17771"/>
                </a:lnTo>
                <a:lnTo>
                  <a:pt x="12109" y="17280"/>
                </a:lnTo>
                <a:lnTo>
                  <a:pt x="12424" y="16799"/>
                </a:lnTo>
                <a:lnTo>
                  <a:pt x="12910" y="16242"/>
                </a:lnTo>
                <a:lnTo>
                  <a:pt x="13372" y="15767"/>
                </a:lnTo>
                <a:lnTo>
                  <a:pt x="13839" y="15421"/>
                </a:lnTo>
                <a:lnTo>
                  <a:pt x="13943" y="14966"/>
                </a:lnTo>
                <a:lnTo>
                  <a:pt x="13967" y="14588"/>
                </a:lnTo>
                <a:lnTo>
                  <a:pt x="14373" y="14606"/>
                </a:lnTo>
                <a:lnTo>
                  <a:pt x="14583" y="14914"/>
                </a:lnTo>
                <a:lnTo>
                  <a:pt x="14850" y="15161"/>
                </a:lnTo>
                <a:lnTo>
                  <a:pt x="15334" y="15215"/>
                </a:lnTo>
                <a:lnTo>
                  <a:pt x="15856" y="149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09" name="Shape 4818">
            <a:extLst>
              <a:ext uri="{FF2B5EF4-FFF2-40B4-BE49-F238E27FC236}">
                <a16:creationId xmlns:a16="http://schemas.microsoft.com/office/drawing/2014/main" id="{51E494DE-49AD-4D05-9F55-3A52DEA5933C}"/>
              </a:ext>
            </a:extLst>
          </p:cNvPr>
          <p:cNvSpPr/>
          <p:nvPr/>
        </p:nvSpPr>
        <p:spPr>
          <a:xfrm>
            <a:off x="4732379" y="2832947"/>
            <a:ext cx="455188" cy="438370"/>
          </a:xfrm>
          <a:custGeom>
            <a:avLst/>
            <a:gdLst/>
            <a:ahLst/>
            <a:cxnLst>
              <a:cxn ang="0">
                <a:pos x="wd2" y="hd2"/>
              </a:cxn>
              <a:cxn ang="5400000">
                <a:pos x="wd2" y="hd2"/>
              </a:cxn>
              <a:cxn ang="10800000">
                <a:pos x="wd2" y="hd2"/>
              </a:cxn>
              <a:cxn ang="16200000">
                <a:pos x="wd2" y="hd2"/>
              </a:cxn>
            </a:cxnLst>
            <a:rect l="0" t="0" r="r" b="b"/>
            <a:pathLst>
              <a:path w="21600" h="21600" extrusionOk="0">
                <a:moveTo>
                  <a:pt x="7910" y="0"/>
                </a:moveTo>
                <a:lnTo>
                  <a:pt x="13452" y="1097"/>
                </a:lnTo>
                <a:lnTo>
                  <a:pt x="13541" y="3788"/>
                </a:lnTo>
                <a:lnTo>
                  <a:pt x="13322" y="4402"/>
                </a:lnTo>
                <a:lnTo>
                  <a:pt x="13424" y="5109"/>
                </a:lnTo>
                <a:lnTo>
                  <a:pt x="13183" y="5572"/>
                </a:lnTo>
                <a:lnTo>
                  <a:pt x="12571" y="5862"/>
                </a:lnTo>
                <a:lnTo>
                  <a:pt x="11969" y="6228"/>
                </a:lnTo>
                <a:lnTo>
                  <a:pt x="11775" y="6861"/>
                </a:lnTo>
                <a:lnTo>
                  <a:pt x="11651" y="7541"/>
                </a:lnTo>
                <a:lnTo>
                  <a:pt x="11273" y="7982"/>
                </a:lnTo>
                <a:lnTo>
                  <a:pt x="10695" y="8385"/>
                </a:lnTo>
                <a:lnTo>
                  <a:pt x="9990" y="8971"/>
                </a:lnTo>
                <a:lnTo>
                  <a:pt x="9628" y="9596"/>
                </a:lnTo>
                <a:lnTo>
                  <a:pt x="10107" y="10013"/>
                </a:lnTo>
                <a:lnTo>
                  <a:pt x="10711" y="9967"/>
                </a:lnTo>
                <a:lnTo>
                  <a:pt x="11451" y="9911"/>
                </a:lnTo>
                <a:lnTo>
                  <a:pt x="12086" y="10359"/>
                </a:lnTo>
                <a:lnTo>
                  <a:pt x="12241" y="11140"/>
                </a:lnTo>
                <a:lnTo>
                  <a:pt x="12562" y="11753"/>
                </a:lnTo>
                <a:lnTo>
                  <a:pt x="13140" y="11911"/>
                </a:lnTo>
                <a:lnTo>
                  <a:pt x="13736" y="11764"/>
                </a:lnTo>
                <a:lnTo>
                  <a:pt x="14121" y="11530"/>
                </a:lnTo>
                <a:lnTo>
                  <a:pt x="14664" y="11666"/>
                </a:lnTo>
                <a:lnTo>
                  <a:pt x="14842" y="12155"/>
                </a:lnTo>
                <a:lnTo>
                  <a:pt x="15329" y="12749"/>
                </a:lnTo>
                <a:lnTo>
                  <a:pt x="15776" y="12914"/>
                </a:lnTo>
                <a:lnTo>
                  <a:pt x="16226" y="12673"/>
                </a:lnTo>
                <a:lnTo>
                  <a:pt x="16154" y="12009"/>
                </a:lnTo>
                <a:lnTo>
                  <a:pt x="15944" y="11467"/>
                </a:lnTo>
                <a:lnTo>
                  <a:pt x="16173" y="10817"/>
                </a:lnTo>
                <a:lnTo>
                  <a:pt x="16923" y="10522"/>
                </a:lnTo>
                <a:lnTo>
                  <a:pt x="17450" y="11270"/>
                </a:lnTo>
                <a:lnTo>
                  <a:pt x="17537" y="11977"/>
                </a:lnTo>
                <a:lnTo>
                  <a:pt x="17937" y="12093"/>
                </a:lnTo>
                <a:lnTo>
                  <a:pt x="18330" y="11904"/>
                </a:lnTo>
                <a:lnTo>
                  <a:pt x="18307" y="11378"/>
                </a:lnTo>
                <a:lnTo>
                  <a:pt x="18118" y="10618"/>
                </a:lnTo>
                <a:lnTo>
                  <a:pt x="18526" y="10079"/>
                </a:lnTo>
                <a:lnTo>
                  <a:pt x="19148" y="10462"/>
                </a:lnTo>
                <a:lnTo>
                  <a:pt x="19342" y="11360"/>
                </a:lnTo>
                <a:lnTo>
                  <a:pt x="19345" y="12217"/>
                </a:lnTo>
                <a:lnTo>
                  <a:pt x="19499" y="12674"/>
                </a:lnTo>
                <a:lnTo>
                  <a:pt x="19819" y="12997"/>
                </a:lnTo>
                <a:lnTo>
                  <a:pt x="20880" y="13329"/>
                </a:lnTo>
                <a:lnTo>
                  <a:pt x="21354" y="13960"/>
                </a:lnTo>
                <a:lnTo>
                  <a:pt x="21517" y="14686"/>
                </a:lnTo>
                <a:lnTo>
                  <a:pt x="21600" y="15467"/>
                </a:lnTo>
                <a:lnTo>
                  <a:pt x="21526" y="16203"/>
                </a:lnTo>
                <a:lnTo>
                  <a:pt x="21018" y="16196"/>
                </a:lnTo>
                <a:lnTo>
                  <a:pt x="20658" y="16335"/>
                </a:lnTo>
                <a:lnTo>
                  <a:pt x="20086" y="16105"/>
                </a:lnTo>
                <a:lnTo>
                  <a:pt x="19502" y="16050"/>
                </a:lnTo>
                <a:lnTo>
                  <a:pt x="19049" y="15941"/>
                </a:lnTo>
                <a:lnTo>
                  <a:pt x="18659" y="16009"/>
                </a:lnTo>
                <a:lnTo>
                  <a:pt x="18462" y="16436"/>
                </a:lnTo>
                <a:lnTo>
                  <a:pt x="18078" y="16831"/>
                </a:lnTo>
                <a:lnTo>
                  <a:pt x="17247" y="16877"/>
                </a:lnTo>
                <a:lnTo>
                  <a:pt x="16680" y="16884"/>
                </a:lnTo>
                <a:lnTo>
                  <a:pt x="16186" y="17177"/>
                </a:lnTo>
                <a:lnTo>
                  <a:pt x="15729" y="17528"/>
                </a:lnTo>
                <a:lnTo>
                  <a:pt x="15379" y="17859"/>
                </a:lnTo>
                <a:lnTo>
                  <a:pt x="15091" y="18353"/>
                </a:lnTo>
                <a:lnTo>
                  <a:pt x="14611" y="19208"/>
                </a:lnTo>
                <a:lnTo>
                  <a:pt x="14708" y="19901"/>
                </a:lnTo>
                <a:lnTo>
                  <a:pt x="14986" y="20454"/>
                </a:lnTo>
                <a:lnTo>
                  <a:pt x="14878" y="20975"/>
                </a:lnTo>
                <a:lnTo>
                  <a:pt x="14441" y="20722"/>
                </a:lnTo>
                <a:lnTo>
                  <a:pt x="14018" y="20347"/>
                </a:lnTo>
                <a:lnTo>
                  <a:pt x="13512" y="20399"/>
                </a:lnTo>
                <a:lnTo>
                  <a:pt x="13136" y="21138"/>
                </a:lnTo>
                <a:lnTo>
                  <a:pt x="12770" y="21600"/>
                </a:lnTo>
                <a:lnTo>
                  <a:pt x="12198" y="21067"/>
                </a:lnTo>
                <a:lnTo>
                  <a:pt x="11813" y="20590"/>
                </a:lnTo>
                <a:lnTo>
                  <a:pt x="11428" y="20495"/>
                </a:lnTo>
                <a:lnTo>
                  <a:pt x="10987" y="20700"/>
                </a:lnTo>
                <a:lnTo>
                  <a:pt x="10597" y="20863"/>
                </a:lnTo>
                <a:lnTo>
                  <a:pt x="10224" y="20134"/>
                </a:lnTo>
                <a:lnTo>
                  <a:pt x="10022" y="19414"/>
                </a:lnTo>
                <a:lnTo>
                  <a:pt x="10157" y="18795"/>
                </a:lnTo>
                <a:lnTo>
                  <a:pt x="10325" y="18167"/>
                </a:lnTo>
                <a:lnTo>
                  <a:pt x="10057" y="17576"/>
                </a:lnTo>
                <a:lnTo>
                  <a:pt x="9518" y="17304"/>
                </a:lnTo>
                <a:lnTo>
                  <a:pt x="9277" y="16955"/>
                </a:lnTo>
                <a:lnTo>
                  <a:pt x="9124" y="16278"/>
                </a:lnTo>
                <a:lnTo>
                  <a:pt x="9207" y="15751"/>
                </a:lnTo>
                <a:lnTo>
                  <a:pt x="8969" y="15146"/>
                </a:lnTo>
                <a:lnTo>
                  <a:pt x="8446" y="15082"/>
                </a:lnTo>
                <a:lnTo>
                  <a:pt x="7892" y="14983"/>
                </a:lnTo>
                <a:lnTo>
                  <a:pt x="7807" y="14425"/>
                </a:lnTo>
                <a:lnTo>
                  <a:pt x="7938" y="13594"/>
                </a:lnTo>
                <a:lnTo>
                  <a:pt x="7973" y="13094"/>
                </a:lnTo>
                <a:lnTo>
                  <a:pt x="7727" y="12443"/>
                </a:lnTo>
                <a:lnTo>
                  <a:pt x="7376" y="11818"/>
                </a:lnTo>
                <a:lnTo>
                  <a:pt x="6741" y="11884"/>
                </a:lnTo>
                <a:lnTo>
                  <a:pt x="6082" y="12039"/>
                </a:lnTo>
                <a:lnTo>
                  <a:pt x="5586" y="12038"/>
                </a:lnTo>
                <a:lnTo>
                  <a:pt x="5365" y="11595"/>
                </a:lnTo>
                <a:lnTo>
                  <a:pt x="5474" y="11005"/>
                </a:lnTo>
                <a:lnTo>
                  <a:pt x="5143" y="10757"/>
                </a:lnTo>
                <a:lnTo>
                  <a:pt x="4490" y="10883"/>
                </a:lnTo>
                <a:lnTo>
                  <a:pt x="3957" y="11134"/>
                </a:lnTo>
                <a:lnTo>
                  <a:pt x="3355" y="11158"/>
                </a:lnTo>
                <a:lnTo>
                  <a:pt x="2801" y="10882"/>
                </a:lnTo>
                <a:lnTo>
                  <a:pt x="2359" y="10468"/>
                </a:lnTo>
                <a:lnTo>
                  <a:pt x="1885" y="10593"/>
                </a:lnTo>
                <a:lnTo>
                  <a:pt x="1417" y="10567"/>
                </a:lnTo>
                <a:lnTo>
                  <a:pt x="816" y="10530"/>
                </a:lnTo>
                <a:lnTo>
                  <a:pt x="405" y="10254"/>
                </a:lnTo>
                <a:lnTo>
                  <a:pt x="0" y="9755"/>
                </a:lnTo>
                <a:lnTo>
                  <a:pt x="446" y="9411"/>
                </a:lnTo>
                <a:lnTo>
                  <a:pt x="332" y="8647"/>
                </a:lnTo>
                <a:lnTo>
                  <a:pt x="319" y="8066"/>
                </a:lnTo>
                <a:lnTo>
                  <a:pt x="827" y="7463"/>
                </a:lnTo>
                <a:lnTo>
                  <a:pt x="954" y="6879"/>
                </a:lnTo>
                <a:lnTo>
                  <a:pt x="658" y="6316"/>
                </a:lnTo>
                <a:lnTo>
                  <a:pt x="535" y="5719"/>
                </a:lnTo>
                <a:lnTo>
                  <a:pt x="314" y="5006"/>
                </a:lnTo>
                <a:lnTo>
                  <a:pt x="224" y="4415"/>
                </a:lnTo>
                <a:lnTo>
                  <a:pt x="156" y="3816"/>
                </a:lnTo>
                <a:lnTo>
                  <a:pt x="1021" y="3573"/>
                </a:lnTo>
                <a:lnTo>
                  <a:pt x="1550" y="3516"/>
                </a:lnTo>
                <a:lnTo>
                  <a:pt x="1975" y="3071"/>
                </a:lnTo>
                <a:lnTo>
                  <a:pt x="2534" y="2757"/>
                </a:lnTo>
                <a:lnTo>
                  <a:pt x="3045" y="2769"/>
                </a:lnTo>
                <a:lnTo>
                  <a:pt x="3778" y="2848"/>
                </a:lnTo>
                <a:lnTo>
                  <a:pt x="4421" y="2624"/>
                </a:lnTo>
                <a:lnTo>
                  <a:pt x="4629" y="3000"/>
                </a:lnTo>
                <a:lnTo>
                  <a:pt x="4482" y="3514"/>
                </a:lnTo>
                <a:lnTo>
                  <a:pt x="4944" y="3438"/>
                </a:lnTo>
                <a:lnTo>
                  <a:pt x="5378" y="3139"/>
                </a:lnTo>
                <a:lnTo>
                  <a:pt x="5739" y="3479"/>
                </a:lnTo>
                <a:lnTo>
                  <a:pt x="5578" y="3869"/>
                </a:lnTo>
                <a:lnTo>
                  <a:pt x="5690" y="4262"/>
                </a:lnTo>
                <a:lnTo>
                  <a:pt x="6132" y="4334"/>
                </a:lnTo>
                <a:lnTo>
                  <a:pt x="6611" y="4443"/>
                </a:lnTo>
                <a:lnTo>
                  <a:pt x="7058" y="4866"/>
                </a:lnTo>
                <a:lnTo>
                  <a:pt x="7357" y="5260"/>
                </a:lnTo>
                <a:lnTo>
                  <a:pt x="7516" y="5819"/>
                </a:lnTo>
                <a:lnTo>
                  <a:pt x="7488" y="6347"/>
                </a:lnTo>
                <a:lnTo>
                  <a:pt x="7497" y="6991"/>
                </a:lnTo>
                <a:lnTo>
                  <a:pt x="7780" y="7687"/>
                </a:lnTo>
                <a:lnTo>
                  <a:pt x="8155" y="7918"/>
                </a:lnTo>
                <a:lnTo>
                  <a:pt x="8625" y="7846"/>
                </a:lnTo>
                <a:lnTo>
                  <a:pt x="8881" y="7211"/>
                </a:lnTo>
                <a:lnTo>
                  <a:pt x="8859" y="6468"/>
                </a:lnTo>
                <a:lnTo>
                  <a:pt x="8766" y="5535"/>
                </a:lnTo>
                <a:lnTo>
                  <a:pt x="8561" y="4796"/>
                </a:lnTo>
                <a:lnTo>
                  <a:pt x="8240" y="4354"/>
                </a:lnTo>
                <a:lnTo>
                  <a:pt x="7909" y="3923"/>
                </a:lnTo>
                <a:lnTo>
                  <a:pt x="8034" y="3337"/>
                </a:lnTo>
                <a:lnTo>
                  <a:pt x="8232" y="2970"/>
                </a:lnTo>
                <a:lnTo>
                  <a:pt x="7943" y="2590"/>
                </a:lnTo>
                <a:lnTo>
                  <a:pt x="7885" y="2128"/>
                </a:lnTo>
                <a:lnTo>
                  <a:pt x="8264" y="1874"/>
                </a:lnTo>
                <a:lnTo>
                  <a:pt x="8833" y="1796"/>
                </a:lnTo>
                <a:lnTo>
                  <a:pt x="9191" y="1624"/>
                </a:lnTo>
                <a:lnTo>
                  <a:pt x="9344" y="1249"/>
                </a:lnTo>
                <a:lnTo>
                  <a:pt x="8774" y="1178"/>
                </a:lnTo>
                <a:lnTo>
                  <a:pt x="8387" y="1202"/>
                </a:lnTo>
                <a:lnTo>
                  <a:pt x="7882" y="759"/>
                </a:lnTo>
                <a:lnTo>
                  <a:pt x="791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0" name="Shape 4819">
            <a:extLst>
              <a:ext uri="{FF2B5EF4-FFF2-40B4-BE49-F238E27FC236}">
                <a16:creationId xmlns:a16="http://schemas.microsoft.com/office/drawing/2014/main" id="{F6395E24-5238-4AD3-9D93-CE5AC7CD1B60}"/>
              </a:ext>
            </a:extLst>
          </p:cNvPr>
          <p:cNvSpPr/>
          <p:nvPr/>
        </p:nvSpPr>
        <p:spPr>
          <a:xfrm>
            <a:off x="4603746" y="3029367"/>
            <a:ext cx="368390" cy="337402"/>
          </a:xfrm>
          <a:custGeom>
            <a:avLst/>
            <a:gdLst/>
            <a:ahLst/>
            <a:cxnLst>
              <a:cxn ang="0">
                <a:pos x="wd2" y="hd2"/>
              </a:cxn>
              <a:cxn ang="5400000">
                <a:pos x="wd2" y="hd2"/>
              </a:cxn>
              <a:cxn ang="10800000">
                <a:pos x="wd2" y="hd2"/>
              </a:cxn>
              <a:cxn ang="16200000">
                <a:pos x="wd2" y="hd2"/>
              </a:cxn>
            </a:cxnLst>
            <a:rect l="0" t="0" r="r" b="b"/>
            <a:pathLst>
              <a:path w="21600" h="21600" extrusionOk="0">
                <a:moveTo>
                  <a:pt x="0" y="10883"/>
                </a:moveTo>
                <a:lnTo>
                  <a:pt x="620" y="9871"/>
                </a:lnTo>
                <a:lnTo>
                  <a:pt x="1192" y="9032"/>
                </a:lnTo>
                <a:lnTo>
                  <a:pt x="1766" y="8598"/>
                </a:lnTo>
                <a:lnTo>
                  <a:pt x="1593" y="7533"/>
                </a:lnTo>
                <a:lnTo>
                  <a:pt x="2549" y="6897"/>
                </a:lnTo>
                <a:lnTo>
                  <a:pt x="3400" y="7038"/>
                </a:lnTo>
                <a:lnTo>
                  <a:pt x="3823" y="6345"/>
                </a:lnTo>
                <a:lnTo>
                  <a:pt x="3806" y="5574"/>
                </a:lnTo>
                <a:lnTo>
                  <a:pt x="4453" y="5318"/>
                </a:lnTo>
                <a:lnTo>
                  <a:pt x="5040" y="5080"/>
                </a:lnTo>
                <a:lnTo>
                  <a:pt x="5375" y="4181"/>
                </a:lnTo>
                <a:lnTo>
                  <a:pt x="5266" y="3239"/>
                </a:lnTo>
                <a:lnTo>
                  <a:pt x="5071" y="2107"/>
                </a:lnTo>
                <a:lnTo>
                  <a:pt x="4987" y="1021"/>
                </a:lnTo>
                <a:lnTo>
                  <a:pt x="5229" y="85"/>
                </a:lnTo>
                <a:lnTo>
                  <a:pt x="5911" y="0"/>
                </a:lnTo>
                <a:lnTo>
                  <a:pt x="6657" y="134"/>
                </a:lnTo>
                <a:lnTo>
                  <a:pt x="7279" y="140"/>
                </a:lnTo>
                <a:lnTo>
                  <a:pt x="7877" y="40"/>
                </a:lnTo>
                <a:lnTo>
                  <a:pt x="8283" y="661"/>
                </a:lnTo>
                <a:lnTo>
                  <a:pt x="8681" y="958"/>
                </a:lnTo>
                <a:lnTo>
                  <a:pt x="9760" y="997"/>
                </a:lnTo>
                <a:lnTo>
                  <a:pt x="10663" y="938"/>
                </a:lnTo>
                <a:lnTo>
                  <a:pt x="11252" y="1514"/>
                </a:lnTo>
                <a:lnTo>
                  <a:pt x="11799" y="1805"/>
                </a:lnTo>
                <a:lnTo>
                  <a:pt x="12408" y="1669"/>
                </a:lnTo>
                <a:lnTo>
                  <a:pt x="13203" y="1275"/>
                </a:lnTo>
                <a:lnTo>
                  <a:pt x="14027" y="1170"/>
                </a:lnTo>
                <a:lnTo>
                  <a:pt x="14586" y="1803"/>
                </a:lnTo>
                <a:lnTo>
                  <a:pt x="14415" y="2433"/>
                </a:lnTo>
                <a:lnTo>
                  <a:pt x="14593" y="2912"/>
                </a:lnTo>
                <a:lnTo>
                  <a:pt x="15172" y="2951"/>
                </a:lnTo>
                <a:lnTo>
                  <a:pt x="15888" y="2671"/>
                </a:lnTo>
                <a:lnTo>
                  <a:pt x="16937" y="2607"/>
                </a:lnTo>
                <a:lnTo>
                  <a:pt x="17655" y="4530"/>
                </a:lnTo>
                <a:lnTo>
                  <a:pt x="17543" y="5786"/>
                </a:lnTo>
                <a:lnTo>
                  <a:pt x="17451" y="6702"/>
                </a:lnTo>
                <a:lnTo>
                  <a:pt x="18828" y="6995"/>
                </a:lnTo>
                <a:lnTo>
                  <a:pt x="19078" y="7787"/>
                </a:lnTo>
                <a:lnTo>
                  <a:pt x="19098" y="8483"/>
                </a:lnTo>
                <a:lnTo>
                  <a:pt x="19237" y="9412"/>
                </a:lnTo>
                <a:lnTo>
                  <a:pt x="20149" y="10104"/>
                </a:lnTo>
                <a:lnTo>
                  <a:pt x="20567" y="11118"/>
                </a:lnTo>
                <a:lnTo>
                  <a:pt x="20194" y="12580"/>
                </a:lnTo>
                <a:lnTo>
                  <a:pt x="20421" y="13666"/>
                </a:lnTo>
                <a:lnTo>
                  <a:pt x="20759" y="14517"/>
                </a:lnTo>
                <a:lnTo>
                  <a:pt x="20159" y="15292"/>
                </a:lnTo>
                <a:lnTo>
                  <a:pt x="19943" y="16053"/>
                </a:lnTo>
                <a:lnTo>
                  <a:pt x="20009" y="16825"/>
                </a:lnTo>
                <a:lnTo>
                  <a:pt x="20719" y="17315"/>
                </a:lnTo>
                <a:lnTo>
                  <a:pt x="21383" y="17658"/>
                </a:lnTo>
                <a:lnTo>
                  <a:pt x="21600" y="18380"/>
                </a:lnTo>
                <a:lnTo>
                  <a:pt x="21499" y="19279"/>
                </a:lnTo>
                <a:lnTo>
                  <a:pt x="21347" y="20228"/>
                </a:lnTo>
                <a:lnTo>
                  <a:pt x="21321" y="21571"/>
                </a:lnTo>
                <a:lnTo>
                  <a:pt x="20468" y="21600"/>
                </a:lnTo>
                <a:lnTo>
                  <a:pt x="19664" y="21079"/>
                </a:lnTo>
                <a:lnTo>
                  <a:pt x="19164" y="20042"/>
                </a:lnTo>
                <a:lnTo>
                  <a:pt x="18701" y="19273"/>
                </a:lnTo>
                <a:lnTo>
                  <a:pt x="18032" y="18662"/>
                </a:lnTo>
                <a:lnTo>
                  <a:pt x="17230" y="18938"/>
                </a:lnTo>
                <a:lnTo>
                  <a:pt x="16791" y="18500"/>
                </a:lnTo>
                <a:lnTo>
                  <a:pt x="16325" y="18056"/>
                </a:lnTo>
                <a:lnTo>
                  <a:pt x="15630" y="18083"/>
                </a:lnTo>
                <a:lnTo>
                  <a:pt x="14910" y="18166"/>
                </a:lnTo>
                <a:lnTo>
                  <a:pt x="14854" y="17064"/>
                </a:lnTo>
                <a:lnTo>
                  <a:pt x="14914" y="16409"/>
                </a:lnTo>
                <a:lnTo>
                  <a:pt x="15170" y="15860"/>
                </a:lnTo>
                <a:lnTo>
                  <a:pt x="14970" y="15121"/>
                </a:lnTo>
                <a:lnTo>
                  <a:pt x="14303" y="15101"/>
                </a:lnTo>
                <a:lnTo>
                  <a:pt x="13602" y="14566"/>
                </a:lnTo>
                <a:lnTo>
                  <a:pt x="13212" y="13572"/>
                </a:lnTo>
                <a:lnTo>
                  <a:pt x="12526" y="13384"/>
                </a:lnTo>
                <a:lnTo>
                  <a:pt x="12369" y="14216"/>
                </a:lnTo>
                <a:lnTo>
                  <a:pt x="12194" y="14793"/>
                </a:lnTo>
                <a:lnTo>
                  <a:pt x="11584" y="15206"/>
                </a:lnTo>
                <a:lnTo>
                  <a:pt x="10901" y="15712"/>
                </a:lnTo>
                <a:lnTo>
                  <a:pt x="9974" y="15581"/>
                </a:lnTo>
                <a:lnTo>
                  <a:pt x="9149" y="15386"/>
                </a:lnTo>
                <a:lnTo>
                  <a:pt x="8497" y="14931"/>
                </a:lnTo>
                <a:lnTo>
                  <a:pt x="8135" y="14161"/>
                </a:lnTo>
                <a:lnTo>
                  <a:pt x="7478" y="14021"/>
                </a:lnTo>
                <a:lnTo>
                  <a:pt x="6762" y="14285"/>
                </a:lnTo>
                <a:lnTo>
                  <a:pt x="6252" y="14021"/>
                </a:lnTo>
                <a:lnTo>
                  <a:pt x="5589" y="14041"/>
                </a:lnTo>
                <a:lnTo>
                  <a:pt x="4603" y="13557"/>
                </a:lnTo>
                <a:lnTo>
                  <a:pt x="4309" y="13082"/>
                </a:lnTo>
                <a:lnTo>
                  <a:pt x="3814" y="12746"/>
                </a:lnTo>
                <a:lnTo>
                  <a:pt x="3145" y="12789"/>
                </a:lnTo>
                <a:lnTo>
                  <a:pt x="2350" y="12615"/>
                </a:lnTo>
                <a:lnTo>
                  <a:pt x="1659" y="12304"/>
                </a:lnTo>
                <a:lnTo>
                  <a:pt x="1408" y="11621"/>
                </a:lnTo>
                <a:lnTo>
                  <a:pt x="1095" y="11145"/>
                </a:lnTo>
                <a:lnTo>
                  <a:pt x="493" y="11044"/>
                </a:lnTo>
                <a:lnTo>
                  <a:pt x="0" y="108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1" name="Shape 4820">
            <a:extLst>
              <a:ext uri="{FF2B5EF4-FFF2-40B4-BE49-F238E27FC236}">
                <a16:creationId xmlns:a16="http://schemas.microsoft.com/office/drawing/2014/main" id="{2BA171CE-2278-41BB-81B3-B0660D39F628}"/>
              </a:ext>
            </a:extLst>
          </p:cNvPr>
          <p:cNvSpPr/>
          <p:nvPr/>
        </p:nvSpPr>
        <p:spPr>
          <a:xfrm>
            <a:off x="4458662" y="2904767"/>
            <a:ext cx="298310" cy="395127"/>
          </a:xfrm>
          <a:custGeom>
            <a:avLst/>
            <a:gdLst/>
            <a:ahLst/>
            <a:cxnLst>
              <a:cxn ang="0">
                <a:pos x="wd2" y="hd2"/>
              </a:cxn>
              <a:cxn ang="5400000">
                <a:pos x="wd2" y="hd2"/>
              </a:cxn>
              <a:cxn ang="10800000">
                <a:pos x="wd2" y="hd2"/>
              </a:cxn>
              <a:cxn ang="16200000">
                <a:pos x="wd2" y="hd2"/>
              </a:cxn>
            </a:cxnLst>
            <a:rect l="0" t="0" r="r" b="b"/>
            <a:pathLst>
              <a:path w="21600" h="21600" extrusionOk="0">
                <a:moveTo>
                  <a:pt x="137" y="10106"/>
                </a:moveTo>
                <a:lnTo>
                  <a:pt x="0" y="10707"/>
                </a:lnTo>
                <a:lnTo>
                  <a:pt x="397" y="11358"/>
                </a:lnTo>
                <a:lnTo>
                  <a:pt x="649" y="11984"/>
                </a:lnTo>
                <a:lnTo>
                  <a:pt x="268" y="12599"/>
                </a:lnTo>
                <a:lnTo>
                  <a:pt x="622" y="13067"/>
                </a:lnTo>
                <a:lnTo>
                  <a:pt x="1186" y="13343"/>
                </a:lnTo>
                <a:lnTo>
                  <a:pt x="1598" y="13752"/>
                </a:lnTo>
                <a:lnTo>
                  <a:pt x="1857" y="14306"/>
                </a:lnTo>
                <a:lnTo>
                  <a:pt x="1593" y="14760"/>
                </a:lnTo>
                <a:lnTo>
                  <a:pt x="1235" y="15119"/>
                </a:lnTo>
                <a:lnTo>
                  <a:pt x="1110" y="15673"/>
                </a:lnTo>
                <a:lnTo>
                  <a:pt x="1496" y="16093"/>
                </a:lnTo>
                <a:lnTo>
                  <a:pt x="1971" y="16421"/>
                </a:lnTo>
                <a:lnTo>
                  <a:pt x="2411" y="17062"/>
                </a:lnTo>
                <a:lnTo>
                  <a:pt x="2760" y="17648"/>
                </a:lnTo>
                <a:lnTo>
                  <a:pt x="2834" y="18278"/>
                </a:lnTo>
                <a:lnTo>
                  <a:pt x="2890" y="18921"/>
                </a:lnTo>
                <a:lnTo>
                  <a:pt x="2725" y="19534"/>
                </a:lnTo>
                <a:lnTo>
                  <a:pt x="2186" y="20356"/>
                </a:lnTo>
                <a:lnTo>
                  <a:pt x="3281" y="20225"/>
                </a:lnTo>
                <a:lnTo>
                  <a:pt x="4155" y="20595"/>
                </a:lnTo>
                <a:lnTo>
                  <a:pt x="4836" y="20969"/>
                </a:lnTo>
                <a:lnTo>
                  <a:pt x="5287" y="21600"/>
                </a:lnTo>
                <a:lnTo>
                  <a:pt x="6298" y="21215"/>
                </a:lnTo>
                <a:lnTo>
                  <a:pt x="7453" y="21001"/>
                </a:lnTo>
                <a:lnTo>
                  <a:pt x="8180" y="20754"/>
                </a:lnTo>
                <a:lnTo>
                  <a:pt x="8747" y="20213"/>
                </a:lnTo>
                <a:lnTo>
                  <a:pt x="9240" y="19657"/>
                </a:lnTo>
                <a:lnTo>
                  <a:pt x="9573" y="18861"/>
                </a:lnTo>
                <a:lnTo>
                  <a:pt x="9228" y="17969"/>
                </a:lnTo>
                <a:lnTo>
                  <a:pt x="8522" y="17736"/>
                </a:lnTo>
                <a:lnTo>
                  <a:pt x="8492" y="17155"/>
                </a:lnTo>
                <a:lnTo>
                  <a:pt x="9703" y="16451"/>
                </a:lnTo>
                <a:lnTo>
                  <a:pt x="10869" y="16072"/>
                </a:lnTo>
                <a:lnTo>
                  <a:pt x="12047" y="14737"/>
                </a:lnTo>
                <a:lnTo>
                  <a:pt x="13077" y="14228"/>
                </a:lnTo>
                <a:lnTo>
                  <a:pt x="12852" y="13300"/>
                </a:lnTo>
                <a:lnTo>
                  <a:pt x="13803" y="12937"/>
                </a:lnTo>
                <a:lnTo>
                  <a:pt x="14882" y="13030"/>
                </a:lnTo>
                <a:lnTo>
                  <a:pt x="15613" y="12267"/>
                </a:lnTo>
                <a:lnTo>
                  <a:pt x="15606" y="11671"/>
                </a:lnTo>
                <a:lnTo>
                  <a:pt x="16898" y="11302"/>
                </a:lnTo>
                <a:lnTo>
                  <a:pt x="17504" y="10447"/>
                </a:lnTo>
                <a:lnTo>
                  <a:pt x="16888" y="7653"/>
                </a:lnTo>
                <a:lnTo>
                  <a:pt x="17226" y="7033"/>
                </a:lnTo>
                <a:lnTo>
                  <a:pt x="17957" y="7065"/>
                </a:lnTo>
                <a:lnTo>
                  <a:pt x="18626" y="7222"/>
                </a:lnTo>
                <a:lnTo>
                  <a:pt x="20040" y="7071"/>
                </a:lnTo>
                <a:lnTo>
                  <a:pt x="20716" y="6692"/>
                </a:lnTo>
                <a:lnTo>
                  <a:pt x="20709" y="5718"/>
                </a:lnTo>
                <a:lnTo>
                  <a:pt x="20660" y="5119"/>
                </a:lnTo>
                <a:lnTo>
                  <a:pt x="21429" y="4444"/>
                </a:lnTo>
                <a:lnTo>
                  <a:pt x="21600" y="3716"/>
                </a:lnTo>
                <a:lnTo>
                  <a:pt x="21179" y="3004"/>
                </a:lnTo>
                <a:lnTo>
                  <a:pt x="20658" y="1852"/>
                </a:lnTo>
                <a:lnTo>
                  <a:pt x="20452" y="859"/>
                </a:lnTo>
                <a:lnTo>
                  <a:pt x="20309" y="256"/>
                </a:lnTo>
                <a:lnTo>
                  <a:pt x="18761" y="0"/>
                </a:lnTo>
                <a:lnTo>
                  <a:pt x="17471" y="299"/>
                </a:lnTo>
                <a:lnTo>
                  <a:pt x="16356" y="1181"/>
                </a:lnTo>
                <a:lnTo>
                  <a:pt x="15384" y="2087"/>
                </a:lnTo>
                <a:lnTo>
                  <a:pt x="13808" y="2882"/>
                </a:lnTo>
                <a:lnTo>
                  <a:pt x="12417" y="3335"/>
                </a:lnTo>
                <a:lnTo>
                  <a:pt x="10818" y="3251"/>
                </a:lnTo>
                <a:lnTo>
                  <a:pt x="9638" y="3514"/>
                </a:lnTo>
                <a:lnTo>
                  <a:pt x="8765" y="4217"/>
                </a:lnTo>
                <a:lnTo>
                  <a:pt x="8025" y="5137"/>
                </a:lnTo>
                <a:lnTo>
                  <a:pt x="6088" y="6497"/>
                </a:lnTo>
                <a:lnTo>
                  <a:pt x="5074" y="6841"/>
                </a:lnTo>
                <a:lnTo>
                  <a:pt x="4361" y="7684"/>
                </a:lnTo>
                <a:lnTo>
                  <a:pt x="3882" y="8452"/>
                </a:lnTo>
                <a:lnTo>
                  <a:pt x="3112" y="9182"/>
                </a:lnTo>
                <a:lnTo>
                  <a:pt x="2367" y="9553"/>
                </a:lnTo>
                <a:lnTo>
                  <a:pt x="1536" y="9671"/>
                </a:lnTo>
                <a:lnTo>
                  <a:pt x="784" y="9720"/>
                </a:lnTo>
                <a:lnTo>
                  <a:pt x="137" y="1010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2" name="Shape 4821">
            <a:extLst>
              <a:ext uri="{FF2B5EF4-FFF2-40B4-BE49-F238E27FC236}">
                <a16:creationId xmlns:a16="http://schemas.microsoft.com/office/drawing/2014/main" id="{FAC2B4CB-DFD8-4654-99F1-6A4B8E69877B}"/>
              </a:ext>
            </a:extLst>
          </p:cNvPr>
          <p:cNvSpPr/>
          <p:nvPr/>
        </p:nvSpPr>
        <p:spPr>
          <a:xfrm>
            <a:off x="4529774" y="3195701"/>
            <a:ext cx="475666" cy="384442"/>
          </a:xfrm>
          <a:custGeom>
            <a:avLst/>
            <a:gdLst/>
            <a:ahLst/>
            <a:cxnLst>
              <a:cxn ang="0">
                <a:pos x="wd2" y="hd2"/>
              </a:cxn>
              <a:cxn ang="5400000">
                <a:pos x="wd2" y="hd2"/>
              </a:cxn>
              <a:cxn ang="10800000">
                <a:pos x="wd2" y="hd2"/>
              </a:cxn>
              <a:cxn ang="16200000">
                <a:pos x="wd2" y="hd2"/>
              </a:cxn>
            </a:cxnLst>
            <a:rect l="0" t="0" r="r" b="b"/>
            <a:pathLst>
              <a:path w="21600" h="21600" extrusionOk="0">
                <a:moveTo>
                  <a:pt x="433" y="6753"/>
                </a:moveTo>
                <a:lnTo>
                  <a:pt x="913" y="7859"/>
                </a:lnTo>
                <a:lnTo>
                  <a:pt x="1190" y="8774"/>
                </a:lnTo>
                <a:lnTo>
                  <a:pt x="1622" y="9718"/>
                </a:lnTo>
                <a:lnTo>
                  <a:pt x="2053" y="10510"/>
                </a:lnTo>
                <a:lnTo>
                  <a:pt x="2579" y="10953"/>
                </a:lnTo>
                <a:lnTo>
                  <a:pt x="3207" y="11007"/>
                </a:lnTo>
                <a:lnTo>
                  <a:pt x="3880" y="10843"/>
                </a:lnTo>
                <a:lnTo>
                  <a:pt x="4460" y="10998"/>
                </a:lnTo>
                <a:lnTo>
                  <a:pt x="5017" y="11589"/>
                </a:lnTo>
                <a:lnTo>
                  <a:pt x="5267" y="12607"/>
                </a:lnTo>
                <a:lnTo>
                  <a:pt x="5547" y="13464"/>
                </a:lnTo>
                <a:lnTo>
                  <a:pt x="6023" y="14345"/>
                </a:lnTo>
                <a:lnTo>
                  <a:pt x="6563" y="14861"/>
                </a:lnTo>
                <a:lnTo>
                  <a:pt x="7256" y="15332"/>
                </a:lnTo>
                <a:lnTo>
                  <a:pt x="8053" y="15497"/>
                </a:lnTo>
                <a:lnTo>
                  <a:pt x="8579" y="15165"/>
                </a:lnTo>
                <a:lnTo>
                  <a:pt x="9076" y="14685"/>
                </a:lnTo>
                <a:lnTo>
                  <a:pt x="9396" y="14455"/>
                </a:lnTo>
                <a:lnTo>
                  <a:pt x="9767" y="14772"/>
                </a:lnTo>
                <a:lnTo>
                  <a:pt x="9735" y="15235"/>
                </a:lnTo>
                <a:lnTo>
                  <a:pt x="9596" y="15676"/>
                </a:lnTo>
                <a:lnTo>
                  <a:pt x="9351" y="16213"/>
                </a:lnTo>
                <a:lnTo>
                  <a:pt x="9232" y="16800"/>
                </a:lnTo>
                <a:lnTo>
                  <a:pt x="9438" y="17386"/>
                </a:lnTo>
                <a:lnTo>
                  <a:pt x="9825" y="17758"/>
                </a:lnTo>
                <a:lnTo>
                  <a:pt x="10413" y="17773"/>
                </a:lnTo>
                <a:lnTo>
                  <a:pt x="10956" y="17710"/>
                </a:lnTo>
                <a:lnTo>
                  <a:pt x="11439" y="18058"/>
                </a:lnTo>
                <a:lnTo>
                  <a:pt x="11796" y="18515"/>
                </a:lnTo>
                <a:lnTo>
                  <a:pt x="12237" y="18811"/>
                </a:lnTo>
                <a:lnTo>
                  <a:pt x="12938" y="18732"/>
                </a:lnTo>
                <a:lnTo>
                  <a:pt x="13336" y="18940"/>
                </a:lnTo>
                <a:lnTo>
                  <a:pt x="13635" y="19412"/>
                </a:lnTo>
                <a:lnTo>
                  <a:pt x="13918" y="19877"/>
                </a:lnTo>
                <a:lnTo>
                  <a:pt x="14503" y="19776"/>
                </a:lnTo>
                <a:lnTo>
                  <a:pt x="14922" y="19745"/>
                </a:lnTo>
                <a:lnTo>
                  <a:pt x="15458" y="20384"/>
                </a:lnTo>
                <a:lnTo>
                  <a:pt x="15677" y="21184"/>
                </a:lnTo>
                <a:lnTo>
                  <a:pt x="16110" y="21600"/>
                </a:lnTo>
                <a:lnTo>
                  <a:pt x="16673" y="20827"/>
                </a:lnTo>
                <a:lnTo>
                  <a:pt x="17220" y="20079"/>
                </a:lnTo>
                <a:lnTo>
                  <a:pt x="17755" y="19513"/>
                </a:lnTo>
                <a:lnTo>
                  <a:pt x="17683" y="18800"/>
                </a:lnTo>
                <a:lnTo>
                  <a:pt x="17654" y="18004"/>
                </a:lnTo>
                <a:lnTo>
                  <a:pt x="17908" y="17432"/>
                </a:lnTo>
                <a:lnTo>
                  <a:pt x="18247" y="17039"/>
                </a:lnTo>
                <a:lnTo>
                  <a:pt x="18596" y="16200"/>
                </a:lnTo>
                <a:lnTo>
                  <a:pt x="18787" y="15265"/>
                </a:lnTo>
                <a:lnTo>
                  <a:pt x="19028" y="14093"/>
                </a:lnTo>
                <a:lnTo>
                  <a:pt x="19538" y="13451"/>
                </a:lnTo>
                <a:lnTo>
                  <a:pt x="20239" y="13162"/>
                </a:lnTo>
                <a:lnTo>
                  <a:pt x="20937" y="13092"/>
                </a:lnTo>
                <a:lnTo>
                  <a:pt x="21298" y="12494"/>
                </a:lnTo>
                <a:lnTo>
                  <a:pt x="21546" y="11838"/>
                </a:lnTo>
                <a:lnTo>
                  <a:pt x="21600" y="10935"/>
                </a:lnTo>
                <a:lnTo>
                  <a:pt x="21462" y="10006"/>
                </a:lnTo>
                <a:lnTo>
                  <a:pt x="20819" y="9692"/>
                </a:lnTo>
                <a:lnTo>
                  <a:pt x="20118" y="9471"/>
                </a:lnTo>
                <a:lnTo>
                  <a:pt x="19604" y="9411"/>
                </a:lnTo>
                <a:lnTo>
                  <a:pt x="19243" y="9420"/>
                </a:lnTo>
                <a:lnTo>
                  <a:pt x="18719" y="9065"/>
                </a:lnTo>
                <a:lnTo>
                  <a:pt x="18085" y="7598"/>
                </a:lnTo>
                <a:lnTo>
                  <a:pt x="17348" y="6741"/>
                </a:lnTo>
                <a:lnTo>
                  <a:pt x="16741" y="7146"/>
                </a:lnTo>
                <a:lnTo>
                  <a:pt x="16049" y="6335"/>
                </a:lnTo>
                <a:lnTo>
                  <a:pt x="15070" y="6367"/>
                </a:lnTo>
                <a:lnTo>
                  <a:pt x="15014" y="5103"/>
                </a:lnTo>
                <a:lnTo>
                  <a:pt x="15301" y="4628"/>
                </a:lnTo>
                <a:lnTo>
                  <a:pt x="15082" y="3780"/>
                </a:lnTo>
                <a:lnTo>
                  <a:pt x="14506" y="3793"/>
                </a:lnTo>
                <a:lnTo>
                  <a:pt x="14001" y="3278"/>
                </a:lnTo>
                <a:lnTo>
                  <a:pt x="13671" y="2431"/>
                </a:lnTo>
                <a:lnTo>
                  <a:pt x="12966" y="2170"/>
                </a:lnTo>
                <a:lnTo>
                  <a:pt x="12766" y="3472"/>
                </a:lnTo>
                <a:lnTo>
                  <a:pt x="11827" y="4342"/>
                </a:lnTo>
                <a:lnTo>
                  <a:pt x="10532" y="4030"/>
                </a:lnTo>
                <a:lnTo>
                  <a:pt x="10017" y="3616"/>
                </a:lnTo>
                <a:lnTo>
                  <a:pt x="9774" y="2920"/>
                </a:lnTo>
                <a:lnTo>
                  <a:pt x="9137" y="2785"/>
                </a:lnTo>
                <a:lnTo>
                  <a:pt x="8642" y="3030"/>
                </a:lnTo>
                <a:lnTo>
                  <a:pt x="8291" y="2751"/>
                </a:lnTo>
                <a:lnTo>
                  <a:pt x="7837" y="2856"/>
                </a:lnTo>
                <a:lnTo>
                  <a:pt x="7037" y="2455"/>
                </a:lnTo>
                <a:lnTo>
                  <a:pt x="6743" y="1928"/>
                </a:lnTo>
                <a:lnTo>
                  <a:pt x="6336" y="1600"/>
                </a:lnTo>
                <a:lnTo>
                  <a:pt x="5718" y="1643"/>
                </a:lnTo>
                <a:lnTo>
                  <a:pt x="4785" y="1361"/>
                </a:lnTo>
                <a:lnTo>
                  <a:pt x="4393" y="303"/>
                </a:lnTo>
                <a:lnTo>
                  <a:pt x="3481" y="0"/>
                </a:lnTo>
                <a:lnTo>
                  <a:pt x="2711" y="408"/>
                </a:lnTo>
                <a:lnTo>
                  <a:pt x="1965" y="1242"/>
                </a:lnTo>
                <a:lnTo>
                  <a:pt x="1992" y="2007"/>
                </a:lnTo>
                <a:lnTo>
                  <a:pt x="2473" y="2262"/>
                </a:lnTo>
                <a:lnTo>
                  <a:pt x="2664" y="2983"/>
                </a:lnTo>
                <a:lnTo>
                  <a:pt x="2425" y="3747"/>
                </a:lnTo>
                <a:lnTo>
                  <a:pt x="1872" y="4854"/>
                </a:lnTo>
                <a:lnTo>
                  <a:pt x="991" y="5237"/>
                </a:lnTo>
                <a:lnTo>
                  <a:pt x="346" y="5428"/>
                </a:lnTo>
                <a:lnTo>
                  <a:pt x="0" y="5756"/>
                </a:lnTo>
                <a:lnTo>
                  <a:pt x="433" y="67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3" name="Shape 4822">
            <a:extLst>
              <a:ext uri="{FF2B5EF4-FFF2-40B4-BE49-F238E27FC236}">
                <a16:creationId xmlns:a16="http://schemas.microsoft.com/office/drawing/2014/main" id="{390B0480-A9A3-4790-B167-1E156AEF52B3}"/>
              </a:ext>
            </a:extLst>
          </p:cNvPr>
          <p:cNvSpPr/>
          <p:nvPr/>
        </p:nvSpPr>
        <p:spPr>
          <a:xfrm>
            <a:off x="4361363" y="3272855"/>
            <a:ext cx="317776" cy="266461"/>
          </a:xfrm>
          <a:custGeom>
            <a:avLst/>
            <a:gdLst/>
            <a:ahLst/>
            <a:cxnLst>
              <a:cxn ang="0">
                <a:pos x="wd2" y="hd2"/>
              </a:cxn>
              <a:cxn ang="5400000">
                <a:pos x="wd2" y="hd2"/>
              </a:cxn>
              <a:cxn ang="10800000">
                <a:pos x="wd2" y="hd2"/>
              </a:cxn>
              <a:cxn ang="16200000">
                <a:pos x="wd2" y="hd2"/>
              </a:cxn>
            </a:cxnLst>
            <a:rect l="0" t="0" r="r" b="b"/>
            <a:pathLst>
              <a:path w="21600" h="21600" extrusionOk="0">
                <a:moveTo>
                  <a:pt x="6561" y="1497"/>
                </a:moveTo>
                <a:lnTo>
                  <a:pt x="6223" y="2808"/>
                </a:lnTo>
                <a:lnTo>
                  <a:pt x="5587" y="3330"/>
                </a:lnTo>
                <a:lnTo>
                  <a:pt x="4717" y="3428"/>
                </a:lnTo>
                <a:lnTo>
                  <a:pt x="3863" y="3832"/>
                </a:lnTo>
                <a:lnTo>
                  <a:pt x="3679" y="4884"/>
                </a:lnTo>
                <a:lnTo>
                  <a:pt x="3100" y="5714"/>
                </a:lnTo>
                <a:lnTo>
                  <a:pt x="2272" y="6055"/>
                </a:lnTo>
                <a:lnTo>
                  <a:pt x="1703" y="6752"/>
                </a:lnTo>
                <a:lnTo>
                  <a:pt x="1552" y="7601"/>
                </a:lnTo>
                <a:lnTo>
                  <a:pt x="1611" y="8616"/>
                </a:lnTo>
                <a:lnTo>
                  <a:pt x="1603" y="9822"/>
                </a:lnTo>
                <a:lnTo>
                  <a:pt x="1620" y="10818"/>
                </a:lnTo>
                <a:lnTo>
                  <a:pt x="1405" y="12122"/>
                </a:lnTo>
                <a:lnTo>
                  <a:pt x="955" y="12911"/>
                </a:lnTo>
                <a:lnTo>
                  <a:pt x="383" y="13655"/>
                </a:lnTo>
                <a:lnTo>
                  <a:pt x="247" y="14800"/>
                </a:lnTo>
                <a:lnTo>
                  <a:pt x="573" y="15722"/>
                </a:lnTo>
                <a:lnTo>
                  <a:pt x="599" y="16715"/>
                </a:lnTo>
                <a:lnTo>
                  <a:pt x="189" y="17306"/>
                </a:lnTo>
                <a:lnTo>
                  <a:pt x="0" y="18024"/>
                </a:lnTo>
                <a:lnTo>
                  <a:pt x="3547" y="19687"/>
                </a:lnTo>
                <a:lnTo>
                  <a:pt x="4594" y="20019"/>
                </a:lnTo>
                <a:lnTo>
                  <a:pt x="5556" y="20151"/>
                </a:lnTo>
                <a:lnTo>
                  <a:pt x="6126" y="19606"/>
                </a:lnTo>
                <a:lnTo>
                  <a:pt x="6792" y="18467"/>
                </a:lnTo>
                <a:lnTo>
                  <a:pt x="7666" y="17725"/>
                </a:lnTo>
                <a:lnTo>
                  <a:pt x="8524" y="17737"/>
                </a:lnTo>
                <a:lnTo>
                  <a:pt x="9293" y="18747"/>
                </a:lnTo>
                <a:lnTo>
                  <a:pt x="9599" y="19939"/>
                </a:lnTo>
                <a:lnTo>
                  <a:pt x="10123" y="20760"/>
                </a:lnTo>
                <a:lnTo>
                  <a:pt x="10720" y="21213"/>
                </a:lnTo>
                <a:lnTo>
                  <a:pt x="12043" y="21542"/>
                </a:lnTo>
                <a:lnTo>
                  <a:pt x="12821" y="21600"/>
                </a:lnTo>
                <a:lnTo>
                  <a:pt x="14894" y="21185"/>
                </a:lnTo>
                <a:lnTo>
                  <a:pt x="16004" y="20609"/>
                </a:lnTo>
                <a:lnTo>
                  <a:pt x="17214" y="20410"/>
                </a:lnTo>
                <a:lnTo>
                  <a:pt x="18413" y="20452"/>
                </a:lnTo>
                <a:lnTo>
                  <a:pt x="17828" y="19512"/>
                </a:lnTo>
                <a:lnTo>
                  <a:pt x="18487" y="18460"/>
                </a:lnTo>
                <a:lnTo>
                  <a:pt x="19577" y="17751"/>
                </a:lnTo>
                <a:lnTo>
                  <a:pt x="20737" y="17499"/>
                </a:lnTo>
                <a:lnTo>
                  <a:pt x="21248" y="16575"/>
                </a:lnTo>
                <a:lnTo>
                  <a:pt x="21600" y="15288"/>
                </a:lnTo>
                <a:lnTo>
                  <a:pt x="20646" y="14287"/>
                </a:lnTo>
                <a:lnTo>
                  <a:pt x="19866" y="12787"/>
                </a:lnTo>
                <a:lnTo>
                  <a:pt x="19143" y="10272"/>
                </a:lnTo>
                <a:lnTo>
                  <a:pt x="18341" y="9524"/>
                </a:lnTo>
                <a:lnTo>
                  <a:pt x="17183" y="9062"/>
                </a:lnTo>
                <a:lnTo>
                  <a:pt x="16362" y="9379"/>
                </a:lnTo>
                <a:lnTo>
                  <a:pt x="15474" y="9328"/>
                </a:lnTo>
                <a:lnTo>
                  <a:pt x="14620" y="8828"/>
                </a:lnTo>
                <a:lnTo>
                  <a:pt x="13675" y="6941"/>
                </a:lnTo>
                <a:lnTo>
                  <a:pt x="12980" y="5087"/>
                </a:lnTo>
                <a:lnTo>
                  <a:pt x="12243" y="3337"/>
                </a:lnTo>
                <a:lnTo>
                  <a:pt x="11407" y="1266"/>
                </a:lnTo>
                <a:lnTo>
                  <a:pt x="9969" y="0"/>
                </a:lnTo>
                <a:lnTo>
                  <a:pt x="9158" y="27"/>
                </a:lnTo>
                <a:lnTo>
                  <a:pt x="8185" y="363"/>
                </a:lnTo>
                <a:lnTo>
                  <a:pt x="7309" y="757"/>
                </a:lnTo>
                <a:lnTo>
                  <a:pt x="6561" y="14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4" name="Shape 4823">
            <a:extLst>
              <a:ext uri="{FF2B5EF4-FFF2-40B4-BE49-F238E27FC236}">
                <a16:creationId xmlns:a16="http://schemas.microsoft.com/office/drawing/2014/main" id="{BD4F8DAA-844C-49B3-B71E-75F4DFB1BCEF}"/>
              </a:ext>
            </a:extLst>
          </p:cNvPr>
          <p:cNvSpPr/>
          <p:nvPr/>
        </p:nvSpPr>
        <p:spPr>
          <a:xfrm>
            <a:off x="4186028" y="3441856"/>
            <a:ext cx="258400" cy="267192"/>
          </a:xfrm>
          <a:custGeom>
            <a:avLst/>
            <a:gdLst/>
            <a:ahLst/>
            <a:cxnLst>
              <a:cxn ang="0">
                <a:pos x="wd2" y="hd2"/>
              </a:cxn>
              <a:cxn ang="5400000">
                <a:pos x="wd2" y="hd2"/>
              </a:cxn>
              <a:cxn ang="10800000">
                <a:pos x="wd2" y="hd2"/>
              </a:cxn>
              <a:cxn ang="16200000">
                <a:pos x="wd2" y="hd2"/>
              </a:cxn>
            </a:cxnLst>
            <a:rect l="0" t="0" r="r" b="b"/>
            <a:pathLst>
              <a:path w="21600" h="21600" extrusionOk="0">
                <a:moveTo>
                  <a:pt x="6303" y="255"/>
                </a:moveTo>
                <a:lnTo>
                  <a:pt x="5434" y="1241"/>
                </a:lnTo>
                <a:lnTo>
                  <a:pt x="4918" y="2412"/>
                </a:lnTo>
                <a:lnTo>
                  <a:pt x="3847" y="3031"/>
                </a:lnTo>
                <a:lnTo>
                  <a:pt x="2788" y="3515"/>
                </a:lnTo>
                <a:lnTo>
                  <a:pt x="1859" y="4392"/>
                </a:lnTo>
                <a:lnTo>
                  <a:pt x="949" y="5204"/>
                </a:lnTo>
                <a:lnTo>
                  <a:pt x="382" y="5935"/>
                </a:lnTo>
                <a:lnTo>
                  <a:pt x="0" y="6665"/>
                </a:lnTo>
                <a:lnTo>
                  <a:pt x="61" y="7674"/>
                </a:lnTo>
                <a:lnTo>
                  <a:pt x="352" y="8815"/>
                </a:lnTo>
                <a:lnTo>
                  <a:pt x="836" y="9347"/>
                </a:lnTo>
                <a:lnTo>
                  <a:pt x="1782" y="9242"/>
                </a:lnTo>
                <a:lnTo>
                  <a:pt x="3069" y="9726"/>
                </a:lnTo>
                <a:lnTo>
                  <a:pt x="4119" y="10631"/>
                </a:lnTo>
                <a:lnTo>
                  <a:pt x="5215" y="12197"/>
                </a:lnTo>
                <a:lnTo>
                  <a:pt x="6369" y="13534"/>
                </a:lnTo>
                <a:lnTo>
                  <a:pt x="7050" y="14581"/>
                </a:lnTo>
                <a:lnTo>
                  <a:pt x="7710" y="15358"/>
                </a:lnTo>
                <a:cubicBezTo>
                  <a:pt x="7933" y="15719"/>
                  <a:pt x="8066" y="16125"/>
                  <a:pt x="8097" y="16545"/>
                </a:cubicBezTo>
                <a:cubicBezTo>
                  <a:pt x="8121" y="16857"/>
                  <a:pt x="8087" y="17170"/>
                  <a:pt x="7998" y="17471"/>
                </a:cubicBezTo>
                <a:lnTo>
                  <a:pt x="7205" y="18750"/>
                </a:lnTo>
                <a:lnTo>
                  <a:pt x="5885" y="19599"/>
                </a:lnTo>
                <a:lnTo>
                  <a:pt x="5658" y="20669"/>
                </a:lnTo>
                <a:lnTo>
                  <a:pt x="5851" y="21600"/>
                </a:lnTo>
                <a:lnTo>
                  <a:pt x="6724" y="20432"/>
                </a:lnTo>
                <a:lnTo>
                  <a:pt x="7510" y="20376"/>
                </a:lnTo>
                <a:lnTo>
                  <a:pt x="8629" y="20909"/>
                </a:lnTo>
                <a:lnTo>
                  <a:pt x="9294" y="21511"/>
                </a:lnTo>
                <a:lnTo>
                  <a:pt x="10403" y="21411"/>
                </a:lnTo>
                <a:lnTo>
                  <a:pt x="11154" y="20995"/>
                </a:lnTo>
                <a:lnTo>
                  <a:pt x="11397" y="20213"/>
                </a:lnTo>
                <a:lnTo>
                  <a:pt x="11480" y="19243"/>
                </a:lnTo>
                <a:lnTo>
                  <a:pt x="12535" y="18976"/>
                </a:lnTo>
                <a:lnTo>
                  <a:pt x="13331" y="19218"/>
                </a:lnTo>
                <a:lnTo>
                  <a:pt x="13914" y="18213"/>
                </a:lnTo>
                <a:lnTo>
                  <a:pt x="14066" y="17540"/>
                </a:lnTo>
                <a:lnTo>
                  <a:pt x="14742" y="16840"/>
                </a:lnTo>
                <a:lnTo>
                  <a:pt x="16099" y="17310"/>
                </a:lnTo>
                <a:lnTo>
                  <a:pt x="16815" y="17738"/>
                </a:lnTo>
                <a:lnTo>
                  <a:pt x="17820" y="17715"/>
                </a:lnTo>
                <a:lnTo>
                  <a:pt x="18728" y="16610"/>
                </a:lnTo>
                <a:lnTo>
                  <a:pt x="19802" y="15849"/>
                </a:lnTo>
                <a:lnTo>
                  <a:pt x="20550" y="14995"/>
                </a:lnTo>
                <a:lnTo>
                  <a:pt x="20700" y="13872"/>
                </a:lnTo>
                <a:lnTo>
                  <a:pt x="20130" y="12606"/>
                </a:lnTo>
                <a:lnTo>
                  <a:pt x="20254" y="11055"/>
                </a:lnTo>
                <a:lnTo>
                  <a:pt x="21071" y="9896"/>
                </a:lnTo>
                <a:lnTo>
                  <a:pt x="21600" y="9205"/>
                </a:lnTo>
                <a:lnTo>
                  <a:pt x="21595" y="8026"/>
                </a:lnTo>
                <a:lnTo>
                  <a:pt x="21261" y="6121"/>
                </a:lnTo>
                <a:lnTo>
                  <a:pt x="20024" y="6007"/>
                </a:lnTo>
                <a:lnTo>
                  <a:pt x="17133" y="4974"/>
                </a:lnTo>
                <a:lnTo>
                  <a:pt x="14763" y="4073"/>
                </a:lnTo>
                <a:lnTo>
                  <a:pt x="14467" y="4827"/>
                </a:lnTo>
                <a:lnTo>
                  <a:pt x="13799" y="5372"/>
                </a:lnTo>
                <a:lnTo>
                  <a:pt x="13019" y="5185"/>
                </a:lnTo>
                <a:lnTo>
                  <a:pt x="11907" y="5260"/>
                </a:lnTo>
                <a:lnTo>
                  <a:pt x="10911" y="5290"/>
                </a:lnTo>
                <a:lnTo>
                  <a:pt x="9751" y="4922"/>
                </a:lnTo>
                <a:lnTo>
                  <a:pt x="9551" y="3734"/>
                </a:lnTo>
                <a:cubicBezTo>
                  <a:pt x="9472" y="3459"/>
                  <a:pt x="9382" y="3187"/>
                  <a:pt x="9281" y="2919"/>
                </a:cubicBezTo>
                <a:cubicBezTo>
                  <a:pt x="9113" y="2475"/>
                  <a:pt x="8916" y="2041"/>
                  <a:pt x="8690" y="1622"/>
                </a:cubicBezTo>
                <a:lnTo>
                  <a:pt x="8207" y="719"/>
                </a:lnTo>
                <a:lnTo>
                  <a:pt x="7365" y="0"/>
                </a:lnTo>
                <a:lnTo>
                  <a:pt x="6303" y="25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5" name="Shape 4824">
            <a:extLst>
              <a:ext uri="{FF2B5EF4-FFF2-40B4-BE49-F238E27FC236}">
                <a16:creationId xmlns:a16="http://schemas.microsoft.com/office/drawing/2014/main" id="{D1A1D688-A157-41DD-B9E8-5256B43C74A3}"/>
              </a:ext>
            </a:extLst>
          </p:cNvPr>
          <p:cNvSpPr/>
          <p:nvPr/>
        </p:nvSpPr>
        <p:spPr>
          <a:xfrm>
            <a:off x="4424659" y="3487973"/>
            <a:ext cx="255427" cy="189601"/>
          </a:xfrm>
          <a:custGeom>
            <a:avLst/>
            <a:gdLst/>
            <a:ahLst/>
            <a:cxnLst>
              <a:cxn ang="0">
                <a:pos x="wd2" y="hd2"/>
              </a:cxn>
              <a:cxn ang="5400000">
                <a:pos x="wd2" y="hd2"/>
              </a:cxn>
              <a:cxn ang="10800000">
                <a:pos x="wd2" y="hd2"/>
              </a:cxn>
              <a:cxn ang="16200000">
                <a:pos x="wd2" y="hd2"/>
              </a:cxn>
            </a:cxnLst>
            <a:rect l="0" t="0" r="r" b="b"/>
            <a:pathLst>
              <a:path w="21600" h="21600" extrusionOk="0">
                <a:moveTo>
                  <a:pt x="18194" y="5521"/>
                </a:moveTo>
                <a:lnTo>
                  <a:pt x="18924" y="8010"/>
                </a:lnTo>
                <a:lnTo>
                  <a:pt x="19800" y="9342"/>
                </a:lnTo>
                <a:lnTo>
                  <a:pt x="20489" y="10021"/>
                </a:lnTo>
                <a:lnTo>
                  <a:pt x="21314" y="11218"/>
                </a:lnTo>
                <a:lnTo>
                  <a:pt x="21600" y="13270"/>
                </a:lnTo>
                <a:lnTo>
                  <a:pt x="21176" y="14997"/>
                </a:lnTo>
                <a:lnTo>
                  <a:pt x="20135" y="16479"/>
                </a:lnTo>
                <a:lnTo>
                  <a:pt x="19649" y="18384"/>
                </a:lnTo>
                <a:lnTo>
                  <a:pt x="19049" y="19649"/>
                </a:lnTo>
                <a:lnTo>
                  <a:pt x="17970" y="19876"/>
                </a:lnTo>
                <a:lnTo>
                  <a:pt x="16476" y="20000"/>
                </a:lnTo>
                <a:lnTo>
                  <a:pt x="15277" y="19367"/>
                </a:lnTo>
                <a:lnTo>
                  <a:pt x="14459" y="18682"/>
                </a:lnTo>
                <a:lnTo>
                  <a:pt x="13317" y="18541"/>
                </a:lnTo>
                <a:lnTo>
                  <a:pt x="12477" y="18571"/>
                </a:lnTo>
                <a:lnTo>
                  <a:pt x="11768" y="17659"/>
                </a:lnTo>
                <a:lnTo>
                  <a:pt x="10929" y="17377"/>
                </a:lnTo>
                <a:lnTo>
                  <a:pt x="10113" y="18056"/>
                </a:lnTo>
                <a:lnTo>
                  <a:pt x="9447" y="18981"/>
                </a:lnTo>
                <a:cubicBezTo>
                  <a:pt x="9211" y="19312"/>
                  <a:pt x="8887" y="19503"/>
                  <a:pt x="8546" y="19511"/>
                </a:cubicBezTo>
                <a:cubicBezTo>
                  <a:pt x="8225" y="19519"/>
                  <a:pt x="7913" y="19364"/>
                  <a:pt x="7674" y="19076"/>
                </a:cubicBezTo>
                <a:lnTo>
                  <a:pt x="6810" y="19118"/>
                </a:lnTo>
                <a:lnTo>
                  <a:pt x="6033" y="19817"/>
                </a:lnTo>
                <a:lnTo>
                  <a:pt x="5483" y="21600"/>
                </a:lnTo>
                <a:lnTo>
                  <a:pt x="4291" y="21390"/>
                </a:lnTo>
                <a:lnTo>
                  <a:pt x="3813" y="19882"/>
                </a:lnTo>
                <a:lnTo>
                  <a:pt x="3548" y="18630"/>
                </a:lnTo>
                <a:lnTo>
                  <a:pt x="2381" y="17764"/>
                </a:lnTo>
                <a:lnTo>
                  <a:pt x="1203" y="17318"/>
                </a:lnTo>
                <a:lnTo>
                  <a:pt x="332" y="16086"/>
                </a:lnTo>
                <a:lnTo>
                  <a:pt x="534" y="14194"/>
                </a:lnTo>
                <a:lnTo>
                  <a:pt x="0" y="12532"/>
                </a:lnTo>
                <a:lnTo>
                  <a:pt x="77" y="10096"/>
                </a:lnTo>
                <a:lnTo>
                  <a:pt x="1493" y="7582"/>
                </a:lnTo>
                <a:lnTo>
                  <a:pt x="1553" y="5884"/>
                </a:lnTo>
                <a:lnTo>
                  <a:pt x="1058" y="3251"/>
                </a:lnTo>
                <a:lnTo>
                  <a:pt x="1877" y="2906"/>
                </a:lnTo>
                <a:lnTo>
                  <a:pt x="2809" y="1322"/>
                </a:lnTo>
                <a:lnTo>
                  <a:pt x="4039" y="145"/>
                </a:lnTo>
                <a:lnTo>
                  <a:pt x="5566" y="0"/>
                </a:lnTo>
                <a:lnTo>
                  <a:pt x="6553" y="1547"/>
                </a:lnTo>
                <a:lnTo>
                  <a:pt x="6885" y="3353"/>
                </a:lnTo>
                <a:lnTo>
                  <a:pt x="7783" y="4707"/>
                </a:lnTo>
                <a:lnTo>
                  <a:pt x="9126" y="5369"/>
                </a:lnTo>
                <a:lnTo>
                  <a:pt x="10918" y="5651"/>
                </a:lnTo>
                <a:lnTo>
                  <a:pt x="13153" y="5084"/>
                </a:lnTo>
                <a:lnTo>
                  <a:pt x="14458" y="4091"/>
                </a:lnTo>
                <a:lnTo>
                  <a:pt x="16123" y="3907"/>
                </a:lnTo>
                <a:lnTo>
                  <a:pt x="17572" y="4068"/>
                </a:lnTo>
                <a:lnTo>
                  <a:pt x="18194" y="55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6" name="Shape 4825">
            <a:extLst>
              <a:ext uri="{FF2B5EF4-FFF2-40B4-BE49-F238E27FC236}">
                <a16:creationId xmlns:a16="http://schemas.microsoft.com/office/drawing/2014/main" id="{EB685680-C279-471E-AEE6-AC67962FF4F0}"/>
              </a:ext>
            </a:extLst>
          </p:cNvPr>
          <p:cNvSpPr/>
          <p:nvPr/>
        </p:nvSpPr>
        <p:spPr>
          <a:xfrm>
            <a:off x="4619755" y="3449689"/>
            <a:ext cx="249896" cy="329827"/>
          </a:xfrm>
          <a:custGeom>
            <a:avLst/>
            <a:gdLst/>
            <a:ahLst/>
            <a:cxnLst>
              <a:cxn ang="0">
                <a:pos x="wd2" y="hd2"/>
              </a:cxn>
              <a:cxn ang="5400000">
                <a:pos x="wd2" y="hd2"/>
              </a:cxn>
              <a:cxn ang="10800000">
                <a:pos x="wd2" y="hd2"/>
              </a:cxn>
              <a:cxn ang="16200000">
                <a:pos x="wd2" y="hd2"/>
              </a:cxn>
            </a:cxnLst>
            <a:rect l="0" t="0" r="r" b="b"/>
            <a:pathLst>
              <a:path w="21600" h="21600" extrusionOk="0">
                <a:moveTo>
                  <a:pt x="2919" y="14908"/>
                </a:moveTo>
                <a:lnTo>
                  <a:pt x="2637" y="15537"/>
                </a:lnTo>
                <a:lnTo>
                  <a:pt x="2715" y="16380"/>
                </a:lnTo>
                <a:lnTo>
                  <a:pt x="3856" y="16483"/>
                </a:lnTo>
                <a:lnTo>
                  <a:pt x="4801" y="16813"/>
                </a:lnTo>
                <a:lnTo>
                  <a:pt x="5223" y="17520"/>
                </a:lnTo>
                <a:lnTo>
                  <a:pt x="5008" y="18364"/>
                </a:lnTo>
                <a:lnTo>
                  <a:pt x="4364" y="19101"/>
                </a:lnTo>
                <a:lnTo>
                  <a:pt x="3665" y="19893"/>
                </a:lnTo>
                <a:lnTo>
                  <a:pt x="3248" y="20688"/>
                </a:lnTo>
                <a:lnTo>
                  <a:pt x="4226" y="20993"/>
                </a:lnTo>
                <a:lnTo>
                  <a:pt x="4969" y="21374"/>
                </a:lnTo>
                <a:lnTo>
                  <a:pt x="5975" y="21046"/>
                </a:lnTo>
                <a:lnTo>
                  <a:pt x="6469" y="19893"/>
                </a:lnTo>
                <a:lnTo>
                  <a:pt x="7539" y="19350"/>
                </a:lnTo>
                <a:lnTo>
                  <a:pt x="8809" y="19753"/>
                </a:lnTo>
                <a:lnTo>
                  <a:pt x="9787" y="20639"/>
                </a:lnTo>
                <a:lnTo>
                  <a:pt x="10956" y="21298"/>
                </a:lnTo>
                <a:lnTo>
                  <a:pt x="12130" y="21600"/>
                </a:lnTo>
                <a:lnTo>
                  <a:pt x="13334" y="21557"/>
                </a:lnTo>
                <a:lnTo>
                  <a:pt x="14307" y="20986"/>
                </a:lnTo>
                <a:lnTo>
                  <a:pt x="15125" y="20315"/>
                </a:lnTo>
                <a:lnTo>
                  <a:pt x="16862" y="21052"/>
                </a:lnTo>
                <a:lnTo>
                  <a:pt x="18252" y="21449"/>
                </a:lnTo>
                <a:lnTo>
                  <a:pt x="18763" y="20117"/>
                </a:lnTo>
                <a:lnTo>
                  <a:pt x="18849" y="19065"/>
                </a:lnTo>
                <a:lnTo>
                  <a:pt x="18327" y="18304"/>
                </a:lnTo>
                <a:lnTo>
                  <a:pt x="19072" y="17569"/>
                </a:lnTo>
                <a:lnTo>
                  <a:pt x="18675" y="17175"/>
                </a:lnTo>
                <a:lnTo>
                  <a:pt x="17564" y="17237"/>
                </a:lnTo>
                <a:lnTo>
                  <a:pt x="16451" y="17333"/>
                </a:lnTo>
                <a:lnTo>
                  <a:pt x="15887" y="16653"/>
                </a:lnTo>
                <a:lnTo>
                  <a:pt x="16219" y="15926"/>
                </a:lnTo>
                <a:lnTo>
                  <a:pt x="16011" y="15191"/>
                </a:lnTo>
                <a:lnTo>
                  <a:pt x="15674" y="14358"/>
                </a:lnTo>
                <a:lnTo>
                  <a:pt x="16301" y="13728"/>
                </a:lnTo>
                <a:lnTo>
                  <a:pt x="17127" y="12929"/>
                </a:lnTo>
                <a:cubicBezTo>
                  <a:pt x="17191" y="12573"/>
                  <a:pt x="17293" y="12221"/>
                  <a:pt x="17431" y="11877"/>
                </a:cubicBezTo>
                <a:cubicBezTo>
                  <a:pt x="17591" y="11480"/>
                  <a:pt x="17801" y="11095"/>
                  <a:pt x="18056" y="10728"/>
                </a:cubicBezTo>
                <a:lnTo>
                  <a:pt x="19351" y="10128"/>
                </a:lnTo>
                <a:lnTo>
                  <a:pt x="20373" y="9803"/>
                </a:lnTo>
                <a:lnTo>
                  <a:pt x="21086" y="9318"/>
                </a:lnTo>
                <a:lnTo>
                  <a:pt x="21266" y="8619"/>
                </a:lnTo>
                <a:lnTo>
                  <a:pt x="21418" y="7968"/>
                </a:lnTo>
                <a:lnTo>
                  <a:pt x="21556" y="7222"/>
                </a:lnTo>
                <a:lnTo>
                  <a:pt x="21600" y="6724"/>
                </a:lnTo>
                <a:lnTo>
                  <a:pt x="20699" y="6197"/>
                </a:lnTo>
                <a:lnTo>
                  <a:pt x="18981" y="6332"/>
                </a:lnTo>
                <a:lnTo>
                  <a:pt x="17940" y="5350"/>
                </a:lnTo>
                <a:lnTo>
                  <a:pt x="16843" y="4909"/>
                </a:lnTo>
                <a:lnTo>
                  <a:pt x="15779" y="5200"/>
                </a:lnTo>
                <a:lnTo>
                  <a:pt x="14766" y="4807"/>
                </a:lnTo>
                <a:lnTo>
                  <a:pt x="14324" y="4274"/>
                </a:lnTo>
                <a:lnTo>
                  <a:pt x="13174" y="3821"/>
                </a:lnTo>
                <a:lnTo>
                  <a:pt x="11218" y="3956"/>
                </a:lnTo>
                <a:lnTo>
                  <a:pt x="10368" y="3571"/>
                </a:lnTo>
                <a:lnTo>
                  <a:pt x="10168" y="2787"/>
                </a:lnTo>
                <a:lnTo>
                  <a:pt x="10514" y="2060"/>
                </a:lnTo>
                <a:lnTo>
                  <a:pt x="11119" y="1213"/>
                </a:lnTo>
                <a:lnTo>
                  <a:pt x="11166" y="586"/>
                </a:lnTo>
                <a:lnTo>
                  <a:pt x="10047" y="0"/>
                </a:lnTo>
                <a:lnTo>
                  <a:pt x="9019" y="498"/>
                </a:lnTo>
                <a:lnTo>
                  <a:pt x="8099" y="1047"/>
                </a:lnTo>
                <a:lnTo>
                  <a:pt x="7307" y="1275"/>
                </a:lnTo>
                <a:lnTo>
                  <a:pt x="6013" y="976"/>
                </a:lnTo>
                <a:lnTo>
                  <a:pt x="4859" y="621"/>
                </a:lnTo>
                <a:lnTo>
                  <a:pt x="4621" y="1296"/>
                </a:lnTo>
                <a:lnTo>
                  <a:pt x="4152" y="1946"/>
                </a:lnTo>
                <a:lnTo>
                  <a:pt x="3699" y="2366"/>
                </a:lnTo>
                <a:lnTo>
                  <a:pt x="2568" y="2570"/>
                </a:lnTo>
                <a:lnTo>
                  <a:pt x="996" y="3282"/>
                </a:lnTo>
                <a:lnTo>
                  <a:pt x="0" y="4170"/>
                </a:lnTo>
                <a:lnTo>
                  <a:pt x="829" y="5065"/>
                </a:lnTo>
                <a:lnTo>
                  <a:pt x="1712" y="6009"/>
                </a:lnTo>
                <a:lnTo>
                  <a:pt x="2126" y="7014"/>
                </a:lnTo>
                <a:lnTo>
                  <a:pt x="2601" y="7683"/>
                </a:lnTo>
                <a:lnTo>
                  <a:pt x="3613" y="8335"/>
                </a:lnTo>
                <a:lnTo>
                  <a:pt x="4718" y="9007"/>
                </a:lnTo>
                <a:lnTo>
                  <a:pt x="4919" y="9678"/>
                </a:lnTo>
                <a:lnTo>
                  <a:pt x="4905" y="10449"/>
                </a:lnTo>
                <a:lnTo>
                  <a:pt x="4411" y="11194"/>
                </a:lnTo>
                <a:lnTo>
                  <a:pt x="3510" y="11833"/>
                </a:lnTo>
                <a:lnTo>
                  <a:pt x="3154" y="12517"/>
                </a:lnTo>
                <a:lnTo>
                  <a:pt x="2814" y="13268"/>
                </a:lnTo>
                <a:lnTo>
                  <a:pt x="2226" y="13781"/>
                </a:lnTo>
                <a:lnTo>
                  <a:pt x="2651" y="14422"/>
                </a:lnTo>
                <a:lnTo>
                  <a:pt x="2919" y="149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7" name="Shape 4826">
            <a:extLst>
              <a:ext uri="{FF2B5EF4-FFF2-40B4-BE49-F238E27FC236}">
                <a16:creationId xmlns:a16="http://schemas.microsoft.com/office/drawing/2014/main" id="{3FCA585E-7568-497E-92C5-A690B7447FF8}"/>
              </a:ext>
            </a:extLst>
          </p:cNvPr>
          <p:cNvSpPr/>
          <p:nvPr/>
        </p:nvSpPr>
        <p:spPr>
          <a:xfrm>
            <a:off x="4480890" y="3638326"/>
            <a:ext cx="202411" cy="216765"/>
          </a:xfrm>
          <a:custGeom>
            <a:avLst/>
            <a:gdLst/>
            <a:ahLst/>
            <a:cxnLst>
              <a:cxn ang="0">
                <a:pos x="wd2" y="hd2"/>
              </a:cxn>
              <a:cxn ang="5400000">
                <a:pos x="wd2" y="hd2"/>
              </a:cxn>
              <a:cxn ang="10800000">
                <a:pos x="wd2" y="hd2"/>
              </a:cxn>
              <a:cxn ang="16200000">
                <a:pos x="wd2" y="hd2"/>
              </a:cxn>
            </a:cxnLst>
            <a:rect l="0" t="0" r="r" b="b"/>
            <a:pathLst>
              <a:path w="21600" h="21600" extrusionOk="0">
                <a:moveTo>
                  <a:pt x="479" y="4881"/>
                </a:moveTo>
                <a:lnTo>
                  <a:pt x="110" y="7215"/>
                </a:lnTo>
                <a:lnTo>
                  <a:pt x="0" y="8952"/>
                </a:lnTo>
                <a:lnTo>
                  <a:pt x="570" y="10641"/>
                </a:lnTo>
                <a:lnTo>
                  <a:pt x="1729" y="11879"/>
                </a:lnTo>
                <a:lnTo>
                  <a:pt x="2981" y="13138"/>
                </a:lnTo>
                <a:lnTo>
                  <a:pt x="3377" y="14575"/>
                </a:lnTo>
                <a:lnTo>
                  <a:pt x="3653" y="16272"/>
                </a:lnTo>
                <a:lnTo>
                  <a:pt x="3871" y="17414"/>
                </a:lnTo>
                <a:lnTo>
                  <a:pt x="4755" y="18867"/>
                </a:lnTo>
                <a:lnTo>
                  <a:pt x="5717" y="19917"/>
                </a:lnTo>
                <a:lnTo>
                  <a:pt x="7108" y="21285"/>
                </a:lnTo>
                <a:lnTo>
                  <a:pt x="8107" y="21600"/>
                </a:lnTo>
                <a:lnTo>
                  <a:pt x="9700" y="21001"/>
                </a:lnTo>
                <a:lnTo>
                  <a:pt x="10904" y="19859"/>
                </a:lnTo>
                <a:lnTo>
                  <a:pt x="12910" y="19561"/>
                </a:lnTo>
                <a:lnTo>
                  <a:pt x="14615" y="19286"/>
                </a:lnTo>
                <a:lnTo>
                  <a:pt x="15955" y="18555"/>
                </a:lnTo>
                <a:lnTo>
                  <a:pt x="16811" y="17270"/>
                </a:lnTo>
                <a:lnTo>
                  <a:pt x="17609" y="15544"/>
                </a:lnTo>
                <a:lnTo>
                  <a:pt x="18104" y="13961"/>
                </a:lnTo>
                <a:lnTo>
                  <a:pt x="19032" y="12943"/>
                </a:lnTo>
                <a:lnTo>
                  <a:pt x="19622" y="11756"/>
                </a:lnTo>
                <a:lnTo>
                  <a:pt x="20584" y="10319"/>
                </a:lnTo>
                <a:lnTo>
                  <a:pt x="21460" y="9253"/>
                </a:lnTo>
                <a:lnTo>
                  <a:pt x="21600" y="7650"/>
                </a:lnTo>
                <a:lnTo>
                  <a:pt x="21194" y="6643"/>
                </a:lnTo>
                <a:lnTo>
                  <a:pt x="19772" y="5969"/>
                </a:lnTo>
                <a:lnTo>
                  <a:pt x="18687" y="5803"/>
                </a:lnTo>
                <a:lnTo>
                  <a:pt x="18452" y="4865"/>
                </a:lnTo>
                <a:lnTo>
                  <a:pt x="18882" y="3878"/>
                </a:lnTo>
                <a:lnTo>
                  <a:pt x="17824" y="2001"/>
                </a:lnTo>
                <a:lnTo>
                  <a:pt x="15045" y="2228"/>
                </a:lnTo>
                <a:lnTo>
                  <a:pt x="13844" y="1884"/>
                </a:lnTo>
                <a:lnTo>
                  <a:pt x="12500" y="1129"/>
                </a:lnTo>
                <a:lnTo>
                  <a:pt x="10038" y="994"/>
                </a:lnTo>
                <a:lnTo>
                  <a:pt x="9069" y="310"/>
                </a:lnTo>
                <a:lnTo>
                  <a:pt x="7940" y="0"/>
                </a:lnTo>
                <a:lnTo>
                  <a:pt x="6760" y="334"/>
                </a:lnTo>
                <a:lnTo>
                  <a:pt x="5948" y="1028"/>
                </a:lnTo>
                <a:lnTo>
                  <a:pt x="5208" y="1685"/>
                </a:lnTo>
                <a:lnTo>
                  <a:pt x="4308" y="1754"/>
                </a:lnTo>
                <a:lnTo>
                  <a:pt x="3554" y="1338"/>
                </a:lnTo>
                <a:lnTo>
                  <a:pt x="2313" y="1587"/>
                </a:lnTo>
                <a:lnTo>
                  <a:pt x="1296" y="1917"/>
                </a:lnTo>
                <a:lnTo>
                  <a:pt x="870" y="2952"/>
                </a:lnTo>
                <a:lnTo>
                  <a:pt x="479" y="48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8" name="Shape 4827">
            <a:extLst>
              <a:ext uri="{FF2B5EF4-FFF2-40B4-BE49-F238E27FC236}">
                <a16:creationId xmlns:a16="http://schemas.microsoft.com/office/drawing/2014/main" id="{1465B0B7-FD46-448F-BB50-497ADA1A44DB}"/>
              </a:ext>
            </a:extLst>
          </p:cNvPr>
          <p:cNvSpPr/>
          <p:nvPr/>
        </p:nvSpPr>
        <p:spPr>
          <a:xfrm>
            <a:off x="4319792" y="3627410"/>
            <a:ext cx="200008" cy="253136"/>
          </a:xfrm>
          <a:custGeom>
            <a:avLst/>
            <a:gdLst/>
            <a:ahLst/>
            <a:cxnLst>
              <a:cxn ang="0">
                <a:pos x="wd2" y="hd2"/>
              </a:cxn>
              <a:cxn ang="5400000">
                <a:pos x="wd2" y="hd2"/>
              </a:cxn>
              <a:cxn ang="10800000">
                <a:pos x="wd2" y="hd2"/>
              </a:cxn>
              <a:cxn ang="16200000">
                <a:pos x="wd2" y="hd2"/>
              </a:cxn>
            </a:cxnLst>
            <a:rect l="0" t="0" r="r" b="b"/>
            <a:pathLst>
              <a:path w="21600" h="21600" extrusionOk="0">
                <a:moveTo>
                  <a:pt x="1238" y="6565"/>
                </a:moveTo>
                <a:lnTo>
                  <a:pt x="2895" y="7486"/>
                </a:lnTo>
                <a:lnTo>
                  <a:pt x="3458" y="8134"/>
                </a:lnTo>
                <a:lnTo>
                  <a:pt x="3465" y="9264"/>
                </a:lnTo>
                <a:lnTo>
                  <a:pt x="4024" y="10108"/>
                </a:lnTo>
                <a:lnTo>
                  <a:pt x="5429" y="10752"/>
                </a:lnTo>
                <a:lnTo>
                  <a:pt x="6782" y="11387"/>
                </a:lnTo>
                <a:lnTo>
                  <a:pt x="7648" y="12151"/>
                </a:lnTo>
                <a:lnTo>
                  <a:pt x="7755" y="13401"/>
                </a:lnTo>
                <a:lnTo>
                  <a:pt x="7572" y="14761"/>
                </a:lnTo>
                <a:lnTo>
                  <a:pt x="7238" y="16502"/>
                </a:lnTo>
                <a:lnTo>
                  <a:pt x="7013" y="18265"/>
                </a:lnTo>
                <a:lnTo>
                  <a:pt x="7196" y="19746"/>
                </a:lnTo>
                <a:lnTo>
                  <a:pt x="8180" y="20905"/>
                </a:lnTo>
                <a:lnTo>
                  <a:pt x="9581" y="21600"/>
                </a:lnTo>
                <a:lnTo>
                  <a:pt x="11348" y="21425"/>
                </a:lnTo>
                <a:lnTo>
                  <a:pt x="13140" y="20790"/>
                </a:lnTo>
                <a:lnTo>
                  <a:pt x="14800" y="19908"/>
                </a:lnTo>
                <a:cubicBezTo>
                  <a:pt x="15140" y="19524"/>
                  <a:pt x="15488" y="19144"/>
                  <a:pt x="15842" y="18769"/>
                </a:cubicBezTo>
                <a:cubicBezTo>
                  <a:pt x="16260" y="18326"/>
                  <a:pt x="16689" y="17890"/>
                  <a:pt x="17127" y="17460"/>
                </a:cubicBezTo>
                <a:lnTo>
                  <a:pt x="18165" y="17079"/>
                </a:lnTo>
                <a:lnTo>
                  <a:pt x="20012" y="16372"/>
                </a:lnTo>
                <a:lnTo>
                  <a:pt x="21600" y="15869"/>
                </a:lnTo>
                <a:lnTo>
                  <a:pt x="20685" y="12080"/>
                </a:lnTo>
                <a:lnTo>
                  <a:pt x="18048" y="9867"/>
                </a:lnTo>
                <a:lnTo>
                  <a:pt x="17717" y="8549"/>
                </a:lnTo>
                <a:lnTo>
                  <a:pt x="18179" y="5173"/>
                </a:lnTo>
                <a:lnTo>
                  <a:pt x="18338" y="4174"/>
                </a:lnTo>
                <a:lnTo>
                  <a:pt x="17078" y="3953"/>
                </a:lnTo>
                <a:lnTo>
                  <a:pt x="16581" y="2800"/>
                </a:lnTo>
                <a:lnTo>
                  <a:pt x="16181" y="1885"/>
                </a:lnTo>
                <a:lnTo>
                  <a:pt x="14665" y="1183"/>
                </a:lnTo>
                <a:lnTo>
                  <a:pt x="13026" y="874"/>
                </a:lnTo>
                <a:lnTo>
                  <a:pt x="11790" y="0"/>
                </a:lnTo>
                <a:lnTo>
                  <a:pt x="11010" y="771"/>
                </a:lnTo>
                <a:lnTo>
                  <a:pt x="9474" y="1574"/>
                </a:lnTo>
                <a:lnTo>
                  <a:pt x="8418" y="2517"/>
                </a:lnTo>
                <a:lnTo>
                  <a:pt x="7362" y="2644"/>
                </a:lnTo>
                <a:lnTo>
                  <a:pt x="6378" y="2295"/>
                </a:lnTo>
                <a:lnTo>
                  <a:pt x="4521" y="1665"/>
                </a:lnTo>
                <a:lnTo>
                  <a:pt x="3341" y="2593"/>
                </a:lnTo>
                <a:lnTo>
                  <a:pt x="3192" y="3349"/>
                </a:lnTo>
                <a:lnTo>
                  <a:pt x="2602" y="4149"/>
                </a:lnTo>
                <a:lnTo>
                  <a:pt x="1687" y="3914"/>
                </a:lnTo>
                <a:lnTo>
                  <a:pt x="320" y="4304"/>
                </a:lnTo>
                <a:lnTo>
                  <a:pt x="6" y="5004"/>
                </a:lnTo>
                <a:lnTo>
                  <a:pt x="0" y="5782"/>
                </a:lnTo>
                <a:lnTo>
                  <a:pt x="1238" y="656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19" name="Shape 4828">
            <a:extLst>
              <a:ext uri="{FF2B5EF4-FFF2-40B4-BE49-F238E27FC236}">
                <a16:creationId xmlns:a16="http://schemas.microsoft.com/office/drawing/2014/main" id="{F274AA1E-F7EA-4305-8EB7-1F896EDFDB1D}"/>
              </a:ext>
            </a:extLst>
          </p:cNvPr>
          <p:cNvSpPr/>
          <p:nvPr/>
        </p:nvSpPr>
        <p:spPr>
          <a:xfrm>
            <a:off x="4197651" y="3691815"/>
            <a:ext cx="253348" cy="265542"/>
          </a:xfrm>
          <a:custGeom>
            <a:avLst/>
            <a:gdLst/>
            <a:ahLst/>
            <a:cxnLst>
              <a:cxn ang="0">
                <a:pos x="wd2" y="hd2"/>
              </a:cxn>
              <a:cxn ang="5400000">
                <a:pos x="wd2" y="hd2"/>
              </a:cxn>
              <a:cxn ang="10800000">
                <a:pos x="wd2" y="hd2"/>
              </a:cxn>
              <a:cxn ang="16200000">
                <a:pos x="wd2" y="hd2"/>
              </a:cxn>
            </a:cxnLst>
            <a:rect l="0" t="0" r="r" b="b"/>
            <a:pathLst>
              <a:path w="21600" h="21600" extrusionOk="0">
                <a:moveTo>
                  <a:pt x="1745" y="5431"/>
                </a:moveTo>
                <a:lnTo>
                  <a:pt x="2271" y="7198"/>
                </a:lnTo>
                <a:lnTo>
                  <a:pt x="2801" y="8552"/>
                </a:lnTo>
                <a:lnTo>
                  <a:pt x="2675" y="9901"/>
                </a:lnTo>
                <a:lnTo>
                  <a:pt x="1831" y="10968"/>
                </a:lnTo>
                <a:lnTo>
                  <a:pt x="3871" y="12391"/>
                </a:lnTo>
                <a:lnTo>
                  <a:pt x="5932" y="13491"/>
                </a:lnTo>
                <a:lnTo>
                  <a:pt x="7220" y="14798"/>
                </a:lnTo>
                <a:lnTo>
                  <a:pt x="8635" y="15298"/>
                </a:lnTo>
                <a:lnTo>
                  <a:pt x="10395" y="15373"/>
                </a:lnTo>
                <a:lnTo>
                  <a:pt x="12066" y="16415"/>
                </a:lnTo>
                <a:lnTo>
                  <a:pt x="13251" y="17513"/>
                </a:lnTo>
                <a:lnTo>
                  <a:pt x="14161" y="18491"/>
                </a:lnTo>
                <a:lnTo>
                  <a:pt x="15003" y="19945"/>
                </a:lnTo>
                <a:lnTo>
                  <a:pt x="15640" y="20928"/>
                </a:lnTo>
                <a:lnTo>
                  <a:pt x="16553" y="21600"/>
                </a:lnTo>
                <a:lnTo>
                  <a:pt x="17720" y="21008"/>
                </a:lnTo>
                <a:lnTo>
                  <a:pt x="17861" y="19907"/>
                </a:lnTo>
                <a:lnTo>
                  <a:pt x="18134" y="18657"/>
                </a:lnTo>
                <a:lnTo>
                  <a:pt x="19191" y="19231"/>
                </a:lnTo>
                <a:lnTo>
                  <a:pt x="19862" y="20001"/>
                </a:lnTo>
                <a:lnTo>
                  <a:pt x="20559" y="18576"/>
                </a:lnTo>
                <a:lnTo>
                  <a:pt x="21600" y="18199"/>
                </a:lnTo>
                <a:lnTo>
                  <a:pt x="21423" y="17555"/>
                </a:lnTo>
                <a:lnTo>
                  <a:pt x="19987" y="17024"/>
                </a:lnTo>
                <a:lnTo>
                  <a:pt x="18864" y="16148"/>
                </a:lnTo>
                <a:lnTo>
                  <a:pt x="18273" y="15177"/>
                </a:lnTo>
                <a:lnTo>
                  <a:pt x="17210" y="14512"/>
                </a:lnTo>
                <a:lnTo>
                  <a:pt x="16284" y="13484"/>
                </a:lnTo>
                <a:lnTo>
                  <a:pt x="16183" y="11492"/>
                </a:lnTo>
                <a:lnTo>
                  <a:pt x="16510" y="9388"/>
                </a:lnTo>
                <a:lnTo>
                  <a:pt x="16823" y="7766"/>
                </a:lnTo>
                <a:lnTo>
                  <a:pt x="16684" y="6134"/>
                </a:lnTo>
                <a:lnTo>
                  <a:pt x="15867" y="5301"/>
                </a:lnTo>
                <a:lnTo>
                  <a:pt x="14101" y="4285"/>
                </a:lnTo>
                <a:lnTo>
                  <a:pt x="13474" y="3685"/>
                </a:lnTo>
                <a:lnTo>
                  <a:pt x="13409" y="2329"/>
                </a:lnTo>
                <a:lnTo>
                  <a:pt x="12880" y="1703"/>
                </a:lnTo>
                <a:lnTo>
                  <a:pt x="10387" y="75"/>
                </a:lnTo>
                <a:lnTo>
                  <a:pt x="9994" y="730"/>
                </a:lnTo>
                <a:lnTo>
                  <a:pt x="9278" y="917"/>
                </a:lnTo>
                <a:lnTo>
                  <a:pt x="8515" y="1074"/>
                </a:lnTo>
                <a:lnTo>
                  <a:pt x="7746" y="356"/>
                </a:lnTo>
                <a:lnTo>
                  <a:pt x="6795" y="0"/>
                </a:lnTo>
                <a:lnTo>
                  <a:pt x="5678" y="31"/>
                </a:lnTo>
                <a:lnTo>
                  <a:pt x="5158" y="695"/>
                </a:lnTo>
                <a:lnTo>
                  <a:pt x="4962" y="1545"/>
                </a:lnTo>
                <a:lnTo>
                  <a:pt x="5062" y="2287"/>
                </a:lnTo>
                <a:lnTo>
                  <a:pt x="4288" y="2446"/>
                </a:lnTo>
                <a:lnTo>
                  <a:pt x="2942" y="2205"/>
                </a:lnTo>
                <a:lnTo>
                  <a:pt x="1972" y="2142"/>
                </a:lnTo>
                <a:lnTo>
                  <a:pt x="858" y="2350"/>
                </a:lnTo>
                <a:lnTo>
                  <a:pt x="0" y="2849"/>
                </a:lnTo>
                <a:lnTo>
                  <a:pt x="117" y="4138"/>
                </a:lnTo>
                <a:lnTo>
                  <a:pt x="1071" y="4752"/>
                </a:lnTo>
                <a:lnTo>
                  <a:pt x="1745"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0" name="Shape 4829">
            <a:extLst>
              <a:ext uri="{FF2B5EF4-FFF2-40B4-BE49-F238E27FC236}">
                <a16:creationId xmlns:a16="http://schemas.microsoft.com/office/drawing/2014/main" id="{7D075119-04EA-425E-94F3-9C7F4A87AF21}"/>
              </a:ext>
            </a:extLst>
          </p:cNvPr>
          <p:cNvSpPr/>
          <p:nvPr/>
        </p:nvSpPr>
        <p:spPr>
          <a:xfrm>
            <a:off x="4170609" y="3826099"/>
            <a:ext cx="218438" cy="303797"/>
          </a:xfrm>
          <a:custGeom>
            <a:avLst/>
            <a:gdLst/>
            <a:ahLst/>
            <a:cxnLst>
              <a:cxn ang="0">
                <a:pos x="wd2" y="hd2"/>
              </a:cxn>
              <a:cxn ang="5400000">
                <a:pos x="wd2" y="hd2"/>
              </a:cxn>
              <a:cxn ang="10800000">
                <a:pos x="wd2" y="hd2"/>
              </a:cxn>
              <a:cxn ang="16200000">
                <a:pos x="wd2" y="hd2"/>
              </a:cxn>
            </a:cxnLst>
            <a:rect l="0" t="0" r="r" b="b"/>
            <a:pathLst>
              <a:path w="21600" h="21600" extrusionOk="0">
                <a:moveTo>
                  <a:pt x="21600" y="10581"/>
                </a:moveTo>
                <a:lnTo>
                  <a:pt x="20307" y="10728"/>
                </a:lnTo>
                <a:lnTo>
                  <a:pt x="19123" y="11002"/>
                </a:lnTo>
                <a:lnTo>
                  <a:pt x="19665" y="11802"/>
                </a:lnTo>
                <a:lnTo>
                  <a:pt x="20762" y="12528"/>
                </a:lnTo>
                <a:lnTo>
                  <a:pt x="20528" y="13475"/>
                </a:lnTo>
                <a:lnTo>
                  <a:pt x="19324" y="14056"/>
                </a:lnTo>
                <a:lnTo>
                  <a:pt x="18155" y="14705"/>
                </a:lnTo>
                <a:lnTo>
                  <a:pt x="17436" y="15526"/>
                </a:lnTo>
                <a:lnTo>
                  <a:pt x="17240" y="16559"/>
                </a:lnTo>
                <a:lnTo>
                  <a:pt x="15783" y="17123"/>
                </a:lnTo>
                <a:lnTo>
                  <a:pt x="14625" y="17745"/>
                </a:lnTo>
                <a:lnTo>
                  <a:pt x="14183" y="18572"/>
                </a:lnTo>
                <a:lnTo>
                  <a:pt x="13655" y="19570"/>
                </a:lnTo>
                <a:lnTo>
                  <a:pt x="12758" y="20501"/>
                </a:lnTo>
                <a:lnTo>
                  <a:pt x="11433" y="20943"/>
                </a:lnTo>
                <a:lnTo>
                  <a:pt x="10376" y="21600"/>
                </a:lnTo>
                <a:lnTo>
                  <a:pt x="9883" y="20422"/>
                </a:lnTo>
                <a:lnTo>
                  <a:pt x="9152" y="19427"/>
                </a:lnTo>
                <a:lnTo>
                  <a:pt x="9308" y="18543"/>
                </a:lnTo>
                <a:lnTo>
                  <a:pt x="9333" y="17502"/>
                </a:lnTo>
                <a:lnTo>
                  <a:pt x="8243" y="16604"/>
                </a:lnTo>
                <a:lnTo>
                  <a:pt x="6890" y="15804"/>
                </a:lnTo>
                <a:lnTo>
                  <a:pt x="6349" y="14660"/>
                </a:lnTo>
                <a:lnTo>
                  <a:pt x="6478" y="13494"/>
                </a:lnTo>
                <a:lnTo>
                  <a:pt x="7402" y="12667"/>
                </a:lnTo>
                <a:lnTo>
                  <a:pt x="8619" y="12088"/>
                </a:lnTo>
                <a:lnTo>
                  <a:pt x="8976" y="11165"/>
                </a:lnTo>
                <a:lnTo>
                  <a:pt x="7709" y="10279"/>
                </a:lnTo>
                <a:lnTo>
                  <a:pt x="6691" y="9937"/>
                </a:lnTo>
                <a:lnTo>
                  <a:pt x="4931" y="9819"/>
                </a:lnTo>
                <a:lnTo>
                  <a:pt x="3607" y="9343"/>
                </a:lnTo>
                <a:lnTo>
                  <a:pt x="2621" y="8399"/>
                </a:lnTo>
                <a:lnTo>
                  <a:pt x="2097" y="7299"/>
                </a:lnTo>
                <a:lnTo>
                  <a:pt x="2104" y="6367"/>
                </a:lnTo>
                <a:lnTo>
                  <a:pt x="1789" y="5133"/>
                </a:lnTo>
                <a:lnTo>
                  <a:pt x="1078" y="4422"/>
                </a:lnTo>
                <a:lnTo>
                  <a:pt x="163" y="3303"/>
                </a:lnTo>
                <a:lnTo>
                  <a:pt x="0" y="2295"/>
                </a:lnTo>
                <a:lnTo>
                  <a:pt x="879" y="1616"/>
                </a:lnTo>
                <a:lnTo>
                  <a:pt x="2130" y="1754"/>
                </a:lnTo>
                <a:lnTo>
                  <a:pt x="3392" y="1122"/>
                </a:lnTo>
                <a:lnTo>
                  <a:pt x="4090" y="553"/>
                </a:lnTo>
                <a:lnTo>
                  <a:pt x="5048" y="0"/>
                </a:lnTo>
                <a:lnTo>
                  <a:pt x="6416" y="704"/>
                </a:lnTo>
                <a:lnTo>
                  <a:pt x="7791" y="1331"/>
                </a:lnTo>
                <a:lnTo>
                  <a:pt x="10041" y="2159"/>
                </a:lnTo>
                <a:lnTo>
                  <a:pt x="11065" y="3170"/>
                </a:lnTo>
                <a:lnTo>
                  <a:pt x="12728" y="3602"/>
                </a:lnTo>
                <a:lnTo>
                  <a:pt x="15256" y="3651"/>
                </a:lnTo>
                <a:lnTo>
                  <a:pt x="16985" y="4594"/>
                </a:lnTo>
                <a:lnTo>
                  <a:pt x="18887" y="6137"/>
                </a:lnTo>
                <a:lnTo>
                  <a:pt x="20199" y="7510"/>
                </a:lnTo>
                <a:lnTo>
                  <a:pt x="21150" y="8598"/>
                </a:lnTo>
                <a:lnTo>
                  <a:pt x="21302" y="9509"/>
                </a:lnTo>
                <a:lnTo>
                  <a:pt x="21600" y="1058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1" name="Shape 4830">
            <a:extLst>
              <a:ext uri="{FF2B5EF4-FFF2-40B4-BE49-F238E27FC236}">
                <a16:creationId xmlns:a16="http://schemas.microsoft.com/office/drawing/2014/main" id="{627D725B-F0F5-462F-8B15-B98AF48D2AA1}"/>
              </a:ext>
            </a:extLst>
          </p:cNvPr>
          <p:cNvSpPr/>
          <p:nvPr/>
        </p:nvSpPr>
        <p:spPr>
          <a:xfrm>
            <a:off x="4408442" y="3809882"/>
            <a:ext cx="246798" cy="238755"/>
          </a:xfrm>
          <a:custGeom>
            <a:avLst/>
            <a:gdLst/>
            <a:ahLst/>
            <a:cxnLst>
              <a:cxn ang="0">
                <a:pos x="wd2" y="hd2"/>
              </a:cxn>
              <a:cxn ang="5400000">
                <a:pos x="wd2" y="hd2"/>
              </a:cxn>
              <a:cxn ang="10800000">
                <a:pos x="wd2" y="hd2"/>
              </a:cxn>
              <a:cxn ang="16200000">
                <a:pos x="wd2" y="hd2"/>
              </a:cxn>
            </a:cxnLst>
            <a:rect l="0" t="0" r="r" b="b"/>
            <a:pathLst>
              <a:path w="21600" h="21600" extrusionOk="0">
                <a:moveTo>
                  <a:pt x="18862" y="1588"/>
                </a:moveTo>
                <a:lnTo>
                  <a:pt x="18300" y="2976"/>
                </a:lnTo>
                <a:lnTo>
                  <a:pt x="18172" y="4152"/>
                </a:lnTo>
                <a:lnTo>
                  <a:pt x="18308" y="5602"/>
                </a:lnTo>
                <a:lnTo>
                  <a:pt x="19295" y="6105"/>
                </a:lnTo>
                <a:lnTo>
                  <a:pt x="20151" y="5847"/>
                </a:lnTo>
                <a:lnTo>
                  <a:pt x="21099" y="6269"/>
                </a:lnTo>
                <a:lnTo>
                  <a:pt x="21600" y="7234"/>
                </a:lnTo>
                <a:lnTo>
                  <a:pt x="21312" y="8531"/>
                </a:lnTo>
                <a:lnTo>
                  <a:pt x="20145" y="8799"/>
                </a:lnTo>
                <a:lnTo>
                  <a:pt x="19698" y="9559"/>
                </a:lnTo>
                <a:lnTo>
                  <a:pt x="19591" y="10585"/>
                </a:lnTo>
                <a:lnTo>
                  <a:pt x="18682" y="11616"/>
                </a:lnTo>
                <a:lnTo>
                  <a:pt x="17673" y="11975"/>
                </a:lnTo>
                <a:lnTo>
                  <a:pt x="16333" y="12462"/>
                </a:lnTo>
                <a:lnTo>
                  <a:pt x="14991" y="13113"/>
                </a:lnTo>
                <a:lnTo>
                  <a:pt x="13863" y="13855"/>
                </a:lnTo>
                <a:lnTo>
                  <a:pt x="13253" y="15227"/>
                </a:lnTo>
                <a:lnTo>
                  <a:pt x="13645" y="16891"/>
                </a:lnTo>
                <a:lnTo>
                  <a:pt x="13908" y="18361"/>
                </a:lnTo>
                <a:lnTo>
                  <a:pt x="13528" y="19879"/>
                </a:lnTo>
                <a:lnTo>
                  <a:pt x="12493" y="20910"/>
                </a:lnTo>
                <a:lnTo>
                  <a:pt x="11727" y="21600"/>
                </a:lnTo>
                <a:lnTo>
                  <a:pt x="11161" y="20126"/>
                </a:lnTo>
                <a:lnTo>
                  <a:pt x="9671" y="19064"/>
                </a:lnTo>
                <a:lnTo>
                  <a:pt x="7500" y="17791"/>
                </a:lnTo>
                <a:lnTo>
                  <a:pt x="7478" y="16703"/>
                </a:lnTo>
                <a:lnTo>
                  <a:pt x="7947" y="15487"/>
                </a:lnTo>
                <a:lnTo>
                  <a:pt x="8300" y="14516"/>
                </a:lnTo>
                <a:lnTo>
                  <a:pt x="7612" y="13298"/>
                </a:lnTo>
                <a:lnTo>
                  <a:pt x="6781" y="12577"/>
                </a:lnTo>
                <a:lnTo>
                  <a:pt x="5977" y="11530"/>
                </a:lnTo>
                <a:lnTo>
                  <a:pt x="5094" y="10603"/>
                </a:lnTo>
                <a:lnTo>
                  <a:pt x="4183" y="10031"/>
                </a:lnTo>
                <a:lnTo>
                  <a:pt x="3375" y="9624"/>
                </a:lnTo>
                <a:lnTo>
                  <a:pt x="2909" y="8898"/>
                </a:lnTo>
                <a:lnTo>
                  <a:pt x="1735" y="8580"/>
                </a:lnTo>
                <a:lnTo>
                  <a:pt x="762" y="7656"/>
                </a:lnTo>
                <a:lnTo>
                  <a:pt x="0" y="6261"/>
                </a:lnTo>
                <a:lnTo>
                  <a:pt x="1249" y="6014"/>
                </a:lnTo>
                <a:lnTo>
                  <a:pt x="2956" y="5092"/>
                </a:lnTo>
                <a:lnTo>
                  <a:pt x="4231" y="4186"/>
                </a:lnTo>
                <a:lnTo>
                  <a:pt x="5736" y="1718"/>
                </a:lnTo>
                <a:lnTo>
                  <a:pt x="8349" y="502"/>
                </a:lnTo>
                <a:lnTo>
                  <a:pt x="9815" y="0"/>
                </a:lnTo>
                <a:lnTo>
                  <a:pt x="10430" y="1438"/>
                </a:lnTo>
                <a:lnTo>
                  <a:pt x="11930" y="3227"/>
                </a:lnTo>
                <a:lnTo>
                  <a:pt x="12872" y="3791"/>
                </a:lnTo>
                <a:lnTo>
                  <a:pt x="14151" y="3406"/>
                </a:lnTo>
                <a:lnTo>
                  <a:pt x="15144" y="2287"/>
                </a:lnTo>
                <a:lnTo>
                  <a:pt x="16676" y="2104"/>
                </a:lnTo>
                <a:lnTo>
                  <a:pt x="18862" y="15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2" name="Shape 4831">
            <a:extLst>
              <a:ext uri="{FF2B5EF4-FFF2-40B4-BE49-F238E27FC236}">
                <a16:creationId xmlns:a16="http://schemas.microsoft.com/office/drawing/2014/main" id="{A363820E-2FD0-493F-B0B5-CC2E40E677D9}"/>
              </a:ext>
            </a:extLst>
          </p:cNvPr>
          <p:cNvSpPr/>
          <p:nvPr/>
        </p:nvSpPr>
        <p:spPr>
          <a:xfrm>
            <a:off x="4613180" y="3740843"/>
            <a:ext cx="270262" cy="269966"/>
          </a:xfrm>
          <a:custGeom>
            <a:avLst/>
            <a:gdLst/>
            <a:ahLst/>
            <a:cxnLst>
              <a:cxn ang="0">
                <a:pos x="wd2" y="hd2"/>
              </a:cxn>
              <a:cxn ang="5400000">
                <a:pos x="wd2" y="hd2"/>
              </a:cxn>
              <a:cxn ang="10800000">
                <a:pos x="wd2" y="hd2"/>
              </a:cxn>
              <a:cxn ang="16200000">
                <a:pos x="wd2" y="hd2"/>
              </a:cxn>
            </a:cxnLst>
            <a:rect l="0" t="0" r="r" b="b"/>
            <a:pathLst>
              <a:path w="21600" h="21600" extrusionOk="0">
                <a:moveTo>
                  <a:pt x="18170" y="5087"/>
                </a:moveTo>
                <a:lnTo>
                  <a:pt x="18068" y="5906"/>
                </a:lnTo>
                <a:lnTo>
                  <a:pt x="18938" y="6800"/>
                </a:lnTo>
                <a:lnTo>
                  <a:pt x="19728" y="7597"/>
                </a:lnTo>
                <a:lnTo>
                  <a:pt x="20384" y="8630"/>
                </a:lnTo>
                <a:lnTo>
                  <a:pt x="20537" y="9952"/>
                </a:lnTo>
                <a:lnTo>
                  <a:pt x="20581" y="11421"/>
                </a:lnTo>
                <a:lnTo>
                  <a:pt x="21066" y="12694"/>
                </a:lnTo>
                <a:lnTo>
                  <a:pt x="21600" y="13268"/>
                </a:lnTo>
                <a:lnTo>
                  <a:pt x="21120" y="13995"/>
                </a:lnTo>
                <a:lnTo>
                  <a:pt x="20455" y="14914"/>
                </a:lnTo>
                <a:lnTo>
                  <a:pt x="19837" y="15763"/>
                </a:lnTo>
                <a:lnTo>
                  <a:pt x="19153" y="16931"/>
                </a:lnTo>
                <a:lnTo>
                  <a:pt x="18369" y="18100"/>
                </a:lnTo>
                <a:lnTo>
                  <a:pt x="17332" y="18828"/>
                </a:lnTo>
                <a:lnTo>
                  <a:pt x="16116" y="18333"/>
                </a:lnTo>
                <a:lnTo>
                  <a:pt x="15734" y="19740"/>
                </a:lnTo>
                <a:lnTo>
                  <a:pt x="15052" y="19786"/>
                </a:lnTo>
                <a:lnTo>
                  <a:pt x="14029" y="19093"/>
                </a:lnTo>
                <a:lnTo>
                  <a:pt x="13485" y="20463"/>
                </a:lnTo>
                <a:lnTo>
                  <a:pt x="13688" y="21600"/>
                </a:lnTo>
                <a:lnTo>
                  <a:pt x="12661" y="20665"/>
                </a:lnTo>
                <a:lnTo>
                  <a:pt x="11730" y="19424"/>
                </a:lnTo>
                <a:lnTo>
                  <a:pt x="10923" y="17817"/>
                </a:lnTo>
                <a:lnTo>
                  <a:pt x="9873" y="17269"/>
                </a:lnTo>
                <a:lnTo>
                  <a:pt x="8563" y="17127"/>
                </a:lnTo>
                <a:lnTo>
                  <a:pt x="7342" y="17850"/>
                </a:lnTo>
                <a:lnTo>
                  <a:pt x="6431" y="17813"/>
                </a:lnTo>
                <a:lnTo>
                  <a:pt x="5986" y="16774"/>
                </a:lnTo>
                <a:lnTo>
                  <a:pt x="6561" y="15809"/>
                </a:lnTo>
                <a:lnTo>
                  <a:pt x="6177" y="14548"/>
                </a:lnTo>
                <a:lnTo>
                  <a:pt x="5534" y="14226"/>
                </a:lnTo>
                <a:lnTo>
                  <a:pt x="4603" y="14368"/>
                </a:lnTo>
                <a:lnTo>
                  <a:pt x="3690" y="14626"/>
                </a:lnTo>
                <a:lnTo>
                  <a:pt x="3287" y="13369"/>
                </a:lnTo>
                <a:lnTo>
                  <a:pt x="2913" y="12913"/>
                </a:lnTo>
                <a:lnTo>
                  <a:pt x="3150" y="11773"/>
                </a:lnTo>
                <a:lnTo>
                  <a:pt x="2689" y="11188"/>
                </a:lnTo>
                <a:lnTo>
                  <a:pt x="1934" y="11011"/>
                </a:lnTo>
                <a:lnTo>
                  <a:pt x="1163" y="11177"/>
                </a:lnTo>
                <a:lnTo>
                  <a:pt x="159" y="10705"/>
                </a:lnTo>
                <a:lnTo>
                  <a:pt x="0" y="8856"/>
                </a:lnTo>
                <a:lnTo>
                  <a:pt x="143" y="7668"/>
                </a:lnTo>
                <a:lnTo>
                  <a:pt x="621" y="6853"/>
                </a:lnTo>
                <a:lnTo>
                  <a:pt x="1573" y="6126"/>
                </a:lnTo>
                <a:lnTo>
                  <a:pt x="2115" y="4737"/>
                </a:lnTo>
                <a:lnTo>
                  <a:pt x="2797" y="2864"/>
                </a:lnTo>
                <a:lnTo>
                  <a:pt x="3717" y="1763"/>
                </a:lnTo>
                <a:lnTo>
                  <a:pt x="5032" y="2446"/>
                </a:lnTo>
                <a:lnTo>
                  <a:pt x="5926" y="2169"/>
                </a:lnTo>
                <a:lnTo>
                  <a:pt x="6301" y="877"/>
                </a:lnTo>
                <a:lnTo>
                  <a:pt x="7548" y="0"/>
                </a:lnTo>
                <a:lnTo>
                  <a:pt x="9168" y="645"/>
                </a:lnTo>
                <a:lnTo>
                  <a:pt x="9865" y="1787"/>
                </a:lnTo>
                <a:lnTo>
                  <a:pt x="11050" y="2676"/>
                </a:lnTo>
                <a:lnTo>
                  <a:pt x="11880" y="2856"/>
                </a:lnTo>
                <a:lnTo>
                  <a:pt x="12902" y="2856"/>
                </a:lnTo>
                <a:lnTo>
                  <a:pt x="14445" y="1209"/>
                </a:lnTo>
                <a:lnTo>
                  <a:pt x="15674" y="1831"/>
                </a:lnTo>
                <a:lnTo>
                  <a:pt x="16856" y="2471"/>
                </a:lnTo>
                <a:lnTo>
                  <a:pt x="17641" y="3008"/>
                </a:lnTo>
                <a:lnTo>
                  <a:pt x="18266" y="3848"/>
                </a:lnTo>
                <a:lnTo>
                  <a:pt x="18170" y="50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3" name="Shape 4832">
            <a:extLst>
              <a:ext uri="{FF2B5EF4-FFF2-40B4-BE49-F238E27FC236}">
                <a16:creationId xmlns:a16="http://schemas.microsoft.com/office/drawing/2014/main" id="{858354F8-F6BF-47EE-9A97-393133AFF881}"/>
              </a:ext>
            </a:extLst>
          </p:cNvPr>
          <p:cNvSpPr/>
          <p:nvPr/>
        </p:nvSpPr>
        <p:spPr>
          <a:xfrm>
            <a:off x="4275670" y="3912811"/>
            <a:ext cx="324017" cy="316303"/>
          </a:xfrm>
          <a:custGeom>
            <a:avLst/>
            <a:gdLst/>
            <a:ahLst/>
            <a:cxnLst>
              <a:cxn ang="0">
                <a:pos x="wd2" y="hd2"/>
              </a:cxn>
              <a:cxn ang="5400000">
                <a:pos x="wd2" y="hd2"/>
              </a:cxn>
              <a:cxn ang="10800000">
                <a:pos x="wd2" y="hd2"/>
              </a:cxn>
              <a:cxn ang="16200000">
                <a:pos x="wd2" y="hd2"/>
              </a:cxn>
            </a:cxnLst>
            <a:rect l="0" t="0" r="r" b="b"/>
            <a:pathLst>
              <a:path w="21600" h="21600" extrusionOk="0">
                <a:moveTo>
                  <a:pt x="17740" y="10257"/>
                </a:moveTo>
                <a:lnTo>
                  <a:pt x="17225" y="10711"/>
                </a:lnTo>
                <a:lnTo>
                  <a:pt x="17094" y="11492"/>
                </a:lnTo>
                <a:lnTo>
                  <a:pt x="17929" y="12388"/>
                </a:lnTo>
                <a:lnTo>
                  <a:pt x="18798" y="13195"/>
                </a:lnTo>
                <a:lnTo>
                  <a:pt x="19648" y="14042"/>
                </a:lnTo>
                <a:lnTo>
                  <a:pt x="20294" y="14993"/>
                </a:lnTo>
                <a:lnTo>
                  <a:pt x="20940" y="15890"/>
                </a:lnTo>
                <a:lnTo>
                  <a:pt x="21600" y="16630"/>
                </a:lnTo>
                <a:lnTo>
                  <a:pt x="21549" y="17695"/>
                </a:lnTo>
                <a:lnTo>
                  <a:pt x="21444" y="18590"/>
                </a:lnTo>
                <a:lnTo>
                  <a:pt x="21447" y="19826"/>
                </a:lnTo>
                <a:lnTo>
                  <a:pt x="20842" y="20529"/>
                </a:lnTo>
                <a:lnTo>
                  <a:pt x="19817" y="21038"/>
                </a:lnTo>
                <a:lnTo>
                  <a:pt x="18293" y="21013"/>
                </a:lnTo>
                <a:lnTo>
                  <a:pt x="17188" y="20468"/>
                </a:lnTo>
                <a:lnTo>
                  <a:pt x="16250" y="19550"/>
                </a:lnTo>
                <a:lnTo>
                  <a:pt x="15516" y="18780"/>
                </a:lnTo>
                <a:lnTo>
                  <a:pt x="14526" y="17872"/>
                </a:lnTo>
                <a:lnTo>
                  <a:pt x="13506" y="17283"/>
                </a:lnTo>
                <a:lnTo>
                  <a:pt x="12819" y="17473"/>
                </a:lnTo>
                <a:lnTo>
                  <a:pt x="12282" y="18222"/>
                </a:lnTo>
                <a:lnTo>
                  <a:pt x="12152" y="19038"/>
                </a:lnTo>
                <a:lnTo>
                  <a:pt x="11754" y="19666"/>
                </a:lnTo>
                <a:lnTo>
                  <a:pt x="10780" y="20299"/>
                </a:lnTo>
                <a:lnTo>
                  <a:pt x="9270" y="20625"/>
                </a:lnTo>
                <a:lnTo>
                  <a:pt x="8188" y="20714"/>
                </a:lnTo>
                <a:lnTo>
                  <a:pt x="7210" y="21138"/>
                </a:lnTo>
                <a:lnTo>
                  <a:pt x="6082" y="21600"/>
                </a:lnTo>
                <a:lnTo>
                  <a:pt x="5051" y="21508"/>
                </a:lnTo>
                <a:lnTo>
                  <a:pt x="4035" y="21193"/>
                </a:lnTo>
                <a:lnTo>
                  <a:pt x="3000" y="21015"/>
                </a:lnTo>
                <a:lnTo>
                  <a:pt x="2149" y="20370"/>
                </a:lnTo>
                <a:lnTo>
                  <a:pt x="1045" y="19704"/>
                </a:lnTo>
                <a:lnTo>
                  <a:pt x="261" y="19222"/>
                </a:lnTo>
                <a:lnTo>
                  <a:pt x="325" y="17526"/>
                </a:lnTo>
                <a:lnTo>
                  <a:pt x="418" y="15917"/>
                </a:lnTo>
                <a:lnTo>
                  <a:pt x="0" y="14583"/>
                </a:lnTo>
                <a:lnTo>
                  <a:pt x="653" y="13769"/>
                </a:lnTo>
                <a:lnTo>
                  <a:pt x="1442" y="13659"/>
                </a:lnTo>
                <a:lnTo>
                  <a:pt x="2143" y="12788"/>
                </a:lnTo>
                <a:lnTo>
                  <a:pt x="2626" y="10920"/>
                </a:lnTo>
                <a:lnTo>
                  <a:pt x="4497" y="9778"/>
                </a:lnTo>
                <a:lnTo>
                  <a:pt x="4576" y="8878"/>
                </a:lnTo>
                <a:lnTo>
                  <a:pt x="5145" y="7938"/>
                </a:lnTo>
                <a:lnTo>
                  <a:pt x="6760" y="6879"/>
                </a:lnTo>
                <a:lnTo>
                  <a:pt x="6900" y="6238"/>
                </a:lnTo>
                <a:lnTo>
                  <a:pt x="6246" y="5729"/>
                </a:lnTo>
                <a:lnTo>
                  <a:pt x="5650" y="4634"/>
                </a:lnTo>
                <a:lnTo>
                  <a:pt x="6792" y="4186"/>
                </a:lnTo>
                <a:lnTo>
                  <a:pt x="7295" y="4088"/>
                </a:lnTo>
                <a:lnTo>
                  <a:pt x="7154" y="2329"/>
                </a:lnTo>
                <a:lnTo>
                  <a:pt x="7812" y="2836"/>
                </a:lnTo>
                <a:lnTo>
                  <a:pt x="8530" y="2396"/>
                </a:lnTo>
                <a:lnTo>
                  <a:pt x="8886" y="209"/>
                </a:lnTo>
                <a:lnTo>
                  <a:pt x="9815" y="971"/>
                </a:lnTo>
                <a:lnTo>
                  <a:pt x="10271" y="1476"/>
                </a:lnTo>
                <a:lnTo>
                  <a:pt x="10659" y="295"/>
                </a:lnTo>
                <a:lnTo>
                  <a:pt x="11701" y="0"/>
                </a:lnTo>
                <a:lnTo>
                  <a:pt x="12240" y="357"/>
                </a:lnTo>
                <a:lnTo>
                  <a:pt x="13205" y="954"/>
                </a:lnTo>
                <a:lnTo>
                  <a:pt x="13961" y="2079"/>
                </a:lnTo>
                <a:lnTo>
                  <a:pt x="14519" y="2517"/>
                </a:lnTo>
                <a:lnTo>
                  <a:pt x="15533" y="4059"/>
                </a:lnTo>
                <a:lnTo>
                  <a:pt x="14862" y="5463"/>
                </a:lnTo>
                <a:lnTo>
                  <a:pt x="14922" y="6229"/>
                </a:lnTo>
                <a:lnTo>
                  <a:pt x="17596" y="8084"/>
                </a:lnTo>
                <a:lnTo>
                  <a:pt x="18022" y="9269"/>
                </a:lnTo>
                <a:lnTo>
                  <a:pt x="17740" y="102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4" name="Shape 4834">
            <a:extLst>
              <a:ext uri="{FF2B5EF4-FFF2-40B4-BE49-F238E27FC236}">
                <a16:creationId xmlns:a16="http://schemas.microsoft.com/office/drawing/2014/main" id="{BFDCA73B-0857-4CDE-B55A-FB3E496B3F01}"/>
              </a:ext>
            </a:extLst>
          </p:cNvPr>
          <p:cNvSpPr/>
          <p:nvPr/>
        </p:nvSpPr>
        <p:spPr>
          <a:xfrm>
            <a:off x="4795779" y="3592788"/>
            <a:ext cx="225534" cy="288624"/>
          </a:xfrm>
          <a:custGeom>
            <a:avLst/>
            <a:gdLst/>
            <a:ahLst/>
            <a:cxnLst>
              <a:cxn ang="0">
                <a:pos x="wd2" y="hd2"/>
              </a:cxn>
              <a:cxn ang="5400000">
                <a:pos x="wd2" y="hd2"/>
              </a:cxn>
              <a:cxn ang="10800000">
                <a:pos x="wd2" y="hd2"/>
              </a:cxn>
              <a:cxn ang="16200000">
                <a:pos x="wd2" y="hd2"/>
              </a:cxn>
            </a:cxnLst>
            <a:rect l="0" t="0" r="r" b="b"/>
            <a:pathLst>
              <a:path w="21600" h="21600" extrusionOk="0">
                <a:moveTo>
                  <a:pt x="8479" y="2070"/>
                </a:moveTo>
                <a:lnTo>
                  <a:pt x="10255" y="3192"/>
                </a:lnTo>
                <a:lnTo>
                  <a:pt x="11514" y="4104"/>
                </a:lnTo>
                <a:lnTo>
                  <a:pt x="11881" y="5567"/>
                </a:lnTo>
                <a:lnTo>
                  <a:pt x="11333" y="6753"/>
                </a:lnTo>
                <a:lnTo>
                  <a:pt x="12438" y="7744"/>
                </a:lnTo>
                <a:lnTo>
                  <a:pt x="13647" y="7888"/>
                </a:lnTo>
                <a:lnTo>
                  <a:pt x="14211" y="8928"/>
                </a:lnTo>
                <a:lnTo>
                  <a:pt x="14315" y="10046"/>
                </a:lnTo>
                <a:lnTo>
                  <a:pt x="14848" y="11110"/>
                </a:lnTo>
                <a:lnTo>
                  <a:pt x="15910" y="11875"/>
                </a:lnTo>
                <a:lnTo>
                  <a:pt x="16794" y="12124"/>
                </a:lnTo>
                <a:lnTo>
                  <a:pt x="16635" y="13134"/>
                </a:lnTo>
                <a:lnTo>
                  <a:pt x="17400" y="13817"/>
                </a:lnTo>
                <a:lnTo>
                  <a:pt x="18579" y="13828"/>
                </a:lnTo>
                <a:lnTo>
                  <a:pt x="18968" y="14622"/>
                </a:lnTo>
                <a:lnTo>
                  <a:pt x="18747" y="15516"/>
                </a:lnTo>
                <a:lnTo>
                  <a:pt x="19715" y="15753"/>
                </a:lnTo>
                <a:lnTo>
                  <a:pt x="20676" y="16104"/>
                </a:lnTo>
                <a:lnTo>
                  <a:pt x="21355" y="16701"/>
                </a:lnTo>
                <a:lnTo>
                  <a:pt x="21600" y="17480"/>
                </a:lnTo>
                <a:lnTo>
                  <a:pt x="21199" y="18281"/>
                </a:lnTo>
                <a:lnTo>
                  <a:pt x="20685" y="18738"/>
                </a:lnTo>
                <a:lnTo>
                  <a:pt x="20247" y="19246"/>
                </a:lnTo>
                <a:lnTo>
                  <a:pt x="20097" y="19959"/>
                </a:lnTo>
                <a:lnTo>
                  <a:pt x="19797" y="20487"/>
                </a:lnTo>
                <a:lnTo>
                  <a:pt x="18744" y="20821"/>
                </a:lnTo>
                <a:lnTo>
                  <a:pt x="17376" y="20745"/>
                </a:lnTo>
                <a:lnTo>
                  <a:pt x="16335" y="20418"/>
                </a:lnTo>
                <a:lnTo>
                  <a:pt x="15239" y="20174"/>
                </a:lnTo>
                <a:lnTo>
                  <a:pt x="13360" y="20205"/>
                </a:lnTo>
                <a:lnTo>
                  <a:pt x="11995" y="20282"/>
                </a:lnTo>
                <a:lnTo>
                  <a:pt x="10029" y="20726"/>
                </a:lnTo>
                <a:lnTo>
                  <a:pt x="8612" y="20928"/>
                </a:lnTo>
                <a:lnTo>
                  <a:pt x="6990" y="21600"/>
                </a:lnTo>
                <a:lnTo>
                  <a:pt x="6692" y="19253"/>
                </a:lnTo>
                <a:lnTo>
                  <a:pt x="5821" y="18286"/>
                </a:lnTo>
                <a:lnTo>
                  <a:pt x="3787" y="16645"/>
                </a:lnTo>
                <a:lnTo>
                  <a:pt x="4081" y="14808"/>
                </a:lnTo>
                <a:lnTo>
                  <a:pt x="2956" y="13634"/>
                </a:lnTo>
                <a:lnTo>
                  <a:pt x="3637" y="12068"/>
                </a:lnTo>
                <a:lnTo>
                  <a:pt x="3790" y="11140"/>
                </a:lnTo>
                <a:lnTo>
                  <a:pt x="3065" y="10167"/>
                </a:lnTo>
                <a:lnTo>
                  <a:pt x="3910" y="9258"/>
                </a:lnTo>
                <a:lnTo>
                  <a:pt x="1317" y="9430"/>
                </a:lnTo>
                <a:lnTo>
                  <a:pt x="198" y="8328"/>
                </a:lnTo>
                <a:lnTo>
                  <a:pt x="774" y="7307"/>
                </a:lnTo>
                <a:lnTo>
                  <a:pt x="0" y="5461"/>
                </a:lnTo>
                <a:lnTo>
                  <a:pt x="1813" y="3902"/>
                </a:lnTo>
                <a:lnTo>
                  <a:pt x="2251" y="2233"/>
                </a:lnTo>
                <a:lnTo>
                  <a:pt x="2900" y="1150"/>
                </a:lnTo>
                <a:lnTo>
                  <a:pt x="5116" y="277"/>
                </a:lnTo>
                <a:lnTo>
                  <a:pt x="5884" y="0"/>
                </a:lnTo>
                <a:lnTo>
                  <a:pt x="6744" y="860"/>
                </a:lnTo>
                <a:lnTo>
                  <a:pt x="8479" y="20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5" name="Shape 4835">
            <a:extLst>
              <a:ext uri="{FF2B5EF4-FFF2-40B4-BE49-F238E27FC236}">
                <a16:creationId xmlns:a16="http://schemas.microsoft.com/office/drawing/2014/main" id="{1C5FF31D-C0E7-4495-A1D8-3E659B819CF8}"/>
              </a:ext>
            </a:extLst>
          </p:cNvPr>
          <p:cNvSpPr/>
          <p:nvPr/>
        </p:nvSpPr>
        <p:spPr>
          <a:xfrm>
            <a:off x="4854625" y="3424615"/>
            <a:ext cx="280765" cy="224365"/>
          </a:xfrm>
          <a:custGeom>
            <a:avLst/>
            <a:gdLst/>
            <a:ahLst/>
            <a:cxnLst>
              <a:cxn ang="0">
                <a:pos x="wd2" y="hd2"/>
              </a:cxn>
              <a:cxn ang="5400000">
                <a:pos x="wd2" y="hd2"/>
              </a:cxn>
              <a:cxn ang="10800000">
                <a:pos x="wd2" y="hd2"/>
              </a:cxn>
              <a:cxn ang="16200000">
                <a:pos x="wd2" y="hd2"/>
              </a:cxn>
            </a:cxnLst>
            <a:rect l="0" t="0" r="r" b="b"/>
            <a:pathLst>
              <a:path w="21600" h="21600" extrusionOk="0">
                <a:moveTo>
                  <a:pt x="11839" y="336"/>
                </a:moveTo>
                <a:lnTo>
                  <a:pt x="13211" y="646"/>
                </a:lnTo>
                <a:cubicBezTo>
                  <a:pt x="13821" y="620"/>
                  <a:pt x="14423" y="813"/>
                  <a:pt x="14948" y="1204"/>
                </a:cubicBezTo>
                <a:cubicBezTo>
                  <a:pt x="15338" y="1494"/>
                  <a:pt x="15674" y="1887"/>
                  <a:pt x="15932" y="2354"/>
                </a:cubicBezTo>
                <a:lnTo>
                  <a:pt x="17009" y="3612"/>
                </a:lnTo>
                <a:lnTo>
                  <a:pt x="18426" y="4158"/>
                </a:lnTo>
                <a:lnTo>
                  <a:pt x="19121" y="3496"/>
                </a:lnTo>
                <a:lnTo>
                  <a:pt x="20324" y="4075"/>
                </a:lnTo>
                <a:lnTo>
                  <a:pt x="20634" y="5950"/>
                </a:lnTo>
                <a:lnTo>
                  <a:pt x="20262" y="8294"/>
                </a:lnTo>
                <a:lnTo>
                  <a:pt x="20061" y="10424"/>
                </a:lnTo>
                <a:lnTo>
                  <a:pt x="20525" y="12181"/>
                </a:lnTo>
                <a:lnTo>
                  <a:pt x="21145" y="13485"/>
                </a:lnTo>
                <a:lnTo>
                  <a:pt x="21600" y="14281"/>
                </a:lnTo>
                <a:lnTo>
                  <a:pt x="20707" y="15242"/>
                </a:lnTo>
                <a:lnTo>
                  <a:pt x="19805" y="16201"/>
                </a:lnTo>
                <a:lnTo>
                  <a:pt x="18453" y="17126"/>
                </a:lnTo>
                <a:lnTo>
                  <a:pt x="17208" y="16962"/>
                </a:lnTo>
                <a:lnTo>
                  <a:pt x="16439" y="17985"/>
                </a:lnTo>
                <a:lnTo>
                  <a:pt x="15890" y="18428"/>
                </a:lnTo>
                <a:lnTo>
                  <a:pt x="15271" y="19212"/>
                </a:lnTo>
                <a:lnTo>
                  <a:pt x="14157" y="20328"/>
                </a:lnTo>
                <a:lnTo>
                  <a:pt x="12679" y="21090"/>
                </a:lnTo>
                <a:lnTo>
                  <a:pt x="11182" y="21207"/>
                </a:lnTo>
                <a:lnTo>
                  <a:pt x="10080" y="20589"/>
                </a:lnTo>
                <a:lnTo>
                  <a:pt x="9054" y="19727"/>
                </a:lnTo>
                <a:lnTo>
                  <a:pt x="8003" y="19459"/>
                </a:lnTo>
                <a:lnTo>
                  <a:pt x="6874" y="19733"/>
                </a:lnTo>
                <a:lnTo>
                  <a:pt x="6070" y="20295"/>
                </a:lnTo>
                <a:lnTo>
                  <a:pt x="4574" y="21600"/>
                </a:lnTo>
                <a:lnTo>
                  <a:pt x="1522" y="18744"/>
                </a:lnTo>
                <a:lnTo>
                  <a:pt x="0" y="16220"/>
                </a:lnTo>
                <a:lnTo>
                  <a:pt x="531" y="15688"/>
                </a:lnTo>
                <a:lnTo>
                  <a:pt x="971" y="12100"/>
                </a:lnTo>
                <a:lnTo>
                  <a:pt x="1558" y="12782"/>
                </a:lnTo>
                <a:lnTo>
                  <a:pt x="1721" y="14200"/>
                </a:lnTo>
                <a:lnTo>
                  <a:pt x="2338" y="14544"/>
                </a:lnTo>
                <a:lnTo>
                  <a:pt x="3688" y="12524"/>
                </a:lnTo>
                <a:lnTo>
                  <a:pt x="4912" y="11214"/>
                </a:lnTo>
                <a:lnTo>
                  <a:pt x="4681" y="8773"/>
                </a:lnTo>
                <a:lnTo>
                  <a:pt x="5094" y="7366"/>
                </a:lnTo>
                <a:lnTo>
                  <a:pt x="5999" y="6499"/>
                </a:lnTo>
                <a:lnTo>
                  <a:pt x="6550" y="4163"/>
                </a:lnTo>
                <a:lnTo>
                  <a:pt x="6985" y="1966"/>
                </a:lnTo>
                <a:lnTo>
                  <a:pt x="7710" y="983"/>
                </a:lnTo>
                <a:lnTo>
                  <a:pt x="9277" y="13"/>
                </a:lnTo>
                <a:lnTo>
                  <a:pt x="10410" y="0"/>
                </a:lnTo>
                <a:lnTo>
                  <a:pt x="11839" y="33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6" name="Shape 4836">
            <a:extLst>
              <a:ext uri="{FF2B5EF4-FFF2-40B4-BE49-F238E27FC236}">
                <a16:creationId xmlns:a16="http://schemas.microsoft.com/office/drawing/2014/main" id="{C595B636-5209-4675-84D0-FF3F2528838E}"/>
              </a:ext>
            </a:extLst>
          </p:cNvPr>
          <p:cNvSpPr/>
          <p:nvPr/>
        </p:nvSpPr>
        <p:spPr>
          <a:xfrm>
            <a:off x="4940606" y="3153132"/>
            <a:ext cx="634785" cy="618014"/>
          </a:xfrm>
          <a:custGeom>
            <a:avLst/>
            <a:gdLst/>
            <a:ahLst/>
            <a:cxnLst>
              <a:cxn ang="0">
                <a:pos x="wd2" y="hd2"/>
              </a:cxn>
              <a:cxn ang="5400000">
                <a:pos x="wd2" y="hd2"/>
              </a:cxn>
              <a:cxn ang="10800000">
                <a:pos x="wd2" y="hd2"/>
              </a:cxn>
              <a:cxn ang="16200000">
                <a:pos x="wd2" y="hd2"/>
              </a:cxn>
            </a:cxnLst>
            <a:rect l="0" t="0" r="r" b="b"/>
            <a:pathLst>
              <a:path w="21600" h="21600" extrusionOk="0">
                <a:moveTo>
                  <a:pt x="17510" y="21001"/>
                </a:moveTo>
                <a:lnTo>
                  <a:pt x="17162" y="20434"/>
                </a:lnTo>
                <a:lnTo>
                  <a:pt x="16893" y="19910"/>
                </a:lnTo>
                <a:lnTo>
                  <a:pt x="16516" y="20043"/>
                </a:lnTo>
                <a:lnTo>
                  <a:pt x="16407" y="20588"/>
                </a:lnTo>
                <a:lnTo>
                  <a:pt x="16150" y="20799"/>
                </a:lnTo>
                <a:lnTo>
                  <a:pt x="15603" y="20812"/>
                </a:lnTo>
                <a:lnTo>
                  <a:pt x="15045" y="20621"/>
                </a:lnTo>
                <a:lnTo>
                  <a:pt x="14589" y="20260"/>
                </a:lnTo>
                <a:lnTo>
                  <a:pt x="14322" y="19773"/>
                </a:lnTo>
                <a:lnTo>
                  <a:pt x="13831" y="19172"/>
                </a:lnTo>
                <a:lnTo>
                  <a:pt x="13209" y="19035"/>
                </a:lnTo>
                <a:lnTo>
                  <a:pt x="12849" y="18725"/>
                </a:lnTo>
                <a:lnTo>
                  <a:pt x="12534" y="18122"/>
                </a:lnTo>
                <a:lnTo>
                  <a:pt x="12148" y="17290"/>
                </a:lnTo>
                <a:lnTo>
                  <a:pt x="12006" y="16640"/>
                </a:lnTo>
                <a:lnTo>
                  <a:pt x="11482" y="15883"/>
                </a:lnTo>
                <a:lnTo>
                  <a:pt x="10857" y="15328"/>
                </a:lnTo>
                <a:lnTo>
                  <a:pt x="10341" y="14929"/>
                </a:lnTo>
                <a:lnTo>
                  <a:pt x="10710" y="14476"/>
                </a:lnTo>
                <a:lnTo>
                  <a:pt x="10775" y="13945"/>
                </a:lnTo>
                <a:lnTo>
                  <a:pt x="10317" y="14150"/>
                </a:lnTo>
                <a:lnTo>
                  <a:pt x="9781" y="14789"/>
                </a:lnTo>
                <a:lnTo>
                  <a:pt x="9262" y="14774"/>
                </a:lnTo>
                <a:lnTo>
                  <a:pt x="8773" y="14306"/>
                </a:lnTo>
                <a:lnTo>
                  <a:pt x="8502" y="14023"/>
                </a:lnTo>
                <a:lnTo>
                  <a:pt x="8040" y="13794"/>
                </a:lnTo>
                <a:lnTo>
                  <a:pt x="7645" y="14046"/>
                </a:lnTo>
                <a:lnTo>
                  <a:pt x="7130" y="14421"/>
                </a:lnTo>
                <a:lnTo>
                  <a:pt x="6623" y="14713"/>
                </a:lnTo>
                <a:lnTo>
                  <a:pt x="6103" y="14029"/>
                </a:lnTo>
                <a:lnTo>
                  <a:pt x="5910" y="13511"/>
                </a:lnTo>
                <a:lnTo>
                  <a:pt x="5861" y="13176"/>
                </a:lnTo>
                <a:lnTo>
                  <a:pt x="5989" y="12164"/>
                </a:lnTo>
                <a:lnTo>
                  <a:pt x="6110" y="11560"/>
                </a:lnTo>
                <a:lnTo>
                  <a:pt x="6002" y="11069"/>
                </a:lnTo>
                <a:lnTo>
                  <a:pt x="5613" y="10876"/>
                </a:lnTo>
                <a:lnTo>
                  <a:pt x="5293" y="11126"/>
                </a:lnTo>
                <a:lnTo>
                  <a:pt x="4571" y="10893"/>
                </a:lnTo>
                <a:lnTo>
                  <a:pt x="4305" y="10591"/>
                </a:lnTo>
                <a:lnTo>
                  <a:pt x="3967" y="10203"/>
                </a:lnTo>
                <a:lnTo>
                  <a:pt x="3530" y="9933"/>
                </a:lnTo>
                <a:lnTo>
                  <a:pt x="3013" y="9844"/>
                </a:lnTo>
                <a:lnTo>
                  <a:pt x="2327" y="9786"/>
                </a:lnTo>
                <a:lnTo>
                  <a:pt x="1645" y="9637"/>
                </a:lnTo>
                <a:lnTo>
                  <a:pt x="1946" y="8967"/>
                </a:lnTo>
                <a:lnTo>
                  <a:pt x="2060" y="8618"/>
                </a:lnTo>
                <a:lnTo>
                  <a:pt x="2143" y="8178"/>
                </a:lnTo>
                <a:lnTo>
                  <a:pt x="2014" y="7764"/>
                </a:lnTo>
                <a:lnTo>
                  <a:pt x="1343" y="7624"/>
                </a:lnTo>
                <a:lnTo>
                  <a:pt x="831" y="7493"/>
                </a:lnTo>
                <a:lnTo>
                  <a:pt x="905" y="6178"/>
                </a:lnTo>
                <a:lnTo>
                  <a:pt x="1007" y="5720"/>
                </a:lnTo>
                <a:lnTo>
                  <a:pt x="882" y="5410"/>
                </a:lnTo>
                <a:lnTo>
                  <a:pt x="94" y="5000"/>
                </a:lnTo>
                <a:lnTo>
                  <a:pt x="0" y="4503"/>
                </a:lnTo>
                <a:lnTo>
                  <a:pt x="67" y="4080"/>
                </a:lnTo>
                <a:lnTo>
                  <a:pt x="206" y="3802"/>
                </a:lnTo>
                <a:lnTo>
                  <a:pt x="545" y="3453"/>
                </a:lnTo>
                <a:lnTo>
                  <a:pt x="984" y="3252"/>
                </a:lnTo>
                <a:lnTo>
                  <a:pt x="1346" y="3298"/>
                </a:lnTo>
                <a:lnTo>
                  <a:pt x="1706" y="3667"/>
                </a:lnTo>
                <a:lnTo>
                  <a:pt x="2106" y="3970"/>
                </a:lnTo>
                <a:lnTo>
                  <a:pt x="2367" y="3535"/>
                </a:lnTo>
                <a:lnTo>
                  <a:pt x="2561" y="3113"/>
                </a:lnTo>
                <a:lnTo>
                  <a:pt x="3044" y="3187"/>
                </a:lnTo>
                <a:lnTo>
                  <a:pt x="3428" y="3579"/>
                </a:lnTo>
                <a:lnTo>
                  <a:pt x="3599" y="3292"/>
                </a:lnTo>
                <a:lnTo>
                  <a:pt x="3351" y="2861"/>
                </a:lnTo>
                <a:lnTo>
                  <a:pt x="3295" y="2333"/>
                </a:lnTo>
                <a:lnTo>
                  <a:pt x="3669" y="1605"/>
                </a:lnTo>
                <a:lnTo>
                  <a:pt x="3934" y="1216"/>
                </a:lnTo>
                <a:lnTo>
                  <a:pt x="4844" y="637"/>
                </a:lnTo>
                <a:lnTo>
                  <a:pt x="5740" y="635"/>
                </a:lnTo>
                <a:lnTo>
                  <a:pt x="6009" y="403"/>
                </a:lnTo>
                <a:lnTo>
                  <a:pt x="6189" y="102"/>
                </a:lnTo>
                <a:lnTo>
                  <a:pt x="6481" y="0"/>
                </a:lnTo>
                <a:lnTo>
                  <a:pt x="6970" y="107"/>
                </a:lnTo>
                <a:lnTo>
                  <a:pt x="7318" y="115"/>
                </a:lnTo>
                <a:lnTo>
                  <a:pt x="7746" y="293"/>
                </a:lnTo>
                <a:lnTo>
                  <a:pt x="7797" y="1011"/>
                </a:lnTo>
                <a:lnTo>
                  <a:pt x="8336" y="1403"/>
                </a:lnTo>
                <a:lnTo>
                  <a:pt x="8941" y="1382"/>
                </a:lnTo>
                <a:lnTo>
                  <a:pt x="9860" y="988"/>
                </a:lnTo>
                <a:lnTo>
                  <a:pt x="10258" y="576"/>
                </a:lnTo>
                <a:lnTo>
                  <a:pt x="10712" y="843"/>
                </a:lnTo>
                <a:lnTo>
                  <a:pt x="11203" y="1373"/>
                </a:lnTo>
                <a:lnTo>
                  <a:pt x="11420" y="1883"/>
                </a:lnTo>
                <a:lnTo>
                  <a:pt x="11434" y="2383"/>
                </a:lnTo>
                <a:lnTo>
                  <a:pt x="11327" y="3044"/>
                </a:lnTo>
                <a:lnTo>
                  <a:pt x="11194" y="3520"/>
                </a:lnTo>
                <a:lnTo>
                  <a:pt x="10772" y="4133"/>
                </a:lnTo>
                <a:lnTo>
                  <a:pt x="10332" y="4746"/>
                </a:lnTo>
                <a:lnTo>
                  <a:pt x="10306" y="5404"/>
                </a:lnTo>
                <a:lnTo>
                  <a:pt x="10408" y="6009"/>
                </a:lnTo>
                <a:lnTo>
                  <a:pt x="10658" y="6379"/>
                </a:lnTo>
                <a:lnTo>
                  <a:pt x="11132" y="6728"/>
                </a:lnTo>
                <a:lnTo>
                  <a:pt x="11440" y="7195"/>
                </a:lnTo>
                <a:lnTo>
                  <a:pt x="11614" y="7798"/>
                </a:lnTo>
                <a:lnTo>
                  <a:pt x="12029" y="8312"/>
                </a:lnTo>
                <a:lnTo>
                  <a:pt x="12600" y="8819"/>
                </a:lnTo>
                <a:lnTo>
                  <a:pt x="12957" y="9649"/>
                </a:lnTo>
                <a:lnTo>
                  <a:pt x="13416" y="9720"/>
                </a:lnTo>
                <a:lnTo>
                  <a:pt x="13899" y="9652"/>
                </a:lnTo>
                <a:lnTo>
                  <a:pt x="14323" y="9798"/>
                </a:lnTo>
                <a:lnTo>
                  <a:pt x="14544" y="10153"/>
                </a:lnTo>
                <a:lnTo>
                  <a:pt x="14678" y="10775"/>
                </a:lnTo>
                <a:lnTo>
                  <a:pt x="14959" y="11174"/>
                </a:lnTo>
                <a:lnTo>
                  <a:pt x="15321" y="11254"/>
                </a:lnTo>
                <a:lnTo>
                  <a:pt x="15491" y="11784"/>
                </a:lnTo>
                <a:lnTo>
                  <a:pt x="15695" y="12224"/>
                </a:lnTo>
                <a:lnTo>
                  <a:pt x="16063" y="12485"/>
                </a:lnTo>
                <a:lnTo>
                  <a:pt x="16602" y="12646"/>
                </a:lnTo>
                <a:lnTo>
                  <a:pt x="17091" y="12618"/>
                </a:lnTo>
                <a:lnTo>
                  <a:pt x="17392" y="12734"/>
                </a:lnTo>
                <a:lnTo>
                  <a:pt x="17616" y="13220"/>
                </a:lnTo>
                <a:lnTo>
                  <a:pt x="17641" y="13818"/>
                </a:lnTo>
                <a:lnTo>
                  <a:pt x="17988" y="14244"/>
                </a:lnTo>
                <a:lnTo>
                  <a:pt x="18335" y="14552"/>
                </a:lnTo>
                <a:lnTo>
                  <a:pt x="18841" y="14798"/>
                </a:lnTo>
                <a:lnTo>
                  <a:pt x="19317" y="14760"/>
                </a:lnTo>
                <a:lnTo>
                  <a:pt x="19826" y="14631"/>
                </a:lnTo>
                <a:lnTo>
                  <a:pt x="20280" y="15114"/>
                </a:lnTo>
                <a:lnTo>
                  <a:pt x="20382" y="15568"/>
                </a:lnTo>
                <a:lnTo>
                  <a:pt x="20213" y="15938"/>
                </a:lnTo>
                <a:lnTo>
                  <a:pt x="20333" y="16454"/>
                </a:lnTo>
                <a:cubicBezTo>
                  <a:pt x="20426" y="16511"/>
                  <a:pt x="20519" y="16569"/>
                  <a:pt x="20610" y="16630"/>
                </a:cubicBezTo>
                <a:cubicBezTo>
                  <a:pt x="20737" y="16713"/>
                  <a:pt x="20862" y="16799"/>
                  <a:pt x="20984" y="16888"/>
                </a:cubicBezTo>
                <a:lnTo>
                  <a:pt x="21458" y="17224"/>
                </a:lnTo>
                <a:lnTo>
                  <a:pt x="21600" y="17923"/>
                </a:lnTo>
                <a:lnTo>
                  <a:pt x="21113" y="18140"/>
                </a:lnTo>
                <a:lnTo>
                  <a:pt x="20531" y="18396"/>
                </a:lnTo>
                <a:cubicBezTo>
                  <a:pt x="20330" y="18479"/>
                  <a:pt x="20120" y="18540"/>
                  <a:pt x="19907" y="18580"/>
                </a:cubicBezTo>
                <a:cubicBezTo>
                  <a:pt x="19668" y="18624"/>
                  <a:pt x="19426" y="18639"/>
                  <a:pt x="19184" y="18627"/>
                </a:cubicBezTo>
                <a:lnTo>
                  <a:pt x="18539" y="18645"/>
                </a:lnTo>
                <a:lnTo>
                  <a:pt x="18052" y="18769"/>
                </a:lnTo>
                <a:lnTo>
                  <a:pt x="17810" y="19197"/>
                </a:lnTo>
                <a:lnTo>
                  <a:pt x="18076" y="19592"/>
                </a:lnTo>
                <a:lnTo>
                  <a:pt x="18432" y="19878"/>
                </a:lnTo>
                <a:lnTo>
                  <a:pt x="18369" y="20296"/>
                </a:lnTo>
                <a:cubicBezTo>
                  <a:pt x="18278" y="20286"/>
                  <a:pt x="18187" y="20320"/>
                  <a:pt x="18123" y="20388"/>
                </a:cubicBezTo>
                <a:cubicBezTo>
                  <a:pt x="17986" y="20533"/>
                  <a:pt x="18003" y="20768"/>
                  <a:pt x="18158" y="20891"/>
                </a:cubicBezTo>
                <a:cubicBezTo>
                  <a:pt x="18168" y="21017"/>
                  <a:pt x="18142" y="21144"/>
                  <a:pt x="18083" y="21255"/>
                </a:cubicBezTo>
                <a:cubicBezTo>
                  <a:pt x="17980" y="21448"/>
                  <a:pt x="17792" y="21578"/>
                  <a:pt x="17578" y="21600"/>
                </a:cubicBezTo>
                <a:lnTo>
                  <a:pt x="17510" y="210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7" name="Shape 4837">
            <a:extLst>
              <a:ext uri="{FF2B5EF4-FFF2-40B4-BE49-F238E27FC236}">
                <a16:creationId xmlns:a16="http://schemas.microsoft.com/office/drawing/2014/main" id="{BC2F52F3-EFD7-42CE-AA8B-334B6E5DD61A}"/>
              </a:ext>
            </a:extLst>
          </p:cNvPr>
          <p:cNvSpPr/>
          <p:nvPr/>
        </p:nvSpPr>
        <p:spPr>
          <a:xfrm>
            <a:off x="5239043" y="2949518"/>
            <a:ext cx="831885" cy="769631"/>
          </a:xfrm>
          <a:custGeom>
            <a:avLst/>
            <a:gdLst/>
            <a:ahLst/>
            <a:cxnLst>
              <a:cxn ang="0">
                <a:pos x="wd2" y="hd2"/>
              </a:cxn>
              <a:cxn ang="5400000">
                <a:pos x="wd2" y="hd2"/>
              </a:cxn>
              <a:cxn ang="10800000">
                <a:pos x="wd2" y="hd2"/>
              </a:cxn>
              <a:cxn ang="16200000">
                <a:pos x="wd2" y="hd2"/>
              </a:cxn>
            </a:cxnLst>
            <a:rect l="0" t="0" r="r" b="b"/>
            <a:pathLst>
              <a:path w="21600" h="21600" extrusionOk="0">
                <a:moveTo>
                  <a:pt x="14180" y="10357"/>
                </a:moveTo>
                <a:lnTo>
                  <a:pt x="14510" y="10649"/>
                </a:lnTo>
                <a:lnTo>
                  <a:pt x="14761" y="10946"/>
                </a:lnTo>
                <a:lnTo>
                  <a:pt x="15029" y="11394"/>
                </a:lnTo>
                <a:lnTo>
                  <a:pt x="15329" y="11729"/>
                </a:lnTo>
                <a:lnTo>
                  <a:pt x="15747" y="11971"/>
                </a:lnTo>
                <a:lnTo>
                  <a:pt x="16116" y="12273"/>
                </a:lnTo>
                <a:lnTo>
                  <a:pt x="16370" y="12538"/>
                </a:lnTo>
                <a:lnTo>
                  <a:pt x="16510" y="12885"/>
                </a:lnTo>
                <a:lnTo>
                  <a:pt x="16555" y="13230"/>
                </a:lnTo>
                <a:lnTo>
                  <a:pt x="16700" y="13599"/>
                </a:lnTo>
                <a:lnTo>
                  <a:pt x="17106" y="13616"/>
                </a:lnTo>
                <a:lnTo>
                  <a:pt x="17548" y="13602"/>
                </a:lnTo>
                <a:lnTo>
                  <a:pt x="17890" y="13677"/>
                </a:lnTo>
                <a:lnTo>
                  <a:pt x="18250" y="13998"/>
                </a:lnTo>
                <a:lnTo>
                  <a:pt x="18599" y="14046"/>
                </a:lnTo>
                <a:lnTo>
                  <a:pt x="18780" y="14137"/>
                </a:lnTo>
                <a:lnTo>
                  <a:pt x="19007" y="14834"/>
                </a:lnTo>
                <a:lnTo>
                  <a:pt x="19460" y="14647"/>
                </a:lnTo>
                <a:lnTo>
                  <a:pt x="19847" y="14363"/>
                </a:lnTo>
                <a:lnTo>
                  <a:pt x="19927" y="14154"/>
                </a:lnTo>
                <a:lnTo>
                  <a:pt x="19754" y="13843"/>
                </a:lnTo>
                <a:lnTo>
                  <a:pt x="19584" y="13591"/>
                </a:lnTo>
                <a:cubicBezTo>
                  <a:pt x="19644" y="13445"/>
                  <a:pt x="19695" y="13294"/>
                  <a:pt x="19739" y="13141"/>
                </a:cubicBezTo>
                <a:cubicBezTo>
                  <a:pt x="19770" y="13030"/>
                  <a:pt x="19796" y="12919"/>
                  <a:pt x="19817" y="12806"/>
                </a:cubicBezTo>
                <a:cubicBezTo>
                  <a:pt x="19844" y="12663"/>
                  <a:pt x="19863" y="12518"/>
                  <a:pt x="19873" y="12373"/>
                </a:cubicBezTo>
                <a:lnTo>
                  <a:pt x="19700" y="12153"/>
                </a:lnTo>
                <a:lnTo>
                  <a:pt x="19490" y="11831"/>
                </a:lnTo>
                <a:lnTo>
                  <a:pt x="19635" y="11526"/>
                </a:lnTo>
                <a:lnTo>
                  <a:pt x="19998" y="11351"/>
                </a:lnTo>
                <a:lnTo>
                  <a:pt x="20305" y="11131"/>
                </a:lnTo>
                <a:lnTo>
                  <a:pt x="20492" y="10888"/>
                </a:lnTo>
                <a:lnTo>
                  <a:pt x="20729" y="10561"/>
                </a:lnTo>
                <a:lnTo>
                  <a:pt x="21246" y="10082"/>
                </a:lnTo>
                <a:lnTo>
                  <a:pt x="21600" y="9739"/>
                </a:lnTo>
                <a:lnTo>
                  <a:pt x="21101" y="9526"/>
                </a:lnTo>
                <a:lnTo>
                  <a:pt x="20768" y="9237"/>
                </a:lnTo>
                <a:lnTo>
                  <a:pt x="20404" y="8975"/>
                </a:lnTo>
                <a:lnTo>
                  <a:pt x="20069" y="8700"/>
                </a:lnTo>
                <a:lnTo>
                  <a:pt x="19710" y="8933"/>
                </a:lnTo>
                <a:lnTo>
                  <a:pt x="20007" y="9269"/>
                </a:lnTo>
                <a:lnTo>
                  <a:pt x="19749" y="9287"/>
                </a:lnTo>
                <a:lnTo>
                  <a:pt x="19332" y="9220"/>
                </a:lnTo>
                <a:lnTo>
                  <a:pt x="18983" y="8965"/>
                </a:lnTo>
                <a:lnTo>
                  <a:pt x="18807" y="8308"/>
                </a:lnTo>
                <a:lnTo>
                  <a:pt x="18542" y="7559"/>
                </a:lnTo>
                <a:lnTo>
                  <a:pt x="18359" y="7106"/>
                </a:lnTo>
                <a:lnTo>
                  <a:pt x="18166" y="6572"/>
                </a:lnTo>
                <a:lnTo>
                  <a:pt x="17978" y="6166"/>
                </a:lnTo>
                <a:lnTo>
                  <a:pt x="17686" y="5875"/>
                </a:lnTo>
                <a:lnTo>
                  <a:pt x="17421" y="5687"/>
                </a:lnTo>
                <a:lnTo>
                  <a:pt x="17336" y="5456"/>
                </a:lnTo>
                <a:lnTo>
                  <a:pt x="17168" y="5467"/>
                </a:lnTo>
                <a:lnTo>
                  <a:pt x="17099" y="5106"/>
                </a:lnTo>
                <a:lnTo>
                  <a:pt x="16726" y="4893"/>
                </a:lnTo>
                <a:lnTo>
                  <a:pt x="16668" y="4593"/>
                </a:lnTo>
                <a:lnTo>
                  <a:pt x="17024" y="4397"/>
                </a:lnTo>
                <a:lnTo>
                  <a:pt x="17275" y="4122"/>
                </a:lnTo>
                <a:lnTo>
                  <a:pt x="17212" y="3823"/>
                </a:lnTo>
                <a:lnTo>
                  <a:pt x="16956" y="3639"/>
                </a:lnTo>
                <a:lnTo>
                  <a:pt x="16664" y="3488"/>
                </a:lnTo>
                <a:lnTo>
                  <a:pt x="16624" y="3066"/>
                </a:lnTo>
                <a:lnTo>
                  <a:pt x="16622" y="2687"/>
                </a:lnTo>
                <a:lnTo>
                  <a:pt x="16292" y="2520"/>
                </a:lnTo>
                <a:lnTo>
                  <a:pt x="15879" y="2586"/>
                </a:lnTo>
                <a:lnTo>
                  <a:pt x="15508" y="2818"/>
                </a:lnTo>
                <a:lnTo>
                  <a:pt x="14890" y="3050"/>
                </a:lnTo>
                <a:lnTo>
                  <a:pt x="14441" y="2795"/>
                </a:lnTo>
                <a:lnTo>
                  <a:pt x="14188" y="2462"/>
                </a:lnTo>
                <a:lnTo>
                  <a:pt x="13691" y="2429"/>
                </a:lnTo>
                <a:lnTo>
                  <a:pt x="13474" y="2373"/>
                </a:lnTo>
                <a:lnTo>
                  <a:pt x="12828" y="2474"/>
                </a:lnTo>
                <a:lnTo>
                  <a:pt x="12253" y="2410"/>
                </a:lnTo>
                <a:lnTo>
                  <a:pt x="11918" y="2775"/>
                </a:lnTo>
                <a:lnTo>
                  <a:pt x="11716" y="3213"/>
                </a:lnTo>
                <a:lnTo>
                  <a:pt x="11587" y="3639"/>
                </a:lnTo>
                <a:lnTo>
                  <a:pt x="11428" y="4111"/>
                </a:lnTo>
                <a:lnTo>
                  <a:pt x="11301" y="4531"/>
                </a:lnTo>
                <a:lnTo>
                  <a:pt x="11026" y="4654"/>
                </a:lnTo>
                <a:lnTo>
                  <a:pt x="10624" y="4551"/>
                </a:lnTo>
                <a:lnTo>
                  <a:pt x="10217" y="4268"/>
                </a:lnTo>
                <a:lnTo>
                  <a:pt x="10024" y="3912"/>
                </a:lnTo>
                <a:lnTo>
                  <a:pt x="9890" y="3481"/>
                </a:lnTo>
                <a:lnTo>
                  <a:pt x="9822" y="2868"/>
                </a:lnTo>
                <a:lnTo>
                  <a:pt x="9712" y="2515"/>
                </a:lnTo>
                <a:lnTo>
                  <a:pt x="9456" y="2442"/>
                </a:lnTo>
                <a:lnTo>
                  <a:pt x="9052" y="2362"/>
                </a:lnTo>
                <a:lnTo>
                  <a:pt x="9170" y="2092"/>
                </a:lnTo>
                <a:lnTo>
                  <a:pt x="9471" y="2104"/>
                </a:lnTo>
                <a:lnTo>
                  <a:pt x="9698" y="2107"/>
                </a:lnTo>
                <a:lnTo>
                  <a:pt x="9800" y="1797"/>
                </a:lnTo>
                <a:lnTo>
                  <a:pt x="9653" y="1482"/>
                </a:lnTo>
                <a:lnTo>
                  <a:pt x="9668" y="1123"/>
                </a:lnTo>
                <a:lnTo>
                  <a:pt x="9731" y="709"/>
                </a:lnTo>
                <a:lnTo>
                  <a:pt x="9628" y="282"/>
                </a:lnTo>
                <a:lnTo>
                  <a:pt x="9383" y="37"/>
                </a:lnTo>
                <a:lnTo>
                  <a:pt x="9122" y="37"/>
                </a:lnTo>
                <a:lnTo>
                  <a:pt x="9173" y="435"/>
                </a:lnTo>
                <a:lnTo>
                  <a:pt x="8876" y="542"/>
                </a:lnTo>
                <a:lnTo>
                  <a:pt x="8728" y="269"/>
                </a:lnTo>
                <a:lnTo>
                  <a:pt x="8503" y="0"/>
                </a:lnTo>
                <a:lnTo>
                  <a:pt x="8331" y="175"/>
                </a:lnTo>
                <a:lnTo>
                  <a:pt x="8312" y="668"/>
                </a:lnTo>
                <a:lnTo>
                  <a:pt x="7995" y="1189"/>
                </a:lnTo>
                <a:cubicBezTo>
                  <a:pt x="7872" y="1299"/>
                  <a:pt x="7782" y="1445"/>
                  <a:pt x="7735" y="1609"/>
                </a:cubicBezTo>
                <a:cubicBezTo>
                  <a:pt x="7691" y="1760"/>
                  <a:pt x="7686" y="1921"/>
                  <a:pt x="7719" y="2075"/>
                </a:cubicBezTo>
                <a:lnTo>
                  <a:pt x="7933" y="2140"/>
                </a:lnTo>
                <a:lnTo>
                  <a:pt x="8256" y="2224"/>
                </a:lnTo>
                <a:lnTo>
                  <a:pt x="8268" y="2657"/>
                </a:lnTo>
                <a:lnTo>
                  <a:pt x="8014" y="3079"/>
                </a:lnTo>
                <a:lnTo>
                  <a:pt x="7595" y="3464"/>
                </a:lnTo>
                <a:lnTo>
                  <a:pt x="7248" y="3454"/>
                </a:lnTo>
                <a:lnTo>
                  <a:pt x="6852" y="3110"/>
                </a:lnTo>
                <a:lnTo>
                  <a:pt x="6531" y="2736"/>
                </a:lnTo>
                <a:lnTo>
                  <a:pt x="6481" y="2333"/>
                </a:lnTo>
                <a:lnTo>
                  <a:pt x="6217" y="1953"/>
                </a:lnTo>
                <a:lnTo>
                  <a:pt x="5897" y="1857"/>
                </a:lnTo>
                <a:lnTo>
                  <a:pt x="5527" y="2001"/>
                </a:lnTo>
                <a:lnTo>
                  <a:pt x="5251" y="1933"/>
                </a:lnTo>
                <a:lnTo>
                  <a:pt x="4987" y="1532"/>
                </a:lnTo>
                <a:lnTo>
                  <a:pt x="4558" y="1485"/>
                </a:lnTo>
                <a:lnTo>
                  <a:pt x="4520" y="1824"/>
                </a:lnTo>
                <a:lnTo>
                  <a:pt x="4456" y="2232"/>
                </a:lnTo>
                <a:lnTo>
                  <a:pt x="4129" y="2519"/>
                </a:lnTo>
                <a:lnTo>
                  <a:pt x="3892" y="2795"/>
                </a:lnTo>
                <a:lnTo>
                  <a:pt x="3437" y="3398"/>
                </a:lnTo>
                <a:lnTo>
                  <a:pt x="3170" y="3863"/>
                </a:lnTo>
                <a:lnTo>
                  <a:pt x="3101" y="4393"/>
                </a:lnTo>
                <a:lnTo>
                  <a:pt x="3239" y="4625"/>
                </a:lnTo>
                <a:lnTo>
                  <a:pt x="3486" y="4796"/>
                </a:lnTo>
                <a:lnTo>
                  <a:pt x="3793" y="4827"/>
                </a:lnTo>
                <a:lnTo>
                  <a:pt x="4074" y="5029"/>
                </a:lnTo>
                <a:lnTo>
                  <a:pt x="4157" y="5345"/>
                </a:lnTo>
                <a:lnTo>
                  <a:pt x="3927" y="5670"/>
                </a:lnTo>
                <a:lnTo>
                  <a:pt x="3297" y="5927"/>
                </a:lnTo>
                <a:lnTo>
                  <a:pt x="2658" y="6159"/>
                </a:lnTo>
                <a:lnTo>
                  <a:pt x="2382" y="7165"/>
                </a:lnTo>
                <a:lnTo>
                  <a:pt x="1946" y="7683"/>
                </a:lnTo>
                <a:lnTo>
                  <a:pt x="1399" y="7707"/>
                </a:lnTo>
                <a:lnTo>
                  <a:pt x="876" y="7689"/>
                </a:lnTo>
                <a:lnTo>
                  <a:pt x="746" y="8422"/>
                </a:lnTo>
                <a:lnTo>
                  <a:pt x="53" y="9493"/>
                </a:lnTo>
                <a:lnTo>
                  <a:pt x="0" y="10057"/>
                </a:lnTo>
                <a:lnTo>
                  <a:pt x="115" y="10568"/>
                </a:lnTo>
                <a:lnTo>
                  <a:pt x="342" y="10940"/>
                </a:lnTo>
                <a:lnTo>
                  <a:pt x="688" y="11161"/>
                </a:lnTo>
                <a:lnTo>
                  <a:pt x="929" y="11476"/>
                </a:lnTo>
                <a:lnTo>
                  <a:pt x="1026" y="11988"/>
                </a:lnTo>
                <a:lnTo>
                  <a:pt x="1419" y="12469"/>
                </a:lnTo>
                <a:lnTo>
                  <a:pt x="1820" y="12820"/>
                </a:lnTo>
                <a:lnTo>
                  <a:pt x="2095" y="13518"/>
                </a:lnTo>
                <a:lnTo>
                  <a:pt x="2403" y="13613"/>
                </a:lnTo>
                <a:lnTo>
                  <a:pt x="2779" y="13550"/>
                </a:lnTo>
                <a:lnTo>
                  <a:pt x="3088" y="13621"/>
                </a:lnTo>
                <a:lnTo>
                  <a:pt x="3302" y="13885"/>
                </a:lnTo>
                <a:lnTo>
                  <a:pt x="3374" y="14381"/>
                </a:lnTo>
                <a:lnTo>
                  <a:pt x="3630" y="14784"/>
                </a:lnTo>
                <a:lnTo>
                  <a:pt x="3913" y="14836"/>
                </a:lnTo>
                <a:lnTo>
                  <a:pt x="3984" y="15242"/>
                </a:lnTo>
                <a:lnTo>
                  <a:pt x="4188" y="15607"/>
                </a:lnTo>
                <a:lnTo>
                  <a:pt x="4485" y="15819"/>
                </a:lnTo>
                <a:lnTo>
                  <a:pt x="4828" y="15947"/>
                </a:lnTo>
                <a:lnTo>
                  <a:pt x="5241" y="15937"/>
                </a:lnTo>
                <a:lnTo>
                  <a:pt x="5469" y="15986"/>
                </a:lnTo>
                <a:lnTo>
                  <a:pt x="5610" y="16341"/>
                </a:lnTo>
                <a:lnTo>
                  <a:pt x="5648" y="16869"/>
                </a:lnTo>
                <a:lnTo>
                  <a:pt x="5844" y="17131"/>
                </a:lnTo>
                <a:lnTo>
                  <a:pt x="6348" y="17601"/>
                </a:lnTo>
                <a:lnTo>
                  <a:pt x="6761" y="17687"/>
                </a:lnTo>
                <a:lnTo>
                  <a:pt x="7384" y="17549"/>
                </a:lnTo>
                <a:lnTo>
                  <a:pt x="7693" y="17879"/>
                </a:lnTo>
                <a:lnTo>
                  <a:pt x="7696" y="18215"/>
                </a:lnTo>
                <a:lnTo>
                  <a:pt x="7623" y="18491"/>
                </a:lnTo>
                <a:lnTo>
                  <a:pt x="7694" y="18966"/>
                </a:lnTo>
                <a:lnTo>
                  <a:pt x="8546" y="19633"/>
                </a:lnTo>
                <a:lnTo>
                  <a:pt x="8673" y="20075"/>
                </a:lnTo>
                <a:lnTo>
                  <a:pt x="9230" y="19805"/>
                </a:lnTo>
                <a:lnTo>
                  <a:pt x="9440" y="19954"/>
                </a:lnTo>
                <a:lnTo>
                  <a:pt x="9534" y="20232"/>
                </a:lnTo>
                <a:lnTo>
                  <a:pt x="9579" y="20599"/>
                </a:lnTo>
                <a:lnTo>
                  <a:pt x="9433" y="20893"/>
                </a:lnTo>
                <a:lnTo>
                  <a:pt x="9543" y="21153"/>
                </a:lnTo>
                <a:lnTo>
                  <a:pt x="9811" y="21179"/>
                </a:lnTo>
                <a:lnTo>
                  <a:pt x="9998" y="21068"/>
                </a:lnTo>
                <a:lnTo>
                  <a:pt x="10431" y="20957"/>
                </a:lnTo>
                <a:lnTo>
                  <a:pt x="10704" y="20970"/>
                </a:lnTo>
                <a:lnTo>
                  <a:pt x="10965" y="21083"/>
                </a:lnTo>
                <a:lnTo>
                  <a:pt x="11164" y="21374"/>
                </a:lnTo>
                <a:lnTo>
                  <a:pt x="11357" y="21600"/>
                </a:lnTo>
                <a:lnTo>
                  <a:pt x="11657" y="21549"/>
                </a:lnTo>
                <a:lnTo>
                  <a:pt x="11970" y="21317"/>
                </a:lnTo>
                <a:lnTo>
                  <a:pt x="12282" y="20989"/>
                </a:lnTo>
                <a:lnTo>
                  <a:pt x="12511" y="20650"/>
                </a:lnTo>
                <a:lnTo>
                  <a:pt x="12400" y="20293"/>
                </a:lnTo>
                <a:lnTo>
                  <a:pt x="12428" y="19991"/>
                </a:lnTo>
                <a:lnTo>
                  <a:pt x="12716" y="19761"/>
                </a:lnTo>
                <a:lnTo>
                  <a:pt x="14398" y="18751"/>
                </a:lnTo>
                <a:lnTo>
                  <a:pt x="14816" y="18603"/>
                </a:lnTo>
                <a:lnTo>
                  <a:pt x="14911" y="18370"/>
                </a:lnTo>
                <a:lnTo>
                  <a:pt x="14830" y="18022"/>
                </a:lnTo>
                <a:lnTo>
                  <a:pt x="14775" y="17669"/>
                </a:lnTo>
                <a:lnTo>
                  <a:pt x="14690" y="17227"/>
                </a:lnTo>
                <a:lnTo>
                  <a:pt x="14438" y="17131"/>
                </a:lnTo>
                <a:lnTo>
                  <a:pt x="14206" y="17307"/>
                </a:lnTo>
                <a:lnTo>
                  <a:pt x="13881" y="17354"/>
                </a:lnTo>
                <a:lnTo>
                  <a:pt x="13663" y="17100"/>
                </a:lnTo>
                <a:lnTo>
                  <a:pt x="13384" y="17263"/>
                </a:lnTo>
                <a:lnTo>
                  <a:pt x="13183" y="17503"/>
                </a:lnTo>
                <a:lnTo>
                  <a:pt x="12930" y="17706"/>
                </a:lnTo>
                <a:lnTo>
                  <a:pt x="12606" y="17727"/>
                </a:lnTo>
                <a:lnTo>
                  <a:pt x="12501" y="17544"/>
                </a:lnTo>
                <a:lnTo>
                  <a:pt x="12248" y="17306"/>
                </a:lnTo>
                <a:lnTo>
                  <a:pt x="12015" y="17422"/>
                </a:lnTo>
                <a:lnTo>
                  <a:pt x="11733" y="17356"/>
                </a:lnTo>
                <a:lnTo>
                  <a:pt x="11790" y="17010"/>
                </a:lnTo>
                <a:lnTo>
                  <a:pt x="11771" y="16773"/>
                </a:lnTo>
                <a:lnTo>
                  <a:pt x="11663" y="16577"/>
                </a:lnTo>
                <a:lnTo>
                  <a:pt x="11863" y="16375"/>
                </a:lnTo>
                <a:lnTo>
                  <a:pt x="12216" y="16342"/>
                </a:lnTo>
                <a:lnTo>
                  <a:pt x="12451" y="16220"/>
                </a:lnTo>
                <a:lnTo>
                  <a:pt x="12536" y="15854"/>
                </a:lnTo>
                <a:lnTo>
                  <a:pt x="12599" y="15557"/>
                </a:lnTo>
                <a:lnTo>
                  <a:pt x="12853" y="15432"/>
                </a:lnTo>
                <a:lnTo>
                  <a:pt x="13244" y="15491"/>
                </a:lnTo>
                <a:lnTo>
                  <a:pt x="13528" y="15467"/>
                </a:lnTo>
                <a:lnTo>
                  <a:pt x="13777" y="15162"/>
                </a:lnTo>
                <a:lnTo>
                  <a:pt x="13670" y="14703"/>
                </a:lnTo>
                <a:lnTo>
                  <a:pt x="13498" y="14284"/>
                </a:lnTo>
                <a:lnTo>
                  <a:pt x="13555" y="13771"/>
                </a:lnTo>
                <a:lnTo>
                  <a:pt x="13870" y="13596"/>
                </a:lnTo>
                <a:lnTo>
                  <a:pt x="14256" y="13455"/>
                </a:lnTo>
                <a:lnTo>
                  <a:pt x="14510" y="13200"/>
                </a:lnTo>
                <a:lnTo>
                  <a:pt x="14627" y="12794"/>
                </a:lnTo>
                <a:lnTo>
                  <a:pt x="14573" y="12402"/>
                </a:lnTo>
                <a:lnTo>
                  <a:pt x="14441" y="12045"/>
                </a:lnTo>
                <a:lnTo>
                  <a:pt x="14148" y="11669"/>
                </a:lnTo>
                <a:lnTo>
                  <a:pt x="13935" y="11321"/>
                </a:lnTo>
                <a:lnTo>
                  <a:pt x="13704" y="10985"/>
                </a:lnTo>
                <a:lnTo>
                  <a:pt x="13691" y="10569"/>
                </a:lnTo>
                <a:lnTo>
                  <a:pt x="13765" y="10328"/>
                </a:lnTo>
                <a:lnTo>
                  <a:pt x="14180" y="103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8" name="Shape 4838">
            <a:extLst>
              <a:ext uri="{FF2B5EF4-FFF2-40B4-BE49-F238E27FC236}">
                <a16:creationId xmlns:a16="http://schemas.microsoft.com/office/drawing/2014/main" id="{93AB7856-9E27-430D-BDCA-7FCFB69C4938}"/>
              </a:ext>
            </a:extLst>
          </p:cNvPr>
          <p:cNvSpPr/>
          <p:nvPr/>
        </p:nvSpPr>
        <p:spPr>
          <a:xfrm>
            <a:off x="5907581" y="2930552"/>
            <a:ext cx="946915" cy="646464"/>
          </a:xfrm>
          <a:custGeom>
            <a:avLst/>
            <a:gdLst/>
            <a:ahLst/>
            <a:cxnLst>
              <a:cxn ang="0">
                <a:pos x="wd2" y="hd2"/>
              </a:cxn>
              <a:cxn ang="5400000">
                <a:pos x="wd2" y="hd2"/>
              </a:cxn>
              <a:cxn ang="10800000">
                <a:pos x="wd2" y="hd2"/>
              </a:cxn>
              <a:cxn ang="16200000">
                <a:pos x="wd2" y="hd2"/>
              </a:cxn>
            </a:cxnLst>
            <a:rect l="0" t="0" r="r" b="b"/>
            <a:pathLst>
              <a:path w="21600" h="21600" extrusionOk="0">
                <a:moveTo>
                  <a:pt x="5543" y="2261"/>
                </a:moveTo>
                <a:lnTo>
                  <a:pt x="5588" y="2572"/>
                </a:lnTo>
                <a:lnTo>
                  <a:pt x="5541" y="2911"/>
                </a:lnTo>
                <a:lnTo>
                  <a:pt x="5311" y="3275"/>
                </a:lnTo>
                <a:lnTo>
                  <a:pt x="5289" y="3700"/>
                </a:lnTo>
                <a:lnTo>
                  <a:pt x="5373" y="4094"/>
                </a:lnTo>
                <a:lnTo>
                  <a:pt x="5316" y="4524"/>
                </a:lnTo>
                <a:lnTo>
                  <a:pt x="5152" y="4876"/>
                </a:lnTo>
                <a:lnTo>
                  <a:pt x="5118" y="5211"/>
                </a:lnTo>
                <a:lnTo>
                  <a:pt x="4881" y="5523"/>
                </a:lnTo>
                <a:lnTo>
                  <a:pt x="4642" y="5302"/>
                </a:lnTo>
                <a:lnTo>
                  <a:pt x="4298" y="4944"/>
                </a:lnTo>
                <a:lnTo>
                  <a:pt x="4073" y="4580"/>
                </a:lnTo>
                <a:lnTo>
                  <a:pt x="3804" y="4375"/>
                </a:lnTo>
                <a:lnTo>
                  <a:pt x="3457" y="4657"/>
                </a:lnTo>
                <a:lnTo>
                  <a:pt x="3097" y="4585"/>
                </a:lnTo>
                <a:lnTo>
                  <a:pt x="2648" y="4733"/>
                </a:lnTo>
                <a:lnTo>
                  <a:pt x="2493" y="5209"/>
                </a:lnTo>
                <a:lnTo>
                  <a:pt x="2598" y="5654"/>
                </a:lnTo>
                <a:lnTo>
                  <a:pt x="2776" y="6115"/>
                </a:lnTo>
                <a:lnTo>
                  <a:pt x="2758" y="6525"/>
                </a:lnTo>
                <a:lnTo>
                  <a:pt x="2537" y="6818"/>
                </a:lnTo>
                <a:cubicBezTo>
                  <a:pt x="2430" y="6932"/>
                  <a:pt x="2377" y="7124"/>
                  <a:pt x="2399" y="7314"/>
                </a:cubicBezTo>
                <a:cubicBezTo>
                  <a:pt x="2425" y="7531"/>
                  <a:pt x="2543" y="7700"/>
                  <a:pt x="2692" y="7733"/>
                </a:cubicBezTo>
                <a:lnTo>
                  <a:pt x="2987" y="8187"/>
                </a:lnTo>
                <a:lnTo>
                  <a:pt x="3433" y="8506"/>
                </a:lnTo>
                <a:lnTo>
                  <a:pt x="3812" y="8620"/>
                </a:lnTo>
                <a:lnTo>
                  <a:pt x="4111" y="8489"/>
                </a:lnTo>
                <a:cubicBezTo>
                  <a:pt x="4231" y="8391"/>
                  <a:pt x="4353" y="8299"/>
                  <a:pt x="4476" y="8213"/>
                </a:cubicBezTo>
                <a:cubicBezTo>
                  <a:pt x="4631" y="8105"/>
                  <a:pt x="4787" y="8006"/>
                  <a:pt x="4947" y="7916"/>
                </a:cubicBezTo>
                <a:lnTo>
                  <a:pt x="5104" y="7663"/>
                </a:lnTo>
                <a:lnTo>
                  <a:pt x="5391" y="7434"/>
                </a:lnTo>
                <a:lnTo>
                  <a:pt x="5626" y="7759"/>
                </a:lnTo>
                <a:lnTo>
                  <a:pt x="5931" y="7984"/>
                </a:lnTo>
                <a:lnTo>
                  <a:pt x="6224" y="7970"/>
                </a:lnTo>
                <a:lnTo>
                  <a:pt x="6400" y="7829"/>
                </a:lnTo>
                <a:lnTo>
                  <a:pt x="6686" y="7468"/>
                </a:lnTo>
                <a:lnTo>
                  <a:pt x="6835" y="7979"/>
                </a:lnTo>
                <a:lnTo>
                  <a:pt x="6974" y="8101"/>
                </a:lnTo>
                <a:lnTo>
                  <a:pt x="7404" y="8168"/>
                </a:lnTo>
                <a:lnTo>
                  <a:pt x="7806" y="8175"/>
                </a:lnTo>
                <a:lnTo>
                  <a:pt x="8105" y="8173"/>
                </a:lnTo>
                <a:lnTo>
                  <a:pt x="8522" y="8130"/>
                </a:lnTo>
                <a:lnTo>
                  <a:pt x="8781" y="8283"/>
                </a:lnTo>
                <a:lnTo>
                  <a:pt x="9045" y="8590"/>
                </a:lnTo>
                <a:lnTo>
                  <a:pt x="9269" y="8697"/>
                </a:lnTo>
                <a:lnTo>
                  <a:pt x="9754" y="8738"/>
                </a:lnTo>
                <a:lnTo>
                  <a:pt x="10012" y="8884"/>
                </a:lnTo>
                <a:lnTo>
                  <a:pt x="10166" y="9185"/>
                </a:lnTo>
                <a:lnTo>
                  <a:pt x="10160" y="9637"/>
                </a:lnTo>
                <a:lnTo>
                  <a:pt x="10370" y="9892"/>
                </a:lnTo>
                <a:lnTo>
                  <a:pt x="10547" y="9617"/>
                </a:lnTo>
                <a:lnTo>
                  <a:pt x="10553" y="9209"/>
                </a:lnTo>
                <a:lnTo>
                  <a:pt x="10615" y="8933"/>
                </a:lnTo>
                <a:lnTo>
                  <a:pt x="10771" y="8812"/>
                </a:lnTo>
                <a:lnTo>
                  <a:pt x="11069" y="8942"/>
                </a:lnTo>
                <a:lnTo>
                  <a:pt x="11568" y="9182"/>
                </a:lnTo>
                <a:lnTo>
                  <a:pt x="11772" y="9281"/>
                </a:lnTo>
                <a:lnTo>
                  <a:pt x="12245" y="9288"/>
                </a:lnTo>
                <a:lnTo>
                  <a:pt x="12622" y="9473"/>
                </a:lnTo>
                <a:lnTo>
                  <a:pt x="12714" y="9817"/>
                </a:lnTo>
                <a:lnTo>
                  <a:pt x="12497" y="9901"/>
                </a:lnTo>
                <a:lnTo>
                  <a:pt x="12203" y="9649"/>
                </a:lnTo>
                <a:lnTo>
                  <a:pt x="11921" y="9628"/>
                </a:lnTo>
                <a:lnTo>
                  <a:pt x="11605" y="10002"/>
                </a:lnTo>
                <a:lnTo>
                  <a:pt x="11420" y="10140"/>
                </a:lnTo>
                <a:lnTo>
                  <a:pt x="11441" y="10469"/>
                </a:lnTo>
                <a:lnTo>
                  <a:pt x="11374" y="10988"/>
                </a:lnTo>
                <a:lnTo>
                  <a:pt x="11047" y="10749"/>
                </a:lnTo>
                <a:lnTo>
                  <a:pt x="10801" y="10818"/>
                </a:lnTo>
                <a:lnTo>
                  <a:pt x="10772" y="11371"/>
                </a:lnTo>
                <a:lnTo>
                  <a:pt x="10899" y="11704"/>
                </a:lnTo>
                <a:lnTo>
                  <a:pt x="11244" y="11670"/>
                </a:lnTo>
                <a:lnTo>
                  <a:pt x="11406" y="11907"/>
                </a:lnTo>
                <a:lnTo>
                  <a:pt x="11539" y="12349"/>
                </a:lnTo>
                <a:lnTo>
                  <a:pt x="11828" y="12515"/>
                </a:lnTo>
                <a:lnTo>
                  <a:pt x="12128" y="12213"/>
                </a:lnTo>
                <a:lnTo>
                  <a:pt x="12428" y="12003"/>
                </a:lnTo>
                <a:lnTo>
                  <a:pt x="12868" y="11992"/>
                </a:lnTo>
                <a:lnTo>
                  <a:pt x="13230" y="12116"/>
                </a:lnTo>
                <a:lnTo>
                  <a:pt x="13519" y="12504"/>
                </a:lnTo>
                <a:lnTo>
                  <a:pt x="13755" y="13056"/>
                </a:lnTo>
                <a:lnTo>
                  <a:pt x="14012" y="13454"/>
                </a:lnTo>
                <a:lnTo>
                  <a:pt x="14425" y="13416"/>
                </a:lnTo>
                <a:lnTo>
                  <a:pt x="14676" y="13259"/>
                </a:lnTo>
                <a:lnTo>
                  <a:pt x="14952" y="13338"/>
                </a:lnTo>
                <a:lnTo>
                  <a:pt x="15142" y="13637"/>
                </a:lnTo>
                <a:lnTo>
                  <a:pt x="15349" y="13611"/>
                </a:lnTo>
                <a:lnTo>
                  <a:pt x="15520" y="13257"/>
                </a:lnTo>
                <a:lnTo>
                  <a:pt x="15751" y="13151"/>
                </a:lnTo>
                <a:lnTo>
                  <a:pt x="16031" y="13287"/>
                </a:lnTo>
                <a:lnTo>
                  <a:pt x="16248" y="13458"/>
                </a:lnTo>
                <a:lnTo>
                  <a:pt x="16297" y="13843"/>
                </a:lnTo>
                <a:lnTo>
                  <a:pt x="16075" y="13939"/>
                </a:lnTo>
                <a:lnTo>
                  <a:pt x="16125" y="14314"/>
                </a:lnTo>
                <a:lnTo>
                  <a:pt x="15997" y="14661"/>
                </a:lnTo>
                <a:lnTo>
                  <a:pt x="15760" y="14909"/>
                </a:lnTo>
                <a:lnTo>
                  <a:pt x="15463" y="15025"/>
                </a:lnTo>
                <a:lnTo>
                  <a:pt x="15437" y="15391"/>
                </a:lnTo>
                <a:lnTo>
                  <a:pt x="15717" y="15839"/>
                </a:lnTo>
                <a:lnTo>
                  <a:pt x="15947" y="15693"/>
                </a:lnTo>
                <a:lnTo>
                  <a:pt x="16064" y="15307"/>
                </a:lnTo>
                <a:lnTo>
                  <a:pt x="16230" y="14890"/>
                </a:lnTo>
                <a:lnTo>
                  <a:pt x="16449" y="14745"/>
                </a:lnTo>
                <a:lnTo>
                  <a:pt x="16791" y="15359"/>
                </a:lnTo>
                <a:lnTo>
                  <a:pt x="17100" y="15413"/>
                </a:lnTo>
                <a:lnTo>
                  <a:pt x="17417" y="15153"/>
                </a:lnTo>
                <a:lnTo>
                  <a:pt x="17633" y="14757"/>
                </a:lnTo>
                <a:lnTo>
                  <a:pt x="17769" y="14361"/>
                </a:lnTo>
                <a:lnTo>
                  <a:pt x="17505" y="14087"/>
                </a:lnTo>
                <a:lnTo>
                  <a:pt x="17643" y="13708"/>
                </a:lnTo>
                <a:lnTo>
                  <a:pt x="17881" y="13468"/>
                </a:lnTo>
                <a:lnTo>
                  <a:pt x="17881" y="12833"/>
                </a:lnTo>
                <a:lnTo>
                  <a:pt x="18018" y="12487"/>
                </a:lnTo>
                <a:lnTo>
                  <a:pt x="18242" y="12500"/>
                </a:lnTo>
                <a:lnTo>
                  <a:pt x="18480" y="12499"/>
                </a:lnTo>
                <a:lnTo>
                  <a:pt x="18704" y="12155"/>
                </a:lnTo>
                <a:lnTo>
                  <a:pt x="18937" y="12348"/>
                </a:lnTo>
                <a:lnTo>
                  <a:pt x="19301" y="12884"/>
                </a:lnTo>
                <a:lnTo>
                  <a:pt x="19628" y="13629"/>
                </a:lnTo>
                <a:lnTo>
                  <a:pt x="19946" y="14152"/>
                </a:lnTo>
                <a:lnTo>
                  <a:pt x="20427" y="14596"/>
                </a:lnTo>
                <a:lnTo>
                  <a:pt x="20686" y="14986"/>
                </a:lnTo>
                <a:lnTo>
                  <a:pt x="20832" y="15763"/>
                </a:lnTo>
                <a:lnTo>
                  <a:pt x="21125" y="16368"/>
                </a:lnTo>
                <a:lnTo>
                  <a:pt x="21408" y="17347"/>
                </a:lnTo>
                <a:lnTo>
                  <a:pt x="21600" y="18272"/>
                </a:lnTo>
                <a:lnTo>
                  <a:pt x="21257" y="18141"/>
                </a:lnTo>
                <a:lnTo>
                  <a:pt x="21071" y="18617"/>
                </a:lnTo>
                <a:lnTo>
                  <a:pt x="20926" y="19328"/>
                </a:lnTo>
                <a:lnTo>
                  <a:pt x="20700" y="19749"/>
                </a:lnTo>
                <a:lnTo>
                  <a:pt x="20364" y="19688"/>
                </a:lnTo>
                <a:lnTo>
                  <a:pt x="20008" y="19628"/>
                </a:lnTo>
                <a:lnTo>
                  <a:pt x="19395" y="19660"/>
                </a:lnTo>
                <a:lnTo>
                  <a:pt x="19005" y="19779"/>
                </a:lnTo>
                <a:lnTo>
                  <a:pt x="18702" y="19951"/>
                </a:lnTo>
                <a:lnTo>
                  <a:pt x="18162" y="20030"/>
                </a:lnTo>
                <a:lnTo>
                  <a:pt x="17775" y="19825"/>
                </a:lnTo>
                <a:lnTo>
                  <a:pt x="17406" y="20057"/>
                </a:lnTo>
                <a:lnTo>
                  <a:pt x="17104" y="20637"/>
                </a:lnTo>
                <a:lnTo>
                  <a:pt x="16799" y="21084"/>
                </a:lnTo>
                <a:lnTo>
                  <a:pt x="16419" y="21452"/>
                </a:lnTo>
                <a:lnTo>
                  <a:pt x="15899" y="21600"/>
                </a:lnTo>
                <a:lnTo>
                  <a:pt x="15471" y="21480"/>
                </a:lnTo>
                <a:lnTo>
                  <a:pt x="14956" y="21105"/>
                </a:lnTo>
                <a:lnTo>
                  <a:pt x="14338" y="20418"/>
                </a:lnTo>
                <a:lnTo>
                  <a:pt x="13168" y="19437"/>
                </a:lnTo>
                <a:lnTo>
                  <a:pt x="12588" y="18800"/>
                </a:lnTo>
                <a:lnTo>
                  <a:pt x="11933" y="18112"/>
                </a:lnTo>
                <a:lnTo>
                  <a:pt x="11065" y="17266"/>
                </a:lnTo>
                <a:lnTo>
                  <a:pt x="10421" y="16594"/>
                </a:lnTo>
                <a:lnTo>
                  <a:pt x="10014" y="16155"/>
                </a:lnTo>
                <a:lnTo>
                  <a:pt x="9551" y="15617"/>
                </a:lnTo>
                <a:lnTo>
                  <a:pt x="9097" y="14946"/>
                </a:lnTo>
                <a:lnTo>
                  <a:pt x="8403" y="14186"/>
                </a:lnTo>
                <a:lnTo>
                  <a:pt x="8162" y="13394"/>
                </a:lnTo>
                <a:lnTo>
                  <a:pt x="7899" y="12852"/>
                </a:lnTo>
                <a:lnTo>
                  <a:pt x="7557" y="13023"/>
                </a:lnTo>
                <a:lnTo>
                  <a:pt x="7097" y="13075"/>
                </a:lnTo>
                <a:lnTo>
                  <a:pt x="6456" y="12975"/>
                </a:lnTo>
                <a:lnTo>
                  <a:pt x="5977" y="12657"/>
                </a:lnTo>
                <a:lnTo>
                  <a:pt x="5379" y="12523"/>
                </a:lnTo>
                <a:lnTo>
                  <a:pt x="4872" y="12424"/>
                </a:lnTo>
                <a:lnTo>
                  <a:pt x="4278" y="12458"/>
                </a:lnTo>
                <a:lnTo>
                  <a:pt x="3685" y="12264"/>
                </a:lnTo>
                <a:lnTo>
                  <a:pt x="3222" y="11988"/>
                </a:lnTo>
                <a:lnTo>
                  <a:pt x="2411" y="11164"/>
                </a:lnTo>
                <a:lnTo>
                  <a:pt x="2210" y="11339"/>
                </a:lnTo>
                <a:lnTo>
                  <a:pt x="2420" y="11780"/>
                </a:lnTo>
                <a:lnTo>
                  <a:pt x="2154" y="11862"/>
                </a:lnTo>
                <a:lnTo>
                  <a:pt x="1711" y="11739"/>
                </a:lnTo>
                <a:lnTo>
                  <a:pt x="1364" y="11412"/>
                </a:lnTo>
                <a:lnTo>
                  <a:pt x="1140" y="10261"/>
                </a:lnTo>
                <a:lnTo>
                  <a:pt x="903" y="9396"/>
                </a:lnTo>
                <a:lnTo>
                  <a:pt x="685" y="8712"/>
                </a:lnTo>
                <a:lnTo>
                  <a:pt x="489" y="8131"/>
                </a:lnTo>
                <a:lnTo>
                  <a:pt x="322" y="7842"/>
                </a:lnTo>
                <a:lnTo>
                  <a:pt x="22" y="7498"/>
                </a:lnTo>
                <a:lnTo>
                  <a:pt x="0" y="7145"/>
                </a:lnTo>
                <a:lnTo>
                  <a:pt x="217" y="6493"/>
                </a:lnTo>
                <a:lnTo>
                  <a:pt x="587" y="6451"/>
                </a:lnTo>
                <a:lnTo>
                  <a:pt x="768" y="6395"/>
                </a:lnTo>
                <a:lnTo>
                  <a:pt x="805" y="6107"/>
                </a:lnTo>
                <a:lnTo>
                  <a:pt x="977" y="5955"/>
                </a:lnTo>
                <a:lnTo>
                  <a:pt x="1329" y="5650"/>
                </a:lnTo>
                <a:lnTo>
                  <a:pt x="1478" y="5478"/>
                </a:lnTo>
                <a:lnTo>
                  <a:pt x="1602" y="5279"/>
                </a:lnTo>
                <a:lnTo>
                  <a:pt x="1672" y="4775"/>
                </a:lnTo>
                <a:lnTo>
                  <a:pt x="1584" y="4333"/>
                </a:lnTo>
                <a:lnTo>
                  <a:pt x="1631" y="3861"/>
                </a:lnTo>
                <a:lnTo>
                  <a:pt x="1868" y="3580"/>
                </a:lnTo>
                <a:lnTo>
                  <a:pt x="2158" y="3541"/>
                </a:lnTo>
                <a:lnTo>
                  <a:pt x="2266" y="3285"/>
                </a:lnTo>
                <a:lnTo>
                  <a:pt x="2477" y="2979"/>
                </a:lnTo>
                <a:lnTo>
                  <a:pt x="2849" y="3195"/>
                </a:lnTo>
                <a:lnTo>
                  <a:pt x="3141" y="3066"/>
                </a:lnTo>
                <a:lnTo>
                  <a:pt x="3327" y="2618"/>
                </a:lnTo>
                <a:lnTo>
                  <a:pt x="3544" y="2265"/>
                </a:lnTo>
                <a:lnTo>
                  <a:pt x="3770" y="2078"/>
                </a:lnTo>
                <a:lnTo>
                  <a:pt x="4032" y="1699"/>
                </a:lnTo>
                <a:lnTo>
                  <a:pt x="4177" y="1152"/>
                </a:lnTo>
                <a:lnTo>
                  <a:pt x="4214" y="482"/>
                </a:lnTo>
                <a:lnTo>
                  <a:pt x="4385" y="0"/>
                </a:lnTo>
                <a:lnTo>
                  <a:pt x="4551" y="519"/>
                </a:lnTo>
                <a:lnTo>
                  <a:pt x="4593" y="1066"/>
                </a:lnTo>
                <a:lnTo>
                  <a:pt x="4959" y="1389"/>
                </a:lnTo>
                <a:lnTo>
                  <a:pt x="5410" y="1901"/>
                </a:lnTo>
                <a:lnTo>
                  <a:pt x="5543" y="226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0" name="Shape 4839">
            <a:extLst>
              <a:ext uri="{FF2B5EF4-FFF2-40B4-BE49-F238E27FC236}">
                <a16:creationId xmlns:a16="http://schemas.microsoft.com/office/drawing/2014/main" id="{B1AA90A7-C3B7-4117-8592-715C54A4ED02}"/>
              </a:ext>
            </a:extLst>
          </p:cNvPr>
          <p:cNvSpPr/>
          <p:nvPr/>
        </p:nvSpPr>
        <p:spPr>
          <a:xfrm>
            <a:off x="6247234" y="3020494"/>
            <a:ext cx="101096" cy="73918"/>
          </a:xfrm>
          <a:custGeom>
            <a:avLst/>
            <a:gdLst/>
            <a:ahLst/>
            <a:cxnLst>
              <a:cxn ang="0">
                <a:pos x="wd2" y="hd2"/>
              </a:cxn>
              <a:cxn ang="5400000">
                <a:pos x="wd2" y="hd2"/>
              </a:cxn>
              <a:cxn ang="10800000">
                <a:pos x="wd2" y="hd2"/>
              </a:cxn>
              <a:cxn ang="16200000">
                <a:pos x="wd2" y="hd2"/>
              </a:cxn>
            </a:cxnLst>
            <a:rect l="0" t="0" r="r" b="b"/>
            <a:pathLst>
              <a:path w="21600" h="21600" extrusionOk="0">
                <a:moveTo>
                  <a:pt x="17524" y="687"/>
                </a:moveTo>
                <a:lnTo>
                  <a:pt x="19319" y="3882"/>
                </a:lnTo>
                <a:lnTo>
                  <a:pt x="20091" y="8154"/>
                </a:lnTo>
                <a:lnTo>
                  <a:pt x="20118" y="11291"/>
                </a:lnTo>
                <a:lnTo>
                  <a:pt x="21341" y="14856"/>
                </a:lnTo>
                <a:lnTo>
                  <a:pt x="21600" y="17673"/>
                </a:lnTo>
                <a:lnTo>
                  <a:pt x="19531" y="20734"/>
                </a:lnTo>
                <a:lnTo>
                  <a:pt x="15686" y="21440"/>
                </a:lnTo>
                <a:lnTo>
                  <a:pt x="12422" y="21390"/>
                </a:lnTo>
                <a:lnTo>
                  <a:pt x="8393" y="21600"/>
                </a:lnTo>
                <a:lnTo>
                  <a:pt x="5252" y="20180"/>
                </a:lnTo>
                <a:lnTo>
                  <a:pt x="3606" y="17009"/>
                </a:lnTo>
                <a:lnTo>
                  <a:pt x="986" y="14654"/>
                </a:lnTo>
                <a:lnTo>
                  <a:pt x="0" y="11787"/>
                </a:lnTo>
                <a:lnTo>
                  <a:pt x="2148" y="8911"/>
                </a:lnTo>
                <a:lnTo>
                  <a:pt x="5655" y="7919"/>
                </a:lnTo>
                <a:lnTo>
                  <a:pt x="8024" y="6607"/>
                </a:lnTo>
                <a:lnTo>
                  <a:pt x="9914" y="4252"/>
                </a:lnTo>
                <a:lnTo>
                  <a:pt x="11358" y="219"/>
                </a:lnTo>
                <a:lnTo>
                  <a:pt x="13645" y="0"/>
                </a:lnTo>
                <a:lnTo>
                  <a:pt x="17524" y="68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1" name="Shape 4840">
            <a:extLst>
              <a:ext uri="{FF2B5EF4-FFF2-40B4-BE49-F238E27FC236}">
                <a16:creationId xmlns:a16="http://schemas.microsoft.com/office/drawing/2014/main" id="{F5786BDA-BEC0-4A9D-B08E-9792AEAA9994}"/>
              </a:ext>
            </a:extLst>
          </p:cNvPr>
          <p:cNvSpPr/>
          <p:nvPr/>
        </p:nvSpPr>
        <p:spPr>
          <a:xfrm>
            <a:off x="6669251" y="3185892"/>
            <a:ext cx="52163" cy="109486"/>
          </a:xfrm>
          <a:custGeom>
            <a:avLst/>
            <a:gdLst/>
            <a:ahLst/>
            <a:cxnLst>
              <a:cxn ang="0">
                <a:pos x="wd2" y="hd2"/>
              </a:cxn>
              <a:cxn ang="5400000">
                <a:pos x="wd2" y="hd2"/>
              </a:cxn>
              <a:cxn ang="10800000">
                <a:pos x="wd2" y="hd2"/>
              </a:cxn>
              <a:cxn ang="16200000">
                <a:pos x="wd2" y="hd2"/>
              </a:cxn>
            </a:cxnLst>
            <a:rect l="0" t="0" r="r" b="b"/>
            <a:pathLst>
              <a:path w="21600" h="21600" extrusionOk="0">
                <a:moveTo>
                  <a:pt x="10919" y="0"/>
                </a:moveTo>
                <a:lnTo>
                  <a:pt x="14136" y="597"/>
                </a:lnTo>
                <a:lnTo>
                  <a:pt x="15764" y="2025"/>
                </a:lnTo>
                <a:lnTo>
                  <a:pt x="16187" y="4341"/>
                </a:lnTo>
                <a:lnTo>
                  <a:pt x="18292" y="6992"/>
                </a:lnTo>
                <a:lnTo>
                  <a:pt x="20118" y="9667"/>
                </a:lnTo>
                <a:lnTo>
                  <a:pt x="21600" y="12426"/>
                </a:lnTo>
                <a:lnTo>
                  <a:pt x="21309" y="14924"/>
                </a:lnTo>
                <a:lnTo>
                  <a:pt x="20105" y="18171"/>
                </a:lnTo>
                <a:lnTo>
                  <a:pt x="17855" y="20516"/>
                </a:lnTo>
                <a:lnTo>
                  <a:pt x="13620" y="21311"/>
                </a:lnTo>
                <a:lnTo>
                  <a:pt x="7108" y="21600"/>
                </a:lnTo>
                <a:lnTo>
                  <a:pt x="5070" y="19784"/>
                </a:lnTo>
                <a:lnTo>
                  <a:pt x="5295" y="16973"/>
                </a:lnTo>
                <a:lnTo>
                  <a:pt x="5506" y="14202"/>
                </a:lnTo>
                <a:lnTo>
                  <a:pt x="4659" y="11466"/>
                </a:lnTo>
                <a:lnTo>
                  <a:pt x="1708" y="9513"/>
                </a:lnTo>
                <a:lnTo>
                  <a:pt x="0" y="7838"/>
                </a:lnTo>
                <a:lnTo>
                  <a:pt x="1978" y="5948"/>
                </a:lnTo>
                <a:lnTo>
                  <a:pt x="6739" y="4464"/>
                </a:lnTo>
                <a:lnTo>
                  <a:pt x="9571" y="2426"/>
                </a:lnTo>
                <a:lnTo>
                  <a:pt x="1091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2" name="Shape 4841">
            <a:extLst>
              <a:ext uri="{FF2B5EF4-FFF2-40B4-BE49-F238E27FC236}">
                <a16:creationId xmlns:a16="http://schemas.microsoft.com/office/drawing/2014/main" id="{7FAE4E67-1CC6-4B48-9AD0-BBF695BDB40F}"/>
              </a:ext>
            </a:extLst>
          </p:cNvPr>
          <p:cNvSpPr/>
          <p:nvPr/>
        </p:nvSpPr>
        <p:spPr>
          <a:xfrm>
            <a:off x="6561349" y="2818734"/>
            <a:ext cx="247871" cy="321382"/>
          </a:xfrm>
          <a:custGeom>
            <a:avLst/>
            <a:gdLst/>
            <a:ahLst/>
            <a:cxnLst>
              <a:cxn ang="0">
                <a:pos x="wd2" y="hd2"/>
              </a:cxn>
              <a:cxn ang="5400000">
                <a:pos x="wd2" y="hd2"/>
              </a:cxn>
              <a:cxn ang="10800000">
                <a:pos x="wd2" y="hd2"/>
              </a:cxn>
              <a:cxn ang="16200000">
                <a:pos x="wd2" y="hd2"/>
              </a:cxn>
            </a:cxnLst>
            <a:rect l="0" t="0" r="r" b="b"/>
            <a:pathLst>
              <a:path w="21600" h="21600" extrusionOk="0">
                <a:moveTo>
                  <a:pt x="16921" y="157"/>
                </a:moveTo>
                <a:lnTo>
                  <a:pt x="18068" y="818"/>
                </a:lnTo>
                <a:lnTo>
                  <a:pt x="18921" y="1447"/>
                </a:lnTo>
                <a:lnTo>
                  <a:pt x="20169" y="2418"/>
                </a:lnTo>
                <a:lnTo>
                  <a:pt x="21352" y="3468"/>
                </a:lnTo>
                <a:lnTo>
                  <a:pt x="21600" y="4124"/>
                </a:lnTo>
                <a:lnTo>
                  <a:pt x="20723" y="4961"/>
                </a:lnTo>
                <a:lnTo>
                  <a:pt x="19581" y="5116"/>
                </a:lnTo>
                <a:lnTo>
                  <a:pt x="19753" y="5920"/>
                </a:lnTo>
                <a:lnTo>
                  <a:pt x="19597" y="6441"/>
                </a:lnTo>
                <a:lnTo>
                  <a:pt x="18915" y="6224"/>
                </a:lnTo>
                <a:lnTo>
                  <a:pt x="17946" y="6218"/>
                </a:lnTo>
                <a:lnTo>
                  <a:pt x="17901" y="6737"/>
                </a:lnTo>
                <a:lnTo>
                  <a:pt x="17286" y="7243"/>
                </a:lnTo>
                <a:lnTo>
                  <a:pt x="16392" y="7162"/>
                </a:lnTo>
                <a:lnTo>
                  <a:pt x="15857" y="7688"/>
                </a:lnTo>
                <a:lnTo>
                  <a:pt x="15233" y="7481"/>
                </a:lnTo>
                <a:lnTo>
                  <a:pt x="14350" y="7725"/>
                </a:lnTo>
                <a:lnTo>
                  <a:pt x="14411" y="8292"/>
                </a:lnTo>
                <a:lnTo>
                  <a:pt x="14406" y="9009"/>
                </a:lnTo>
                <a:lnTo>
                  <a:pt x="13754" y="9466"/>
                </a:lnTo>
                <a:lnTo>
                  <a:pt x="12495" y="9934"/>
                </a:lnTo>
                <a:lnTo>
                  <a:pt x="11582" y="10603"/>
                </a:lnTo>
                <a:lnTo>
                  <a:pt x="11030" y="11204"/>
                </a:lnTo>
                <a:lnTo>
                  <a:pt x="11362" y="12026"/>
                </a:lnTo>
                <a:lnTo>
                  <a:pt x="11328" y="12707"/>
                </a:lnTo>
                <a:lnTo>
                  <a:pt x="10518" y="13935"/>
                </a:lnTo>
                <a:lnTo>
                  <a:pt x="10209" y="15096"/>
                </a:lnTo>
                <a:lnTo>
                  <a:pt x="10156" y="16123"/>
                </a:lnTo>
                <a:lnTo>
                  <a:pt x="10317" y="17036"/>
                </a:lnTo>
                <a:lnTo>
                  <a:pt x="10284" y="18043"/>
                </a:lnTo>
                <a:lnTo>
                  <a:pt x="10139" y="19117"/>
                </a:lnTo>
                <a:lnTo>
                  <a:pt x="10005" y="20354"/>
                </a:lnTo>
                <a:lnTo>
                  <a:pt x="9783" y="21600"/>
                </a:lnTo>
                <a:lnTo>
                  <a:pt x="8958" y="21484"/>
                </a:lnTo>
                <a:lnTo>
                  <a:pt x="8145" y="20629"/>
                </a:lnTo>
                <a:lnTo>
                  <a:pt x="7646" y="19956"/>
                </a:lnTo>
                <a:lnTo>
                  <a:pt x="6671" y="19407"/>
                </a:lnTo>
                <a:lnTo>
                  <a:pt x="6073" y="19763"/>
                </a:lnTo>
                <a:lnTo>
                  <a:pt x="5173" y="19615"/>
                </a:lnTo>
                <a:lnTo>
                  <a:pt x="4987" y="18873"/>
                </a:lnTo>
                <a:lnTo>
                  <a:pt x="4716" y="18126"/>
                </a:lnTo>
                <a:lnTo>
                  <a:pt x="3867" y="18061"/>
                </a:lnTo>
                <a:lnTo>
                  <a:pt x="3262" y="18515"/>
                </a:lnTo>
                <a:lnTo>
                  <a:pt x="2162" y="18237"/>
                </a:lnTo>
                <a:lnTo>
                  <a:pt x="2070" y="17339"/>
                </a:lnTo>
                <a:lnTo>
                  <a:pt x="2416" y="16389"/>
                </a:lnTo>
                <a:lnTo>
                  <a:pt x="1786" y="15827"/>
                </a:lnTo>
                <a:lnTo>
                  <a:pt x="1057" y="15403"/>
                </a:lnTo>
                <a:lnTo>
                  <a:pt x="976" y="14467"/>
                </a:lnTo>
                <a:lnTo>
                  <a:pt x="1366" y="13601"/>
                </a:lnTo>
                <a:lnTo>
                  <a:pt x="2146" y="12912"/>
                </a:lnTo>
                <a:lnTo>
                  <a:pt x="2884" y="13587"/>
                </a:lnTo>
                <a:lnTo>
                  <a:pt x="3978" y="13775"/>
                </a:lnTo>
                <a:lnTo>
                  <a:pt x="3443" y="12947"/>
                </a:lnTo>
                <a:lnTo>
                  <a:pt x="3290" y="12032"/>
                </a:lnTo>
                <a:lnTo>
                  <a:pt x="4391" y="11957"/>
                </a:lnTo>
                <a:lnTo>
                  <a:pt x="3591" y="11289"/>
                </a:lnTo>
                <a:lnTo>
                  <a:pt x="3689" y="10609"/>
                </a:lnTo>
                <a:lnTo>
                  <a:pt x="3157" y="10106"/>
                </a:lnTo>
                <a:lnTo>
                  <a:pt x="2636" y="9510"/>
                </a:lnTo>
                <a:lnTo>
                  <a:pt x="2455" y="8644"/>
                </a:lnTo>
                <a:lnTo>
                  <a:pt x="2001" y="8027"/>
                </a:lnTo>
                <a:lnTo>
                  <a:pt x="945" y="8297"/>
                </a:lnTo>
                <a:lnTo>
                  <a:pt x="193" y="8154"/>
                </a:lnTo>
                <a:lnTo>
                  <a:pt x="0" y="7330"/>
                </a:lnTo>
                <a:lnTo>
                  <a:pt x="624" y="6110"/>
                </a:lnTo>
                <a:lnTo>
                  <a:pt x="1027" y="5501"/>
                </a:lnTo>
                <a:lnTo>
                  <a:pt x="1838" y="4756"/>
                </a:lnTo>
                <a:lnTo>
                  <a:pt x="2588" y="4133"/>
                </a:lnTo>
                <a:lnTo>
                  <a:pt x="3339" y="3654"/>
                </a:lnTo>
                <a:lnTo>
                  <a:pt x="4214" y="3903"/>
                </a:lnTo>
                <a:lnTo>
                  <a:pt x="4520" y="4795"/>
                </a:lnTo>
                <a:lnTo>
                  <a:pt x="5254" y="5298"/>
                </a:lnTo>
                <a:lnTo>
                  <a:pt x="6142" y="5077"/>
                </a:lnTo>
                <a:lnTo>
                  <a:pt x="7093" y="4568"/>
                </a:lnTo>
                <a:lnTo>
                  <a:pt x="8759" y="3638"/>
                </a:lnTo>
                <a:lnTo>
                  <a:pt x="9581" y="3360"/>
                </a:lnTo>
                <a:lnTo>
                  <a:pt x="10386" y="2822"/>
                </a:lnTo>
                <a:lnTo>
                  <a:pt x="10712" y="2275"/>
                </a:lnTo>
                <a:lnTo>
                  <a:pt x="10327" y="1793"/>
                </a:lnTo>
                <a:lnTo>
                  <a:pt x="9969" y="1197"/>
                </a:lnTo>
                <a:lnTo>
                  <a:pt x="10495" y="519"/>
                </a:lnTo>
                <a:lnTo>
                  <a:pt x="11285" y="447"/>
                </a:lnTo>
                <a:lnTo>
                  <a:pt x="12060" y="1228"/>
                </a:lnTo>
                <a:lnTo>
                  <a:pt x="13217" y="1617"/>
                </a:lnTo>
                <a:lnTo>
                  <a:pt x="13924" y="462"/>
                </a:lnTo>
                <a:lnTo>
                  <a:pt x="15533" y="0"/>
                </a:lnTo>
                <a:lnTo>
                  <a:pt x="16921" y="1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3" name="Shape 4842">
            <a:extLst>
              <a:ext uri="{FF2B5EF4-FFF2-40B4-BE49-F238E27FC236}">
                <a16:creationId xmlns:a16="http://schemas.microsoft.com/office/drawing/2014/main" id="{04999192-5F3B-402F-A235-ABEC978C8BB5}"/>
              </a:ext>
            </a:extLst>
          </p:cNvPr>
          <p:cNvSpPr/>
          <p:nvPr/>
        </p:nvSpPr>
        <p:spPr>
          <a:xfrm>
            <a:off x="6555240" y="2955510"/>
            <a:ext cx="23182" cy="46150"/>
          </a:xfrm>
          <a:custGeom>
            <a:avLst/>
            <a:gdLst/>
            <a:ahLst/>
            <a:cxnLst>
              <a:cxn ang="0">
                <a:pos x="wd2" y="hd2"/>
              </a:cxn>
              <a:cxn ang="5400000">
                <a:pos x="wd2" y="hd2"/>
              </a:cxn>
              <a:cxn ang="10800000">
                <a:pos x="wd2" y="hd2"/>
              </a:cxn>
              <a:cxn ang="16200000">
                <a:pos x="wd2" y="hd2"/>
              </a:cxn>
            </a:cxnLst>
            <a:rect l="0" t="0" r="r" b="b"/>
            <a:pathLst>
              <a:path w="21600" h="21600" extrusionOk="0">
                <a:moveTo>
                  <a:pt x="6432" y="5869"/>
                </a:moveTo>
                <a:lnTo>
                  <a:pt x="6818" y="10030"/>
                </a:lnTo>
                <a:lnTo>
                  <a:pt x="0" y="16132"/>
                </a:lnTo>
                <a:lnTo>
                  <a:pt x="2121" y="21600"/>
                </a:lnTo>
                <a:lnTo>
                  <a:pt x="10552" y="20806"/>
                </a:lnTo>
                <a:lnTo>
                  <a:pt x="20319" y="15916"/>
                </a:lnTo>
                <a:lnTo>
                  <a:pt x="21600" y="9720"/>
                </a:lnTo>
                <a:lnTo>
                  <a:pt x="20290" y="3808"/>
                </a:lnTo>
                <a:lnTo>
                  <a:pt x="12701" y="0"/>
                </a:lnTo>
                <a:lnTo>
                  <a:pt x="2483" y="2518"/>
                </a:lnTo>
                <a:lnTo>
                  <a:pt x="6432" y="58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4" name="Shape 4843">
            <a:extLst>
              <a:ext uri="{FF2B5EF4-FFF2-40B4-BE49-F238E27FC236}">
                <a16:creationId xmlns:a16="http://schemas.microsoft.com/office/drawing/2014/main" id="{23503FCF-FF44-446D-8F09-803CDE1ED870}"/>
              </a:ext>
            </a:extLst>
          </p:cNvPr>
          <p:cNvSpPr/>
          <p:nvPr/>
        </p:nvSpPr>
        <p:spPr>
          <a:xfrm>
            <a:off x="6782900" y="2676792"/>
            <a:ext cx="589292" cy="208062"/>
          </a:xfrm>
          <a:custGeom>
            <a:avLst/>
            <a:gdLst/>
            <a:ahLst/>
            <a:cxnLst>
              <a:cxn ang="0">
                <a:pos x="wd2" y="hd2"/>
              </a:cxn>
              <a:cxn ang="5400000">
                <a:pos x="wd2" y="hd2"/>
              </a:cxn>
              <a:cxn ang="10800000">
                <a:pos x="wd2" y="hd2"/>
              </a:cxn>
              <a:cxn ang="16200000">
                <a:pos x="wd2" y="hd2"/>
              </a:cxn>
            </a:cxnLst>
            <a:rect l="0" t="0" r="r" b="b"/>
            <a:pathLst>
              <a:path w="21600" h="21600" extrusionOk="0">
                <a:moveTo>
                  <a:pt x="1571" y="9632"/>
                </a:moveTo>
                <a:lnTo>
                  <a:pt x="1990" y="9226"/>
                </a:lnTo>
                <a:lnTo>
                  <a:pt x="2383" y="10024"/>
                </a:lnTo>
                <a:lnTo>
                  <a:pt x="2818" y="10824"/>
                </a:lnTo>
                <a:lnTo>
                  <a:pt x="2683" y="9961"/>
                </a:lnTo>
                <a:lnTo>
                  <a:pt x="2802" y="8996"/>
                </a:lnTo>
                <a:lnTo>
                  <a:pt x="3149" y="8452"/>
                </a:lnTo>
                <a:lnTo>
                  <a:pt x="3476" y="8374"/>
                </a:lnTo>
                <a:lnTo>
                  <a:pt x="3975" y="8431"/>
                </a:lnTo>
                <a:lnTo>
                  <a:pt x="3786" y="7517"/>
                </a:lnTo>
                <a:lnTo>
                  <a:pt x="3886" y="6615"/>
                </a:lnTo>
                <a:lnTo>
                  <a:pt x="4344" y="6110"/>
                </a:lnTo>
                <a:lnTo>
                  <a:pt x="4703" y="7009"/>
                </a:lnTo>
                <a:lnTo>
                  <a:pt x="5105" y="7182"/>
                </a:lnTo>
                <a:lnTo>
                  <a:pt x="4858" y="5554"/>
                </a:lnTo>
                <a:lnTo>
                  <a:pt x="5048" y="4718"/>
                </a:lnTo>
                <a:lnTo>
                  <a:pt x="5452" y="5115"/>
                </a:lnTo>
                <a:lnTo>
                  <a:pt x="5598" y="4377"/>
                </a:lnTo>
                <a:lnTo>
                  <a:pt x="5336" y="3251"/>
                </a:lnTo>
                <a:lnTo>
                  <a:pt x="5217" y="2471"/>
                </a:lnTo>
                <a:lnTo>
                  <a:pt x="5506" y="1614"/>
                </a:lnTo>
                <a:lnTo>
                  <a:pt x="5909" y="2199"/>
                </a:lnTo>
                <a:lnTo>
                  <a:pt x="6380" y="3621"/>
                </a:lnTo>
                <a:lnTo>
                  <a:pt x="6701" y="2471"/>
                </a:lnTo>
                <a:lnTo>
                  <a:pt x="7162" y="2023"/>
                </a:lnTo>
                <a:lnTo>
                  <a:pt x="7372" y="2471"/>
                </a:lnTo>
                <a:lnTo>
                  <a:pt x="7767" y="2319"/>
                </a:lnTo>
                <a:lnTo>
                  <a:pt x="8059" y="1560"/>
                </a:lnTo>
                <a:lnTo>
                  <a:pt x="8306" y="986"/>
                </a:lnTo>
                <a:lnTo>
                  <a:pt x="8836" y="1222"/>
                </a:lnTo>
                <a:lnTo>
                  <a:pt x="9256" y="1064"/>
                </a:lnTo>
                <a:lnTo>
                  <a:pt x="9594" y="287"/>
                </a:lnTo>
                <a:lnTo>
                  <a:pt x="10106" y="0"/>
                </a:lnTo>
                <a:lnTo>
                  <a:pt x="10650" y="216"/>
                </a:lnTo>
                <a:lnTo>
                  <a:pt x="11038" y="1151"/>
                </a:lnTo>
                <a:lnTo>
                  <a:pt x="11458" y="1160"/>
                </a:lnTo>
                <a:lnTo>
                  <a:pt x="11900" y="1145"/>
                </a:lnTo>
                <a:lnTo>
                  <a:pt x="12197" y="2068"/>
                </a:lnTo>
                <a:lnTo>
                  <a:pt x="12618" y="2134"/>
                </a:lnTo>
                <a:lnTo>
                  <a:pt x="12889" y="1231"/>
                </a:lnTo>
                <a:lnTo>
                  <a:pt x="13267" y="316"/>
                </a:lnTo>
                <a:lnTo>
                  <a:pt x="13712" y="462"/>
                </a:lnTo>
                <a:lnTo>
                  <a:pt x="14063" y="1097"/>
                </a:lnTo>
                <a:lnTo>
                  <a:pt x="14284" y="1895"/>
                </a:lnTo>
                <a:lnTo>
                  <a:pt x="14544" y="2889"/>
                </a:lnTo>
                <a:lnTo>
                  <a:pt x="14925" y="3433"/>
                </a:lnTo>
                <a:lnTo>
                  <a:pt x="15432" y="3164"/>
                </a:lnTo>
                <a:lnTo>
                  <a:pt x="15787" y="2946"/>
                </a:lnTo>
                <a:lnTo>
                  <a:pt x="16138" y="3077"/>
                </a:lnTo>
                <a:lnTo>
                  <a:pt x="16572" y="3854"/>
                </a:lnTo>
                <a:lnTo>
                  <a:pt x="16773" y="4344"/>
                </a:lnTo>
                <a:lnTo>
                  <a:pt x="17220" y="4051"/>
                </a:lnTo>
                <a:lnTo>
                  <a:pt x="17690" y="3902"/>
                </a:lnTo>
                <a:lnTo>
                  <a:pt x="18026" y="4407"/>
                </a:lnTo>
                <a:lnTo>
                  <a:pt x="18346" y="4419"/>
                </a:lnTo>
                <a:lnTo>
                  <a:pt x="18552" y="3344"/>
                </a:lnTo>
                <a:lnTo>
                  <a:pt x="19255" y="2626"/>
                </a:lnTo>
                <a:lnTo>
                  <a:pt x="19845" y="2844"/>
                </a:lnTo>
                <a:lnTo>
                  <a:pt x="20428" y="3268"/>
                </a:lnTo>
                <a:lnTo>
                  <a:pt x="21154" y="3803"/>
                </a:lnTo>
                <a:lnTo>
                  <a:pt x="21577" y="4850"/>
                </a:lnTo>
                <a:lnTo>
                  <a:pt x="21600" y="6887"/>
                </a:lnTo>
                <a:cubicBezTo>
                  <a:pt x="21455" y="7419"/>
                  <a:pt x="21305" y="7938"/>
                  <a:pt x="21148" y="8442"/>
                </a:cubicBezTo>
                <a:cubicBezTo>
                  <a:pt x="20979" y="8985"/>
                  <a:pt x="20803" y="9511"/>
                  <a:pt x="20621" y="10019"/>
                </a:cubicBezTo>
                <a:lnTo>
                  <a:pt x="20086" y="10213"/>
                </a:lnTo>
                <a:lnTo>
                  <a:pt x="19259" y="10539"/>
                </a:lnTo>
                <a:lnTo>
                  <a:pt x="18531" y="10168"/>
                </a:lnTo>
                <a:lnTo>
                  <a:pt x="18062" y="11100"/>
                </a:lnTo>
                <a:lnTo>
                  <a:pt x="17530" y="11668"/>
                </a:lnTo>
                <a:lnTo>
                  <a:pt x="16898" y="11232"/>
                </a:lnTo>
                <a:lnTo>
                  <a:pt x="16522" y="10811"/>
                </a:lnTo>
                <a:lnTo>
                  <a:pt x="15892" y="11608"/>
                </a:lnTo>
                <a:lnTo>
                  <a:pt x="15325" y="11504"/>
                </a:lnTo>
                <a:lnTo>
                  <a:pt x="14808" y="10945"/>
                </a:lnTo>
                <a:lnTo>
                  <a:pt x="14485" y="10352"/>
                </a:lnTo>
                <a:lnTo>
                  <a:pt x="13978" y="9838"/>
                </a:lnTo>
                <a:lnTo>
                  <a:pt x="13471" y="10570"/>
                </a:lnTo>
                <a:lnTo>
                  <a:pt x="12989" y="10478"/>
                </a:lnTo>
                <a:cubicBezTo>
                  <a:pt x="12821" y="10447"/>
                  <a:pt x="12654" y="10405"/>
                  <a:pt x="12486" y="10352"/>
                </a:cubicBezTo>
                <a:cubicBezTo>
                  <a:pt x="12365" y="10313"/>
                  <a:pt x="12243" y="10268"/>
                  <a:pt x="12122" y="10218"/>
                </a:cubicBezTo>
                <a:lnTo>
                  <a:pt x="11812" y="10950"/>
                </a:lnTo>
                <a:lnTo>
                  <a:pt x="11345" y="11165"/>
                </a:lnTo>
                <a:lnTo>
                  <a:pt x="11084" y="10687"/>
                </a:lnTo>
                <a:lnTo>
                  <a:pt x="10719" y="10546"/>
                </a:lnTo>
                <a:lnTo>
                  <a:pt x="10099" y="11350"/>
                </a:lnTo>
                <a:lnTo>
                  <a:pt x="9699" y="10974"/>
                </a:lnTo>
                <a:lnTo>
                  <a:pt x="9214" y="11266"/>
                </a:lnTo>
                <a:lnTo>
                  <a:pt x="9021" y="11912"/>
                </a:lnTo>
                <a:lnTo>
                  <a:pt x="9436" y="12904"/>
                </a:lnTo>
                <a:lnTo>
                  <a:pt x="8971" y="13298"/>
                </a:lnTo>
                <a:lnTo>
                  <a:pt x="8407" y="13797"/>
                </a:lnTo>
                <a:lnTo>
                  <a:pt x="7809" y="14197"/>
                </a:lnTo>
                <a:lnTo>
                  <a:pt x="7621" y="12772"/>
                </a:lnTo>
                <a:lnTo>
                  <a:pt x="7210" y="13755"/>
                </a:lnTo>
                <a:lnTo>
                  <a:pt x="6777" y="14119"/>
                </a:lnTo>
                <a:lnTo>
                  <a:pt x="6901" y="12605"/>
                </a:lnTo>
                <a:lnTo>
                  <a:pt x="6583" y="11986"/>
                </a:lnTo>
                <a:lnTo>
                  <a:pt x="6391" y="12706"/>
                </a:lnTo>
                <a:cubicBezTo>
                  <a:pt x="6452" y="13865"/>
                  <a:pt x="6327" y="15041"/>
                  <a:pt x="6050" y="15912"/>
                </a:cubicBezTo>
                <a:cubicBezTo>
                  <a:pt x="5921" y="16318"/>
                  <a:pt x="5763" y="16641"/>
                  <a:pt x="5586" y="16859"/>
                </a:cubicBezTo>
                <a:lnTo>
                  <a:pt x="5199" y="16620"/>
                </a:lnTo>
                <a:lnTo>
                  <a:pt x="5013" y="15186"/>
                </a:lnTo>
                <a:lnTo>
                  <a:pt x="4630" y="15228"/>
                </a:lnTo>
                <a:lnTo>
                  <a:pt x="4634" y="16387"/>
                </a:lnTo>
                <a:lnTo>
                  <a:pt x="4275" y="17782"/>
                </a:lnTo>
                <a:lnTo>
                  <a:pt x="4076" y="18400"/>
                </a:lnTo>
                <a:lnTo>
                  <a:pt x="3833" y="17603"/>
                </a:lnTo>
                <a:lnTo>
                  <a:pt x="3753" y="16390"/>
                </a:lnTo>
                <a:lnTo>
                  <a:pt x="3497" y="16969"/>
                </a:lnTo>
                <a:lnTo>
                  <a:pt x="3397" y="18344"/>
                </a:lnTo>
                <a:cubicBezTo>
                  <a:pt x="3455" y="18766"/>
                  <a:pt x="3390" y="19244"/>
                  <a:pt x="3247" y="19446"/>
                </a:cubicBezTo>
                <a:cubicBezTo>
                  <a:pt x="3107" y="19643"/>
                  <a:pt x="2938" y="19514"/>
                  <a:pt x="2852" y="19144"/>
                </a:cubicBezTo>
                <a:lnTo>
                  <a:pt x="2916" y="17973"/>
                </a:lnTo>
                <a:lnTo>
                  <a:pt x="2657" y="17448"/>
                </a:lnTo>
                <a:lnTo>
                  <a:pt x="2523" y="18529"/>
                </a:lnTo>
                <a:lnTo>
                  <a:pt x="2469" y="20250"/>
                </a:lnTo>
                <a:lnTo>
                  <a:pt x="2327" y="20982"/>
                </a:lnTo>
                <a:lnTo>
                  <a:pt x="1915" y="21600"/>
                </a:lnTo>
                <a:lnTo>
                  <a:pt x="1570" y="20259"/>
                </a:lnTo>
                <a:cubicBezTo>
                  <a:pt x="1389" y="19643"/>
                  <a:pt x="1211" y="19020"/>
                  <a:pt x="1036" y="18389"/>
                </a:cubicBezTo>
                <a:cubicBezTo>
                  <a:pt x="937" y="18032"/>
                  <a:pt x="840" y="17672"/>
                  <a:pt x="743" y="17310"/>
                </a:cubicBezTo>
                <a:lnTo>
                  <a:pt x="528" y="15939"/>
                </a:lnTo>
                <a:lnTo>
                  <a:pt x="139" y="15019"/>
                </a:lnTo>
                <a:lnTo>
                  <a:pt x="0" y="14060"/>
                </a:lnTo>
                <a:lnTo>
                  <a:pt x="278" y="13507"/>
                </a:lnTo>
                <a:lnTo>
                  <a:pt x="752" y="13815"/>
                </a:lnTo>
                <a:lnTo>
                  <a:pt x="1077" y="13385"/>
                </a:lnTo>
                <a:lnTo>
                  <a:pt x="751" y="12503"/>
                </a:lnTo>
                <a:lnTo>
                  <a:pt x="369" y="12091"/>
                </a:lnTo>
                <a:lnTo>
                  <a:pt x="30" y="11353"/>
                </a:lnTo>
                <a:lnTo>
                  <a:pt x="68" y="10316"/>
                </a:lnTo>
                <a:lnTo>
                  <a:pt x="576" y="10422"/>
                </a:lnTo>
                <a:lnTo>
                  <a:pt x="1157" y="10801"/>
                </a:lnTo>
                <a:lnTo>
                  <a:pt x="1571" y="96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5" name="Shape 4844">
            <a:extLst>
              <a:ext uri="{FF2B5EF4-FFF2-40B4-BE49-F238E27FC236}">
                <a16:creationId xmlns:a16="http://schemas.microsoft.com/office/drawing/2014/main" id="{EA05F874-ADF9-4D37-B006-555D5573CB9C}"/>
              </a:ext>
            </a:extLst>
          </p:cNvPr>
          <p:cNvSpPr/>
          <p:nvPr/>
        </p:nvSpPr>
        <p:spPr>
          <a:xfrm>
            <a:off x="4908614" y="3624308"/>
            <a:ext cx="242340" cy="200514"/>
          </a:xfrm>
          <a:custGeom>
            <a:avLst/>
            <a:gdLst/>
            <a:ahLst/>
            <a:cxnLst>
              <a:cxn ang="0">
                <a:pos x="wd2" y="hd2"/>
              </a:cxn>
              <a:cxn ang="5400000">
                <a:pos x="wd2" y="hd2"/>
              </a:cxn>
              <a:cxn ang="10800000">
                <a:pos x="wd2" y="hd2"/>
              </a:cxn>
              <a:cxn ang="16200000">
                <a:pos x="wd2" y="hd2"/>
              </a:cxn>
            </a:cxnLst>
            <a:rect l="0" t="0" r="r" b="b"/>
            <a:pathLst>
              <a:path w="21600" h="21600" extrusionOk="0">
                <a:moveTo>
                  <a:pt x="1300" y="1285"/>
                </a:moveTo>
                <a:lnTo>
                  <a:pt x="3044" y="281"/>
                </a:lnTo>
                <a:lnTo>
                  <a:pt x="4878" y="0"/>
                </a:lnTo>
                <a:lnTo>
                  <a:pt x="5969" y="349"/>
                </a:lnTo>
                <a:lnTo>
                  <a:pt x="7046" y="1366"/>
                </a:lnTo>
                <a:lnTo>
                  <a:pt x="8402" y="1847"/>
                </a:lnTo>
                <a:lnTo>
                  <a:pt x="9114" y="2632"/>
                </a:lnTo>
                <a:lnTo>
                  <a:pt x="10294" y="3906"/>
                </a:lnTo>
                <a:lnTo>
                  <a:pt x="11140" y="5186"/>
                </a:lnTo>
                <a:lnTo>
                  <a:pt x="12157" y="6014"/>
                </a:lnTo>
                <a:lnTo>
                  <a:pt x="13305" y="7136"/>
                </a:lnTo>
                <a:lnTo>
                  <a:pt x="14382" y="6537"/>
                </a:lnTo>
                <a:lnTo>
                  <a:pt x="15655" y="6516"/>
                </a:lnTo>
                <a:lnTo>
                  <a:pt x="16276" y="8487"/>
                </a:lnTo>
                <a:lnTo>
                  <a:pt x="16817" y="9978"/>
                </a:lnTo>
                <a:lnTo>
                  <a:pt x="18187" y="10440"/>
                </a:lnTo>
                <a:lnTo>
                  <a:pt x="19372" y="11414"/>
                </a:lnTo>
                <a:lnTo>
                  <a:pt x="18780" y="12449"/>
                </a:lnTo>
                <a:lnTo>
                  <a:pt x="18430" y="13900"/>
                </a:lnTo>
                <a:lnTo>
                  <a:pt x="19672" y="13751"/>
                </a:lnTo>
                <a:lnTo>
                  <a:pt x="20999" y="14045"/>
                </a:lnTo>
                <a:lnTo>
                  <a:pt x="21600" y="15428"/>
                </a:lnTo>
                <a:lnTo>
                  <a:pt x="21543" y="16529"/>
                </a:lnTo>
                <a:lnTo>
                  <a:pt x="19885" y="16811"/>
                </a:lnTo>
                <a:lnTo>
                  <a:pt x="17914" y="16752"/>
                </a:lnTo>
                <a:lnTo>
                  <a:pt x="16937" y="17927"/>
                </a:lnTo>
                <a:lnTo>
                  <a:pt x="14883" y="19449"/>
                </a:lnTo>
                <a:lnTo>
                  <a:pt x="13646" y="20351"/>
                </a:lnTo>
                <a:lnTo>
                  <a:pt x="11783" y="21268"/>
                </a:lnTo>
                <a:lnTo>
                  <a:pt x="9812" y="21600"/>
                </a:lnTo>
                <a:lnTo>
                  <a:pt x="9425" y="20373"/>
                </a:lnTo>
                <a:lnTo>
                  <a:pt x="8613" y="19758"/>
                </a:lnTo>
                <a:lnTo>
                  <a:pt x="7066" y="19049"/>
                </a:lnTo>
                <a:lnTo>
                  <a:pt x="7379" y="17759"/>
                </a:lnTo>
                <a:lnTo>
                  <a:pt x="7075" y="16832"/>
                </a:lnTo>
                <a:lnTo>
                  <a:pt x="5881" y="16931"/>
                </a:lnTo>
                <a:lnTo>
                  <a:pt x="5317" y="15971"/>
                </a:lnTo>
                <a:lnTo>
                  <a:pt x="5320" y="14625"/>
                </a:lnTo>
                <a:lnTo>
                  <a:pt x="4687" y="14203"/>
                </a:lnTo>
                <a:lnTo>
                  <a:pt x="3639" y="12908"/>
                </a:lnTo>
                <a:lnTo>
                  <a:pt x="3052" y="11163"/>
                </a:lnTo>
                <a:lnTo>
                  <a:pt x="2981" y="9504"/>
                </a:lnTo>
                <a:lnTo>
                  <a:pt x="2480" y="8305"/>
                </a:lnTo>
                <a:lnTo>
                  <a:pt x="1252" y="8171"/>
                </a:lnTo>
                <a:lnTo>
                  <a:pt x="0" y="6327"/>
                </a:lnTo>
                <a:lnTo>
                  <a:pt x="685" y="4397"/>
                </a:lnTo>
                <a:lnTo>
                  <a:pt x="437" y="2608"/>
                </a:lnTo>
                <a:lnTo>
                  <a:pt x="1300" y="12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7" name="Shape 4845">
            <a:extLst>
              <a:ext uri="{FF2B5EF4-FFF2-40B4-BE49-F238E27FC236}">
                <a16:creationId xmlns:a16="http://schemas.microsoft.com/office/drawing/2014/main" id="{1199D5EC-F78F-4D4F-88B8-F0A809AE44F0}"/>
              </a:ext>
            </a:extLst>
          </p:cNvPr>
          <p:cNvSpPr/>
          <p:nvPr/>
        </p:nvSpPr>
        <p:spPr>
          <a:xfrm>
            <a:off x="3980486" y="4191023"/>
            <a:ext cx="435768" cy="473948"/>
          </a:xfrm>
          <a:custGeom>
            <a:avLst/>
            <a:gdLst/>
            <a:ahLst/>
            <a:cxnLst>
              <a:cxn ang="0">
                <a:pos x="wd2" y="hd2"/>
              </a:cxn>
              <a:cxn ang="5400000">
                <a:pos x="wd2" y="hd2"/>
              </a:cxn>
              <a:cxn ang="10800000">
                <a:pos x="wd2" y="hd2"/>
              </a:cxn>
              <a:cxn ang="16200000">
                <a:pos x="wd2" y="hd2"/>
              </a:cxn>
            </a:cxnLst>
            <a:rect l="0" t="0" r="r" b="b"/>
            <a:pathLst>
              <a:path w="21600" h="21600" extrusionOk="0">
                <a:moveTo>
                  <a:pt x="14034" y="644"/>
                </a:moveTo>
                <a:lnTo>
                  <a:pt x="12970" y="1015"/>
                </a:lnTo>
                <a:lnTo>
                  <a:pt x="12295" y="1034"/>
                </a:lnTo>
                <a:lnTo>
                  <a:pt x="12170" y="1557"/>
                </a:lnTo>
                <a:lnTo>
                  <a:pt x="12109" y="2252"/>
                </a:lnTo>
                <a:lnTo>
                  <a:pt x="11493" y="2628"/>
                </a:lnTo>
                <a:lnTo>
                  <a:pt x="11064" y="2366"/>
                </a:lnTo>
                <a:lnTo>
                  <a:pt x="10571" y="1950"/>
                </a:lnTo>
                <a:lnTo>
                  <a:pt x="9950" y="1959"/>
                </a:lnTo>
                <a:lnTo>
                  <a:pt x="9613" y="2534"/>
                </a:lnTo>
                <a:lnTo>
                  <a:pt x="9298" y="2947"/>
                </a:lnTo>
                <a:lnTo>
                  <a:pt x="9385" y="3327"/>
                </a:lnTo>
                <a:lnTo>
                  <a:pt x="9396" y="3861"/>
                </a:lnTo>
                <a:lnTo>
                  <a:pt x="8895" y="4241"/>
                </a:lnTo>
                <a:lnTo>
                  <a:pt x="8310" y="3949"/>
                </a:lnTo>
                <a:lnTo>
                  <a:pt x="7528" y="4324"/>
                </a:lnTo>
                <a:lnTo>
                  <a:pt x="7141" y="4622"/>
                </a:lnTo>
                <a:lnTo>
                  <a:pt x="6661" y="4619"/>
                </a:lnTo>
                <a:lnTo>
                  <a:pt x="6210" y="4072"/>
                </a:lnTo>
                <a:cubicBezTo>
                  <a:pt x="6094" y="3800"/>
                  <a:pt x="5961" y="3534"/>
                  <a:pt x="5810" y="3276"/>
                </a:cubicBezTo>
                <a:cubicBezTo>
                  <a:pt x="5676" y="3046"/>
                  <a:pt x="5528" y="2822"/>
                  <a:pt x="5367" y="2606"/>
                </a:cubicBezTo>
                <a:lnTo>
                  <a:pt x="4844" y="2834"/>
                </a:lnTo>
                <a:lnTo>
                  <a:pt x="4243" y="3010"/>
                </a:lnTo>
                <a:lnTo>
                  <a:pt x="3876" y="2887"/>
                </a:lnTo>
                <a:lnTo>
                  <a:pt x="2949" y="2586"/>
                </a:lnTo>
                <a:lnTo>
                  <a:pt x="2192" y="2041"/>
                </a:lnTo>
                <a:lnTo>
                  <a:pt x="1329" y="2336"/>
                </a:lnTo>
                <a:lnTo>
                  <a:pt x="727" y="2961"/>
                </a:lnTo>
                <a:lnTo>
                  <a:pt x="612" y="3300"/>
                </a:lnTo>
                <a:lnTo>
                  <a:pt x="990" y="3698"/>
                </a:lnTo>
                <a:lnTo>
                  <a:pt x="1451" y="4251"/>
                </a:lnTo>
                <a:lnTo>
                  <a:pt x="1835" y="4518"/>
                </a:lnTo>
                <a:lnTo>
                  <a:pt x="2571" y="4662"/>
                </a:lnTo>
                <a:lnTo>
                  <a:pt x="3105" y="5377"/>
                </a:lnTo>
                <a:lnTo>
                  <a:pt x="2825" y="6075"/>
                </a:lnTo>
                <a:lnTo>
                  <a:pt x="2226" y="6133"/>
                </a:lnTo>
                <a:lnTo>
                  <a:pt x="1486" y="5664"/>
                </a:lnTo>
                <a:lnTo>
                  <a:pt x="943" y="5398"/>
                </a:lnTo>
                <a:lnTo>
                  <a:pt x="746" y="5873"/>
                </a:lnTo>
                <a:lnTo>
                  <a:pt x="848" y="6317"/>
                </a:lnTo>
                <a:lnTo>
                  <a:pt x="548" y="6733"/>
                </a:lnTo>
                <a:lnTo>
                  <a:pt x="0" y="7314"/>
                </a:lnTo>
                <a:lnTo>
                  <a:pt x="403" y="7691"/>
                </a:lnTo>
                <a:lnTo>
                  <a:pt x="1021" y="7848"/>
                </a:lnTo>
                <a:lnTo>
                  <a:pt x="1754" y="7974"/>
                </a:lnTo>
                <a:lnTo>
                  <a:pt x="2439" y="8428"/>
                </a:lnTo>
                <a:lnTo>
                  <a:pt x="2830" y="9043"/>
                </a:lnTo>
                <a:lnTo>
                  <a:pt x="3044" y="9483"/>
                </a:lnTo>
                <a:lnTo>
                  <a:pt x="2578" y="10105"/>
                </a:lnTo>
                <a:lnTo>
                  <a:pt x="2112" y="10740"/>
                </a:lnTo>
                <a:lnTo>
                  <a:pt x="1748" y="11478"/>
                </a:lnTo>
                <a:lnTo>
                  <a:pt x="1647" y="12120"/>
                </a:lnTo>
                <a:lnTo>
                  <a:pt x="2120" y="12550"/>
                </a:lnTo>
                <a:lnTo>
                  <a:pt x="2697" y="12917"/>
                </a:lnTo>
                <a:lnTo>
                  <a:pt x="3201" y="13422"/>
                </a:lnTo>
                <a:lnTo>
                  <a:pt x="3383" y="13820"/>
                </a:lnTo>
                <a:lnTo>
                  <a:pt x="3140" y="14459"/>
                </a:lnTo>
                <a:lnTo>
                  <a:pt x="2801" y="14957"/>
                </a:lnTo>
                <a:lnTo>
                  <a:pt x="2193" y="15232"/>
                </a:lnTo>
                <a:lnTo>
                  <a:pt x="3370" y="16270"/>
                </a:lnTo>
                <a:lnTo>
                  <a:pt x="4074" y="16611"/>
                </a:lnTo>
                <a:lnTo>
                  <a:pt x="4655" y="16569"/>
                </a:lnTo>
                <a:lnTo>
                  <a:pt x="5122" y="16669"/>
                </a:lnTo>
                <a:lnTo>
                  <a:pt x="5495" y="16835"/>
                </a:lnTo>
                <a:lnTo>
                  <a:pt x="5965" y="16767"/>
                </a:lnTo>
                <a:lnTo>
                  <a:pt x="6787" y="16860"/>
                </a:lnTo>
                <a:lnTo>
                  <a:pt x="7343" y="16637"/>
                </a:lnTo>
                <a:lnTo>
                  <a:pt x="7953" y="16671"/>
                </a:lnTo>
                <a:cubicBezTo>
                  <a:pt x="8119" y="16823"/>
                  <a:pt x="8252" y="17002"/>
                  <a:pt x="8345" y="17199"/>
                </a:cubicBezTo>
                <a:cubicBezTo>
                  <a:pt x="8485" y="17497"/>
                  <a:pt x="8529" y="17826"/>
                  <a:pt x="8471" y="18147"/>
                </a:cubicBezTo>
                <a:lnTo>
                  <a:pt x="9058" y="18223"/>
                </a:lnTo>
                <a:lnTo>
                  <a:pt x="9311" y="18740"/>
                </a:lnTo>
                <a:lnTo>
                  <a:pt x="9351" y="19381"/>
                </a:lnTo>
                <a:lnTo>
                  <a:pt x="9431" y="20037"/>
                </a:lnTo>
                <a:lnTo>
                  <a:pt x="9620" y="20552"/>
                </a:lnTo>
                <a:lnTo>
                  <a:pt x="10281" y="20662"/>
                </a:lnTo>
                <a:lnTo>
                  <a:pt x="10840" y="20559"/>
                </a:lnTo>
                <a:lnTo>
                  <a:pt x="10936" y="21094"/>
                </a:lnTo>
                <a:lnTo>
                  <a:pt x="10555" y="21575"/>
                </a:lnTo>
                <a:lnTo>
                  <a:pt x="11551" y="21600"/>
                </a:lnTo>
                <a:lnTo>
                  <a:pt x="12779" y="20910"/>
                </a:lnTo>
                <a:lnTo>
                  <a:pt x="13211" y="20451"/>
                </a:lnTo>
                <a:lnTo>
                  <a:pt x="14113" y="20397"/>
                </a:lnTo>
                <a:lnTo>
                  <a:pt x="15087" y="20198"/>
                </a:lnTo>
                <a:lnTo>
                  <a:pt x="15843" y="19734"/>
                </a:lnTo>
                <a:lnTo>
                  <a:pt x="16123" y="19120"/>
                </a:lnTo>
                <a:lnTo>
                  <a:pt x="16586" y="18374"/>
                </a:lnTo>
                <a:lnTo>
                  <a:pt x="16717" y="17870"/>
                </a:lnTo>
                <a:cubicBezTo>
                  <a:pt x="16512" y="17849"/>
                  <a:pt x="16306" y="17832"/>
                  <a:pt x="16099" y="17819"/>
                </a:cubicBezTo>
                <a:cubicBezTo>
                  <a:pt x="15695" y="17794"/>
                  <a:pt x="15290" y="17785"/>
                  <a:pt x="14884" y="17791"/>
                </a:cubicBezTo>
                <a:lnTo>
                  <a:pt x="15022" y="17159"/>
                </a:lnTo>
                <a:lnTo>
                  <a:pt x="15252" y="16643"/>
                </a:lnTo>
                <a:lnTo>
                  <a:pt x="14707" y="16135"/>
                </a:lnTo>
                <a:lnTo>
                  <a:pt x="14113" y="15477"/>
                </a:lnTo>
                <a:lnTo>
                  <a:pt x="13421" y="15065"/>
                </a:lnTo>
                <a:lnTo>
                  <a:pt x="13511" y="14477"/>
                </a:lnTo>
                <a:lnTo>
                  <a:pt x="13937" y="13877"/>
                </a:lnTo>
                <a:lnTo>
                  <a:pt x="14102" y="13534"/>
                </a:lnTo>
                <a:lnTo>
                  <a:pt x="14601" y="12791"/>
                </a:lnTo>
                <a:lnTo>
                  <a:pt x="14563" y="12215"/>
                </a:lnTo>
                <a:lnTo>
                  <a:pt x="14251" y="11625"/>
                </a:lnTo>
                <a:lnTo>
                  <a:pt x="13672" y="11184"/>
                </a:lnTo>
                <a:lnTo>
                  <a:pt x="13894" y="10562"/>
                </a:lnTo>
                <a:lnTo>
                  <a:pt x="14457" y="10384"/>
                </a:lnTo>
                <a:lnTo>
                  <a:pt x="14894" y="9871"/>
                </a:lnTo>
                <a:lnTo>
                  <a:pt x="15478" y="9463"/>
                </a:lnTo>
                <a:lnTo>
                  <a:pt x="16418" y="9519"/>
                </a:lnTo>
                <a:lnTo>
                  <a:pt x="17574" y="9488"/>
                </a:lnTo>
                <a:lnTo>
                  <a:pt x="18465" y="9116"/>
                </a:lnTo>
                <a:lnTo>
                  <a:pt x="19097" y="8349"/>
                </a:lnTo>
                <a:lnTo>
                  <a:pt x="19404" y="7387"/>
                </a:lnTo>
                <a:lnTo>
                  <a:pt x="19647" y="6564"/>
                </a:lnTo>
                <a:lnTo>
                  <a:pt x="19648" y="5747"/>
                </a:lnTo>
                <a:lnTo>
                  <a:pt x="20640" y="5218"/>
                </a:lnTo>
                <a:lnTo>
                  <a:pt x="21296" y="4749"/>
                </a:lnTo>
                <a:lnTo>
                  <a:pt x="21600" y="4123"/>
                </a:lnTo>
                <a:lnTo>
                  <a:pt x="21545" y="3399"/>
                </a:lnTo>
                <a:lnTo>
                  <a:pt x="21557" y="2444"/>
                </a:lnTo>
                <a:lnTo>
                  <a:pt x="21400" y="940"/>
                </a:lnTo>
                <a:lnTo>
                  <a:pt x="20616" y="1008"/>
                </a:lnTo>
                <a:lnTo>
                  <a:pt x="19379" y="1516"/>
                </a:lnTo>
                <a:lnTo>
                  <a:pt x="18880" y="1655"/>
                </a:lnTo>
                <a:lnTo>
                  <a:pt x="18086" y="1490"/>
                </a:lnTo>
                <a:lnTo>
                  <a:pt x="16952" y="1223"/>
                </a:lnTo>
                <a:lnTo>
                  <a:pt x="15562" y="422"/>
                </a:lnTo>
                <a:lnTo>
                  <a:pt x="14870" y="0"/>
                </a:lnTo>
                <a:lnTo>
                  <a:pt x="14523" y="393"/>
                </a:lnTo>
                <a:lnTo>
                  <a:pt x="14034" y="64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8" name="Shape 4846">
            <a:extLst>
              <a:ext uri="{FF2B5EF4-FFF2-40B4-BE49-F238E27FC236}">
                <a16:creationId xmlns:a16="http://schemas.microsoft.com/office/drawing/2014/main" id="{D6B70687-E7F3-4DE5-9D17-45BC7BB631ED}"/>
              </a:ext>
            </a:extLst>
          </p:cNvPr>
          <p:cNvSpPr/>
          <p:nvPr/>
        </p:nvSpPr>
        <p:spPr>
          <a:xfrm>
            <a:off x="4247106" y="4163507"/>
            <a:ext cx="490590" cy="473420"/>
          </a:xfrm>
          <a:custGeom>
            <a:avLst/>
            <a:gdLst/>
            <a:ahLst/>
            <a:cxnLst>
              <a:cxn ang="0">
                <a:pos x="wd2" y="hd2"/>
              </a:cxn>
              <a:cxn ang="5400000">
                <a:pos x="wd2" y="hd2"/>
              </a:cxn>
              <a:cxn ang="10800000">
                <a:pos x="wd2" y="hd2"/>
              </a:cxn>
              <a:cxn ang="16200000">
                <a:pos x="wd2" y="hd2"/>
              </a:cxn>
            </a:cxnLst>
            <a:rect l="0" t="0" r="r" b="b"/>
            <a:pathLst>
              <a:path w="21600" h="21600" extrusionOk="0">
                <a:moveTo>
                  <a:pt x="14945" y="3432"/>
                </a:moveTo>
                <a:lnTo>
                  <a:pt x="15095" y="4388"/>
                </a:lnTo>
                <a:lnTo>
                  <a:pt x="15117" y="5125"/>
                </a:lnTo>
                <a:lnTo>
                  <a:pt x="15640" y="5271"/>
                </a:lnTo>
                <a:lnTo>
                  <a:pt x="16072" y="4826"/>
                </a:lnTo>
                <a:lnTo>
                  <a:pt x="16579" y="5503"/>
                </a:lnTo>
                <a:lnTo>
                  <a:pt x="16522" y="6216"/>
                </a:lnTo>
                <a:lnTo>
                  <a:pt x="17265" y="6169"/>
                </a:lnTo>
                <a:lnTo>
                  <a:pt x="17838" y="5963"/>
                </a:lnTo>
                <a:lnTo>
                  <a:pt x="18222" y="6711"/>
                </a:lnTo>
                <a:lnTo>
                  <a:pt x="18539" y="7563"/>
                </a:lnTo>
                <a:lnTo>
                  <a:pt x="19117" y="8388"/>
                </a:lnTo>
                <a:lnTo>
                  <a:pt x="19140" y="8864"/>
                </a:lnTo>
                <a:lnTo>
                  <a:pt x="18492" y="9450"/>
                </a:lnTo>
                <a:lnTo>
                  <a:pt x="17942" y="9992"/>
                </a:lnTo>
                <a:lnTo>
                  <a:pt x="17350" y="10506"/>
                </a:lnTo>
                <a:lnTo>
                  <a:pt x="17225" y="11271"/>
                </a:lnTo>
                <a:lnTo>
                  <a:pt x="18065" y="12009"/>
                </a:lnTo>
                <a:lnTo>
                  <a:pt x="18402" y="12612"/>
                </a:lnTo>
                <a:lnTo>
                  <a:pt x="18666" y="13675"/>
                </a:lnTo>
                <a:lnTo>
                  <a:pt x="19171" y="13890"/>
                </a:lnTo>
                <a:lnTo>
                  <a:pt x="19918" y="13910"/>
                </a:lnTo>
                <a:lnTo>
                  <a:pt x="20184" y="14178"/>
                </a:lnTo>
                <a:lnTo>
                  <a:pt x="20208" y="15016"/>
                </a:lnTo>
                <a:lnTo>
                  <a:pt x="20464" y="15874"/>
                </a:lnTo>
                <a:lnTo>
                  <a:pt x="21029" y="16550"/>
                </a:lnTo>
                <a:lnTo>
                  <a:pt x="21414" y="16972"/>
                </a:lnTo>
                <a:lnTo>
                  <a:pt x="21600" y="17443"/>
                </a:lnTo>
                <a:lnTo>
                  <a:pt x="20830" y="17350"/>
                </a:lnTo>
                <a:lnTo>
                  <a:pt x="20245" y="17627"/>
                </a:lnTo>
                <a:lnTo>
                  <a:pt x="19796" y="18035"/>
                </a:lnTo>
                <a:lnTo>
                  <a:pt x="18905" y="18153"/>
                </a:lnTo>
                <a:lnTo>
                  <a:pt x="18165" y="18100"/>
                </a:lnTo>
                <a:lnTo>
                  <a:pt x="17333" y="17993"/>
                </a:lnTo>
                <a:lnTo>
                  <a:pt x="16688" y="18097"/>
                </a:lnTo>
                <a:lnTo>
                  <a:pt x="16178" y="18663"/>
                </a:lnTo>
                <a:lnTo>
                  <a:pt x="16097" y="19184"/>
                </a:lnTo>
                <a:lnTo>
                  <a:pt x="16163" y="19862"/>
                </a:lnTo>
                <a:lnTo>
                  <a:pt x="15952" y="20567"/>
                </a:lnTo>
                <a:lnTo>
                  <a:pt x="15611" y="21038"/>
                </a:lnTo>
                <a:lnTo>
                  <a:pt x="15023" y="21159"/>
                </a:lnTo>
                <a:lnTo>
                  <a:pt x="14197" y="21494"/>
                </a:lnTo>
                <a:lnTo>
                  <a:pt x="13426" y="21578"/>
                </a:lnTo>
                <a:lnTo>
                  <a:pt x="12663" y="21600"/>
                </a:lnTo>
                <a:lnTo>
                  <a:pt x="12779" y="21008"/>
                </a:lnTo>
                <a:lnTo>
                  <a:pt x="12656" y="20214"/>
                </a:lnTo>
                <a:lnTo>
                  <a:pt x="12308" y="19824"/>
                </a:lnTo>
                <a:lnTo>
                  <a:pt x="11669" y="19564"/>
                </a:lnTo>
                <a:lnTo>
                  <a:pt x="11180" y="19355"/>
                </a:lnTo>
                <a:lnTo>
                  <a:pt x="10577" y="18966"/>
                </a:lnTo>
                <a:lnTo>
                  <a:pt x="10136" y="18600"/>
                </a:lnTo>
                <a:lnTo>
                  <a:pt x="9019" y="18152"/>
                </a:lnTo>
                <a:lnTo>
                  <a:pt x="8508" y="17908"/>
                </a:lnTo>
                <a:lnTo>
                  <a:pt x="7873" y="18446"/>
                </a:lnTo>
                <a:lnTo>
                  <a:pt x="7262" y="18994"/>
                </a:lnTo>
                <a:lnTo>
                  <a:pt x="6597" y="18860"/>
                </a:lnTo>
                <a:lnTo>
                  <a:pt x="6474" y="18235"/>
                </a:lnTo>
                <a:lnTo>
                  <a:pt x="6290" y="17563"/>
                </a:lnTo>
                <a:lnTo>
                  <a:pt x="5843" y="17597"/>
                </a:lnTo>
                <a:lnTo>
                  <a:pt x="5503" y="18096"/>
                </a:lnTo>
                <a:lnTo>
                  <a:pt x="5091" y="18533"/>
                </a:lnTo>
                <a:lnTo>
                  <a:pt x="4411" y="18348"/>
                </a:lnTo>
                <a:lnTo>
                  <a:pt x="4043" y="17718"/>
                </a:lnTo>
                <a:lnTo>
                  <a:pt x="3316" y="17559"/>
                </a:lnTo>
                <a:lnTo>
                  <a:pt x="2796" y="17695"/>
                </a:lnTo>
                <a:lnTo>
                  <a:pt x="2187" y="17957"/>
                </a:lnTo>
                <a:lnTo>
                  <a:pt x="1592" y="18045"/>
                </a:lnTo>
                <a:lnTo>
                  <a:pt x="742" y="16846"/>
                </a:lnTo>
                <a:lnTo>
                  <a:pt x="0" y="16494"/>
                </a:lnTo>
                <a:lnTo>
                  <a:pt x="114" y="15634"/>
                </a:lnTo>
                <a:lnTo>
                  <a:pt x="1134" y="13974"/>
                </a:lnTo>
                <a:lnTo>
                  <a:pt x="1037" y="13338"/>
                </a:lnTo>
                <a:lnTo>
                  <a:pt x="648" y="12850"/>
                </a:lnTo>
                <a:lnTo>
                  <a:pt x="270" y="12562"/>
                </a:lnTo>
                <a:lnTo>
                  <a:pt x="465" y="11704"/>
                </a:lnTo>
                <a:lnTo>
                  <a:pt x="1045" y="11564"/>
                </a:lnTo>
                <a:lnTo>
                  <a:pt x="1380" y="10952"/>
                </a:lnTo>
                <a:lnTo>
                  <a:pt x="2027" y="10566"/>
                </a:lnTo>
                <a:lnTo>
                  <a:pt x="3706" y="10596"/>
                </a:lnTo>
                <a:lnTo>
                  <a:pt x="4534" y="10256"/>
                </a:lnTo>
                <a:lnTo>
                  <a:pt x="5113" y="9370"/>
                </a:lnTo>
                <a:lnTo>
                  <a:pt x="5614" y="7867"/>
                </a:lnTo>
                <a:lnTo>
                  <a:pt x="5600" y="6823"/>
                </a:lnTo>
                <a:lnTo>
                  <a:pt x="7074" y="5950"/>
                </a:lnTo>
                <a:lnTo>
                  <a:pt x="7262" y="5363"/>
                </a:lnTo>
                <a:lnTo>
                  <a:pt x="7286" y="3657"/>
                </a:lnTo>
                <a:lnTo>
                  <a:pt x="7166" y="2157"/>
                </a:lnTo>
                <a:lnTo>
                  <a:pt x="8143" y="2072"/>
                </a:lnTo>
                <a:lnTo>
                  <a:pt x="8852" y="1620"/>
                </a:lnTo>
                <a:lnTo>
                  <a:pt x="9180" y="1194"/>
                </a:lnTo>
                <a:lnTo>
                  <a:pt x="9236" y="759"/>
                </a:lnTo>
                <a:lnTo>
                  <a:pt x="9725" y="117"/>
                </a:lnTo>
                <a:lnTo>
                  <a:pt x="10217" y="0"/>
                </a:lnTo>
                <a:lnTo>
                  <a:pt x="11083" y="430"/>
                </a:lnTo>
                <a:lnTo>
                  <a:pt x="11899" y="1336"/>
                </a:lnTo>
                <a:lnTo>
                  <a:pt x="12655" y="2095"/>
                </a:lnTo>
                <a:lnTo>
                  <a:pt x="13426" y="2494"/>
                </a:lnTo>
                <a:lnTo>
                  <a:pt x="14399" y="2492"/>
                </a:lnTo>
                <a:lnTo>
                  <a:pt x="14815" y="3006"/>
                </a:lnTo>
                <a:lnTo>
                  <a:pt x="14945" y="34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39" name="Shape 4847">
            <a:extLst>
              <a:ext uri="{FF2B5EF4-FFF2-40B4-BE49-F238E27FC236}">
                <a16:creationId xmlns:a16="http://schemas.microsoft.com/office/drawing/2014/main" id="{39F2D60C-05A4-490F-80E6-762DF2B8D8A9}"/>
              </a:ext>
            </a:extLst>
          </p:cNvPr>
          <p:cNvSpPr/>
          <p:nvPr/>
        </p:nvSpPr>
        <p:spPr>
          <a:xfrm>
            <a:off x="3729221" y="4255797"/>
            <a:ext cx="325589" cy="436478"/>
          </a:xfrm>
          <a:custGeom>
            <a:avLst/>
            <a:gdLst/>
            <a:ahLst/>
            <a:cxnLst>
              <a:cxn ang="0">
                <a:pos x="wd2" y="hd2"/>
              </a:cxn>
              <a:cxn ang="5400000">
                <a:pos x="wd2" y="hd2"/>
              </a:cxn>
              <a:cxn ang="10800000">
                <a:pos x="wd2" y="hd2"/>
              </a:cxn>
              <a:cxn ang="16200000">
                <a:pos x="wd2" y="hd2"/>
              </a:cxn>
            </a:cxnLst>
            <a:rect l="0" t="0" r="r" b="b"/>
            <a:pathLst>
              <a:path w="21600" h="21539" extrusionOk="0">
                <a:moveTo>
                  <a:pt x="18117" y="2730"/>
                </a:moveTo>
                <a:lnTo>
                  <a:pt x="17970" y="3777"/>
                </a:lnTo>
                <a:lnTo>
                  <a:pt x="17005" y="4665"/>
                </a:lnTo>
                <a:lnTo>
                  <a:pt x="17412" y="4990"/>
                </a:lnTo>
                <a:lnTo>
                  <a:pt x="18998" y="5277"/>
                </a:lnTo>
                <a:lnTo>
                  <a:pt x="20107" y="5785"/>
                </a:lnTo>
                <a:lnTo>
                  <a:pt x="21246" y="7099"/>
                </a:lnTo>
                <a:lnTo>
                  <a:pt x="19849" y="8405"/>
                </a:lnTo>
                <a:lnTo>
                  <a:pt x="19335" y="9195"/>
                </a:lnTo>
                <a:lnTo>
                  <a:pt x="19170" y="9831"/>
                </a:lnTo>
                <a:lnTo>
                  <a:pt x="20330" y="10564"/>
                </a:lnTo>
                <a:lnTo>
                  <a:pt x="21197" y="11259"/>
                </a:lnTo>
                <a:lnTo>
                  <a:pt x="21600" y="11802"/>
                </a:lnTo>
                <a:lnTo>
                  <a:pt x="21316" y="12519"/>
                </a:lnTo>
                <a:lnTo>
                  <a:pt x="20911" y="13100"/>
                </a:lnTo>
                <a:lnTo>
                  <a:pt x="20133" y="13358"/>
                </a:lnTo>
                <a:lnTo>
                  <a:pt x="19323" y="13546"/>
                </a:lnTo>
                <a:lnTo>
                  <a:pt x="18986" y="13965"/>
                </a:lnTo>
                <a:lnTo>
                  <a:pt x="18222" y="13935"/>
                </a:lnTo>
                <a:lnTo>
                  <a:pt x="17892" y="13257"/>
                </a:lnTo>
                <a:lnTo>
                  <a:pt x="17274" y="12979"/>
                </a:lnTo>
                <a:lnTo>
                  <a:pt x="16653" y="13260"/>
                </a:lnTo>
                <a:lnTo>
                  <a:pt x="16366" y="13908"/>
                </a:lnTo>
                <a:lnTo>
                  <a:pt x="16273" y="14513"/>
                </a:lnTo>
                <a:lnTo>
                  <a:pt x="16182" y="15257"/>
                </a:lnTo>
                <a:lnTo>
                  <a:pt x="16148" y="15872"/>
                </a:lnTo>
                <a:lnTo>
                  <a:pt x="15869" y="16574"/>
                </a:lnTo>
                <a:lnTo>
                  <a:pt x="15302" y="17084"/>
                </a:lnTo>
                <a:lnTo>
                  <a:pt x="15243" y="18017"/>
                </a:lnTo>
                <a:lnTo>
                  <a:pt x="14458" y="18438"/>
                </a:lnTo>
                <a:lnTo>
                  <a:pt x="13291" y="18415"/>
                </a:lnTo>
                <a:lnTo>
                  <a:pt x="12643" y="18919"/>
                </a:lnTo>
                <a:lnTo>
                  <a:pt x="12195" y="19493"/>
                </a:lnTo>
                <a:lnTo>
                  <a:pt x="11941" y="19909"/>
                </a:lnTo>
                <a:lnTo>
                  <a:pt x="11141" y="20887"/>
                </a:lnTo>
                <a:lnTo>
                  <a:pt x="10075" y="21397"/>
                </a:lnTo>
                <a:lnTo>
                  <a:pt x="9274" y="21539"/>
                </a:lnTo>
                <a:lnTo>
                  <a:pt x="8800" y="20987"/>
                </a:lnTo>
                <a:lnTo>
                  <a:pt x="8962" y="20052"/>
                </a:lnTo>
                <a:lnTo>
                  <a:pt x="8774" y="19267"/>
                </a:lnTo>
                <a:lnTo>
                  <a:pt x="8110" y="18784"/>
                </a:lnTo>
                <a:lnTo>
                  <a:pt x="7288" y="18949"/>
                </a:lnTo>
                <a:lnTo>
                  <a:pt x="6566" y="19319"/>
                </a:lnTo>
                <a:lnTo>
                  <a:pt x="5723" y="19212"/>
                </a:lnTo>
                <a:lnTo>
                  <a:pt x="5042" y="19449"/>
                </a:lnTo>
                <a:lnTo>
                  <a:pt x="4616" y="19961"/>
                </a:lnTo>
                <a:lnTo>
                  <a:pt x="4195" y="20497"/>
                </a:lnTo>
                <a:lnTo>
                  <a:pt x="3922" y="21178"/>
                </a:lnTo>
                <a:lnTo>
                  <a:pt x="3106" y="19858"/>
                </a:lnTo>
                <a:lnTo>
                  <a:pt x="1631" y="18679"/>
                </a:lnTo>
                <a:lnTo>
                  <a:pt x="1242" y="17738"/>
                </a:lnTo>
                <a:lnTo>
                  <a:pt x="1100" y="16867"/>
                </a:lnTo>
                <a:lnTo>
                  <a:pt x="1158" y="15590"/>
                </a:lnTo>
                <a:lnTo>
                  <a:pt x="1344" y="14672"/>
                </a:lnTo>
                <a:lnTo>
                  <a:pt x="1128" y="13591"/>
                </a:lnTo>
                <a:lnTo>
                  <a:pt x="997" y="12735"/>
                </a:lnTo>
                <a:lnTo>
                  <a:pt x="890" y="11824"/>
                </a:lnTo>
                <a:lnTo>
                  <a:pt x="774" y="10839"/>
                </a:lnTo>
                <a:lnTo>
                  <a:pt x="751" y="9405"/>
                </a:lnTo>
                <a:lnTo>
                  <a:pt x="524" y="8468"/>
                </a:lnTo>
                <a:lnTo>
                  <a:pt x="239" y="6569"/>
                </a:lnTo>
                <a:lnTo>
                  <a:pt x="4" y="5264"/>
                </a:lnTo>
                <a:lnTo>
                  <a:pt x="87" y="4325"/>
                </a:lnTo>
                <a:lnTo>
                  <a:pt x="314" y="3000"/>
                </a:lnTo>
                <a:lnTo>
                  <a:pt x="91" y="2500"/>
                </a:lnTo>
                <a:lnTo>
                  <a:pt x="0" y="1598"/>
                </a:lnTo>
                <a:lnTo>
                  <a:pt x="242" y="1199"/>
                </a:lnTo>
                <a:lnTo>
                  <a:pt x="1656" y="867"/>
                </a:lnTo>
                <a:lnTo>
                  <a:pt x="2354" y="1204"/>
                </a:lnTo>
                <a:lnTo>
                  <a:pt x="2443" y="1789"/>
                </a:lnTo>
                <a:lnTo>
                  <a:pt x="2051" y="2695"/>
                </a:lnTo>
                <a:lnTo>
                  <a:pt x="2604" y="3014"/>
                </a:lnTo>
                <a:lnTo>
                  <a:pt x="3361" y="3398"/>
                </a:lnTo>
                <a:lnTo>
                  <a:pt x="3864" y="3970"/>
                </a:lnTo>
                <a:lnTo>
                  <a:pt x="4814" y="4311"/>
                </a:lnTo>
                <a:lnTo>
                  <a:pt x="5509" y="4342"/>
                </a:lnTo>
                <a:lnTo>
                  <a:pt x="6489" y="3605"/>
                </a:lnTo>
                <a:lnTo>
                  <a:pt x="7101" y="3178"/>
                </a:lnTo>
                <a:lnTo>
                  <a:pt x="7996" y="3358"/>
                </a:lnTo>
                <a:lnTo>
                  <a:pt x="8658" y="2997"/>
                </a:lnTo>
                <a:lnTo>
                  <a:pt x="9169" y="2911"/>
                </a:lnTo>
                <a:lnTo>
                  <a:pt x="9631" y="3269"/>
                </a:lnTo>
                <a:lnTo>
                  <a:pt x="10144" y="3612"/>
                </a:lnTo>
                <a:lnTo>
                  <a:pt x="10827" y="3440"/>
                </a:lnTo>
                <a:lnTo>
                  <a:pt x="11482" y="3707"/>
                </a:lnTo>
                <a:lnTo>
                  <a:pt x="11877" y="4483"/>
                </a:lnTo>
                <a:lnTo>
                  <a:pt x="12519" y="3943"/>
                </a:lnTo>
                <a:lnTo>
                  <a:pt x="12237" y="3229"/>
                </a:lnTo>
                <a:lnTo>
                  <a:pt x="12508" y="2394"/>
                </a:lnTo>
                <a:lnTo>
                  <a:pt x="11995" y="2073"/>
                </a:lnTo>
                <a:lnTo>
                  <a:pt x="11775" y="1701"/>
                </a:lnTo>
                <a:lnTo>
                  <a:pt x="12358" y="1221"/>
                </a:lnTo>
                <a:lnTo>
                  <a:pt x="12901" y="788"/>
                </a:lnTo>
                <a:cubicBezTo>
                  <a:pt x="12624" y="617"/>
                  <a:pt x="12611" y="304"/>
                  <a:pt x="12873" y="121"/>
                </a:cubicBezTo>
                <a:cubicBezTo>
                  <a:pt x="13133" y="-61"/>
                  <a:pt x="13548" y="-34"/>
                  <a:pt x="13761" y="179"/>
                </a:cubicBezTo>
                <a:lnTo>
                  <a:pt x="13997" y="582"/>
                </a:lnTo>
                <a:lnTo>
                  <a:pt x="14523" y="1132"/>
                </a:lnTo>
                <a:lnTo>
                  <a:pt x="15481" y="1429"/>
                </a:lnTo>
                <a:lnTo>
                  <a:pt x="15765" y="1907"/>
                </a:lnTo>
                <a:lnTo>
                  <a:pt x="16569" y="2092"/>
                </a:lnTo>
                <a:lnTo>
                  <a:pt x="17065" y="2015"/>
                </a:lnTo>
                <a:lnTo>
                  <a:pt x="18117" y="27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0" name="Shape 4848">
            <a:extLst>
              <a:ext uri="{FF2B5EF4-FFF2-40B4-BE49-F238E27FC236}">
                <a16:creationId xmlns:a16="http://schemas.microsoft.com/office/drawing/2014/main" id="{02414330-4142-4275-82F5-9D1DB29C8B19}"/>
              </a:ext>
            </a:extLst>
          </p:cNvPr>
          <p:cNvSpPr/>
          <p:nvPr/>
        </p:nvSpPr>
        <p:spPr>
          <a:xfrm>
            <a:off x="3774797" y="4412473"/>
            <a:ext cx="131367" cy="213437"/>
          </a:xfrm>
          <a:custGeom>
            <a:avLst/>
            <a:gdLst/>
            <a:ahLst/>
            <a:cxnLst>
              <a:cxn ang="0">
                <a:pos x="wd2" y="hd2"/>
              </a:cxn>
              <a:cxn ang="5400000">
                <a:pos x="wd2" y="hd2"/>
              </a:cxn>
              <a:cxn ang="10800000">
                <a:pos x="wd2" y="hd2"/>
              </a:cxn>
              <a:cxn ang="16200000">
                <a:pos x="wd2" y="hd2"/>
              </a:cxn>
            </a:cxnLst>
            <a:rect l="0" t="0" r="r" b="b"/>
            <a:pathLst>
              <a:path w="21600" h="21600" extrusionOk="0">
                <a:moveTo>
                  <a:pt x="6639" y="311"/>
                </a:moveTo>
                <a:lnTo>
                  <a:pt x="8746" y="3022"/>
                </a:lnTo>
                <a:lnTo>
                  <a:pt x="11061" y="5219"/>
                </a:lnTo>
                <a:lnTo>
                  <a:pt x="11851" y="6943"/>
                </a:lnTo>
                <a:lnTo>
                  <a:pt x="14358" y="8090"/>
                </a:lnTo>
                <a:lnTo>
                  <a:pt x="15908" y="8017"/>
                </a:lnTo>
                <a:lnTo>
                  <a:pt x="17968" y="8006"/>
                </a:lnTo>
                <a:lnTo>
                  <a:pt x="19350" y="9110"/>
                </a:lnTo>
                <a:lnTo>
                  <a:pt x="20207" y="10551"/>
                </a:lnTo>
                <a:lnTo>
                  <a:pt x="21348" y="12080"/>
                </a:lnTo>
                <a:lnTo>
                  <a:pt x="21600" y="13993"/>
                </a:lnTo>
                <a:lnTo>
                  <a:pt x="21542" y="15912"/>
                </a:lnTo>
                <a:lnTo>
                  <a:pt x="20580" y="17963"/>
                </a:lnTo>
                <a:lnTo>
                  <a:pt x="18646" y="19768"/>
                </a:lnTo>
                <a:lnTo>
                  <a:pt x="15924" y="21265"/>
                </a:lnTo>
                <a:lnTo>
                  <a:pt x="13796" y="20826"/>
                </a:lnTo>
                <a:lnTo>
                  <a:pt x="12566" y="19961"/>
                </a:lnTo>
                <a:lnTo>
                  <a:pt x="13969" y="19020"/>
                </a:lnTo>
                <a:lnTo>
                  <a:pt x="15325" y="17765"/>
                </a:lnTo>
                <a:cubicBezTo>
                  <a:pt x="15699" y="17459"/>
                  <a:pt x="15600" y="17026"/>
                  <a:pt x="15104" y="16795"/>
                </a:cubicBezTo>
                <a:cubicBezTo>
                  <a:pt x="14507" y="16517"/>
                  <a:pt x="13644" y="16653"/>
                  <a:pt x="13338" y="17074"/>
                </a:cubicBezTo>
                <a:lnTo>
                  <a:pt x="12067" y="18056"/>
                </a:lnTo>
                <a:lnTo>
                  <a:pt x="10270" y="19049"/>
                </a:lnTo>
                <a:lnTo>
                  <a:pt x="8262" y="19768"/>
                </a:lnTo>
                <a:lnTo>
                  <a:pt x="6633" y="19923"/>
                </a:lnTo>
                <a:lnTo>
                  <a:pt x="5434" y="20875"/>
                </a:lnTo>
                <a:lnTo>
                  <a:pt x="3821" y="21600"/>
                </a:lnTo>
                <a:lnTo>
                  <a:pt x="1395" y="21597"/>
                </a:lnTo>
                <a:lnTo>
                  <a:pt x="995" y="20217"/>
                </a:lnTo>
                <a:lnTo>
                  <a:pt x="1234" y="18836"/>
                </a:lnTo>
                <a:lnTo>
                  <a:pt x="0" y="17133"/>
                </a:lnTo>
                <a:cubicBezTo>
                  <a:pt x="53" y="16712"/>
                  <a:pt x="393" y="16326"/>
                  <a:pt x="937" y="16070"/>
                </a:cubicBezTo>
                <a:cubicBezTo>
                  <a:pt x="1924" y="15604"/>
                  <a:pt x="3313" y="15646"/>
                  <a:pt x="4221" y="16169"/>
                </a:cubicBezTo>
                <a:lnTo>
                  <a:pt x="7252" y="15712"/>
                </a:lnTo>
                <a:lnTo>
                  <a:pt x="9932" y="14724"/>
                </a:lnTo>
                <a:lnTo>
                  <a:pt x="12082" y="13620"/>
                </a:lnTo>
                <a:lnTo>
                  <a:pt x="13969" y="12502"/>
                </a:lnTo>
                <a:lnTo>
                  <a:pt x="15261" y="11541"/>
                </a:lnTo>
                <a:lnTo>
                  <a:pt x="15377" y="10210"/>
                </a:lnTo>
                <a:cubicBezTo>
                  <a:pt x="15610" y="9717"/>
                  <a:pt x="15247" y="9192"/>
                  <a:pt x="14510" y="8952"/>
                </a:cubicBezTo>
                <a:cubicBezTo>
                  <a:pt x="13556" y="8642"/>
                  <a:pt x="12375" y="8906"/>
                  <a:pt x="11966" y="9520"/>
                </a:cubicBezTo>
                <a:lnTo>
                  <a:pt x="10379" y="10507"/>
                </a:lnTo>
                <a:lnTo>
                  <a:pt x="9218" y="10033"/>
                </a:lnTo>
                <a:lnTo>
                  <a:pt x="9102" y="8830"/>
                </a:lnTo>
                <a:lnTo>
                  <a:pt x="8745" y="7289"/>
                </a:lnTo>
                <a:lnTo>
                  <a:pt x="7168" y="6221"/>
                </a:lnTo>
                <a:lnTo>
                  <a:pt x="5155" y="5140"/>
                </a:lnTo>
                <a:lnTo>
                  <a:pt x="4882" y="3879"/>
                </a:lnTo>
                <a:lnTo>
                  <a:pt x="5355" y="2470"/>
                </a:lnTo>
                <a:lnTo>
                  <a:pt x="4388" y="1270"/>
                </a:lnTo>
                <a:lnTo>
                  <a:pt x="4535" y="0"/>
                </a:lnTo>
                <a:lnTo>
                  <a:pt x="6639" y="3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1" name="Shape 4849">
            <a:extLst>
              <a:ext uri="{FF2B5EF4-FFF2-40B4-BE49-F238E27FC236}">
                <a16:creationId xmlns:a16="http://schemas.microsoft.com/office/drawing/2014/main" id="{C81C3A3F-C110-472B-949A-D4791C19E11F}"/>
              </a:ext>
            </a:extLst>
          </p:cNvPr>
          <p:cNvSpPr/>
          <p:nvPr/>
        </p:nvSpPr>
        <p:spPr>
          <a:xfrm>
            <a:off x="3788051" y="4633336"/>
            <a:ext cx="163767" cy="179266"/>
          </a:xfrm>
          <a:custGeom>
            <a:avLst/>
            <a:gdLst/>
            <a:ahLst/>
            <a:cxnLst>
              <a:cxn ang="0">
                <a:pos x="wd2" y="hd2"/>
              </a:cxn>
              <a:cxn ang="5400000">
                <a:pos x="wd2" y="hd2"/>
              </a:cxn>
              <a:cxn ang="10800000">
                <a:pos x="wd2" y="hd2"/>
              </a:cxn>
              <a:cxn ang="16200000">
                <a:pos x="wd2" y="hd2"/>
              </a:cxn>
            </a:cxnLst>
            <a:rect l="0" t="0" r="r" b="b"/>
            <a:pathLst>
              <a:path w="21600" h="21600" extrusionOk="0">
                <a:moveTo>
                  <a:pt x="15954" y="2599"/>
                </a:moveTo>
                <a:lnTo>
                  <a:pt x="16662" y="4568"/>
                </a:lnTo>
                <a:lnTo>
                  <a:pt x="17911" y="5525"/>
                </a:lnTo>
                <a:lnTo>
                  <a:pt x="18619" y="6645"/>
                </a:lnTo>
                <a:lnTo>
                  <a:pt x="18531" y="8337"/>
                </a:lnTo>
                <a:lnTo>
                  <a:pt x="19121" y="9693"/>
                </a:lnTo>
                <a:lnTo>
                  <a:pt x="20676" y="10379"/>
                </a:lnTo>
                <a:lnTo>
                  <a:pt x="21600" y="11364"/>
                </a:lnTo>
                <a:lnTo>
                  <a:pt x="21297" y="12731"/>
                </a:lnTo>
                <a:lnTo>
                  <a:pt x="19437" y="13139"/>
                </a:lnTo>
                <a:lnTo>
                  <a:pt x="18489" y="14384"/>
                </a:lnTo>
                <a:lnTo>
                  <a:pt x="18354" y="15640"/>
                </a:lnTo>
                <a:lnTo>
                  <a:pt x="18341" y="17117"/>
                </a:lnTo>
                <a:lnTo>
                  <a:pt x="16997" y="17630"/>
                </a:lnTo>
                <a:lnTo>
                  <a:pt x="15264" y="17533"/>
                </a:lnTo>
                <a:lnTo>
                  <a:pt x="13684" y="18077"/>
                </a:lnTo>
                <a:lnTo>
                  <a:pt x="12101" y="18816"/>
                </a:lnTo>
                <a:lnTo>
                  <a:pt x="10853" y="19880"/>
                </a:lnTo>
                <a:lnTo>
                  <a:pt x="9310" y="21600"/>
                </a:lnTo>
                <a:lnTo>
                  <a:pt x="7568" y="19984"/>
                </a:lnTo>
                <a:lnTo>
                  <a:pt x="6074" y="18497"/>
                </a:lnTo>
                <a:lnTo>
                  <a:pt x="4549" y="16777"/>
                </a:lnTo>
                <a:lnTo>
                  <a:pt x="3041" y="14863"/>
                </a:lnTo>
                <a:lnTo>
                  <a:pt x="2595" y="12789"/>
                </a:lnTo>
                <a:lnTo>
                  <a:pt x="2003" y="11083"/>
                </a:lnTo>
                <a:lnTo>
                  <a:pt x="1311" y="8992"/>
                </a:lnTo>
                <a:lnTo>
                  <a:pt x="784" y="7315"/>
                </a:lnTo>
                <a:lnTo>
                  <a:pt x="0" y="5997"/>
                </a:lnTo>
                <a:lnTo>
                  <a:pt x="292" y="3764"/>
                </a:lnTo>
                <a:lnTo>
                  <a:pt x="2020" y="1628"/>
                </a:lnTo>
                <a:lnTo>
                  <a:pt x="3192" y="944"/>
                </a:lnTo>
                <a:lnTo>
                  <a:pt x="5047" y="1389"/>
                </a:lnTo>
                <a:lnTo>
                  <a:pt x="6447" y="350"/>
                </a:lnTo>
                <a:lnTo>
                  <a:pt x="8365" y="0"/>
                </a:lnTo>
                <a:lnTo>
                  <a:pt x="10237" y="1525"/>
                </a:lnTo>
                <a:lnTo>
                  <a:pt x="10797" y="2958"/>
                </a:lnTo>
                <a:lnTo>
                  <a:pt x="10346" y="5475"/>
                </a:lnTo>
                <a:lnTo>
                  <a:pt x="10894" y="6546"/>
                </a:lnTo>
                <a:lnTo>
                  <a:pt x="12302" y="6182"/>
                </a:lnTo>
                <a:lnTo>
                  <a:pt x="13752" y="5302"/>
                </a:lnTo>
                <a:lnTo>
                  <a:pt x="15223" y="3460"/>
                </a:lnTo>
                <a:lnTo>
                  <a:pt x="15954" y="259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2" name="Shape 4850">
            <a:extLst>
              <a:ext uri="{FF2B5EF4-FFF2-40B4-BE49-F238E27FC236}">
                <a16:creationId xmlns:a16="http://schemas.microsoft.com/office/drawing/2014/main" id="{411136D3-9E90-4DD0-BA3F-A88EED31E3FD}"/>
              </a:ext>
            </a:extLst>
          </p:cNvPr>
          <p:cNvSpPr/>
          <p:nvPr/>
        </p:nvSpPr>
        <p:spPr>
          <a:xfrm>
            <a:off x="3905665" y="4513197"/>
            <a:ext cx="303798" cy="443845"/>
          </a:xfrm>
          <a:custGeom>
            <a:avLst/>
            <a:gdLst/>
            <a:ahLst/>
            <a:cxnLst>
              <a:cxn ang="0">
                <a:pos x="wd2" y="hd2"/>
              </a:cxn>
              <a:cxn ang="5400000">
                <a:pos x="wd2" y="hd2"/>
              </a:cxn>
              <a:cxn ang="10800000">
                <a:pos x="wd2" y="hd2"/>
              </a:cxn>
              <a:cxn ang="16200000">
                <a:pos x="wd2" y="hd2"/>
              </a:cxn>
            </a:cxnLst>
            <a:rect l="0" t="0" r="r" b="b"/>
            <a:pathLst>
              <a:path w="21600" h="21600" extrusionOk="0">
                <a:moveTo>
                  <a:pt x="17376" y="6353"/>
                </a:moveTo>
                <a:lnTo>
                  <a:pt x="17601" y="7358"/>
                </a:lnTo>
                <a:lnTo>
                  <a:pt x="18421" y="7944"/>
                </a:lnTo>
                <a:lnTo>
                  <a:pt x="18734" y="8596"/>
                </a:lnTo>
                <a:lnTo>
                  <a:pt x="18791" y="9269"/>
                </a:lnTo>
                <a:lnTo>
                  <a:pt x="18709" y="10039"/>
                </a:lnTo>
                <a:lnTo>
                  <a:pt x="18530" y="10800"/>
                </a:lnTo>
                <a:lnTo>
                  <a:pt x="18391" y="11656"/>
                </a:lnTo>
                <a:lnTo>
                  <a:pt x="18512" y="12197"/>
                </a:lnTo>
                <a:lnTo>
                  <a:pt x="18871" y="12870"/>
                </a:lnTo>
                <a:lnTo>
                  <a:pt x="19389" y="13419"/>
                </a:lnTo>
                <a:lnTo>
                  <a:pt x="20103" y="14189"/>
                </a:lnTo>
                <a:lnTo>
                  <a:pt x="20800" y="14885"/>
                </a:lnTo>
                <a:lnTo>
                  <a:pt x="21382" y="15571"/>
                </a:lnTo>
                <a:lnTo>
                  <a:pt x="21600" y="16348"/>
                </a:lnTo>
                <a:lnTo>
                  <a:pt x="21552" y="17127"/>
                </a:lnTo>
                <a:cubicBezTo>
                  <a:pt x="21461" y="17295"/>
                  <a:pt x="21311" y="17446"/>
                  <a:pt x="21116" y="17565"/>
                </a:cubicBezTo>
                <a:cubicBezTo>
                  <a:pt x="20858" y="17723"/>
                  <a:pt x="20533" y="17821"/>
                  <a:pt x="20189" y="17844"/>
                </a:cubicBezTo>
                <a:lnTo>
                  <a:pt x="18991" y="17818"/>
                </a:lnTo>
                <a:lnTo>
                  <a:pt x="17696" y="17656"/>
                </a:lnTo>
                <a:lnTo>
                  <a:pt x="16898" y="17647"/>
                </a:lnTo>
                <a:lnTo>
                  <a:pt x="16236" y="17754"/>
                </a:lnTo>
                <a:lnTo>
                  <a:pt x="15533" y="18037"/>
                </a:lnTo>
                <a:lnTo>
                  <a:pt x="15832" y="18576"/>
                </a:lnTo>
                <a:lnTo>
                  <a:pt x="16361" y="19155"/>
                </a:lnTo>
                <a:lnTo>
                  <a:pt x="16363" y="19912"/>
                </a:lnTo>
                <a:lnTo>
                  <a:pt x="14893" y="19442"/>
                </a:lnTo>
                <a:lnTo>
                  <a:pt x="14110" y="19022"/>
                </a:lnTo>
                <a:lnTo>
                  <a:pt x="13148" y="19183"/>
                </a:lnTo>
                <a:lnTo>
                  <a:pt x="13143" y="19582"/>
                </a:lnTo>
                <a:lnTo>
                  <a:pt x="14026" y="19990"/>
                </a:lnTo>
                <a:lnTo>
                  <a:pt x="14260" y="20541"/>
                </a:lnTo>
                <a:lnTo>
                  <a:pt x="14338" y="21104"/>
                </a:lnTo>
                <a:lnTo>
                  <a:pt x="14669" y="21600"/>
                </a:lnTo>
                <a:lnTo>
                  <a:pt x="13822" y="21349"/>
                </a:lnTo>
                <a:lnTo>
                  <a:pt x="13029" y="20928"/>
                </a:lnTo>
                <a:lnTo>
                  <a:pt x="12092" y="20777"/>
                </a:lnTo>
                <a:lnTo>
                  <a:pt x="11286" y="20397"/>
                </a:lnTo>
                <a:lnTo>
                  <a:pt x="10689" y="20072"/>
                </a:lnTo>
                <a:lnTo>
                  <a:pt x="9883" y="19410"/>
                </a:lnTo>
                <a:lnTo>
                  <a:pt x="9659" y="18845"/>
                </a:lnTo>
                <a:lnTo>
                  <a:pt x="9390" y="18027"/>
                </a:lnTo>
                <a:lnTo>
                  <a:pt x="9110" y="17267"/>
                </a:lnTo>
                <a:lnTo>
                  <a:pt x="8497" y="16829"/>
                </a:lnTo>
                <a:lnTo>
                  <a:pt x="6710" y="16631"/>
                </a:lnTo>
                <a:lnTo>
                  <a:pt x="5815" y="16442"/>
                </a:lnTo>
                <a:lnTo>
                  <a:pt x="4239" y="16186"/>
                </a:lnTo>
                <a:lnTo>
                  <a:pt x="3899" y="15798"/>
                </a:lnTo>
                <a:lnTo>
                  <a:pt x="3552" y="15085"/>
                </a:lnTo>
                <a:lnTo>
                  <a:pt x="3413" y="14589"/>
                </a:lnTo>
                <a:lnTo>
                  <a:pt x="3798" y="14180"/>
                </a:lnTo>
                <a:lnTo>
                  <a:pt x="3495" y="13461"/>
                </a:lnTo>
                <a:lnTo>
                  <a:pt x="2695" y="12993"/>
                </a:lnTo>
                <a:lnTo>
                  <a:pt x="1312" y="12709"/>
                </a:lnTo>
                <a:lnTo>
                  <a:pt x="1405" y="11635"/>
                </a:lnTo>
                <a:lnTo>
                  <a:pt x="2114" y="10947"/>
                </a:lnTo>
                <a:lnTo>
                  <a:pt x="2934" y="10856"/>
                </a:lnTo>
                <a:lnTo>
                  <a:pt x="2757" y="10126"/>
                </a:lnTo>
                <a:lnTo>
                  <a:pt x="1676" y="9848"/>
                </a:lnTo>
                <a:lnTo>
                  <a:pt x="1221" y="9173"/>
                </a:lnTo>
                <a:lnTo>
                  <a:pt x="1408" y="8492"/>
                </a:lnTo>
                <a:lnTo>
                  <a:pt x="464" y="7816"/>
                </a:lnTo>
                <a:lnTo>
                  <a:pt x="0" y="7108"/>
                </a:lnTo>
                <a:lnTo>
                  <a:pt x="770" y="5984"/>
                </a:lnTo>
                <a:lnTo>
                  <a:pt x="1601" y="5451"/>
                </a:lnTo>
                <a:lnTo>
                  <a:pt x="2726" y="5584"/>
                </a:lnTo>
                <a:lnTo>
                  <a:pt x="3721" y="5111"/>
                </a:lnTo>
                <a:lnTo>
                  <a:pt x="3531" y="4129"/>
                </a:lnTo>
                <a:lnTo>
                  <a:pt x="4439" y="3562"/>
                </a:lnTo>
                <a:lnTo>
                  <a:pt x="4676" y="1643"/>
                </a:lnTo>
                <a:lnTo>
                  <a:pt x="4983" y="398"/>
                </a:lnTo>
                <a:lnTo>
                  <a:pt x="6089" y="0"/>
                </a:lnTo>
                <a:lnTo>
                  <a:pt x="6882" y="386"/>
                </a:lnTo>
                <a:lnTo>
                  <a:pt x="7110" y="976"/>
                </a:lnTo>
                <a:lnTo>
                  <a:pt x="7682" y="996"/>
                </a:lnTo>
                <a:lnTo>
                  <a:pt x="8500" y="531"/>
                </a:lnTo>
                <a:lnTo>
                  <a:pt x="9221" y="721"/>
                </a:lnTo>
                <a:lnTo>
                  <a:pt x="10277" y="1559"/>
                </a:lnTo>
                <a:lnTo>
                  <a:pt x="11754" y="1965"/>
                </a:lnTo>
                <a:lnTo>
                  <a:pt x="11373" y="2568"/>
                </a:lnTo>
                <a:lnTo>
                  <a:pt x="11607" y="3210"/>
                </a:lnTo>
                <a:lnTo>
                  <a:pt x="11891" y="3602"/>
                </a:lnTo>
                <a:lnTo>
                  <a:pt x="12748" y="3346"/>
                </a:lnTo>
                <a:lnTo>
                  <a:pt x="13797" y="3242"/>
                </a:lnTo>
                <a:lnTo>
                  <a:pt x="13793" y="3752"/>
                </a:lnTo>
                <a:lnTo>
                  <a:pt x="12977" y="4065"/>
                </a:lnTo>
                <a:lnTo>
                  <a:pt x="12913" y="4648"/>
                </a:lnTo>
                <a:lnTo>
                  <a:pt x="13470" y="4754"/>
                </a:lnTo>
                <a:lnTo>
                  <a:pt x="14772" y="4998"/>
                </a:lnTo>
                <a:lnTo>
                  <a:pt x="15558" y="5182"/>
                </a:lnTo>
                <a:lnTo>
                  <a:pt x="16358" y="4761"/>
                </a:lnTo>
                <a:lnTo>
                  <a:pt x="17104" y="5286"/>
                </a:lnTo>
                <a:lnTo>
                  <a:pt x="17376" y="635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4" name="Shape 4851">
            <a:extLst>
              <a:ext uri="{FF2B5EF4-FFF2-40B4-BE49-F238E27FC236}">
                <a16:creationId xmlns:a16="http://schemas.microsoft.com/office/drawing/2014/main" id="{DB54AEDD-C125-439F-8135-4BA014C2BA9C}"/>
              </a:ext>
            </a:extLst>
          </p:cNvPr>
          <p:cNvSpPr/>
          <p:nvPr/>
        </p:nvSpPr>
        <p:spPr>
          <a:xfrm>
            <a:off x="3857820" y="4770763"/>
            <a:ext cx="170833" cy="134629"/>
          </a:xfrm>
          <a:custGeom>
            <a:avLst/>
            <a:gdLst/>
            <a:ahLst/>
            <a:cxnLst>
              <a:cxn ang="0">
                <a:pos x="wd2" y="hd2"/>
              </a:cxn>
              <a:cxn ang="5400000">
                <a:pos x="wd2" y="hd2"/>
              </a:cxn>
              <a:cxn ang="10800000">
                <a:pos x="wd2" y="hd2"/>
              </a:cxn>
              <a:cxn ang="16200000">
                <a:pos x="wd2" y="hd2"/>
              </a:cxn>
            </a:cxnLst>
            <a:rect l="0" t="0" r="r" b="b"/>
            <a:pathLst>
              <a:path w="21600" h="21600" extrusionOk="0">
                <a:moveTo>
                  <a:pt x="1146" y="9339"/>
                </a:moveTo>
                <a:lnTo>
                  <a:pt x="1918" y="12867"/>
                </a:lnTo>
                <a:lnTo>
                  <a:pt x="2207" y="15875"/>
                </a:lnTo>
                <a:lnTo>
                  <a:pt x="2239" y="19306"/>
                </a:lnTo>
                <a:lnTo>
                  <a:pt x="2397" y="20875"/>
                </a:lnTo>
                <a:lnTo>
                  <a:pt x="5565" y="20677"/>
                </a:lnTo>
                <a:lnTo>
                  <a:pt x="8341" y="20870"/>
                </a:lnTo>
                <a:lnTo>
                  <a:pt x="10459" y="19643"/>
                </a:lnTo>
                <a:lnTo>
                  <a:pt x="12738" y="18816"/>
                </a:lnTo>
                <a:lnTo>
                  <a:pt x="14496" y="21175"/>
                </a:lnTo>
                <a:lnTo>
                  <a:pt x="16302" y="21600"/>
                </a:lnTo>
                <a:lnTo>
                  <a:pt x="18072" y="20478"/>
                </a:lnTo>
                <a:lnTo>
                  <a:pt x="19778" y="17856"/>
                </a:lnTo>
                <a:lnTo>
                  <a:pt x="21600" y="13973"/>
                </a:lnTo>
                <a:lnTo>
                  <a:pt x="18727" y="13216"/>
                </a:lnTo>
                <a:lnTo>
                  <a:pt x="14876" y="11720"/>
                </a:lnTo>
                <a:lnTo>
                  <a:pt x="13651" y="11300"/>
                </a:lnTo>
                <a:lnTo>
                  <a:pt x="12524" y="7172"/>
                </a:lnTo>
                <a:lnTo>
                  <a:pt x="13336" y="5379"/>
                </a:lnTo>
                <a:lnTo>
                  <a:pt x="12786" y="2607"/>
                </a:lnTo>
                <a:lnTo>
                  <a:pt x="11174" y="726"/>
                </a:lnTo>
                <a:lnTo>
                  <a:pt x="8438" y="0"/>
                </a:lnTo>
                <a:lnTo>
                  <a:pt x="7206" y="653"/>
                </a:lnTo>
                <a:lnTo>
                  <a:pt x="5520" y="787"/>
                </a:lnTo>
                <a:lnTo>
                  <a:pt x="2490" y="2365"/>
                </a:lnTo>
                <a:lnTo>
                  <a:pt x="990" y="4420"/>
                </a:lnTo>
                <a:lnTo>
                  <a:pt x="0" y="6234"/>
                </a:lnTo>
                <a:lnTo>
                  <a:pt x="492" y="7717"/>
                </a:lnTo>
                <a:lnTo>
                  <a:pt x="1146" y="93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5" name="Shape 4852">
            <a:extLst>
              <a:ext uri="{FF2B5EF4-FFF2-40B4-BE49-F238E27FC236}">
                <a16:creationId xmlns:a16="http://schemas.microsoft.com/office/drawing/2014/main" id="{650D8D9D-F19F-494D-93D7-44152FF588F7}"/>
              </a:ext>
            </a:extLst>
          </p:cNvPr>
          <p:cNvSpPr/>
          <p:nvPr/>
        </p:nvSpPr>
        <p:spPr>
          <a:xfrm>
            <a:off x="3876973" y="4857072"/>
            <a:ext cx="187742" cy="138332"/>
          </a:xfrm>
          <a:custGeom>
            <a:avLst/>
            <a:gdLst/>
            <a:ahLst/>
            <a:cxnLst>
              <a:cxn ang="0">
                <a:pos x="wd2" y="hd2"/>
              </a:cxn>
              <a:cxn ang="5400000">
                <a:pos x="wd2" y="hd2"/>
              </a:cxn>
              <a:cxn ang="10800000">
                <a:pos x="wd2" y="hd2"/>
              </a:cxn>
              <a:cxn ang="16200000">
                <a:pos x="wd2" y="hd2"/>
              </a:cxn>
            </a:cxnLst>
            <a:rect l="0" t="0" r="r" b="b"/>
            <a:pathLst>
              <a:path w="21600" h="21600" extrusionOk="0">
                <a:moveTo>
                  <a:pt x="12945" y="14907"/>
                </a:moveTo>
                <a:lnTo>
                  <a:pt x="12658" y="17333"/>
                </a:lnTo>
                <a:lnTo>
                  <a:pt x="12539" y="20117"/>
                </a:lnTo>
                <a:lnTo>
                  <a:pt x="11580" y="21600"/>
                </a:lnTo>
                <a:lnTo>
                  <a:pt x="10215" y="21043"/>
                </a:lnTo>
                <a:lnTo>
                  <a:pt x="8840" y="20935"/>
                </a:lnTo>
                <a:lnTo>
                  <a:pt x="7784" y="19888"/>
                </a:lnTo>
                <a:lnTo>
                  <a:pt x="6783" y="19111"/>
                </a:lnTo>
                <a:lnTo>
                  <a:pt x="5581" y="18756"/>
                </a:lnTo>
                <a:lnTo>
                  <a:pt x="3480" y="18158"/>
                </a:lnTo>
                <a:lnTo>
                  <a:pt x="2130" y="17507"/>
                </a:lnTo>
                <a:lnTo>
                  <a:pt x="847" y="15435"/>
                </a:lnTo>
                <a:lnTo>
                  <a:pt x="353" y="13305"/>
                </a:lnTo>
                <a:lnTo>
                  <a:pt x="84" y="11074"/>
                </a:lnTo>
                <a:lnTo>
                  <a:pt x="0" y="6363"/>
                </a:lnTo>
                <a:lnTo>
                  <a:pt x="5314" y="6429"/>
                </a:lnTo>
                <a:lnTo>
                  <a:pt x="7193" y="5231"/>
                </a:lnTo>
                <a:lnTo>
                  <a:pt x="9782" y="4427"/>
                </a:lnTo>
                <a:lnTo>
                  <a:pt x="11094" y="6641"/>
                </a:lnTo>
                <a:lnTo>
                  <a:pt x="12470" y="6933"/>
                </a:lnTo>
                <a:lnTo>
                  <a:pt x="14014" y="6098"/>
                </a:lnTo>
                <a:lnTo>
                  <a:pt x="17404" y="0"/>
                </a:lnTo>
                <a:lnTo>
                  <a:pt x="18228" y="1345"/>
                </a:lnTo>
                <a:lnTo>
                  <a:pt x="19250" y="6204"/>
                </a:lnTo>
                <a:lnTo>
                  <a:pt x="19556" y="8020"/>
                </a:lnTo>
                <a:lnTo>
                  <a:pt x="20850" y="10450"/>
                </a:lnTo>
                <a:lnTo>
                  <a:pt x="21600" y="11354"/>
                </a:lnTo>
                <a:lnTo>
                  <a:pt x="20206" y="12949"/>
                </a:lnTo>
                <a:lnTo>
                  <a:pt x="18375" y="13497"/>
                </a:lnTo>
                <a:lnTo>
                  <a:pt x="16989" y="12261"/>
                </a:lnTo>
                <a:lnTo>
                  <a:pt x="15397" y="10518"/>
                </a:lnTo>
                <a:lnTo>
                  <a:pt x="14158" y="10037"/>
                </a:lnTo>
                <a:lnTo>
                  <a:pt x="13058" y="11219"/>
                </a:lnTo>
                <a:lnTo>
                  <a:pt x="12973" y="13223"/>
                </a:lnTo>
                <a:lnTo>
                  <a:pt x="12945" y="1490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6" name="Shape 4853">
            <a:extLst>
              <a:ext uri="{FF2B5EF4-FFF2-40B4-BE49-F238E27FC236}">
                <a16:creationId xmlns:a16="http://schemas.microsoft.com/office/drawing/2014/main" id="{B71FA1A8-99D8-40D4-A927-FC2AAFB95982}"/>
              </a:ext>
            </a:extLst>
          </p:cNvPr>
          <p:cNvSpPr/>
          <p:nvPr/>
        </p:nvSpPr>
        <p:spPr>
          <a:xfrm>
            <a:off x="3951768" y="4917775"/>
            <a:ext cx="203206" cy="175842"/>
          </a:xfrm>
          <a:custGeom>
            <a:avLst/>
            <a:gdLst/>
            <a:ahLst/>
            <a:cxnLst>
              <a:cxn ang="0">
                <a:pos x="wd2" y="hd2"/>
              </a:cxn>
              <a:cxn ang="5400000">
                <a:pos x="wd2" y="hd2"/>
              </a:cxn>
              <a:cxn ang="10800000">
                <a:pos x="wd2" y="hd2"/>
              </a:cxn>
              <a:cxn ang="16200000">
                <a:pos x="wd2" y="hd2"/>
              </a:cxn>
            </a:cxnLst>
            <a:rect l="0" t="0" r="r" b="b"/>
            <a:pathLst>
              <a:path w="21600" h="21600" extrusionOk="0">
                <a:moveTo>
                  <a:pt x="1078" y="12839"/>
                </a:moveTo>
                <a:lnTo>
                  <a:pt x="2148" y="15228"/>
                </a:lnTo>
                <a:lnTo>
                  <a:pt x="2724" y="17945"/>
                </a:lnTo>
                <a:lnTo>
                  <a:pt x="2850" y="19483"/>
                </a:lnTo>
                <a:lnTo>
                  <a:pt x="5174" y="19613"/>
                </a:lnTo>
                <a:lnTo>
                  <a:pt x="6625" y="20568"/>
                </a:lnTo>
                <a:lnTo>
                  <a:pt x="7983" y="20144"/>
                </a:lnTo>
                <a:lnTo>
                  <a:pt x="9159" y="19207"/>
                </a:lnTo>
                <a:lnTo>
                  <a:pt x="10712" y="20539"/>
                </a:lnTo>
                <a:lnTo>
                  <a:pt x="11897" y="21600"/>
                </a:lnTo>
                <a:lnTo>
                  <a:pt x="13181" y="20529"/>
                </a:lnTo>
                <a:lnTo>
                  <a:pt x="14048" y="18892"/>
                </a:lnTo>
                <a:lnTo>
                  <a:pt x="14788" y="17086"/>
                </a:lnTo>
                <a:lnTo>
                  <a:pt x="16147" y="15563"/>
                </a:lnTo>
                <a:lnTo>
                  <a:pt x="17438" y="14470"/>
                </a:lnTo>
                <a:lnTo>
                  <a:pt x="19195" y="13565"/>
                </a:lnTo>
                <a:lnTo>
                  <a:pt x="20751" y="14099"/>
                </a:lnTo>
                <a:lnTo>
                  <a:pt x="21311" y="13049"/>
                </a:lnTo>
                <a:lnTo>
                  <a:pt x="21600" y="11543"/>
                </a:lnTo>
                <a:lnTo>
                  <a:pt x="20747" y="10347"/>
                </a:lnTo>
                <a:lnTo>
                  <a:pt x="19382" y="9747"/>
                </a:lnTo>
                <a:lnTo>
                  <a:pt x="18685" y="9251"/>
                </a:lnTo>
                <a:lnTo>
                  <a:pt x="17876" y="7916"/>
                </a:lnTo>
                <a:lnTo>
                  <a:pt x="17486" y="6284"/>
                </a:lnTo>
                <a:lnTo>
                  <a:pt x="17007" y="4870"/>
                </a:lnTo>
                <a:lnTo>
                  <a:pt x="15964" y="3901"/>
                </a:lnTo>
                <a:lnTo>
                  <a:pt x="14829" y="2692"/>
                </a:lnTo>
                <a:lnTo>
                  <a:pt x="11792" y="1227"/>
                </a:lnTo>
                <a:cubicBezTo>
                  <a:pt x="11493" y="1652"/>
                  <a:pt x="11122" y="2002"/>
                  <a:pt x="10701" y="2256"/>
                </a:cubicBezTo>
                <a:cubicBezTo>
                  <a:pt x="10171" y="2576"/>
                  <a:pt x="9578" y="2733"/>
                  <a:pt x="8979" y="2712"/>
                </a:cubicBezTo>
                <a:lnTo>
                  <a:pt x="6886" y="686"/>
                </a:lnTo>
                <a:lnTo>
                  <a:pt x="5160" y="0"/>
                </a:lnTo>
                <a:lnTo>
                  <a:pt x="3815" y="1054"/>
                </a:lnTo>
                <a:lnTo>
                  <a:pt x="3543" y="3349"/>
                </a:lnTo>
                <a:lnTo>
                  <a:pt x="3377" y="5370"/>
                </a:lnTo>
                <a:lnTo>
                  <a:pt x="3319" y="7170"/>
                </a:lnTo>
                <a:lnTo>
                  <a:pt x="3353" y="8393"/>
                </a:lnTo>
                <a:lnTo>
                  <a:pt x="2599" y="9075"/>
                </a:lnTo>
                <a:lnTo>
                  <a:pt x="214" y="8502"/>
                </a:lnTo>
                <a:lnTo>
                  <a:pt x="0" y="9506"/>
                </a:lnTo>
                <a:lnTo>
                  <a:pt x="379" y="10754"/>
                </a:lnTo>
                <a:lnTo>
                  <a:pt x="1078" y="128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7" name="Shape 4854">
            <a:extLst>
              <a:ext uri="{FF2B5EF4-FFF2-40B4-BE49-F238E27FC236}">
                <a16:creationId xmlns:a16="http://schemas.microsoft.com/office/drawing/2014/main" id="{E27F368E-F777-460F-9E35-4F69FFAFAAB0}"/>
              </a:ext>
            </a:extLst>
          </p:cNvPr>
          <p:cNvSpPr/>
          <p:nvPr/>
        </p:nvSpPr>
        <p:spPr>
          <a:xfrm>
            <a:off x="3957439" y="4872159"/>
            <a:ext cx="304594" cy="447494"/>
          </a:xfrm>
          <a:custGeom>
            <a:avLst/>
            <a:gdLst/>
            <a:ahLst/>
            <a:cxnLst>
              <a:cxn ang="0">
                <a:pos x="wd2" y="hd2"/>
              </a:cxn>
              <a:cxn ang="5400000">
                <a:pos x="wd2" y="hd2"/>
              </a:cxn>
              <a:cxn ang="10800000">
                <a:pos x="wd2" y="hd2"/>
              </a:cxn>
              <a:cxn ang="16200000">
                <a:pos x="wd2" y="hd2"/>
              </a:cxn>
            </a:cxnLst>
            <a:rect l="0" t="0" r="r" b="b"/>
            <a:pathLst>
              <a:path w="21600" h="21600" extrusionOk="0">
                <a:moveTo>
                  <a:pt x="16846" y="218"/>
                </a:moveTo>
                <a:lnTo>
                  <a:pt x="18646" y="1521"/>
                </a:lnTo>
                <a:lnTo>
                  <a:pt x="19841" y="2312"/>
                </a:lnTo>
                <a:lnTo>
                  <a:pt x="20807" y="3184"/>
                </a:lnTo>
                <a:lnTo>
                  <a:pt x="21384" y="4153"/>
                </a:lnTo>
                <a:lnTo>
                  <a:pt x="21600" y="4754"/>
                </a:lnTo>
                <a:lnTo>
                  <a:pt x="20324" y="4668"/>
                </a:lnTo>
                <a:lnTo>
                  <a:pt x="19345" y="4889"/>
                </a:lnTo>
                <a:lnTo>
                  <a:pt x="18062" y="4926"/>
                </a:lnTo>
                <a:lnTo>
                  <a:pt x="17751" y="5665"/>
                </a:lnTo>
                <a:lnTo>
                  <a:pt x="17989" y="6217"/>
                </a:lnTo>
                <a:lnTo>
                  <a:pt x="18447" y="6939"/>
                </a:lnTo>
                <a:lnTo>
                  <a:pt x="18416" y="7647"/>
                </a:lnTo>
                <a:lnTo>
                  <a:pt x="18336" y="8307"/>
                </a:lnTo>
                <a:lnTo>
                  <a:pt x="18069" y="9079"/>
                </a:lnTo>
                <a:lnTo>
                  <a:pt x="17545" y="9753"/>
                </a:lnTo>
                <a:lnTo>
                  <a:pt x="16849" y="10189"/>
                </a:lnTo>
                <a:lnTo>
                  <a:pt x="15709" y="10189"/>
                </a:lnTo>
                <a:lnTo>
                  <a:pt x="15545" y="10628"/>
                </a:lnTo>
                <a:lnTo>
                  <a:pt x="16657" y="10625"/>
                </a:lnTo>
                <a:lnTo>
                  <a:pt x="17835" y="10529"/>
                </a:lnTo>
                <a:lnTo>
                  <a:pt x="18642" y="10452"/>
                </a:lnTo>
                <a:lnTo>
                  <a:pt x="18688" y="10870"/>
                </a:lnTo>
                <a:lnTo>
                  <a:pt x="17783" y="10948"/>
                </a:lnTo>
                <a:lnTo>
                  <a:pt x="16550" y="11275"/>
                </a:lnTo>
                <a:lnTo>
                  <a:pt x="15769" y="11688"/>
                </a:lnTo>
                <a:lnTo>
                  <a:pt x="15234" y="12367"/>
                </a:lnTo>
                <a:lnTo>
                  <a:pt x="14443" y="12998"/>
                </a:lnTo>
                <a:lnTo>
                  <a:pt x="13251" y="13101"/>
                </a:lnTo>
                <a:lnTo>
                  <a:pt x="12513" y="13541"/>
                </a:lnTo>
                <a:lnTo>
                  <a:pt x="12299" y="14056"/>
                </a:lnTo>
                <a:lnTo>
                  <a:pt x="12228" y="14598"/>
                </a:lnTo>
                <a:lnTo>
                  <a:pt x="12288" y="15120"/>
                </a:lnTo>
                <a:lnTo>
                  <a:pt x="11929" y="15662"/>
                </a:lnTo>
                <a:lnTo>
                  <a:pt x="11842" y="16255"/>
                </a:lnTo>
                <a:lnTo>
                  <a:pt x="11954" y="17269"/>
                </a:lnTo>
                <a:lnTo>
                  <a:pt x="11664" y="18630"/>
                </a:lnTo>
                <a:lnTo>
                  <a:pt x="11675" y="19622"/>
                </a:lnTo>
                <a:lnTo>
                  <a:pt x="11397" y="20753"/>
                </a:lnTo>
                <a:lnTo>
                  <a:pt x="11150" y="21600"/>
                </a:lnTo>
                <a:lnTo>
                  <a:pt x="8699" y="21544"/>
                </a:lnTo>
                <a:lnTo>
                  <a:pt x="5839" y="21342"/>
                </a:lnTo>
                <a:lnTo>
                  <a:pt x="3773" y="21079"/>
                </a:lnTo>
                <a:lnTo>
                  <a:pt x="2673" y="20301"/>
                </a:lnTo>
                <a:lnTo>
                  <a:pt x="2468" y="19182"/>
                </a:lnTo>
                <a:lnTo>
                  <a:pt x="2567" y="17458"/>
                </a:lnTo>
                <a:lnTo>
                  <a:pt x="2533" y="15392"/>
                </a:lnTo>
                <a:lnTo>
                  <a:pt x="1393" y="13224"/>
                </a:lnTo>
                <a:lnTo>
                  <a:pt x="0" y="11782"/>
                </a:lnTo>
                <a:lnTo>
                  <a:pt x="145" y="10803"/>
                </a:lnTo>
                <a:lnTo>
                  <a:pt x="1136" y="10203"/>
                </a:lnTo>
                <a:lnTo>
                  <a:pt x="1676" y="9739"/>
                </a:lnTo>
                <a:lnTo>
                  <a:pt x="3149" y="9785"/>
                </a:lnTo>
                <a:lnTo>
                  <a:pt x="3897" y="10117"/>
                </a:lnTo>
                <a:lnTo>
                  <a:pt x="4765" y="9989"/>
                </a:lnTo>
                <a:lnTo>
                  <a:pt x="5951" y="9550"/>
                </a:lnTo>
                <a:lnTo>
                  <a:pt x="7519" y="10485"/>
                </a:lnTo>
                <a:lnTo>
                  <a:pt x="8201" y="10118"/>
                </a:lnTo>
                <a:lnTo>
                  <a:pt x="9368" y="8714"/>
                </a:lnTo>
                <a:lnTo>
                  <a:pt x="10950" y="7742"/>
                </a:lnTo>
                <a:lnTo>
                  <a:pt x="12587" y="7333"/>
                </a:lnTo>
                <a:lnTo>
                  <a:pt x="13296" y="7436"/>
                </a:lnTo>
                <a:lnTo>
                  <a:pt x="13779" y="6749"/>
                </a:lnTo>
                <a:lnTo>
                  <a:pt x="13212" y="6361"/>
                </a:lnTo>
                <a:lnTo>
                  <a:pt x="11929" y="5964"/>
                </a:lnTo>
                <a:lnTo>
                  <a:pt x="11308" y="5344"/>
                </a:lnTo>
                <a:lnTo>
                  <a:pt x="10681" y="4143"/>
                </a:lnTo>
                <a:lnTo>
                  <a:pt x="10354" y="3523"/>
                </a:lnTo>
                <a:lnTo>
                  <a:pt x="10246" y="2486"/>
                </a:lnTo>
                <a:lnTo>
                  <a:pt x="9273" y="2194"/>
                </a:lnTo>
                <a:lnTo>
                  <a:pt x="9251" y="1604"/>
                </a:lnTo>
                <a:lnTo>
                  <a:pt x="10386" y="1330"/>
                </a:lnTo>
                <a:lnTo>
                  <a:pt x="11234" y="1812"/>
                </a:lnTo>
                <a:lnTo>
                  <a:pt x="12322" y="2136"/>
                </a:lnTo>
                <a:lnTo>
                  <a:pt x="12437" y="1625"/>
                </a:lnTo>
                <a:lnTo>
                  <a:pt x="12000" y="1241"/>
                </a:lnTo>
                <a:lnTo>
                  <a:pt x="11533" y="365"/>
                </a:lnTo>
                <a:lnTo>
                  <a:pt x="12739" y="69"/>
                </a:lnTo>
                <a:lnTo>
                  <a:pt x="14300" y="0"/>
                </a:lnTo>
                <a:lnTo>
                  <a:pt x="15764" y="190"/>
                </a:lnTo>
                <a:lnTo>
                  <a:pt x="16846" y="2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8" name="Shape 4855">
            <a:extLst>
              <a:ext uri="{FF2B5EF4-FFF2-40B4-BE49-F238E27FC236}">
                <a16:creationId xmlns:a16="http://schemas.microsoft.com/office/drawing/2014/main" id="{53D88CAB-85F8-481E-AA00-D1B5C909031C}"/>
              </a:ext>
            </a:extLst>
          </p:cNvPr>
          <p:cNvSpPr/>
          <p:nvPr/>
        </p:nvSpPr>
        <p:spPr>
          <a:xfrm>
            <a:off x="4062265" y="4543150"/>
            <a:ext cx="409976" cy="426116"/>
          </a:xfrm>
          <a:custGeom>
            <a:avLst/>
            <a:gdLst/>
            <a:ahLst/>
            <a:cxnLst>
              <a:cxn ang="0">
                <a:pos x="wd2" y="hd2"/>
              </a:cxn>
              <a:cxn ang="5400000">
                <a:pos x="wd2" y="hd2"/>
              </a:cxn>
              <a:cxn ang="10800000">
                <a:pos x="wd2" y="hd2"/>
              </a:cxn>
              <a:cxn ang="16200000">
                <a:pos x="wd2" y="hd2"/>
              </a:cxn>
            </a:cxnLst>
            <a:rect l="0" t="0" r="r" b="b"/>
            <a:pathLst>
              <a:path w="21600" h="21600" extrusionOk="0">
                <a:moveTo>
                  <a:pt x="19339" y="2568"/>
                </a:moveTo>
                <a:lnTo>
                  <a:pt x="19292" y="4225"/>
                </a:lnTo>
                <a:lnTo>
                  <a:pt x="19110" y="5354"/>
                </a:lnTo>
                <a:lnTo>
                  <a:pt x="18707" y="6179"/>
                </a:lnTo>
                <a:lnTo>
                  <a:pt x="18450" y="7203"/>
                </a:lnTo>
                <a:lnTo>
                  <a:pt x="18980" y="7576"/>
                </a:lnTo>
                <a:lnTo>
                  <a:pt x="19576" y="7973"/>
                </a:lnTo>
                <a:lnTo>
                  <a:pt x="20137" y="8161"/>
                </a:lnTo>
                <a:lnTo>
                  <a:pt x="20851" y="8024"/>
                </a:lnTo>
                <a:lnTo>
                  <a:pt x="21410" y="8184"/>
                </a:lnTo>
                <a:lnTo>
                  <a:pt x="21600" y="8696"/>
                </a:lnTo>
                <a:lnTo>
                  <a:pt x="21051" y="8890"/>
                </a:lnTo>
                <a:lnTo>
                  <a:pt x="20236" y="8830"/>
                </a:lnTo>
                <a:lnTo>
                  <a:pt x="19450" y="8823"/>
                </a:lnTo>
                <a:lnTo>
                  <a:pt x="19019" y="9007"/>
                </a:lnTo>
                <a:lnTo>
                  <a:pt x="18875" y="9528"/>
                </a:lnTo>
                <a:lnTo>
                  <a:pt x="18867" y="10289"/>
                </a:lnTo>
                <a:lnTo>
                  <a:pt x="18729" y="11423"/>
                </a:lnTo>
                <a:lnTo>
                  <a:pt x="18662" y="12490"/>
                </a:lnTo>
                <a:lnTo>
                  <a:pt x="18709" y="13630"/>
                </a:lnTo>
                <a:lnTo>
                  <a:pt x="18428" y="14236"/>
                </a:lnTo>
                <a:lnTo>
                  <a:pt x="17701" y="14398"/>
                </a:lnTo>
                <a:lnTo>
                  <a:pt x="17032" y="14250"/>
                </a:lnTo>
                <a:lnTo>
                  <a:pt x="16337" y="14584"/>
                </a:lnTo>
                <a:lnTo>
                  <a:pt x="15928" y="14171"/>
                </a:lnTo>
                <a:lnTo>
                  <a:pt x="15580" y="13668"/>
                </a:lnTo>
                <a:lnTo>
                  <a:pt x="14913" y="13239"/>
                </a:lnTo>
                <a:lnTo>
                  <a:pt x="14481" y="13666"/>
                </a:lnTo>
                <a:lnTo>
                  <a:pt x="15009" y="14190"/>
                </a:lnTo>
                <a:lnTo>
                  <a:pt x="15428" y="14902"/>
                </a:lnTo>
                <a:cubicBezTo>
                  <a:pt x="15289" y="15028"/>
                  <a:pt x="15185" y="15186"/>
                  <a:pt x="15125" y="15361"/>
                </a:cubicBezTo>
                <a:cubicBezTo>
                  <a:pt x="15064" y="15540"/>
                  <a:pt x="15052" y="15731"/>
                  <a:pt x="15090" y="15915"/>
                </a:cubicBezTo>
                <a:cubicBezTo>
                  <a:pt x="15247" y="15993"/>
                  <a:pt x="15322" y="16168"/>
                  <a:pt x="15267" y="16330"/>
                </a:cubicBezTo>
                <a:cubicBezTo>
                  <a:pt x="15166" y="16625"/>
                  <a:pt x="14762" y="16692"/>
                  <a:pt x="14564" y="16446"/>
                </a:cubicBezTo>
                <a:lnTo>
                  <a:pt x="13815" y="16853"/>
                </a:lnTo>
                <a:lnTo>
                  <a:pt x="13408" y="17444"/>
                </a:lnTo>
                <a:lnTo>
                  <a:pt x="13786" y="17961"/>
                </a:lnTo>
                <a:lnTo>
                  <a:pt x="14460" y="18270"/>
                </a:lnTo>
                <a:lnTo>
                  <a:pt x="14979" y="18852"/>
                </a:lnTo>
                <a:lnTo>
                  <a:pt x="15314" y="19569"/>
                </a:lnTo>
                <a:lnTo>
                  <a:pt x="15223" y="19982"/>
                </a:lnTo>
                <a:lnTo>
                  <a:pt x="14672" y="20055"/>
                </a:lnTo>
                <a:lnTo>
                  <a:pt x="13707" y="20375"/>
                </a:lnTo>
                <a:lnTo>
                  <a:pt x="13012" y="20687"/>
                </a:lnTo>
                <a:lnTo>
                  <a:pt x="12497" y="21060"/>
                </a:lnTo>
                <a:lnTo>
                  <a:pt x="11946" y="21355"/>
                </a:lnTo>
                <a:lnTo>
                  <a:pt x="11311" y="21531"/>
                </a:lnTo>
                <a:lnTo>
                  <a:pt x="10422" y="21600"/>
                </a:lnTo>
                <a:lnTo>
                  <a:pt x="9749" y="19984"/>
                </a:lnTo>
                <a:lnTo>
                  <a:pt x="8958" y="19088"/>
                </a:lnTo>
                <a:lnTo>
                  <a:pt x="6851" y="16884"/>
                </a:lnTo>
                <a:lnTo>
                  <a:pt x="7438" y="16521"/>
                </a:lnTo>
                <a:lnTo>
                  <a:pt x="7637" y="15514"/>
                </a:lnTo>
                <a:lnTo>
                  <a:pt x="7514" y="14652"/>
                </a:lnTo>
                <a:lnTo>
                  <a:pt x="5670" y="12183"/>
                </a:lnTo>
                <a:lnTo>
                  <a:pt x="5336" y="11293"/>
                </a:lnTo>
                <a:lnTo>
                  <a:pt x="5235" y="10496"/>
                </a:lnTo>
                <a:lnTo>
                  <a:pt x="5418" y="9042"/>
                </a:lnTo>
                <a:lnTo>
                  <a:pt x="5526" y="7563"/>
                </a:lnTo>
                <a:lnTo>
                  <a:pt x="5265" y="6806"/>
                </a:lnTo>
                <a:lnTo>
                  <a:pt x="4617" y="6095"/>
                </a:lnTo>
                <a:lnTo>
                  <a:pt x="4231" y="3989"/>
                </a:lnTo>
                <a:lnTo>
                  <a:pt x="3876" y="3632"/>
                </a:lnTo>
                <a:lnTo>
                  <a:pt x="3387" y="3999"/>
                </a:lnTo>
                <a:lnTo>
                  <a:pt x="1075" y="3470"/>
                </a:lnTo>
                <a:lnTo>
                  <a:pt x="1150" y="2665"/>
                </a:lnTo>
                <a:lnTo>
                  <a:pt x="1835" y="2325"/>
                </a:lnTo>
                <a:lnTo>
                  <a:pt x="1799" y="1978"/>
                </a:lnTo>
                <a:lnTo>
                  <a:pt x="1123" y="2186"/>
                </a:lnTo>
                <a:lnTo>
                  <a:pt x="511" y="2407"/>
                </a:lnTo>
                <a:lnTo>
                  <a:pt x="0" y="1279"/>
                </a:lnTo>
                <a:lnTo>
                  <a:pt x="332" y="460"/>
                </a:lnTo>
                <a:lnTo>
                  <a:pt x="1080" y="370"/>
                </a:lnTo>
                <a:lnTo>
                  <a:pt x="1445" y="680"/>
                </a:lnTo>
                <a:lnTo>
                  <a:pt x="2053" y="621"/>
                </a:lnTo>
                <a:lnTo>
                  <a:pt x="2688" y="737"/>
                </a:lnTo>
                <a:lnTo>
                  <a:pt x="3557" y="514"/>
                </a:lnTo>
                <a:lnTo>
                  <a:pt x="4255" y="458"/>
                </a:lnTo>
                <a:lnTo>
                  <a:pt x="4798" y="1151"/>
                </a:lnTo>
                <a:lnTo>
                  <a:pt x="4851" y="2076"/>
                </a:lnTo>
                <a:lnTo>
                  <a:pt x="5466" y="2324"/>
                </a:lnTo>
                <a:lnTo>
                  <a:pt x="5732" y="2640"/>
                </a:lnTo>
                <a:lnTo>
                  <a:pt x="5843" y="3586"/>
                </a:lnTo>
                <a:lnTo>
                  <a:pt x="5963" y="4423"/>
                </a:lnTo>
                <a:lnTo>
                  <a:pt x="6231" y="4875"/>
                </a:lnTo>
                <a:lnTo>
                  <a:pt x="6790" y="4839"/>
                </a:lnTo>
                <a:lnTo>
                  <a:pt x="7440" y="4830"/>
                </a:lnTo>
                <a:lnTo>
                  <a:pt x="7593" y="5683"/>
                </a:lnTo>
                <a:lnTo>
                  <a:pt x="7312" y="6046"/>
                </a:lnTo>
                <a:lnTo>
                  <a:pt x="8022" y="5984"/>
                </a:lnTo>
                <a:lnTo>
                  <a:pt x="9117" y="5380"/>
                </a:lnTo>
                <a:lnTo>
                  <a:pt x="9642" y="4824"/>
                </a:lnTo>
                <a:lnTo>
                  <a:pt x="11077" y="4648"/>
                </a:lnTo>
                <a:lnTo>
                  <a:pt x="12249" y="4143"/>
                </a:lnTo>
                <a:lnTo>
                  <a:pt x="12712" y="3218"/>
                </a:lnTo>
                <a:lnTo>
                  <a:pt x="13353" y="2149"/>
                </a:lnTo>
                <a:lnTo>
                  <a:pt x="11313" y="2114"/>
                </a:lnTo>
                <a:lnTo>
                  <a:pt x="11823" y="527"/>
                </a:lnTo>
                <a:lnTo>
                  <a:pt x="12261" y="551"/>
                </a:lnTo>
                <a:lnTo>
                  <a:pt x="13714" y="0"/>
                </a:lnTo>
                <a:lnTo>
                  <a:pt x="14926" y="362"/>
                </a:lnTo>
                <a:lnTo>
                  <a:pt x="15192" y="930"/>
                </a:lnTo>
                <a:lnTo>
                  <a:pt x="15733" y="1145"/>
                </a:lnTo>
                <a:lnTo>
                  <a:pt x="16738" y="137"/>
                </a:lnTo>
                <a:lnTo>
                  <a:pt x="17538" y="258"/>
                </a:lnTo>
                <a:lnTo>
                  <a:pt x="17811" y="1524"/>
                </a:lnTo>
                <a:lnTo>
                  <a:pt x="18380" y="1607"/>
                </a:lnTo>
                <a:lnTo>
                  <a:pt x="18962" y="1253"/>
                </a:lnTo>
                <a:lnTo>
                  <a:pt x="19287" y="1789"/>
                </a:lnTo>
                <a:lnTo>
                  <a:pt x="19339" y="256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49" name="Shape 4856">
            <a:extLst>
              <a:ext uri="{FF2B5EF4-FFF2-40B4-BE49-F238E27FC236}">
                <a16:creationId xmlns:a16="http://schemas.microsoft.com/office/drawing/2014/main" id="{0B108EB6-D2E1-4F20-ABE1-7E84C61B7785}"/>
              </a:ext>
            </a:extLst>
          </p:cNvPr>
          <p:cNvSpPr/>
          <p:nvPr/>
        </p:nvSpPr>
        <p:spPr>
          <a:xfrm>
            <a:off x="4314749" y="4552227"/>
            <a:ext cx="247867" cy="431421"/>
          </a:xfrm>
          <a:custGeom>
            <a:avLst/>
            <a:gdLst/>
            <a:ahLst/>
            <a:cxnLst>
              <a:cxn ang="0">
                <a:pos x="wd2" y="hd2"/>
              </a:cxn>
              <a:cxn ang="5400000">
                <a:pos x="wd2" y="hd2"/>
              </a:cxn>
              <a:cxn ang="10800000">
                <a:pos x="wd2" y="hd2"/>
              </a:cxn>
              <a:cxn ang="16200000">
                <a:pos x="wd2" y="hd2"/>
              </a:cxn>
            </a:cxnLst>
            <a:rect l="0" t="0" r="r" b="b"/>
            <a:pathLst>
              <a:path w="21600" h="21600" extrusionOk="0">
                <a:moveTo>
                  <a:pt x="19721" y="21158"/>
                </a:moveTo>
                <a:lnTo>
                  <a:pt x="16894" y="19665"/>
                </a:lnTo>
                <a:lnTo>
                  <a:pt x="15340" y="18694"/>
                </a:lnTo>
                <a:lnTo>
                  <a:pt x="14870" y="17764"/>
                </a:lnTo>
                <a:lnTo>
                  <a:pt x="15023" y="17166"/>
                </a:lnTo>
                <a:lnTo>
                  <a:pt x="16556" y="17226"/>
                </a:lnTo>
                <a:lnTo>
                  <a:pt x="17804" y="17964"/>
                </a:lnTo>
                <a:lnTo>
                  <a:pt x="19079" y="17936"/>
                </a:lnTo>
                <a:lnTo>
                  <a:pt x="19210" y="17121"/>
                </a:lnTo>
                <a:lnTo>
                  <a:pt x="19193" y="15863"/>
                </a:lnTo>
                <a:lnTo>
                  <a:pt x="19940" y="14366"/>
                </a:lnTo>
                <a:lnTo>
                  <a:pt x="20628" y="13118"/>
                </a:lnTo>
                <a:lnTo>
                  <a:pt x="21600" y="11673"/>
                </a:lnTo>
                <a:lnTo>
                  <a:pt x="20450" y="11635"/>
                </a:lnTo>
                <a:lnTo>
                  <a:pt x="19547" y="11794"/>
                </a:lnTo>
                <a:lnTo>
                  <a:pt x="19024" y="11042"/>
                </a:lnTo>
                <a:lnTo>
                  <a:pt x="18405" y="10523"/>
                </a:lnTo>
                <a:lnTo>
                  <a:pt x="17500" y="10098"/>
                </a:lnTo>
                <a:lnTo>
                  <a:pt x="15367" y="9822"/>
                </a:lnTo>
                <a:lnTo>
                  <a:pt x="15289" y="8969"/>
                </a:lnTo>
                <a:lnTo>
                  <a:pt x="16963" y="8238"/>
                </a:lnTo>
                <a:lnTo>
                  <a:pt x="18779" y="7722"/>
                </a:lnTo>
                <a:lnTo>
                  <a:pt x="19099" y="7104"/>
                </a:lnTo>
                <a:lnTo>
                  <a:pt x="17857" y="6430"/>
                </a:lnTo>
                <a:lnTo>
                  <a:pt x="17634" y="5680"/>
                </a:lnTo>
                <a:lnTo>
                  <a:pt x="17406" y="4917"/>
                </a:lnTo>
                <a:lnTo>
                  <a:pt x="18255" y="4325"/>
                </a:lnTo>
                <a:lnTo>
                  <a:pt x="19609" y="4082"/>
                </a:lnTo>
                <a:lnTo>
                  <a:pt x="19809" y="3487"/>
                </a:lnTo>
                <a:lnTo>
                  <a:pt x="19430" y="2576"/>
                </a:lnTo>
                <a:lnTo>
                  <a:pt x="18522" y="2117"/>
                </a:lnTo>
                <a:lnTo>
                  <a:pt x="16110" y="1523"/>
                </a:lnTo>
                <a:lnTo>
                  <a:pt x="14038" y="713"/>
                </a:lnTo>
                <a:lnTo>
                  <a:pt x="10794" y="0"/>
                </a:lnTo>
                <a:lnTo>
                  <a:pt x="9043" y="892"/>
                </a:lnTo>
                <a:lnTo>
                  <a:pt x="9513" y="1396"/>
                </a:lnTo>
                <a:lnTo>
                  <a:pt x="9543" y="2810"/>
                </a:lnTo>
                <a:lnTo>
                  <a:pt x="9485" y="4150"/>
                </a:lnTo>
                <a:lnTo>
                  <a:pt x="9178" y="4917"/>
                </a:lnTo>
                <a:lnTo>
                  <a:pt x="8630" y="5560"/>
                </a:lnTo>
                <a:lnTo>
                  <a:pt x="8157" y="6625"/>
                </a:lnTo>
                <a:lnTo>
                  <a:pt x="9403" y="7371"/>
                </a:lnTo>
                <a:lnTo>
                  <a:pt x="10615" y="7772"/>
                </a:lnTo>
                <a:lnTo>
                  <a:pt x="11793" y="7764"/>
                </a:lnTo>
                <a:lnTo>
                  <a:pt x="13208" y="7679"/>
                </a:lnTo>
                <a:lnTo>
                  <a:pt x="13573" y="8106"/>
                </a:lnTo>
                <a:lnTo>
                  <a:pt x="12239" y="8116"/>
                </a:lnTo>
                <a:lnTo>
                  <a:pt x="9829" y="8058"/>
                </a:lnTo>
                <a:lnTo>
                  <a:pt x="9052" y="8326"/>
                </a:lnTo>
                <a:lnTo>
                  <a:pt x="8816" y="9554"/>
                </a:lnTo>
                <a:lnTo>
                  <a:pt x="8526" y="11108"/>
                </a:lnTo>
                <a:lnTo>
                  <a:pt x="8629" y="12218"/>
                </a:lnTo>
                <a:lnTo>
                  <a:pt x="8562" y="12944"/>
                </a:lnTo>
                <a:lnTo>
                  <a:pt x="8398" y="13440"/>
                </a:lnTo>
                <a:lnTo>
                  <a:pt x="7392" y="13535"/>
                </a:lnTo>
                <a:lnTo>
                  <a:pt x="6142" y="13510"/>
                </a:lnTo>
                <a:lnTo>
                  <a:pt x="5091" y="13751"/>
                </a:lnTo>
                <a:lnTo>
                  <a:pt x="4320" y="13313"/>
                </a:lnTo>
                <a:lnTo>
                  <a:pt x="3929" y="12892"/>
                </a:lnTo>
                <a:lnTo>
                  <a:pt x="2711" y="12473"/>
                </a:lnTo>
                <a:lnTo>
                  <a:pt x="1527" y="13065"/>
                </a:lnTo>
                <a:lnTo>
                  <a:pt x="2499" y="13615"/>
                </a:lnTo>
                <a:lnTo>
                  <a:pt x="3091" y="14266"/>
                </a:lnTo>
                <a:lnTo>
                  <a:pt x="2601" y="14631"/>
                </a:lnTo>
                <a:lnTo>
                  <a:pt x="2662" y="15203"/>
                </a:lnTo>
                <a:lnTo>
                  <a:pt x="2896" y="15699"/>
                </a:lnTo>
                <a:lnTo>
                  <a:pt x="2010" y="15743"/>
                </a:lnTo>
                <a:lnTo>
                  <a:pt x="866" y="16013"/>
                </a:lnTo>
                <a:lnTo>
                  <a:pt x="0" y="16609"/>
                </a:lnTo>
                <a:lnTo>
                  <a:pt x="600" y="17440"/>
                </a:lnTo>
                <a:lnTo>
                  <a:pt x="1974" y="17853"/>
                </a:lnTo>
                <a:lnTo>
                  <a:pt x="2550" y="18308"/>
                </a:lnTo>
                <a:lnTo>
                  <a:pt x="3024" y="18896"/>
                </a:lnTo>
                <a:lnTo>
                  <a:pt x="2976" y="19312"/>
                </a:lnTo>
                <a:lnTo>
                  <a:pt x="4016" y="19656"/>
                </a:lnTo>
                <a:lnTo>
                  <a:pt x="4843" y="20009"/>
                </a:lnTo>
                <a:lnTo>
                  <a:pt x="6099" y="20004"/>
                </a:lnTo>
                <a:lnTo>
                  <a:pt x="7934" y="20154"/>
                </a:lnTo>
                <a:lnTo>
                  <a:pt x="9458" y="20256"/>
                </a:lnTo>
                <a:lnTo>
                  <a:pt x="10886" y="20495"/>
                </a:lnTo>
                <a:lnTo>
                  <a:pt x="11931" y="21104"/>
                </a:lnTo>
                <a:lnTo>
                  <a:pt x="13346" y="21538"/>
                </a:lnTo>
                <a:lnTo>
                  <a:pt x="14343" y="21600"/>
                </a:lnTo>
                <a:lnTo>
                  <a:pt x="15312" y="21310"/>
                </a:lnTo>
                <a:lnTo>
                  <a:pt x="16574" y="21486"/>
                </a:lnTo>
                <a:lnTo>
                  <a:pt x="17685" y="21440"/>
                </a:lnTo>
                <a:lnTo>
                  <a:pt x="18997" y="21452"/>
                </a:lnTo>
                <a:lnTo>
                  <a:pt x="19721" y="211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1" name="Shape 4857">
            <a:extLst>
              <a:ext uri="{FF2B5EF4-FFF2-40B4-BE49-F238E27FC236}">
                <a16:creationId xmlns:a16="http://schemas.microsoft.com/office/drawing/2014/main" id="{C7D94F1C-07D7-4657-A53F-C7EFC4AFC6E2}"/>
              </a:ext>
            </a:extLst>
          </p:cNvPr>
          <p:cNvSpPr/>
          <p:nvPr/>
        </p:nvSpPr>
        <p:spPr>
          <a:xfrm>
            <a:off x="4527747" y="3902255"/>
            <a:ext cx="236197" cy="276208"/>
          </a:xfrm>
          <a:custGeom>
            <a:avLst/>
            <a:gdLst/>
            <a:ahLst/>
            <a:cxnLst>
              <a:cxn ang="0">
                <a:pos x="wd2" y="hd2"/>
              </a:cxn>
              <a:cxn ang="5400000">
                <a:pos x="wd2" y="hd2"/>
              </a:cxn>
              <a:cxn ang="10800000">
                <a:pos x="wd2" y="hd2"/>
              </a:cxn>
              <a:cxn ang="16200000">
                <a:pos x="wd2" y="hd2"/>
              </a:cxn>
            </a:cxnLst>
            <a:rect l="0" t="0" r="r" b="b"/>
            <a:pathLst>
              <a:path w="21600" h="21600" extrusionOk="0">
                <a:moveTo>
                  <a:pt x="20674" y="6671"/>
                </a:moveTo>
                <a:lnTo>
                  <a:pt x="19581" y="7258"/>
                </a:lnTo>
                <a:lnTo>
                  <a:pt x="19457" y="8282"/>
                </a:lnTo>
                <a:lnTo>
                  <a:pt x="19563" y="9286"/>
                </a:lnTo>
                <a:lnTo>
                  <a:pt x="19577" y="10566"/>
                </a:lnTo>
                <a:lnTo>
                  <a:pt x="19571" y="11554"/>
                </a:lnTo>
                <a:lnTo>
                  <a:pt x="19107" y="12270"/>
                </a:lnTo>
                <a:lnTo>
                  <a:pt x="18262" y="12724"/>
                </a:lnTo>
                <a:lnTo>
                  <a:pt x="17791" y="13289"/>
                </a:lnTo>
                <a:lnTo>
                  <a:pt x="17758" y="14316"/>
                </a:lnTo>
                <a:lnTo>
                  <a:pt x="17745" y="15281"/>
                </a:lnTo>
                <a:lnTo>
                  <a:pt x="17613" y="16478"/>
                </a:lnTo>
                <a:lnTo>
                  <a:pt x="17376" y="17394"/>
                </a:lnTo>
                <a:lnTo>
                  <a:pt x="17005" y="17961"/>
                </a:lnTo>
                <a:lnTo>
                  <a:pt x="16195" y="18423"/>
                </a:lnTo>
                <a:lnTo>
                  <a:pt x="14828" y="18436"/>
                </a:lnTo>
                <a:lnTo>
                  <a:pt x="13192" y="18560"/>
                </a:lnTo>
                <a:lnTo>
                  <a:pt x="12384" y="19100"/>
                </a:lnTo>
                <a:lnTo>
                  <a:pt x="11612" y="19793"/>
                </a:lnTo>
                <a:lnTo>
                  <a:pt x="10694" y="20175"/>
                </a:lnTo>
                <a:lnTo>
                  <a:pt x="8898" y="20405"/>
                </a:lnTo>
                <a:lnTo>
                  <a:pt x="6198" y="21600"/>
                </a:lnTo>
                <a:lnTo>
                  <a:pt x="6262" y="19986"/>
                </a:lnTo>
                <a:lnTo>
                  <a:pt x="4396" y="18004"/>
                </a:lnTo>
                <a:lnTo>
                  <a:pt x="3604" y="16899"/>
                </a:lnTo>
                <a:lnTo>
                  <a:pt x="1496" y="15380"/>
                </a:lnTo>
                <a:lnTo>
                  <a:pt x="0" y="14068"/>
                </a:lnTo>
                <a:lnTo>
                  <a:pt x="19" y="12814"/>
                </a:lnTo>
                <a:lnTo>
                  <a:pt x="1128" y="12403"/>
                </a:lnTo>
                <a:lnTo>
                  <a:pt x="1228" y="11183"/>
                </a:lnTo>
                <a:lnTo>
                  <a:pt x="3014" y="9835"/>
                </a:lnTo>
                <a:lnTo>
                  <a:pt x="3364" y="8474"/>
                </a:lnTo>
                <a:lnTo>
                  <a:pt x="2654" y="5908"/>
                </a:lnTo>
                <a:lnTo>
                  <a:pt x="3312" y="4495"/>
                </a:lnTo>
                <a:lnTo>
                  <a:pt x="5557" y="3353"/>
                </a:lnTo>
                <a:lnTo>
                  <a:pt x="8295" y="2576"/>
                </a:lnTo>
                <a:lnTo>
                  <a:pt x="9444" y="1790"/>
                </a:lnTo>
                <a:lnTo>
                  <a:pt x="9485" y="859"/>
                </a:lnTo>
                <a:lnTo>
                  <a:pt x="10084" y="177"/>
                </a:lnTo>
                <a:lnTo>
                  <a:pt x="11595" y="0"/>
                </a:lnTo>
                <a:lnTo>
                  <a:pt x="12332" y="1253"/>
                </a:lnTo>
                <a:lnTo>
                  <a:pt x="14056" y="1019"/>
                </a:lnTo>
                <a:lnTo>
                  <a:pt x="15421" y="1480"/>
                </a:lnTo>
                <a:lnTo>
                  <a:pt x="15973" y="2835"/>
                </a:lnTo>
                <a:lnTo>
                  <a:pt x="15091" y="3776"/>
                </a:lnTo>
                <a:lnTo>
                  <a:pt x="15506" y="4426"/>
                </a:lnTo>
                <a:lnTo>
                  <a:pt x="16432" y="4422"/>
                </a:lnTo>
                <a:lnTo>
                  <a:pt x="17406" y="3843"/>
                </a:lnTo>
                <a:lnTo>
                  <a:pt x="19560" y="4095"/>
                </a:lnTo>
                <a:lnTo>
                  <a:pt x="20819" y="4822"/>
                </a:lnTo>
                <a:lnTo>
                  <a:pt x="21600" y="5974"/>
                </a:lnTo>
                <a:lnTo>
                  <a:pt x="20674" y="667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2" name="Shape 4858">
            <a:extLst>
              <a:ext uri="{FF2B5EF4-FFF2-40B4-BE49-F238E27FC236}">
                <a16:creationId xmlns:a16="http://schemas.microsoft.com/office/drawing/2014/main" id="{818BD356-D1D0-4610-A531-73C25318A60C}"/>
              </a:ext>
            </a:extLst>
          </p:cNvPr>
          <p:cNvSpPr/>
          <p:nvPr/>
        </p:nvSpPr>
        <p:spPr>
          <a:xfrm>
            <a:off x="4858225" y="3774800"/>
            <a:ext cx="488287" cy="316008"/>
          </a:xfrm>
          <a:custGeom>
            <a:avLst/>
            <a:gdLst/>
            <a:ahLst/>
            <a:cxnLst>
              <a:cxn ang="0">
                <a:pos x="wd2" y="hd2"/>
              </a:cxn>
              <a:cxn ang="5400000">
                <a:pos x="wd2" y="hd2"/>
              </a:cxn>
              <a:cxn ang="10800000">
                <a:pos x="wd2" y="hd2"/>
              </a:cxn>
              <a:cxn ang="16200000">
                <a:pos x="wd2" y="hd2"/>
              </a:cxn>
            </a:cxnLst>
            <a:rect l="0" t="0" r="r" b="b"/>
            <a:pathLst>
              <a:path w="21600" h="21600" extrusionOk="0">
                <a:moveTo>
                  <a:pt x="13163" y="785"/>
                </a:moveTo>
                <a:lnTo>
                  <a:pt x="13517" y="1659"/>
                </a:lnTo>
                <a:lnTo>
                  <a:pt x="14465" y="2330"/>
                </a:lnTo>
                <a:lnTo>
                  <a:pt x="15261" y="2328"/>
                </a:lnTo>
                <a:lnTo>
                  <a:pt x="16424" y="1765"/>
                </a:lnTo>
                <a:lnTo>
                  <a:pt x="17212" y="1183"/>
                </a:lnTo>
                <a:lnTo>
                  <a:pt x="17799" y="1761"/>
                </a:lnTo>
                <a:lnTo>
                  <a:pt x="17960" y="2760"/>
                </a:lnTo>
                <a:lnTo>
                  <a:pt x="17749" y="3779"/>
                </a:lnTo>
                <a:lnTo>
                  <a:pt x="18356" y="4025"/>
                </a:lnTo>
                <a:lnTo>
                  <a:pt x="19246" y="3990"/>
                </a:lnTo>
                <a:lnTo>
                  <a:pt x="19908" y="4480"/>
                </a:lnTo>
                <a:lnTo>
                  <a:pt x="20472" y="5660"/>
                </a:lnTo>
                <a:lnTo>
                  <a:pt x="20770" y="6765"/>
                </a:lnTo>
                <a:lnTo>
                  <a:pt x="21131" y="7910"/>
                </a:lnTo>
                <a:lnTo>
                  <a:pt x="21415" y="8968"/>
                </a:lnTo>
                <a:lnTo>
                  <a:pt x="21600" y="10135"/>
                </a:lnTo>
                <a:lnTo>
                  <a:pt x="20920" y="10207"/>
                </a:lnTo>
                <a:lnTo>
                  <a:pt x="20254" y="10365"/>
                </a:lnTo>
                <a:lnTo>
                  <a:pt x="19769" y="10933"/>
                </a:lnTo>
                <a:lnTo>
                  <a:pt x="19254" y="10898"/>
                </a:lnTo>
                <a:lnTo>
                  <a:pt x="18866" y="9822"/>
                </a:lnTo>
                <a:lnTo>
                  <a:pt x="18586" y="9320"/>
                </a:lnTo>
                <a:lnTo>
                  <a:pt x="18142" y="9956"/>
                </a:lnTo>
                <a:lnTo>
                  <a:pt x="17882" y="10843"/>
                </a:lnTo>
                <a:lnTo>
                  <a:pt x="17497" y="11834"/>
                </a:lnTo>
                <a:lnTo>
                  <a:pt x="16899" y="12172"/>
                </a:lnTo>
                <a:lnTo>
                  <a:pt x="16507" y="12493"/>
                </a:lnTo>
                <a:lnTo>
                  <a:pt x="15731" y="11559"/>
                </a:lnTo>
                <a:lnTo>
                  <a:pt x="15129" y="11132"/>
                </a:lnTo>
                <a:lnTo>
                  <a:pt x="14446" y="10833"/>
                </a:lnTo>
                <a:lnTo>
                  <a:pt x="13511" y="10648"/>
                </a:lnTo>
                <a:lnTo>
                  <a:pt x="12817" y="10835"/>
                </a:lnTo>
                <a:lnTo>
                  <a:pt x="12512" y="11606"/>
                </a:lnTo>
                <a:lnTo>
                  <a:pt x="12535" y="12945"/>
                </a:lnTo>
                <a:lnTo>
                  <a:pt x="12580" y="13994"/>
                </a:lnTo>
                <a:lnTo>
                  <a:pt x="12535" y="14832"/>
                </a:lnTo>
                <a:lnTo>
                  <a:pt x="12602" y="15892"/>
                </a:lnTo>
                <a:lnTo>
                  <a:pt x="12563" y="16883"/>
                </a:lnTo>
                <a:lnTo>
                  <a:pt x="11723" y="16834"/>
                </a:lnTo>
                <a:lnTo>
                  <a:pt x="11017" y="17513"/>
                </a:lnTo>
                <a:lnTo>
                  <a:pt x="10975" y="18205"/>
                </a:lnTo>
                <a:lnTo>
                  <a:pt x="11315" y="18821"/>
                </a:lnTo>
                <a:lnTo>
                  <a:pt x="11294" y="19773"/>
                </a:lnTo>
                <a:lnTo>
                  <a:pt x="11453" y="21089"/>
                </a:lnTo>
                <a:lnTo>
                  <a:pt x="10983" y="21600"/>
                </a:lnTo>
                <a:lnTo>
                  <a:pt x="10243" y="20980"/>
                </a:lnTo>
                <a:lnTo>
                  <a:pt x="9630" y="20735"/>
                </a:lnTo>
                <a:lnTo>
                  <a:pt x="9048" y="20925"/>
                </a:lnTo>
                <a:lnTo>
                  <a:pt x="8509" y="21169"/>
                </a:lnTo>
                <a:lnTo>
                  <a:pt x="7711" y="21329"/>
                </a:lnTo>
                <a:lnTo>
                  <a:pt x="7345" y="20890"/>
                </a:lnTo>
                <a:lnTo>
                  <a:pt x="7534" y="20011"/>
                </a:lnTo>
                <a:lnTo>
                  <a:pt x="7565" y="19114"/>
                </a:lnTo>
                <a:lnTo>
                  <a:pt x="7150" y="18703"/>
                </a:lnTo>
                <a:lnTo>
                  <a:pt x="6584" y="19210"/>
                </a:lnTo>
                <a:lnTo>
                  <a:pt x="5836" y="20186"/>
                </a:lnTo>
                <a:lnTo>
                  <a:pt x="4934" y="20036"/>
                </a:lnTo>
                <a:lnTo>
                  <a:pt x="4400" y="20026"/>
                </a:lnTo>
                <a:lnTo>
                  <a:pt x="3750" y="19912"/>
                </a:lnTo>
                <a:lnTo>
                  <a:pt x="3634" y="19196"/>
                </a:lnTo>
                <a:lnTo>
                  <a:pt x="3309" y="18600"/>
                </a:lnTo>
                <a:lnTo>
                  <a:pt x="3096" y="18121"/>
                </a:lnTo>
                <a:lnTo>
                  <a:pt x="3074" y="17267"/>
                </a:lnTo>
                <a:lnTo>
                  <a:pt x="3239" y="16582"/>
                </a:lnTo>
                <a:lnTo>
                  <a:pt x="2968" y="15760"/>
                </a:lnTo>
                <a:lnTo>
                  <a:pt x="2732" y="15319"/>
                </a:lnTo>
                <a:lnTo>
                  <a:pt x="2737" y="14781"/>
                </a:lnTo>
                <a:lnTo>
                  <a:pt x="3071" y="13996"/>
                </a:lnTo>
                <a:lnTo>
                  <a:pt x="3124" y="13059"/>
                </a:lnTo>
                <a:lnTo>
                  <a:pt x="2589" y="12715"/>
                </a:lnTo>
                <a:lnTo>
                  <a:pt x="2033" y="12605"/>
                </a:lnTo>
                <a:lnTo>
                  <a:pt x="1445" y="12841"/>
                </a:lnTo>
                <a:lnTo>
                  <a:pt x="870" y="12519"/>
                </a:lnTo>
                <a:lnTo>
                  <a:pt x="629" y="11793"/>
                </a:lnTo>
                <a:lnTo>
                  <a:pt x="0" y="11057"/>
                </a:lnTo>
                <a:lnTo>
                  <a:pt x="961" y="9006"/>
                </a:lnTo>
                <a:lnTo>
                  <a:pt x="685" y="8638"/>
                </a:lnTo>
                <a:lnTo>
                  <a:pt x="392" y="7088"/>
                </a:lnTo>
                <a:lnTo>
                  <a:pt x="1064" y="6598"/>
                </a:lnTo>
                <a:lnTo>
                  <a:pt x="2636" y="5923"/>
                </a:lnTo>
                <a:lnTo>
                  <a:pt x="4359" y="5748"/>
                </a:lnTo>
                <a:lnTo>
                  <a:pt x="4905" y="6034"/>
                </a:lnTo>
                <a:lnTo>
                  <a:pt x="5372" y="6364"/>
                </a:lnTo>
                <a:lnTo>
                  <a:pt x="5943" y="6387"/>
                </a:lnTo>
                <a:lnTo>
                  <a:pt x="6360" y="6014"/>
                </a:lnTo>
                <a:lnTo>
                  <a:pt x="6481" y="5019"/>
                </a:lnTo>
                <a:lnTo>
                  <a:pt x="6956" y="4102"/>
                </a:lnTo>
                <a:lnTo>
                  <a:pt x="7108" y="3317"/>
                </a:lnTo>
                <a:lnTo>
                  <a:pt x="7955" y="2991"/>
                </a:lnTo>
                <a:lnTo>
                  <a:pt x="8656" y="2578"/>
                </a:lnTo>
                <a:lnTo>
                  <a:pt x="9852" y="1645"/>
                </a:lnTo>
                <a:lnTo>
                  <a:pt x="10594" y="817"/>
                </a:lnTo>
                <a:lnTo>
                  <a:pt x="11038" y="95"/>
                </a:lnTo>
                <a:lnTo>
                  <a:pt x="11786" y="173"/>
                </a:lnTo>
                <a:lnTo>
                  <a:pt x="12837" y="0"/>
                </a:lnTo>
                <a:lnTo>
                  <a:pt x="13163" y="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3" name="Shape 4859">
            <a:extLst>
              <a:ext uri="{FF2B5EF4-FFF2-40B4-BE49-F238E27FC236}">
                <a16:creationId xmlns:a16="http://schemas.microsoft.com/office/drawing/2014/main" id="{5494BBD2-E5B4-47BE-AE57-34DD5376E432}"/>
              </a:ext>
            </a:extLst>
          </p:cNvPr>
          <p:cNvSpPr/>
          <p:nvPr/>
        </p:nvSpPr>
        <p:spPr>
          <a:xfrm>
            <a:off x="4778576" y="3934904"/>
            <a:ext cx="273340" cy="241017"/>
          </a:xfrm>
          <a:custGeom>
            <a:avLst/>
            <a:gdLst/>
            <a:ahLst/>
            <a:cxnLst>
              <a:cxn ang="0">
                <a:pos x="wd2" y="hd2"/>
              </a:cxn>
              <a:cxn ang="5400000">
                <a:pos x="wd2" y="hd2"/>
              </a:cxn>
              <a:cxn ang="10800000">
                <a:pos x="wd2" y="hd2"/>
              </a:cxn>
              <a:cxn ang="16200000">
                <a:pos x="wd2" y="hd2"/>
              </a:cxn>
            </a:cxnLst>
            <a:rect l="0" t="0" r="r" b="b"/>
            <a:pathLst>
              <a:path w="21600" h="21600" extrusionOk="0">
                <a:moveTo>
                  <a:pt x="21600" y="15364"/>
                </a:moveTo>
                <a:lnTo>
                  <a:pt x="21236" y="17557"/>
                </a:lnTo>
                <a:lnTo>
                  <a:pt x="21139" y="18856"/>
                </a:lnTo>
                <a:lnTo>
                  <a:pt x="20432" y="19539"/>
                </a:lnTo>
                <a:lnTo>
                  <a:pt x="19460" y="20045"/>
                </a:lnTo>
                <a:lnTo>
                  <a:pt x="18907" y="21162"/>
                </a:lnTo>
                <a:lnTo>
                  <a:pt x="17917" y="21600"/>
                </a:lnTo>
                <a:lnTo>
                  <a:pt x="16170" y="21020"/>
                </a:lnTo>
                <a:lnTo>
                  <a:pt x="14587" y="20310"/>
                </a:lnTo>
                <a:lnTo>
                  <a:pt x="13334" y="19826"/>
                </a:lnTo>
                <a:lnTo>
                  <a:pt x="12537" y="19823"/>
                </a:lnTo>
                <a:lnTo>
                  <a:pt x="11419" y="20179"/>
                </a:lnTo>
                <a:lnTo>
                  <a:pt x="10266" y="19766"/>
                </a:lnTo>
                <a:lnTo>
                  <a:pt x="9820" y="18882"/>
                </a:lnTo>
                <a:lnTo>
                  <a:pt x="9893" y="17535"/>
                </a:lnTo>
                <a:lnTo>
                  <a:pt x="9633" y="16365"/>
                </a:lnTo>
                <a:lnTo>
                  <a:pt x="8862" y="15787"/>
                </a:lnTo>
                <a:lnTo>
                  <a:pt x="8107" y="16058"/>
                </a:lnTo>
                <a:lnTo>
                  <a:pt x="7077" y="15965"/>
                </a:lnTo>
                <a:lnTo>
                  <a:pt x="5806" y="15418"/>
                </a:lnTo>
                <a:lnTo>
                  <a:pt x="5090" y="14402"/>
                </a:lnTo>
                <a:lnTo>
                  <a:pt x="4905" y="13175"/>
                </a:lnTo>
                <a:lnTo>
                  <a:pt x="5018" y="11887"/>
                </a:lnTo>
                <a:lnTo>
                  <a:pt x="4650" y="10712"/>
                </a:lnTo>
                <a:lnTo>
                  <a:pt x="3762" y="9691"/>
                </a:lnTo>
                <a:lnTo>
                  <a:pt x="2615" y="8852"/>
                </a:lnTo>
                <a:lnTo>
                  <a:pt x="1493" y="7886"/>
                </a:lnTo>
                <a:lnTo>
                  <a:pt x="671" y="7134"/>
                </a:lnTo>
                <a:lnTo>
                  <a:pt x="57" y="6290"/>
                </a:lnTo>
                <a:lnTo>
                  <a:pt x="0" y="5163"/>
                </a:lnTo>
                <a:lnTo>
                  <a:pt x="631" y="3655"/>
                </a:lnTo>
                <a:lnTo>
                  <a:pt x="1639" y="4358"/>
                </a:lnTo>
                <a:lnTo>
                  <a:pt x="2362" y="4350"/>
                </a:lnTo>
                <a:lnTo>
                  <a:pt x="2726" y="2808"/>
                </a:lnTo>
                <a:lnTo>
                  <a:pt x="3923" y="3399"/>
                </a:lnTo>
                <a:lnTo>
                  <a:pt x="4905" y="2756"/>
                </a:lnTo>
                <a:lnTo>
                  <a:pt x="6380" y="0"/>
                </a:lnTo>
                <a:lnTo>
                  <a:pt x="7597" y="858"/>
                </a:lnTo>
                <a:lnTo>
                  <a:pt x="7974" y="1851"/>
                </a:lnTo>
                <a:lnTo>
                  <a:pt x="8802" y="2169"/>
                </a:lnTo>
                <a:lnTo>
                  <a:pt x="10179" y="1918"/>
                </a:lnTo>
                <a:lnTo>
                  <a:pt x="12070" y="2571"/>
                </a:lnTo>
                <a:lnTo>
                  <a:pt x="12235" y="3987"/>
                </a:lnTo>
                <a:lnTo>
                  <a:pt x="11593" y="4863"/>
                </a:lnTo>
                <a:lnTo>
                  <a:pt x="11532" y="5624"/>
                </a:lnTo>
                <a:lnTo>
                  <a:pt x="12487" y="7458"/>
                </a:lnTo>
                <a:lnTo>
                  <a:pt x="12123" y="8392"/>
                </a:lnTo>
                <a:lnTo>
                  <a:pt x="12060" y="9353"/>
                </a:lnTo>
                <a:lnTo>
                  <a:pt x="13141" y="10839"/>
                </a:lnTo>
                <a:lnTo>
                  <a:pt x="13290" y="11631"/>
                </a:lnTo>
                <a:lnTo>
                  <a:pt x="16778" y="11811"/>
                </a:lnTo>
                <a:lnTo>
                  <a:pt x="19089" y="9738"/>
                </a:lnTo>
                <a:lnTo>
                  <a:pt x="20312" y="10579"/>
                </a:lnTo>
                <a:lnTo>
                  <a:pt x="20152" y="11868"/>
                </a:lnTo>
                <a:lnTo>
                  <a:pt x="19665" y="12869"/>
                </a:lnTo>
                <a:lnTo>
                  <a:pt x="20304" y="13322"/>
                </a:lnTo>
                <a:lnTo>
                  <a:pt x="20961" y="13266"/>
                </a:lnTo>
                <a:lnTo>
                  <a:pt x="21600" y="153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4" name="Shape 4860">
            <a:extLst>
              <a:ext uri="{FF2B5EF4-FFF2-40B4-BE49-F238E27FC236}">
                <a16:creationId xmlns:a16="http://schemas.microsoft.com/office/drawing/2014/main" id="{066C0342-F8FA-4059-ABC4-F92A2C0FF397}"/>
              </a:ext>
            </a:extLst>
          </p:cNvPr>
          <p:cNvSpPr/>
          <p:nvPr/>
        </p:nvSpPr>
        <p:spPr>
          <a:xfrm>
            <a:off x="4668869" y="3976249"/>
            <a:ext cx="292981" cy="324308"/>
          </a:xfrm>
          <a:custGeom>
            <a:avLst/>
            <a:gdLst/>
            <a:ahLst/>
            <a:cxnLst>
              <a:cxn ang="0">
                <a:pos x="wd2" y="hd2"/>
              </a:cxn>
              <a:cxn ang="5400000">
                <a:pos x="wd2" y="hd2"/>
              </a:cxn>
              <a:cxn ang="10800000">
                <a:pos x="wd2" y="hd2"/>
              </a:cxn>
              <a:cxn ang="16200000">
                <a:pos x="wd2" y="hd2"/>
              </a:cxn>
            </a:cxnLst>
            <a:rect l="0" t="0" r="r" b="b"/>
            <a:pathLst>
              <a:path w="21600" h="21600" extrusionOk="0">
                <a:moveTo>
                  <a:pt x="21600" y="13416"/>
                </a:moveTo>
                <a:lnTo>
                  <a:pt x="21110" y="14282"/>
                </a:lnTo>
                <a:lnTo>
                  <a:pt x="20355" y="14537"/>
                </a:lnTo>
                <a:lnTo>
                  <a:pt x="20207" y="15319"/>
                </a:lnTo>
                <a:lnTo>
                  <a:pt x="20176" y="16178"/>
                </a:lnTo>
                <a:lnTo>
                  <a:pt x="20308" y="16985"/>
                </a:lnTo>
                <a:lnTo>
                  <a:pt x="20372" y="17757"/>
                </a:lnTo>
                <a:lnTo>
                  <a:pt x="20478" y="18884"/>
                </a:lnTo>
                <a:lnTo>
                  <a:pt x="20242" y="19660"/>
                </a:lnTo>
                <a:lnTo>
                  <a:pt x="19660" y="20029"/>
                </a:lnTo>
                <a:lnTo>
                  <a:pt x="18650" y="20216"/>
                </a:lnTo>
                <a:lnTo>
                  <a:pt x="17803" y="20467"/>
                </a:lnTo>
                <a:lnTo>
                  <a:pt x="17455" y="20985"/>
                </a:lnTo>
                <a:lnTo>
                  <a:pt x="17011" y="21483"/>
                </a:lnTo>
                <a:lnTo>
                  <a:pt x="16246" y="21600"/>
                </a:lnTo>
                <a:lnTo>
                  <a:pt x="15371" y="21326"/>
                </a:lnTo>
                <a:lnTo>
                  <a:pt x="14872" y="21069"/>
                </a:lnTo>
                <a:lnTo>
                  <a:pt x="14336" y="20214"/>
                </a:lnTo>
                <a:lnTo>
                  <a:pt x="13368" y="20059"/>
                </a:lnTo>
                <a:lnTo>
                  <a:pt x="12272" y="20692"/>
                </a:lnTo>
                <a:lnTo>
                  <a:pt x="11239" y="20793"/>
                </a:lnTo>
                <a:lnTo>
                  <a:pt x="10433" y="20023"/>
                </a:lnTo>
                <a:lnTo>
                  <a:pt x="10194" y="18898"/>
                </a:lnTo>
                <a:lnTo>
                  <a:pt x="9325" y="18160"/>
                </a:lnTo>
                <a:lnTo>
                  <a:pt x="7919" y="18231"/>
                </a:lnTo>
                <a:lnTo>
                  <a:pt x="6952" y="17817"/>
                </a:lnTo>
                <a:lnTo>
                  <a:pt x="6571" y="16623"/>
                </a:lnTo>
                <a:lnTo>
                  <a:pt x="5879" y="15659"/>
                </a:lnTo>
                <a:lnTo>
                  <a:pt x="4930" y="15685"/>
                </a:lnTo>
                <a:lnTo>
                  <a:pt x="3490" y="14769"/>
                </a:lnTo>
                <a:lnTo>
                  <a:pt x="2061" y="14045"/>
                </a:lnTo>
                <a:lnTo>
                  <a:pt x="1306" y="13809"/>
                </a:lnTo>
                <a:lnTo>
                  <a:pt x="46" y="13777"/>
                </a:lnTo>
                <a:lnTo>
                  <a:pt x="0" y="13000"/>
                </a:lnTo>
                <a:lnTo>
                  <a:pt x="1135" y="12126"/>
                </a:lnTo>
                <a:lnTo>
                  <a:pt x="1436" y="11045"/>
                </a:lnTo>
                <a:lnTo>
                  <a:pt x="1495" y="10459"/>
                </a:lnTo>
                <a:lnTo>
                  <a:pt x="2508" y="10567"/>
                </a:lnTo>
                <a:lnTo>
                  <a:pt x="3470" y="9758"/>
                </a:lnTo>
                <a:lnTo>
                  <a:pt x="3686" y="6128"/>
                </a:lnTo>
                <a:lnTo>
                  <a:pt x="4172" y="5535"/>
                </a:lnTo>
                <a:lnTo>
                  <a:pt x="5211" y="4641"/>
                </a:lnTo>
                <a:lnTo>
                  <a:pt x="5015" y="1149"/>
                </a:lnTo>
                <a:lnTo>
                  <a:pt x="6882" y="0"/>
                </a:lnTo>
                <a:lnTo>
                  <a:pt x="7506" y="1005"/>
                </a:lnTo>
                <a:lnTo>
                  <a:pt x="8934" y="2211"/>
                </a:lnTo>
                <a:lnTo>
                  <a:pt x="10857" y="3575"/>
                </a:lnTo>
                <a:lnTo>
                  <a:pt x="12421" y="4766"/>
                </a:lnTo>
                <a:lnTo>
                  <a:pt x="13119" y="5701"/>
                </a:lnTo>
                <a:lnTo>
                  <a:pt x="13260" y="6533"/>
                </a:lnTo>
                <a:lnTo>
                  <a:pt x="13124" y="7388"/>
                </a:lnTo>
                <a:lnTo>
                  <a:pt x="13630" y="8122"/>
                </a:lnTo>
                <a:lnTo>
                  <a:pt x="14337" y="8758"/>
                </a:lnTo>
                <a:lnTo>
                  <a:pt x="15397" y="8978"/>
                </a:lnTo>
                <a:lnTo>
                  <a:pt x="16422" y="8888"/>
                </a:lnTo>
                <a:lnTo>
                  <a:pt x="17344" y="9346"/>
                </a:lnTo>
                <a:lnTo>
                  <a:pt x="17676" y="10542"/>
                </a:lnTo>
                <a:lnTo>
                  <a:pt x="17716" y="11411"/>
                </a:lnTo>
                <a:lnTo>
                  <a:pt x="18515" y="11916"/>
                </a:lnTo>
                <a:lnTo>
                  <a:pt x="19519" y="11623"/>
                </a:lnTo>
                <a:lnTo>
                  <a:pt x="20730" y="11729"/>
                </a:lnTo>
                <a:lnTo>
                  <a:pt x="21576" y="12154"/>
                </a:lnTo>
                <a:lnTo>
                  <a:pt x="21600" y="134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5" name="Shape 4861">
            <a:extLst>
              <a:ext uri="{FF2B5EF4-FFF2-40B4-BE49-F238E27FC236}">
                <a16:creationId xmlns:a16="http://schemas.microsoft.com/office/drawing/2014/main" id="{7997E824-5EFB-4210-886F-604CAFD93397}"/>
              </a:ext>
            </a:extLst>
          </p:cNvPr>
          <p:cNvSpPr/>
          <p:nvPr/>
        </p:nvSpPr>
        <p:spPr>
          <a:xfrm>
            <a:off x="4571657" y="4133203"/>
            <a:ext cx="437891" cy="516111"/>
          </a:xfrm>
          <a:custGeom>
            <a:avLst/>
            <a:gdLst/>
            <a:ahLst/>
            <a:cxnLst>
              <a:cxn ang="0">
                <a:pos x="wd2" y="hd2"/>
              </a:cxn>
              <a:cxn ang="5400000">
                <a:pos x="wd2" y="hd2"/>
              </a:cxn>
              <a:cxn ang="10800000">
                <a:pos x="wd2" y="hd2"/>
              </a:cxn>
              <a:cxn ang="16200000">
                <a:pos x="wd2" y="hd2"/>
              </a:cxn>
            </a:cxnLst>
            <a:rect l="0" t="0" r="r" b="b"/>
            <a:pathLst>
              <a:path w="21600" h="21600" extrusionOk="0">
                <a:moveTo>
                  <a:pt x="19567" y="9860"/>
                </a:moveTo>
                <a:lnTo>
                  <a:pt x="20089" y="10567"/>
                </a:lnTo>
                <a:lnTo>
                  <a:pt x="20537" y="11276"/>
                </a:lnTo>
                <a:lnTo>
                  <a:pt x="20488" y="11751"/>
                </a:lnTo>
                <a:lnTo>
                  <a:pt x="20315" y="12305"/>
                </a:lnTo>
                <a:lnTo>
                  <a:pt x="20433" y="12659"/>
                </a:lnTo>
                <a:lnTo>
                  <a:pt x="20823" y="12911"/>
                </a:lnTo>
                <a:lnTo>
                  <a:pt x="20905" y="13367"/>
                </a:lnTo>
                <a:lnTo>
                  <a:pt x="20692" y="13867"/>
                </a:lnTo>
                <a:lnTo>
                  <a:pt x="20547" y="14196"/>
                </a:lnTo>
                <a:lnTo>
                  <a:pt x="20793" y="14554"/>
                </a:lnTo>
                <a:lnTo>
                  <a:pt x="21040" y="15170"/>
                </a:lnTo>
                <a:lnTo>
                  <a:pt x="20921" y="15688"/>
                </a:lnTo>
                <a:lnTo>
                  <a:pt x="20998" y="16226"/>
                </a:lnTo>
                <a:lnTo>
                  <a:pt x="21159" y="16642"/>
                </a:lnTo>
                <a:lnTo>
                  <a:pt x="21275" y="17147"/>
                </a:lnTo>
                <a:lnTo>
                  <a:pt x="21513" y="17891"/>
                </a:lnTo>
                <a:lnTo>
                  <a:pt x="21600" y="19037"/>
                </a:lnTo>
                <a:lnTo>
                  <a:pt x="21334" y="19407"/>
                </a:lnTo>
                <a:lnTo>
                  <a:pt x="20886" y="19614"/>
                </a:lnTo>
                <a:lnTo>
                  <a:pt x="20441" y="19150"/>
                </a:lnTo>
                <a:lnTo>
                  <a:pt x="19938" y="19101"/>
                </a:lnTo>
                <a:lnTo>
                  <a:pt x="19346" y="19288"/>
                </a:lnTo>
                <a:lnTo>
                  <a:pt x="18796" y="19489"/>
                </a:lnTo>
                <a:lnTo>
                  <a:pt x="17883" y="19618"/>
                </a:lnTo>
                <a:lnTo>
                  <a:pt x="17146" y="19106"/>
                </a:lnTo>
                <a:lnTo>
                  <a:pt x="16481" y="19032"/>
                </a:lnTo>
                <a:lnTo>
                  <a:pt x="15905" y="18494"/>
                </a:lnTo>
                <a:lnTo>
                  <a:pt x="15376" y="18542"/>
                </a:lnTo>
                <a:lnTo>
                  <a:pt x="14796" y="19007"/>
                </a:lnTo>
                <a:lnTo>
                  <a:pt x="14718" y="19480"/>
                </a:lnTo>
                <a:lnTo>
                  <a:pt x="14019" y="19329"/>
                </a:lnTo>
                <a:lnTo>
                  <a:pt x="13206" y="18817"/>
                </a:lnTo>
                <a:lnTo>
                  <a:pt x="12344" y="18583"/>
                </a:lnTo>
                <a:lnTo>
                  <a:pt x="11599" y="18765"/>
                </a:lnTo>
                <a:lnTo>
                  <a:pt x="11141" y="19112"/>
                </a:lnTo>
                <a:lnTo>
                  <a:pt x="10954" y="19697"/>
                </a:lnTo>
                <a:lnTo>
                  <a:pt x="10963" y="20215"/>
                </a:lnTo>
                <a:lnTo>
                  <a:pt x="10753" y="20938"/>
                </a:lnTo>
                <a:lnTo>
                  <a:pt x="10140" y="21426"/>
                </a:lnTo>
                <a:lnTo>
                  <a:pt x="9036" y="21600"/>
                </a:lnTo>
                <a:lnTo>
                  <a:pt x="8195" y="21600"/>
                </a:lnTo>
                <a:lnTo>
                  <a:pt x="8110" y="20741"/>
                </a:lnTo>
                <a:lnTo>
                  <a:pt x="8148" y="19727"/>
                </a:lnTo>
                <a:lnTo>
                  <a:pt x="8323" y="18982"/>
                </a:lnTo>
                <a:lnTo>
                  <a:pt x="8310" y="18416"/>
                </a:lnTo>
                <a:lnTo>
                  <a:pt x="8137" y="17620"/>
                </a:lnTo>
                <a:lnTo>
                  <a:pt x="7995" y="17048"/>
                </a:lnTo>
                <a:lnTo>
                  <a:pt x="7416" y="16460"/>
                </a:lnTo>
                <a:lnTo>
                  <a:pt x="6789" y="15828"/>
                </a:lnTo>
                <a:lnTo>
                  <a:pt x="6402" y="14987"/>
                </a:lnTo>
                <a:lnTo>
                  <a:pt x="6460" y="14353"/>
                </a:lnTo>
                <a:lnTo>
                  <a:pt x="6186" y="14155"/>
                </a:lnTo>
                <a:lnTo>
                  <a:pt x="5200" y="14122"/>
                </a:lnTo>
                <a:lnTo>
                  <a:pt x="4668" y="13962"/>
                </a:lnTo>
                <a:lnTo>
                  <a:pt x="4412" y="12853"/>
                </a:lnTo>
                <a:lnTo>
                  <a:pt x="4037" y="12313"/>
                </a:lnTo>
                <a:lnTo>
                  <a:pt x="3062" y="11725"/>
                </a:lnTo>
                <a:lnTo>
                  <a:pt x="3176" y="10708"/>
                </a:lnTo>
                <a:lnTo>
                  <a:pt x="5248" y="9308"/>
                </a:lnTo>
                <a:lnTo>
                  <a:pt x="5223" y="8969"/>
                </a:lnTo>
                <a:lnTo>
                  <a:pt x="4596" y="8244"/>
                </a:lnTo>
                <a:lnTo>
                  <a:pt x="4225" y="7405"/>
                </a:lnTo>
                <a:lnTo>
                  <a:pt x="3883" y="6901"/>
                </a:lnTo>
                <a:lnTo>
                  <a:pt x="3402" y="7066"/>
                </a:lnTo>
                <a:lnTo>
                  <a:pt x="2283" y="7101"/>
                </a:lnTo>
                <a:lnTo>
                  <a:pt x="2405" y="6377"/>
                </a:lnTo>
                <a:lnTo>
                  <a:pt x="1974" y="5955"/>
                </a:lnTo>
                <a:lnTo>
                  <a:pt x="1580" y="6219"/>
                </a:lnTo>
                <a:lnTo>
                  <a:pt x="704" y="6099"/>
                </a:lnTo>
                <a:lnTo>
                  <a:pt x="659" y="5094"/>
                </a:lnTo>
                <a:lnTo>
                  <a:pt x="517" y="4081"/>
                </a:lnTo>
                <a:lnTo>
                  <a:pt x="0" y="3516"/>
                </a:lnTo>
                <a:lnTo>
                  <a:pt x="696" y="3215"/>
                </a:lnTo>
                <a:lnTo>
                  <a:pt x="1112" y="2755"/>
                </a:lnTo>
                <a:lnTo>
                  <a:pt x="1177" y="1709"/>
                </a:lnTo>
                <a:lnTo>
                  <a:pt x="2468" y="1131"/>
                </a:lnTo>
                <a:lnTo>
                  <a:pt x="3466" y="974"/>
                </a:lnTo>
                <a:lnTo>
                  <a:pt x="4066" y="716"/>
                </a:lnTo>
                <a:lnTo>
                  <a:pt x="4858" y="91"/>
                </a:lnTo>
                <a:lnTo>
                  <a:pt x="5848" y="0"/>
                </a:lnTo>
                <a:lnTo>
                  <a:pt x="5780" y="1015"/>
                </a:lnTo>
                <a:lnTo>
                  <a:pt x="4940" y="1606"/>
                </a:lnTo>
                <a:lnTo>
                  <a:pt x="4981" y="1937"/>
                </a:lnTo>
                <a:lnTo>
                  <a:pt x="5772" y="1965"/>
                </a:lnTo>
                <a:lnTo>
                  <a:pt x="6943" y="2458"/>
                </a:lnTo>
                <a:lnTo>
                  <a:pt x="7808" y="2892"/>
                </a:lnTo>
                <a:lnTo>
                  <a:pt x="8151" y="3154"/>
                </a:lnTo>
                <a:lnTo>
                  <a:pt x="8807" y="3142"/>
                </a:lnTo>
                <a:lnTo>
                  <a:pt x="9362" y="3758"/>
                </a:lnTo>
                <a:lnTo>
                  <a:pt x="9640" y="4475"/>
                </a:lnTo>
                <a:lnTo>
                  <a:pt x="10060" y="4782"/>
                </a:lnTo>
                <a:lnTo>
                  <a:pt x="11159" y="4681"/>
                </a:lnTo>
                <a:lnTo>
                  <a:pt x="11799" y="5248"/>
                </a:lnTo>
                <a:lnTo>
                  <a:pt x="12025" y="5877"/>
                </a:lnTo>
                <a:lnTo>
                  <a:pt x="12356" y="6237"/>
                </a:lnTo>
                <a:lnTo>
                  <a:pt x="12904" y="6305"/>
                </a:lnTo>
                <a:lnTo>
                  <a:pt x="13683" y="5909"/>
                </a:lnTo>
                <a:lnTo>
                  <a:pt x="14700" y="6048"/>
                </a:lnTo>
                <a:lnTo>
                  <a:pt x="14798" y="6496"/>
                </a:lnTo>
                <a:lnTo>
                  <a:pt x="15558" y="6804"/>
                </a:lnTo>
                <a:lnTo>
                  <a:pt x="15507" y="7449"/>
                </a:lnTo>
                <a:lnTo>
                  <a:pt x="16043" y="8319"/>
                </a:lnTo>
                <a:lnTo>
                  <a:pt x="16594" y="9031"/>
                </a:lnTo>
                <a:lnTo>
                  <a:pt x="17204" y="8736"/>
                </a:lnTo>
                <a:lnTo>
                  <a:pt x="17812" y="8755"/>
                </a:lnTo>
                <a:lnTo>
                  <a:pt x="18221" y="9466"/>
                </a:lnTo>
                <a:lnTo>
                  <a:pt x="18906" y="9782"/>
                </a:lnTo>
                <a:lnTo>
                  <a:pt x="19567" y="98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6" name="Shape 4862">
            <a:extLst>
              <a:ext uri="{FF2B5EF4-FFF2-40B4-BE49-F238E27FC236}">
                <a16:creationId xmlns:a16="http://schemas.microsoft.com/office/drawing/2014/main" id="{F042F814-36BD-4C3F-B6DE-71EC3865FBB5}"/>
              </a:ext>
            </a:extLst>
          </p:cNvPr>
          <p:cNvSpPr/>
          <p:nvPr/>
        </p:nvSpPr>
        <p:spPr>
          <a:xfrm>
            <a:off x="5000368" y="3543126"/>
            <a:ext cx="460425" cy="314105"/>
          </a:xfrm>
          <a:custGeom>
            <a:avLst/>
            <a:gdLst/>
            <a:ahLst/>
            <a:cxnLst>
              <a:cxn ang="0">
                <a:pos x="wd2" y="hd2"/>
              </a:cxn>
              <a:cxn ang="5400000">
                <a:pos x="wd2" y="hd2"/>
              </a:cxn>
              <a:cxn ang="10800000">
                <a:pos x="wd2" y="hd2"/>
              </a:cxn>
              <a:cxn ang="16200000">
                <a:pos x="wd2" y="hd2"/>
              </a:cxn>
            </a:cxnLst>
            <a:rect l="0" t="0" r="r" b="b"/>
            <a:pathLst>
              <a:path w="21600" h="21600" extrusionOk="0">
                <a:moveTo>
                  <a:pt x="20997" y="16192"/>
                </a:moveTo>
                <a:lnTo>
                  <a:pt x="20634" y="17154"/>
                </a:lnTo>
                <a:lnTo>
                  <a:pt x="20605" y="18821"/>
                </a:lnTo>
                <a:lnTo>
                  <a:pt x="20465" y="19884"/>
                </a:lnTo>
                <a:lnTo>
                  <a:pt x="19909" y="19886"/>
                </a:lnTo>
                <a:lnTo>
                  <a:pt x="19410" y="19433"/>
                </a:lnTo>
                <a:lnTo>
                  <a:pt x="18672" y="19702"/>
                </a:lnTo>
                <a:lnTo>
                  <a:pt x="17939" y="20009"/>
                </a:lnTo>
                <a:lnTo>
                  <a:pt x="17136" y="20165"/>
                </a:lnTo>
                <a:lnTo>
                  <a:pt x="16542" y="19579"/>
                </a:lnTo>
                <a:lnTo>
                  <a:pt x="16050" y="19829"/>
                </a:lnTo>
                <a:lnTo>
                  <a:pt x="15455" y="20470"/>
                </a:lnTo>
                <a:lnTo>
                  <a:pt x="14771" y="21600"/>
                </a:lnTo>
                <a:lnTo>
                  <a:pt x="14369" y="20713"/>
                </a:lnTo>
                <a:lnTo>
                  <a:pt x="13729" y="20270"/>
                </a:lnTo>
                <a:lnTo>
                  <a:pt x="12805" y="20260"/>
                </a:lnTo>
                <a:lnTo>
                  <a:pt x="11868" y="19773"/>
                </a:lnTo>
                <a:lnTo>
                  <a:pt x="12239" y="18762"/>
                </a:lnTo>
                <a:lnTo>
                  <a:pt x="12091" y="17783"/>
                </a:lnTo>
                <a:lnTo>
                  <a:pt x="11541" y="17359"/>
                </a:lnTo>
                <a:lnTo>
                  <a:pt x="10733" y="17945"/>
                </a:lnTo>
                <a:lnTo>
                  <a:pt x="9577" y="18434"/>
                </a:lnTo>
                <a:lnTo>
                  <a:pt x="8504" y="18412"/>
                </a:lnTo>
                <a:lnTo>
                  <a:pt x="7513" y="17690"/>
                </a:lnTo>
                <a:lnTo>
                  <a:pt x="6767" y="15964"/>
                </a:lnTo>
                <a:lnTo>
                  <a:pt x="6937" y="15389"/>
                </a:lnTo>
                <a:lnTo>
                  <a:pt x="6709" y="14749"/>
                </a:lnTo>
                <a:lnTo>
                  <a:pt x="6007" y="14533"/>
                </a:lnTo>
                <a:lnTo>
                  <a:pt x="5211" y="14757"/>
                </a:lnTo>
                <a:lnTo>
                  <a:pt x="5383" y="13474"/>
                </a:lnTo>
                <a:lnTo>
                  <a:pt x="5708" y="12885"/>
                </a:lnTo>
                <a:lnTo>
                  <a:pt x="5072" y="12423"/>
                </a:lnTo>
                <a:lnTo>
                  <a:pt x="4365" y="12204"/>
                </a:lnTo>
                <a:lnTo>
                  <a:pt x="3752" y="9869"/>
                </a:lnTo>
                <a:lnTo>
                  <a:pt x="3292" y="9968"/>
                </a:lnTo>
                <a:lnTo>
                  <a:pt x="2629" y="10393"/>
                </a:lnTo>
                <a:lnTo>
                  <a:pt x="1249" y="8913"/>
                </a:lnTo>
                <a:lnTo>
                  <a:pt x="415" y="7426"/>
                </a:lnTo>
                <a:lnTo>
                  <a:pt x="0" y="6745"/>
                </a:lnTo>
                <a:lnTo>
                  <a:pt x="811" y="6641"/>
                </a:lnTo>
                <a:lnTo>
                  <a:pt x="1733" y="6192"/>
                </a:lnTo>
                <a:lnTo>
                  <a:pt x="2649" y="4875"/>
                </a:lnTo>
                <a:lnTo>
                  <a:pt x="3085" y="4477"/>
                </a:lnTo>
                <a:lnTo>
                  <a:pt x="3663" y="3736"/>
                </a:lnTo>
                <a:lnTo>
                  <a:pt x="4333" y="3851"/>
                </a:lnTo>
                <a:lnTo>
                  <a:pt x="5125" y="3204"/>
                </a:lnTo>
                <a:lnTo>
                  <a:pt x="6351" y="1742"/>
                </a:lnTo>
                <a:lnTo>
                  <a:pt x="7449" y="819"/>
                </a:lnTo>
                <a:lnTo>
                  <a:pt x="8255" y="0"/>
                </a:lnTo>
                <a:lnTo>
                  <a:pt x="9119" y="593"/>
                </a:lnTo>
                <a:lnTo>
                  <a:pt x="9878" y="1835"/>
                </a:lnTo>
                <a:lnTo>
                  <a:pt x="10663" y="1981"/>
                </a:lnTo>
                <a:lnTo>
                  <a:pt x="11308" y="865"/>
                </a:lnTo>
                <a:lnTo>
                  <a:pt x="12341" y="389"/>
                </a:lnTo>
                <a:lnTo>
                  <a:pt x="12155" y="1643"/>
                </a:lnTo>
                <a:lnTo>
                  <a:pt x="11740" y="2429"/>
                </a:lnTo>
                <a:lnTo>
                  <a:pt x="12785" y="3794"/>
                </a:lnTo>
                <a:lnTo>
                  <a:pt x="13587" y="4894"/>
                </a:lnTo>
                <a:lnTo>
                  <a:pt x="13925" y="5888"/>
                </a:lnTo>
                <a:lnTo>
                  <a:pt x="14169" y="7311"/>
                </a:lnTo>
                <a:lnTo>
                  <a:pt x="14893" y="9252"/>
                </a:lnTo>
                <a:lnTo>
                  <a:pt x="15310" y="10275"/>
                </a:lnTo>
                <a:lnTo>
                  <a:pt x="16430" y="10665"/>
                </a:lnTo>
                <a:lnTo>
                  <a:pt x="17120" y="11961"/>
                </a:lnTo>
                <a:lnTo>
                  <a:pt x="17501" y="12828"/>
                </a:lnTo>
                <a:lnTo>
                  <a:pt x="18081" y="13518"/>
                </a:lnTo>
                <a:lnTo>
                  <a:pt x="18789" y="13875"/>
                </a:lnTo>
                <a:lnTo>
                  <a:pt x="19285" y="13833"/>
                </a:lnTo>
                <a:lnTo>
                  <a:pt x="19666" y="13562"/>
                </a:lnTo>
                <a:lnTo>
                  <a:pt x="19832" y="12424"/>
                </a:lnTo>
                <a:lnTo>
                  <a:pt x="20592" y="12135"/>
                </a:lnTo>
                <a:lnTo>
                  <a:pt x="21078" y="13471"/>
                </a:lnTo>
                <a:lnTo>
                  <a:pt x="21527" y="14496"/>
                </a:lnTo>
                <a:lnTo>
                  <a:pt x="21600" y="15406"/>
                </a:lnTo>
                <a:lnTo>
                  <a:pt x="20997" y="1619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7" name="Shape 4863">
            <a:extLst>
              <a:ext uri="{FF2B5EF4-FFF2-40B4-BE49-F238E27FC236}">
                <a16:creationId xmlns:a16="http://schemas.microsoft.com/office/drawing/2014/main" id="{F62102DE-CA0B-42E4-A9B5-8DA7C60F9FE3}"/>
              </a:ext>
            </a:extLst>
          </p:cNvPr>
          <p:cNvSpPr/>
          <p:nvPr/>
        </p:nvSpPr>
        <p:spPr>
          <a:xfrm>
            <a:off x="5137608" y="3925775"/>
            <a:ext cx="232304" cy="204531"/>
          </a:xfrm>
          <a:custGeom>
            <a:avLst/>
            <a:gdLst/>
            <a:ahLst/>
            <a:cxnLst>
              <a:cxn ang="0">
                <a:pos x="wd2" y="hd2"/>
              </a:cxn>
              <a:cxn ang="5400000">
                <a:pos x="wd2" y="hd2"/>
              </a:cxn>
              <a:cxn ang="10800000">
                <a:pos x="wd2" y="hd2"/>
              </a:cxn>
              <a:cxn ang="16200000">
                <a:pos x="wd2" y="hd2"/>
              </a:cxn>
            </a:cxnLst>
            <a:rect l="0" t="0" r="r" b="b"/>
            <a:pathLst>
              <a:path w="21600" h="21591" extrusionOk="0">
                <a:moveTo>
                  <a:pt x="11181" y="5321"/>
                </a:moveTo>
                <a:lnTo>
                  <a:pt x="12298" y="8164"/>
                </a:lnTo>
                <a:lnTo>
                  <a:pt x="13778" y="9169"/>
                </a:lnTo>
                <a:lnTo>
                  <a:pt x="15802" y="9513"/>
                </a:lnTo>
                <a:lnTo>
                  <a:pt x="17178" y="9063"/>
                </a:lnTo>
                <a:lnTo>
                  <a:pt x="17698" y="10418"/>
                </a:lnTo>
                <a:lnTo>
                  <a:pt x="17912" y="11432"/>
                </a:lnTo>
                <a:lnTo>
                  <a:pt x="18604" y="11952"/>
                </a:lnTo>
                <a:lnTo>
                  <a:pt x="19674" y="11703"/>
                </a:lnTo>
                <a:lnTo>
                  <a:pt x="20447" y="11038"/>
                </a:lnTo>
                <a:lnTo>
                  <a:pt x="21229" y="11624"/>
                </a:lnTo>
                <a:lnTo>
                  <a:pt x="20955" y="12538"/>
                </a:lnTo>
                <a:lnTo>
                  <a:pt x="20476" y="13565"/>
                </a:lnTo>
                <a:lnTo>
                  <a:pt x="20913" y="14540"/>
                </a:lnTo>
                <a:lnTo>
                  <a:pt x="21493" y="15312"/>
                </a:lnTo>
                <a:lnTo>
                  <a:pt x="21600" y="16518"/>
                </a:lnTo>
                <a:lnTo>
                  <a:pt x="21092" y="17897"/>
                </a:lnTo>
                <a:lnTo>
                  <a:pt x="20940" y="19671"/>
                </a:lnTo>
                <a:lnTo>
                  <a:pt x="20503" y="21047"/>
                </a:lnTo>
                <a:cubicBezTo>
                  <a:pt x="20187" y="21389"/>
                  <a:pt x="19769" y="21583"/>
                  <a:pt x="19332" y="21591"/>
                </a:cubicBezTo>
                <a:cubicBezTo>
                  <a:pt x="18867" y="21600"/>
                  <a:pt x="18418" y="21398"/>
                  <a:pt x="18084" y="21029"/>
                </a:cubicBezTo>
                <a:lnTo>
                  <a:pt x="17448" y="20288"/>
                </a:lnTo>
                <a:lnTo>
                  <a:pt x="16031" y="20355"/>
                </a:lnTo>
                <a:lnTo>
                  <a:pt x="15442" y="19225"/>
                </a:lnTo>
                <a:lnTo>
                  <a:pt x="14714" y="18851"/>
                </a:lnTo>
                <a:lnTo>
                  <a:pt x="13166" y="19212"/>
                </a:lnTo>
                <a:lnTo>
                  <a:pt x="11466" y="19820"/>
                </a:lnTo>
                <a:lnTo>
                  <a:pt x="10563" y="20130"/>
                </a:lnTo>
                <a:lnTo>
                  <a:pt x="9804" y="19787"/>
                </a:lnTo>
                <a:lnTo>
                  <a:pt x="8320" y="19094"/>
                </a:lnTo>
                <a:lnTo>
                  <a:pt x="7203" y="18067"/>
                </a:lnTo>
                <a:lnTo>
                  <a:pt x="6005" y="16144"/>
                </a:lnTo>
                <a:lnTo>
                  <a:pt x="6114" y="14616"/>
                </a:lnTo>
                <a:lnTo>
                  <a:pt x="7094" y="12891"/>
                </a:lnTo>
                <a:lnTo>
                  <a:pt x="7037" y="11660"/>
                </a:lnTo>
                <a:lnTo>
                  <a:pt x="5967" y="10691"/>
                </a:lnTo>
                <a:lnTo>
                  <a:pt x="4213" y="10472"/>
                </a:lnTo>
                <a:lnTo>
                  <a:pt x="2408" y="10640"/>
                </a:lnTo>
                <a:lnTo>
                  <a:pt x="1272" y="10078"/>
                </a:lnTo>
                <a:lnTo>
                  <a:pt x="356" y="9704"/>
                </a:lnTo>
                <a:lnTo>
                  <a:pt x="158" y="8158"/>
                </a:lnTo>
                <a:lnTo>
                  <a:pt x="119" y="5606"/>
                </a:lnTo>
                <a:lnTo>
                  <a:pt x="0" y="1757"/>
                </a:lnTo>
                <a:lnTo>
                  <a:pt x="981" y="175"/>
                </a:lnTo>
                <a:lnTo>
                  <a:pt x="3413" y="0"/>
                </a:lnTo>
                <a:lnTo>
                  <a:pt x="5957" y="638"/>
                </a:lnTo>
                <a:lnTo>
                  <a:pt x="7633" y="1926"/>
                </a:lnTo>
                <a:lnTo>
                  <a:pt x="9074" y="3569"/>
                </a:lnTo>
                <a:lnTo>
                  <a:pt x="10587" y="4019"/>
                </a:lnTo>
                <a:lnTo>
                  <a:pt x="11181" y="532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58" name="Shape 4864">
            <a:extLst>
              <a:ext uri="{FF2B5EF4-FFF2-40B4-BE49-F238E27FC236}">
                <a16:creationId xmlns:a16="http://schemas.microsoft.com/office/drawing/2014/main" id="{2738C7E4-7D17-4D5D-BB92-D9860660ED33}"/>
              </a:ext>
            </a:extLst>
          </p:cNvPr>
          <p:cNvSpPr/>
          <p:nvPr/>
        </p:nvSpPr>
        <p:spPr>
          <a:xfrm>
            <a:off x="5042039" y="4014292"/>
            <a:ext cx="201612" cy="173448"/>
          </a:xfrm>
          <a:custGeom>
            <a:avLst/>
            <a:gdLst/>
            <a:ahLst/>
            <a:cxnLst>
              <a:cxn ang="0">
                <a:pos x="wd2" y="hd2"/>
              </a:cxn>
              <a:cxn ang="5400000">
                <a:pos x="wd2" y="hd2"/>
              </a:cxn>
              <a:cxn ang="10800000">
                <a:pos x="wd2" y="hd2"/>
              </a:cxn>
              <a:cxn ang="16200000">
                <a:pos x="wd2" y="hd2"/>
              </a:cxn>
            </a:cxnLst>
            <a:rect l="0" t="0" r="r" b="b"/>
            <a:pathLst>
              <a:path w="21600" h="21600" extrusionOk="0">
                <a:moveTo>
                  <a:pt x="1170" y="17139"/>
                </a:moveTo>
                <a:lnTo>
                  <a:pt x="1752" y="18278"/>
                </a:lnTo>
                <a:lnTo>
                  <a:pt x="2185" y="20013"/>
                </a:lnTo>
                <a:lnTo>
                  <a:pt x="3664" y="19088"/>
                </a:lnTo>
                <a:lnTo>
                  <a:pt x="4897" y="19762"/>
                </a:lnTo>
                <a:lnTo>
                  <a:pt x="5715" y="21600"/>
                </a:lnTo>
                <a:lnTo>
                  <a:pt x="8622" y="20969"/>
                </a:lnTo>
                <a:lnTo>
                  <a:pt x="10872" y="19271"/>
                </a:lnTo>
                <a:lnTo>
                  <a:pt x="11749" y="17798"/>
                </a:lnTo>
                <a:lnTo>
                  <a:pt x="11115" y="16268"/>
                </a:lnTo>
                <a:lnTo>
                  <a:pt x="10742" y="15219"/>
                </a:lnTo>
                <a:lnTo>
                  <a:pt x="11327" y="13916"/>
                </a:lnTo>
                <a:lnTo>
                  <a:pt x="12468" y="13170"/>
                </a:lnTo>
                <a:lnTo>
                  <a:pt x="14471" y="12829"/>
                </a:lnTo>
                <a:lnTo>
                  <a:pt x="17022" y="12145"/>
                </a:lnTo>
                <a:lnTo>
                  <a:pt x="21600" y="12087"/>
                </a:lnTo>
                <a:lnTo>
                  <a:pt x="20151" y="11052"/>
                </a:lnTo>
                <a:lnTo>
                  <a:pt x="18843" y="10069"/>
                </a:lnTo>
                <a:lnTo>
                  <a:pt x="17474" y="7893"/>
                </a:lnTo>
                <a:lnTo>
                  <a:pt x="17724" y="6215"/>
                </a:lnTo>
                <a:lnTo>
                  <a:pt x="18662" y="4412"/>
                </a:lnTo>
                <a:lnTo>
                  <a:pt x="18795" y="2675"/>
                </a:lnTo>
                <a:lnTo>
                  <a:pt x="17008" y="1116"/>
                </a:lnTo>
                <a:lnTo>
                  <a:pt x="14875" y="725"/>
                </a:lnTo>
                <a:lnTo>
                  <a:pt x="13094" y="1197"/>
                </a:lnTo>
                <a:lnTo>
                  <a:pt x="10444" y="0"/>
                </a:lnTo>
                <a:lnTo>
                  <a:pt x="8348" y="554"/>
                </a:lnTo>
                <a:lnTo>
                  <a:pt x="6506" y="1665"/>
                </a:lnTo>
                <a:lnTo>
                  <a:pt x="6366" y="3313"/>
                </a:lnTo>
                <a:lnTo>
                  <a:pt x="7311" y="4342"/>
                </a:lnTo>
                <a:lnTo>
                  <a:pt x="7188" y="5908"/>
                </a:lnTo>
                <a:lnTo>
                  <a:pt x="7694" y="8208"/>
                </a:lnTo>
                <a:lnTo>
                  <a:pt x="7023" y="8839"/>
                </a:lnTo>
                <a:lnTo>
                  <a:pt x="5585" y="8008"/>
                </a:lnTo>
                <a:lnTo>
                  <a:pt x="3459" y="7588"/>
                </a:lnTo>
                <a:lnTo>
                  <a:pt x="0" y="8595"/>
                </a:lnTo>
                <a:lnTo>
                  <a:pt x="653" y="11333"/>
                </a:lnTo>
                <a:lnTo>
                  <a:pt x="157" y="14376"/>
                </a:lnTo>
                <a:lnTo>
                  <a:pt x="116" y="16013"/>
                </a:lnTo>
                <a:lnTo>
                  <a:pt x="1170" y="1713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0" name="Shape 4865">
            <a:extLst>
              <a:ext uri="{FF2B5EF4-FFF2-40B4-BE49-F238E27FC236}">
                <a16:creationId xmlns:a16="http://schemas.microsoft.com/office/drawing/2014/main" id="{9AB6F8F4-8062-43F8-A350-56C5BC5B4514}"/>
              </a:ext>
            </a:extLst>
          </p:cNvPr>
          <p:cNvSpPr/>
          <p:nvPr/>
        </p:nvSpPr>
        <p:spPr>
          <a:xfrm>
            <a:off x="4882409" y="4142386"/>
            <a:ext cx="318692" cy="253349"/>
          </a:xfrm>
          <a:custGeom>
            <a:avLst/>
            <a:gdLst/>
            <a:ahLst/>
            <a:cxnLst>
              <a:cxn ang="0">
                <a:pos x="wd2" y="hd2"/>
              </a:cxn>
              <a:cxn ang="5400000">
                <a:pos x="wd2" y="hd2"/>
              </a:cxn>
              <a:cxn ang="10800000">
                <a:pos x="wd2" y="hd2"/>
              </a:cxn>
              <a:cxn ang="16200000">
                <a:pos x="wd2" y="hd2"/>
              </a:cxn>
            </a:cxnLst>
            <a:rect l="0" t="0" r="r" b="b"/>
            <a:pathLst>
              <a:path w="21600" h="21600" extrusionOk="0">
                <a:moveTo>
                  <a:pt x="12974" y="5315"/>
                </a:moveTo>
                <a:lnTo>
                  <a:pt x="13636" y="5337"/>
                </a:lnTo>
                <a:lnTo>
                  <a:pt x="14256" y="6607"/>
                </a:lnTo>
                <a:lnTo>
                  <a:pt x="14614" y="7841"/>
                </a:lnTo>
                <a:lnTo>
                  <a:pt x="15864" y="7616"/>
                </a:lnTo>
                <a:lnTo>
                  <a:pt x="16722" y="7848"/>
                </a:lnTo>
                <a:lnTo>
                  <a:pt x="17261" y="9352"/>
                </a:lnTo>
                <a:lnTo>
                  <a:pt x="18349" y="9927"/>
                </a:lnTo>
                <a:lnTo>
                  <a:pt x="19549" y="9559"/>
                </a:lnTo>
                <a:lnTo>
                  <a:pt x="20619" y="9748"/>
                </a:lnTo>
                <a:lnTo>
                  <a:pt x="21037" y="11077"/>
                </a:lnTo>
                <a:lnTo>
                  <a:pt x="20799" y="12252"/>
                </a:lnTo>
                <a:lnTo>
                  <a:pt x="20920" y="13538"/>
                </a:lnTo>
                <a:lnTo>
                  <a:pt x="21457" y="14505"/>
                </a:lnTo>
                <a:lnTo>
                  <a:pt x="21600" y="15233"/>
                </a:lnTo>
                <a:lnTo>
                  <a:pt x="20608" y="15604"/>
                </a:lnTo>
                <a:lnTo>
                  <a:pt x="19702" y="16929"/>
                </a:lnTo>
                <a:lnTo>
                  <a:pt x="18723" y="17863"/>
                </a:lnTo>
                <a:lnTo>
                  <a:pt x="17642" y="19154"/>
                </a:lnTo>
                <a:lnTo>
                  <a:pt x="16440" y="19051"/>
                </a:lnTo>
                <a:lnTo>
                  <a:pt x="15981" y="17714"/>
                </a:lnTo>
                <a:lnTo>
                  <a:pt x="15166" y="17135"/>
                </a:lnTo>
                <a:lnTo>
                  <a:pt x="14070" y="16384"/>
                </a:lnTo>
                <a:lnTo>
                  <a:pt x="13425" y="15388"/>
                </a:lnTo>
                <a:lnTo>
                  <a:pt x="12781" y="14362"/>
                </a:lnTo>
                <a:lnTo>
                  <a:pt x="11953" y="13759"/>
                </a:lnTo>
                <a:lnTo>
                  <a:pt x="11230" y="14193"/>
                </a:lnTo>
                <a:lnTo>
                  <a:pt x="10887" y="14956"/>
                </a:lnTo>
                <a:lnTo>
                  <a:pt x="9996" y="14873"/>
                </a:lnTo>
                <a:lnTo>
                  <a:pt x="9355" y="14039"/>
                </a:lnTo>
                <a:lnTo>
                  <a:pt x="8598" y="13872"/>
                </a:lnTo>
                <a:lnTo>
                  <a:pt x="7477" y="14841"/>
                </a:lnTo>
                <a:lnTo>
                  <a:pt x="7070" y="16043"/>
                </a:lnTo>
                <a:lnTo>
                  <a:pt x="7064" y="17343"/>
                </a:lnTo>
                <a:lnTo>
                  <a:pt x="7252" y="18862"/>
                </a:lnTo>
                <a:lnTo>
                  <a:pt x="7356" y="19861"/>
                </a:lnTo>
                <a:lnTo>
                  <a:pt x="7267" y="20795"/>
                </a:lnTo>
                <a:lnTo>
                  <a:pt x="6830" y="21600"/>
                </a:lnTo>
                <a:lnTo>
                  <a:pt x="5709" y="19679"/>
                </a:lnTo>
                <a:lnTo>
                  <a:pt x="4829" y="19505"/>
                </a:lnTo>
                <a:lnTo>
                  <a:pt x="3839" y="19034"/>
                </a:lnTo>
                <a:lnTo>
                  <a:pt x="3321" y="17405"/>
                </a:lnTo>
                <a:lnTo>
                  <a:pt x="2678" y="17326"/>
                </a:lnTo>
                <a:lnTo>
                  <a:pt x="1481" y="17866"/>
                </a:lnTo>
                <a:lnTo>
                  <a:pt x="0" y="14377"/>
                </a:lnTo>
                <a:lnTo>
                  <a:pt x="194" y="13055"/>
                </a:lnTo>
                <a:lnTo>
                  <a:pt x="926" y="13173"/>
                </a:lnTo>
                <a:lnTo>
                  <a:pt x="1786" y="11720"/>
                </a:lnTo>
                <a:lnTo>
                  <a:pt x="3229" y="11278"/>
                </a:lnTo>
                <a:lnTo>
                  <a:pt x="3898" y="10830"/>
                </a:lnTo>
                <a:lnTo>
                  <a:pt x="4215" y="9814"/>
                </a:lnTo>
                <a:lnTo>
                  <a:pt x="3862" y="6683"/>
                </a:lnTo>
                <a:lnTo>
                  <a:pt x="3916" y="4198"/>
                </a:lnTo>
                <a:lnTo>
                  <a:pt x="4756" y="3831"/>
                </a:lnTo>
                <a:lnTo>
                  <a:pt x="5187" y="2869"/>
                </a:lnTo>
                <a:lnTo>
                  <a:pt x="5217" y="1352"/>
                </a:lnTo>
                <a:lnTo>
                  <a:pt x="6409" y="1893"/>
                </a:lnTo>
                <a:lnTo>
                  <a:pt x="8289" y="2604"/>
                </a:lnTo>
                <a:lnTo>
                  <a:pt x="9087" y="2148"/>
                </a:lnTo>
                <a:lnTo>
                  <a:pt x="9489" y="1144"/>
                </a:lnTo>
                <a:lnTo>
                  <a:pt x="10525" y="522"/>
                </a:lnTo>
                <a:lnTo>
                  <a:pt x="11162" y="0"/>
                </a:lnTo>
                <a:lnTo>
                  <a:pt x="12043" y="1233"/>
                </a:lnTo>
                <a:lnTo>
                  <a:pt x="12420" y="2648"/>
                </a:lnTo>
                <a:lnTo>
                  <a:pt x="12329" y="3723"/>
                </a:lnTo>
                <a:lnTo>
                  <a:pt x="12362" y="4731"/>
                </a:lnTo>
                <a:lnTo>
                  <a:pt x="12974" y="531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1" name="Shape 4866">
            <a:extLst>
              <a:ext uri="{FF2B5EF4-FFF2-40B4-BE49-F238E27FC236}">
                <a16:creationId xmlns:a16="http://schemas.microsoft.com/office/drawing/2014/main" id="{B96C8BE0-0D33-484C-9092-F789EA6AB5F9}"/>
              </a:ext>
            </a:extLst>
          </p:cNvPr>
          <p:cNvSpPr/>
          <p:nvPr/>
        </p:nvSpPr>
        <p:spPr>
          <a:xfrm>
            <a:off x="4979875" y="4300582"/>
            <a:ext cx="312194" cy="292592"/>
          </a:xfrm>
          <a:custGeom>
            <a:avLst/>
            <a:gdLst/>
            <a:ahLst/>
            <a:cxnLst>
              <a:cxn ang="0">
                <a:pos x="wd2" y="hd2"/>
              </a:cxn>
              <a:cxn ang="5400000">
                <a:pos x="wd2" y="hd2"/>
              </a:cxn>
              <a:cxn ang="10800000">
                <a:pos x="wd2" y="hd2"/>
              </a:cxn>
              <a:cxn ang="16200000">
                <a:pos x="wd2" y="hd2"/>
              </a:cxn>
            </a:cxnLst>
            <a:rect l="0" t="0" r="r" b="b"/>
            <a:pathLst>
              <a:path w="21600" h="21600" extrusionOk="0">
                <a:moveTo>
                  <a:pt x="4494" y="21404"/>
                </a:moveTo>
                <a:lnTo>
                  <a:pt x="3073" y="21117"/>
                </a:lnTo>
                <a:lnTo>
                  <a:pt x="1842" y="21061"/>
                </a:lnTo>
                <a:lnTo>
                  <a:pt x="1791" y="19340"/>
                </a:lnTo>
                <a:lnTo>
                  <a:pt x="1332" y="17056"/>
                </a:lnTo>
                <a:lnTo>
                  <a:pt x="887" y="15806"/>
                </a:lnTo>
                <a:lnTo>
                  <a:pt x="1136" y="14309"/>
                </a:lnTo>
                <a:lnTo>
                  <a:pt x="358" y="12496"/>
                </a:lnTo>
                <a:lnTo>
                  <a:pt x="901" y="11094"/>
                </a:lnTo>
                <a:lnTo>
                  <a:pt x="742" y="10448"/>
                </a:lnTo>
                <a:lnTo>
                  <a:pt x="154" y="10071"/>
                </a:lnTo>
                <a:lnTo>
                  <a:pt x="0" y="9049"/>
                </a:lnTo>
                <a:lnTo>
                  <a:pt x="367" y="7543"/>
                </a:lnTo>
                <a:lnTo>
                  <a:pt x="55" y="6751"/>
                </a:lnTo>
                <a:lnTo>
                  <a:pt x="559" y="5974"/>
                </a:lnTo>
                <a:lnTo>
                  <a:pt x="455" y="4478"/>
                </a:lnTo>
                <a:lnTo>
                  <a:pt x="252" y="2679"/>
                </a:lnTo>
                <a:lnTo>
                  <a:pt x="462" y="1554"/>
                </a:lnTo>
                <a:lnTo>
                  <a:pt x="946" y="704"/>
                </a:lnTo>
                <a:lnTo>
                  <a:pt x="1986" y="84"/>
                </a:lnTo>
                <a:lnTo>
                  <a:pt x="2992" y="174"/>
                </a:lnTo>
                <a:lnTo>
                  <a:pt x="3467" y="911"/>
                </a:lnTo>
                <a:lnTo>
                  <a:pt x="4137" y="954"/>
                </a:lnTo>
                <a:lnTo>
                  <a:pt x="4604" y="338"/>
                </a:lnTo>
                <a:lnTo>
                  <a:pt x="5645" y="0"/>
                </a:lnTo>
                <a:lnTo>
                  <a:pt x="6424" y="483"/>
                </a:lnTo>
                <a:lnTo>
                  <a:pt x="7600" y="2311"/>
                </a:lnTo>
                <a:lnTo>
                  <a:pt x="9862" y="3560"/>
                </a:lnTo>
                <a:lnTo>
                  <a:pt x="10232" y="4554"/>
                </a:lnTo>
                <a:lnTo>
                  <a:pt x="11216" y="4690"/>
                </a:lnTo>
                <a:lnTo>
                  <a:pt x="12392" y="3303"/>
                </a:lnTo>
                <a:lnTo>
                  <a:pt x="13396" y="2587"/>
                </a:lnTo>
                <a:lnTo>
                  <a:pt x="14174" y="1618"/>
                </a:lnTo>
                <a:lnTo>
                  <a:pt x="15293" y="1338"/>
                </a:lnTo>
                <a:lnTo>
                  <a:pt x="15627" y="2230"/>
                </a:lnTo>
                <a:lnTo>
                  <a:pt x="16622" y="3073"/>
                </a:lnTo>
                <a:lnTo>
                  <a:pt x="17799" y="3549"/>
                </a:lnTo>
                <a:lnTo>
                  <a:pt x="19008" y="3713"/>
                </a:lnTo>
                <a:lnTo>
                  <a:pt x="19720" y="4669"/>
                </a:lnTo>
                <a:lnTo>
                  <a:pt x="19820" y="5616"/>
                </a:lnTo>
                <a:lnTo>
                  <a:pt x="20492" y="6532"/>
                </a:lnTo>
                <a:lnTo>
                  <a:pt x="20452" y="7339"/>
                </a:lnTo>
                <a:lnTo>
                  <a:pt x="20244" y="8214"/>
                </a:lnTo>
                <a:lnTo>
                  <a:pt x="20587" y="8835"/>
                </a:lnTo>
                <a:lnTo>
                  <a:pt x="21133" y="9463"/>
                </a:lnTo>
                <a:lnTo>
                  <a:pt x="21578" y="9867"/>
                </a:lnTo>
                <a:lnTo>
                  <a:pt x="21600" y="10611"/>
                </a:lnTo>
                <a:lnTo>
                  <a:pt x="20897" y="11439"/>
                </a:lnTo>
                <a:lnTo>
                  <a:pt x="20448" y="12421"/>
                </a:lnTo>
                <a:lnTo>
                  <a:pt x="19791" y="12856"/>
                </a:lnTo>
                <a:lnTo>
                  <a:pt x="18882" y="13024"/>
                </a:lnTo>
                <a:lnTo>
                  <a:pt x="17772" y="13530"/>
                </a:lnTo>
                <a:lnTo>
                  <a:pt x="16934" y="14237"/>
                </a:lnTo>
                <a:lnTo>
                  <a:pt x="16585" y="15078"/>
                </a:lnTo>
                <a:lnTo>
                  <a:pt x="16395" y="16272"/>
                </a:lnTo>
                <a:lnTo>
                  <a:pt x="16001" y="17007"/>
                </a:lnTo>
                <a:lnTo>
                  <a:pt x="15256" y="17184"/>
                </a:lnTo>
                <a:lnTo>
                  <a:pt x="14418" y="17192"/>
                </a:lnTo>
                <a:lnTo>
                  <a:pt x="13252" y="17283"/>
                </a:lnTo>
                <a:lnTo>
                  <a:pt x="12268" y="17545"/>
                </a:lnTo>
                <a:lnTo>
                  <a:pt x="11430" y="18416"/>
                </a:lnTo>
                <a:lnTo>
                  <a:pt x="10448" y="19042"/>
                </a:lnTo>
                <a:lnTo>
                  <a:pt x="9792" y="18698"/>
                </a:lnTo>
                <a:lnTo>
                  <a:pt x="9044" y="18110"/>
                </a:lnTo>
                <a:lnTo>
                  <a:pt x="8580" y="18817"/>
                </a:lnTo>
                <a:lnTo>
                  <a:pt x="8653" y="19701"/>
                </a:lnTo>
                <a:lnTo>
                  <a:pt x="8027" y="20340"/>
                </a:lnTo>
                <a:lnTo>
                  <a:pt x="7215" y="21073"/>
                </a:lnTo>
                <a:lnTo>
                  <a:pt x="6342" y="21390"/>
                </a:lnTo>
                <a:lnTo>
                  <a:pt x="5221" y="21600"/>
                </a:lnTo>
                <a:lnTo>
                  <a:pt x="4494" y="2140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2" name="Shape 4867">
            <a:extLst>
              <a:ext uri="{FF2B5EF4-FFF2-40B4-BE49-F238E27FC236}">
                <a16:creationId xmlns:a16="http://schemas.microsoft.com/office/drawing/2014/main" id="{0AD6FDD4-F834-49E9-9223-F9A13260D5BF}"/>
              </a:ext>
            </a:extLst>
          </p:cNvPr>
          <p:cNvSpPr/>
          <p:nvPr/>
        </p:nvSpPr>
        <p:spPr>
          <a:xfrm>
            <a:off x="5004835" y="4434542"/>
            <a:ext cx="585738" cy="706906"/>
          </a:xfrm>
          <a:custGeom>
            <a:avLst/>
            <a:gdLst/>
            <a:ahLst/>
            <a:cxnLst>
              <a:cxn ang="0">
                <a:pos x="wd2" y="hd2"/>
              </a:cxn>
              <a:cxn ang="5400000">
                <a:pos x="wd2" y="hd2"/>
              </a:cxn>
              <a:cxn ang="10800000">
                <a:pos x="wd2" y="hd2"/>
              </a:cxn>
              <a:cxn ang="16200000">
                <a:pos x="wd2" y="hd2"/>
              </a:cxn>
            </a:cxnLst>
            <a:rect l="0" t="0" r="r" b="b"/>
            <a:pathLst>
              <a:path w="21524" h="21600" extrusionOk="0">
                <a:moveTo>
                  <a:pt x="11242" y="703"/>
                </a:moveTo>
                <a:lnTo>
                  <a:pt x="11607" y="880"/>
                </a:lnTo>
                <a:lnTo>
                  <a:pt x="12062" y="957"/>
                </a:lnTo>
                <a:lnTo>
                  <a:pt x="12004" y="1246"/>
                </a:lnTo>
                <a:lnTo>
                  <a:pt x="11519" y="1327"/>
                </a:lnTo>
                <a:lnTo>
                  <a:pt x="11410" y="1615"/>
                </a:lnTo>
                <a:lnTo>
                  <a:pt x="11912" y="1740"/>
                </a:lnTo>
                <a:lnTo>
                  <a:pt x="12373" y="1831"/>
                </a:lnTo>
                <a:lnTo>
                  <a:pt x="12332" y="2120"/>
                </a:lnTo>
                <a:lnTo>
                  <a:pt x="11875" y="2813"/>
                </a:lnTo>
                <a:lnTo>
                  <a:pt x="11631" y="3395"/>
                </a:lnTo>
                <a:lnTo>
                  <a:pt x="11524" y="3886"/>
                </a:lnTo>
                <a:lnTo>
                  <a:pt x="11409" y="4406"/>
                </a:lnTo>
                <a:lnTo>
                  <a:pt x="11274" y="4790"/>
                </a:lnTo>
                <a:lnTo>
                  <a:pt x="11629" y="5212"/>
                </a:lnTo>
                <a:lnTo>
                  <a:pt x="11993" y="5545"/>
                </a:lnTo>
                <a:lnTo>
                  <a:pt x="12090" y="5998"/>
                </a:lnTo>
                <a:lnTo>
                  <a:pt x="11836" y="6428"/>
                </a:lnTo>
                <a:lnTo>
                  <a:pt x="11786" y="6777"/>
                </a:lnTo>
                <a:lnTo>
                  <a:pt x="11539" y="7173"/>
                </a:lnTo>
                <a:lnTo>
                  <a:pt x="11686" y="7538"/>
                </a:lnTo>
                <a:lnTo>
                  <a:pt x="11854" y="7973"/>
                </a:lnTo>
                <a:lnTo>
                  <a:pt x="11569" y="8361"/>
                </a:lnTo>
                <a:lnTo>
                  <a:pt x="11335" y="8583"/>
                </a:lnTo>
                <a:lnTo>
                  <a:pt x="11390" y="9025"/>
                </a:lnTo>
                <a:lnTo>
                  <a:pt x="11511" y="9482"/>
                </a:lnTo>
                <a:lnTo>
                  <a:pt x="11919" y="9944"/>
                </a:lnTo>
                <a:lnTo>
                  <a:pt x="12360" y="10051"/>
                </a:lnTo>
                <a:lnTo>
                  <a:pt x="12928" y="9747"/>
                </a:lnTo>
                <a:lnTo>
                  <a:pt x="13477" y="9693"/>
                </a:lnTo>
                <a:lnTo>
                  <a:pt x="13677" y="10002"/>
                </a:lnTo>
                <a:lnTo>
                  <a:pt x="13483" y="10462"/>
                </a:lnTo>
                <a:lnTo>
                  <a:pt x="13182" y="10746"/>
                </a:lnTo>
                <a:lnTo>
                  <a:pt x="12937" y="10897"/>
                </a:lnTo>
                <a:lnTo>
                  <a:pt x="12627" y="11121"/>
                </a:lnTo>
                <a:lnTo>
                  <a:pt x="12617" y="11476"/>
                </a:lnTo>
                <a:lnTo>
                  <a:pt x="12962" y="11609"/>
                </a:lnTo>
                <a:lnTo>
                  <a:pt x="13139" y="11867"/>
                </a:lnTo>
                <a:lnTo>
                  <a:pt x="13041" y="12158"/>
                </a:lnTo>
                <a:lnTo>
                  <a:pt x="12599" y="12628"/>
                </a:lnTo>
                <a:lnTo>
                  <a:pt x="11975" y="12969"/>
                </a:lnTo>
                <a:lnTo>
                  <a:pt x="11614" y="13240"/>
                </a:lnTo>
                <a:lnTo>
                  <a:pt x="11811" y="13563"/>
                </a:lnTo>
                <a:lnTo>
                  <a:pt x="12124" y="13584"/>
                </a:lnTo>
                <a:lnTo>
                  <a:pt x="12614" y="13392"/>
                </a:lnTo>
                <a:lnTo>
                  <a:pt x="12973" y="13191"/>
                </a:lnTo>
                <a:lnTo>
                  <a:pt x="13279" y="13450"/>
                </a:lnTo>
                <a:lnTo>
                  <a:pt x="13220" y="13866"/>
                </a:lnTo>
                <a:lnTo>
                  <a:pt x="13610" y="14129"/>
                </a:lnTo>
                <a:lnTo>
                  <a:pt x="14251" y="14146"/>
                </a:lnTo>
                <a:lnTo>
                  <a:pt x="15011" y="14031"/>
                </a:lnTo>
                <a:lnTo>
                  <a:pt x="15535" y="14268"/>
                </a:lnTo>
                <a:lnTo>
                  <a:pt x="15420" y="14764"/>
                </a:lnTo>
                <a:cubicBezTo>
                  <a:pt x="15490" y="14876"/>
                  <a:pt x="15597" y="14969"/>
                  <a:pt x="15728" y="15032"/>
                </a:cubicBezTo>
                <a:cubicBezTo>
                  <a:pt x="16296" y="15305"/>
                  <a:pt x="17017" y="15012"/>
                  <a:pt x="17108" y="14472"/>
                </a:cubicBezTo>
                <a:lnTo>
                  <a:pt x="17542" y="14077"/>
                </a:lnTo>
                <a:lnTo>
                  <a:pt x="17931" y="13955"/>
                </a:lnTo>
                <a:lnTo>
                  <a:pt x="18436" y="13934"/>
                </a:lnTo>
                <a:lnTo>
                  <a:pt x="18781" y="14373"/>
                </a:lnTo>
                <a:lnTo>
                  <a:pt x="19921" y="14409"/>
                </a:lnTo>
                <a:lnTo>
                  <a:pt x="20219" y="14448"/>
                </a:lnTo>
                <a:lnTo>
                  <a:pt x="20613" y="14596"/>
                </a:lnTo>
                <a:lnTo>
                  <a:pt x="20783" y="14881"/>
                </a:lnTo>
                <a:lnTo>
                  <a:pt x="20239" y="15456"/>
                </a:lnTo>
                <a:cubicBezTo>
                  <a:pt x="20136" y="15530"/>
                  <a:pt x="20049" y="15618"/>
                  <a:pt x="19982" y="15716"/>
                </a:cubicBezTo>
                <a:cubicBezTo>
                  <a:pt x="19860" y="15893"/>
                  <a:pt x="19806" y="16095"/>
                  <a:pt x="19781" y="16298"/>
                </a:cubicBezTo>
                <a:cubicBezTo>
                  <a:pt x="19750" y="16545"/>
                  <a:pt x="19759" y="16794"/>
                  <a:pt x="19808" y="17039"/>
                </a:cubicBezTo>
                <a:lnTo>
                  <a:pt x="19949" y="17731"/>
                </a:lnTo>
                <a:lnTo>
                  <a:pt x="20255" y="18868"/>
                </a:lnTo>
                <a:lnTo>
                  <a:pt x="20582" y="19470"/>
                </a:lnTo>
                <a:lnTo>
                  <a:pt x="21053" y="19790"/>
                </a:lnTo>
                <a:cubicBezTo>
                  <a:pt x="21183" y="19909"/>
                  <a:pt x="21292" y="20044"/>
                  <a:pt x="21377" y="20190"/>
                </a:cubicBezTo>
                <a:cubicBezTo>
                  <a:pt x="21538" y="20467"/>
                  <a:pt x="21600" y="20793"/>
                  <a:pt x="21392" y="21042"/>
                </a:cubicBezTo>
                <a:cubicBezTo>
                  <a:pt x="21235" y="21230"/>
                  <a:pt x="20966" y="21313"/>
                  <a:pt x="20705" y="21384"/>
                </a:cubicBezTo>
                <a:cubicBezTo>
                  <a:pt x="20422" y="21461"/>
                  <a:pt x="20138" y="21533"/>
                  <a:pt x="19851" y="21600"/>
                </a:cubicBezTo>
                <a:lnTo>
                  <a:pt x="19018" y="21562"/>
                </a:lnTo>
                <a:lnTo>
                  <a:pt x="18418" y="21426"/>
                </a:lnTo>
                <a:lnTo>
                  <a:pt x="17832" y="21234"/>
                </a:lnTo>
                <a:cubicBezTo>
                  <a:pt x="17624" y="21089"/>
                  <a:pt x="17486" y="20886"/>
                  <a:pt x="17442" y="20663"/>
                </a:cubicBezTo>
                <a:cubicBezTo>
                  <a:pt x="17381" y="20348"/>
                  <a:pt x="17487" y="19979"/>
                  <a:pt x="17187" y="19770"/>
                </a:cubicBezTo>
                <a:cubicBezTo>
                  <a:pt x="17051" y="19675"/>
                  <a:pt x="16861" y="19651"/>
                  <a:pt x="16697" y="19708"/>
                </a:cubicBezTo>
                <a:lnTo>
                  <a:pt x="16070" y="20150"/>
                </a:lnTo>
                <a:lnTo>
                  <a:pt x="15499" y="20173"/>
                </a:lnTo>
                <a:lnTo>
                  <a:pt x="15356" y="19703"/>
                </a:lnTo>
                <a:lnTo>
                  <a:pt x="15197" y="19387"/>
                </a:lnTo>
                <a:lnTo>
                  <a:pt x="14397" y="19172"/>
                </a:lnTo>
                <a:cubicBezTo>
                  <a:pt x="14299" y="19083"/>
                  <a:pt x="14226" y="18978"/>
                  <a:pt x="14181" y="18863"/>
                </a:cubicBezTo>
                <a:cubicBezTo>
                  <a:pt x="14093" y="18639"/>
                  <a:pt x="14119" y="18395"/>
                  <a:pt x="14251" y="18187"/>
                </a:cubicBezTo>
                <a:lnTo>
                  <a:pt x="14343" y="17467"/>
                </a:lnTo>
                <a:cubicBezTo>
                  <a:pt x="14340" y="17276"/>
                  <a:pt x="14268" y="17089"/>
                  <a:pt x="14136" y="16932"/>
                </a:cubicBezTo>
                <a:cubicBezTo>
                  <a:pt x="13872" y="16617"/>
                  <a:pt x="13413" y="16457"/>
                  <a:pt x="12958" y="16520"/>
                </a:cubicBezTo>
                <a:lnTo>
                  <a:pt x="12538" y="16611"/>
                </a:lnTo>
                <a:lnTo>
                  <a:pt x="11891" y="16687"/>
                </a:lnTo>
                <a:lnTo>
                  <a:pt x="11620" y="16509"/>
                </a:lnTo>
                <a:lnTo>
                  <a:pt x="11503" y="16109"/>
                </a:lnTo>
                <a:lnTo>
                  <a:pt x="11353" y="15667"/>
                </a:lnTo>
                <a:cubicBezTo>
                  <a:pt x="11366" y="15539"/>
                  <a:pt x="11330" y="15410"/>
                  <a:pt x="11250" y="15299"/>
                </a:cubicBezTo>
                <a:cubicBezTo>
                  <a:pt x="11088" y="15073"/>
                  <a:pt x="10778" y="14952"/>
                  <a:pt x="10466" y="14992"/>
                </a:cubicBezTo>
                <a:lnTo>
                  <a:pt x="9927" y="15060"/>
                </a:lnTo>
                <a:lnTo>
                  <a:pt x="9256" y="15186"/>
                </a:lnTo>
                <a:lnTo>
                  <a:pt x="8565" y="15274"/>
                </a:lnTo>
                <a:cubicBezTo>
                  <a:pt x="8328" y="15210"/>
                  <a:pt x="8092" y="15144"/>
                  <a:pt x="7857" y="15074"/>
                </a:cubicBezTo>
                <a:cubicBezTo>
                  <a:pt x="7679" y="15021"/>
                  <a:pt x="7501" y="14966"/>
                  <a:pt x="7323" y="14909"/>
                </a:cubicBezTo>
                <a:cubicBezTo>
                  <a:pt x="7189" y="14861"/>
                  <a:pt x="7064" y="14796"/>
                  <a:pt x="6953" y="14717"/>
                </a:cubicBezTo>
                <a:cubicBezTo>
                  <a:pt x="6692" y="14533"/>
                  <a:pt x="6514" y="14281"/>
                  <a:pt x="6455" y="14001"/>
                </a:cubicBezTo>
                <a:cubicBezTo>
                  <a:pt x="6394" y="13710"/>
                  <a:pt x="6468" y="13415"/>
                  <a:pt x="6522" y="13123"/>
                </a:cubicBezTo>
                <a:cubicBezTo>
                  <a:pt x="6564" y="12897"/>
                  <a:pt x="6594" y="12669"/>
                  <a:pt x="6611" y="12441"/>
                </a:cubicBezTo>
                <a:lnTo>
                  <a:pt x="6381" y="11851"/>
                </a:lnTo>
                <a:lnTo>
                  <a:pt x="5986" y="11893"/>
                </a:lnTo>
                <a:cubicBezTo>
                  <a:pt x="5905" y="11965"/>
                  <a:pt x="5834" y="12044"/>
                  <a:pt x="5775" y="12130"/>
                </a:cubicBezTo>
                <a:cubicBezTo>
                  <a:pt x="5602" y="12379"/>
                  <a:pt x="5533" y="12669"/>
                  <a:pt x="5580" y="12954"/>
                </a:cubicBezTo>
                <a:lnTo>
                  <a:pt x="5421" y="13308"/>
                </a:lnTo>
                <a:lnTo>
                  <a:pt x="5135" y="13400"/>
                </a:lnTo>
                <a:cubicBezTo>
                  <a:pt x="4988" y="13370"/>
                  <a:pt x="4858" y="13298"/>
                  <a:pt x="4768" y="13197"/>
                </a:cubicBezTo>
                <a:cubicBezTo>
                  <a:pt x="4596" y="13003"/>
                  <a:pt x="4594" y="12749"/>
                  <a:pt x="4654" y="12513"/>
                </a:cubicBezTo>
                <a:cubicBezTo>
                  <a:pt x="4728" y="12220"/>
                  <a:pt x="4888" y="11948"/>
                  <a:pt x="5119" y="11719"/>
                </a:cubicBezTo>
                <a:lnTo>
                  <a:pt x="4933" y="11236"/>
                </a:lnTo>
                <a:cubicBezTo>
                  <a:pt x="4728" y="11137"/>
                  <a:pt x="4634" y="10931"/>
                  <a:pt x="4709" y="10743"/>
                </a:cubicBezTo>
                <a:cubicBezTo>
                  <a:pt x="4777" y="10573"/>
                  <a:pt x="4974" y="10463"/>
                  <a:pt x="5063" y="10300"/>
                </a:cubicBezTo>
                <a:cubicBezTo>
                  <a:pt x="5146" y="10147"/>
                  <a:pt x="5125" y="9969"/>
                  <a:pt x="5009" y="9832"/>
                </a:cubicBezTo>
                <a:lnTo>
                  <a:pt x="4917" y="9465"/>
                </a:lnTo>
                <a:lnTo>
                  <a:pt x="4366" y="9023"/>
                </a:lnTo>
                <a:lnTo>
                  <a:pt x="4016" y="8494"/>
                </a:lnTo>
                <a:lnTo>
                  <a:pt x="3572" y="8222"/>
                </a:lnTo>
                <a:cubicBezTo>
                  <a:pt x="3441" y="8198"/>
                  <a:pt x="3325" y="8135"/>
                  <a:pt x="3245" y="8046"/>
                </a:cubicBezTo>
                <a:cubicBezTo>
                  <a:pt x="3128" y="7915"/>
                  <a:pt x="3099" y="7744"/>
                  <a:pt x="3170" y="7592"/>
                </a:cubicBezTo>
                <a:lnTo>
                  <a:pt x="3457" y="7127"/>
                </a:lnTo>
                <a:lnTo>
                  <a:pt x="3390" y="6742"/>
                </a:lnTo>
                <a:lnTo>
                  <a:pt x="2882" y="6588"/>
                </a:lnTo>
                <a:lnTo>
                  <a:pt x="2365" y="6571"/>
                </a:lnTo>
                <a:lnTo>
                  <a:pt x="1776" y="6675"/>
                </a:lnTo>
                <a:lnTo>
                  <a:pt x="1256" y="6819"/>
                </a:lnTo>
                <a:cubicBezTo>
                  <a:pt x="1110" y="6852"/>
                  <a:pt x="953" y="6814"/>
                  <a:pt x="853" y="6719"/>
                </a:cubicBezTo>
                <a:cubicBezTo>
                  <a:pt x="684" y="6560"/>
                  <a:pt x="736" y="6330"/>
                  <a:pt x="772" y="6119"/>
                </a:cubicBezTo>
                <a:cubicBezTo>
                  <a:pt x="816" y="5858"/>
                  <a:pt x="817" y="5593"/>
                  <a:pt x="774" y="5333"/>
                </a:cubicBezTo>
                <a:lnTo>
                  <a:pt x="515" y="4970"/>
                </a:lnTo>
                <a:lnTo>
                  <a:pt x="0" y="4564"/>
                </a:lnTo>
                <a:lnTo>
                  <a:pt x="755" y="4551"/>
                </a:lnTo>
                <a:lnTo>
                  <a:pt x="1813" y="4729"/>
                </a:lnTo>
                <a:lnTo>
                  <a:pt x="2822" y="4561"/>
                </a:lnTo>
                <a:lnTo>
                  <a:pt x="3619" y="3983"/>
                </a:lnTo>
                <a:lnTo>
                  <a:pt x="3560" y="3598"/>
                </a:lnTo>
                <a:lnTo>
                  <a:pt x="3983" y="3226"/>
                </a:lnTo>
                <a:lnTo>
                  <a:pt x="4442" y="3626"/>
                </a:lnTo>
                <a:lnTo>
                  <a:pt x="4782" y="3639"/>
                </a:lnTo>
                <a:lnTo>
                  <a:pt x="5242" y="3329"/>
                </a:lnTo>
                <a:lnTo>
                  <a:pt x="5587" y="3032"/>
                </a:lnTo>
                <a:lnTo>
                  <a:pt x="6542" y="2904"/>
                </a:lnTo>
                <a:lnTo>
                  <a:pt x="7395" y="2869"/>
                </a:lnTo>
                <a:lnTo>
                  <a:pt x="7777" y="2564"/>
                </a:lnTo>
                <a:lnTo>
                  <a:pt x="7835" y="2014"/>
                </a:lnTo>
                <a:lnTo>
                  <a:pt x="8213" y="1540"/>
                </a:lnTo>
                <a:lnTo>
                  <a:pt x="8952" y="1214"/>
                </a:lnTo>
                <a:lnTo>
                  <a:pt x="9787" y="1015"/>
                </a:lnTo>
                <a:lnTo>
                  <a:pt x="10141" y="493"/>
                </a:lnTo>
                <a:lnTo>
                  <a:pt x="10567" y="0"/>
                </a:lnTo>
                <a:lnTo>
                  <a:pt x="10851" y="389"/>
                </a:lnTo>
                <a:lnTo>
                  <a:pt x="11242" y="7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4" name="Shape 4868">
            <a:extLst>
              <a:ext uri="{FF2B5EF4-FFF2-40B4-BE49-F238E27FC236}">
                <a16:creationId xmlns:a16="http://schemas.microsoft.com/office/drawing/2014/main" id="{15BE9607-A7AF-4AAD-B9CA-10A2BED80CB7}"/>
              </a:ext>
            </a:extLst>
          </p:cNvPr>
          <p:cNvSpPr/>
          <p:nvPr/>
        </p:nvSpPr>
        <p:spPr>
          <a:xfrm>
            <a:off x="5521888" y="3296006"/>
            <a:ext cx="1294608" cy="718517"/>
          </a:xfrm>
          <a:custGeom>
            <a:avLst/>
            <a:gdLst/>
            <a:ahLst/>
            <a:cxnLst>
              <a:cxn ang="0">
                <a:pos x="wd2" y="hd2"/>
              </a:cxn>
              <a:cxn ang="5400000">
                <a:pos x="wd2" y="hd2"/>
              </a:cxn>
              <a:cxn ang="10800000">
                <a:pos x="wd2" y="hd2"/>
              </a:cxn>
              <a:cxn ang="16200000">
                <a:pos x="wd2" y="hd2"/>
              </a:cxn>
            </a:cxnLst>
            <a:rect l="0" t="0" r="r" b="b"/>
            <a:pathLst>
              <a:path w="21600" h="21600" extrusionOk="0">
                <a:moveTo>
                  <a:pt x="9120" y="0"/>
                </a:moveTo>
                <a:lnTo>
                  <a:pt x="8510" y="894"/>
                </a:lnTo>
                <a:lnTo>
                  <a:pt x="8297" y="1441"/>
                </a:lnTo>
                <a:lnTo>
                  <a:pt x="8059" y="1678"/>
                </a:lnTo>
                <a:lnTo>
                  <a:pt x="7840" y="1856"/>
                </a:lnTo>
                <a:lnTo>
                  <a:pt x="7734" y="2310"/>
                </a:lnTo>
                <a:lnTo>
                  <a:pt x="8005" y="2918"/>
                </a:lnTo>
                <a:lnTo>
                  <a:pt x="7957" y="3492"/>
                </a:lnTo>
                <a:lnTo>
                  <a:pt x="7818" y="4131"/>
                </a:lnTo>
                <a:lnTo>
                  <a:pt x="8012" y="4689"/>
                </a:lnTo>
                <a:lnTo>
                  <a:pt x="7944" y="4965"/>
                </a:lnTo>
                <a:lnTo>
                  <a:pt x="7778" y="5187"/>
                </a:lnTo>
                <a:lnTo>
                  <a:pt x="7526" y="5356"/>
                </a:lnTo>
                <a:lnTo>
                  <a:pt x="7401" y="4685"/>
                </a:lnTo>
                <a:lnTo>
                  <a:pt x="7223" y="4512"/>
                </a:lnTo>
                <a:lnTo>
                  <a:pt x="7028" y="4518"/>
                </a:lnTo>
                <a:lnTo>
                  <a:pt x="6844" y="4184"/>
                </a:lnTo>
                <a:lnTo>
                  <a:pt x="6597" y="4066"/>
                </a:lnTo>
                <a:lnTo>
                  <a:pt x="6033" y="4070"/>
                </a:lnTo>
                <a:lnTo>
                  <a:pt x="5960" y="3730"/>
                </a:lnTo>
                <a:lnTo>
                  <a:pt x="5932" y="3289"/>
                </a:lnTo>
                <a:lnTo>
                  <a:pt x="5835" y="2891"/>
                </a:lnTo>
                <a:lnTo>
                  <a:pt x="5437" y="2306"/>
                </a:lnTo>
                <a:lnTo>
                  <a:pt x="5144" y="2011"/>
                </a:lnTo>
                <a:lnTo>
                  <a:pt x="4949" y="1636"/>
                </a:lnTo>
                <a:lnTo>
                  <a:pt x="4659" y="929"/>
                </a:lnTo>
                <a:lnTo>
                  <a:pt x="4407" y="609"/>
                </a:lnTo>
                <a:lnTo>
                  <a:pt x="4072" y="571"/>
                </a:lnTo>
                <a:lnTo>
                  <a:pt x="4038" y="967"/>
                </a:lnTo>
                <a:lnTo>
                  <a:pt x="4057" y="1425"/>
                </a:lnTo>
                <a:lnTo>
                  <a:pt x="4350" y="2133"/>
                </a:lnTo>
                <a:lnTo>
                  <a:pt x="4514" y="2570"/>
                </a:lnTo>
                <a:lnTo>
                  <a:pt x="4611" y="3168"/>
                </a:lnTo>
                <a:lnTo>
                  <a:pt x="4580" y="3631"/>
                </a:lnTo>
                <a:lnTo>
                  <a:pt x="4437" y="3876"/>
                </a:lnTo>
                <a:lnTo>
                  <a:pt x="3954" y="4177"/>
                </a:lnTo>
                <a:lnTo>
                  <a:pt x="3892" y="4852"/>
                </a:lnTo>
                <a:lnTo>
                  <a:pt x="4051" y="5473"/>
                </a:lnTo>
                <a:lnTo>
                  <a:pt x="4089" y="5752"/>
                </a:lnTo>
                <a:lnTo>
                  <a:pt x="3973" y="6074"/>
                </a:lnTo>
                <a:lnTo>
                  <a:pt x="3736" y="6113"/>
                </a:lnTo>
                <a:lnTo>
                  <a:pt x="3547" y="6026"/>
                </a:lnTo>
                <a:lnTo>
                  <a:pt x="3298" y="6232"/>
                </a:lnTo>
                <a:lnTo>
                  <a:pt x="3244" y="6831"/>
                </a:lnTo>
                <a:lnTo>
                  <a:pt x="3118" y="6981"/>
                </a:lnTo>
                <a:lnTo>
                  <a:pt x="2882" y="7014"/>
                </a:lnTo>
                <a:lnTo>
                  <a:pt x="2707" y="7318"/>
                </a:lnTo>
                <a:lnTo>
                  <a:pt x="2791" y="7617"/>
                </a:lnTo>
                <a:lnTo>
                  <a:pt x="2736" y="8273"/>
                </a:lnTo>
                <a:lnTo>
                  <a:pt x="2967" y="8392"/>
                </a:lnTo>
                <a:lnTo>
                  <a:pt x="3165" y="8237"/>
                </a:lnTo>
                <a:lnTo>
                  <a:pt x="3269" y="8401"/>
                </a:lnTo>
                <a:lnTo>
                  <a:pt x="3343" y="8669"/>
                </a:lnTo>
                <a:lnTo>
                  <a:pt x="3603" y="8669"/>
                </a:lnTo>
                <a:lnTo>
                  <a:pt x="3854" y="8333"/>
                </a:lnTo>
                <a:lnTo>
                  <a:pt x="3955" y="8137"/>
                </a:lnTo>
                <a:lnTo>
                  <a:pt x="4072" y="8030"/>
                </a:lnTo>
                <a:lnTo>
                  <a:pt x="4208" y="8319"/>
                </a:lnTo>
                <a:lnTo>
                  <a:pt x="4401" y="8224"/>
                </a:lnTo>
                <a:lnTo>
                  <a:pt x="4584" y="8059"/>
                </a:lnTo>
                <a:lnTo>
                  <a:pt x="4710" y="8144"/>
                </a:lnTo>
                <a:lnTo>
                  <a:pt x="4770" y="8782"/>
                </a:lnTo>
                <a:lnTo>
                  <a:pt x="4840" y="9192"/>
                </a:lnTo>
                <a:lnTo>
                  <a:pt x="4739" y="9482"/>
                </a:lnTo>
                <a:lnTo>
                  <a:pt x="4410" y="9675"/>
                </a:lnTo>
                <a:lnTo>
                  <a:pt x="4024" y="10094"/>
                </a:lnTo>
                <a:lnTo>
                  <a:pt x="3551" y="10551"/>
                </a:lnTo>
                <a:lnTo>
                  <a:pt x="3255" y="10874"/>
                </a:lnTo>
                <a:lnTo>
                  <a:pt x="3178" y="11379"/>
                </a:lnTo>
                <a:lnTo>
                  <a:pt x="3265" y="11682"/>
                </a:lnTo>
                <a:lnTo>
                  <a:pt x="3035" y="12175"/>
                </a:lnTo>
                <a:lnTo>
                  <a:pt x="2826" y="12515"/>
                </a:lnTo>
                <a:lnTo>
                  <a:pt x="2618" y="12614"/>
                </a:lnTo>
                <a:lnTo>
                  <a:pt x="2422" y="12255"/>
                </a:lnTo>
                <a:lnTo>
                  <a:pt x="2333" y="12047"/>
                </a:lnTo>
                <a:lnTo>
                  <a:pt x="2120" y="11909"/>
                </a:lnTo>
                <a:lnTo>
                  <a:pt x="1909" y="11943"/>
                </a:lnTo>
                <a:lnTo>
                  <a:pt x="1624" y="12078"/>
                </a:lnTo>
                <a:lnTo>
                  <a:pt x="1492" y="12383"/>
                </a:lnTo>
                <a:lnTo>
                  <a:pt x="1337" y="12826"/>
                </a:lnTo>
                <a:lnTo>
                  <a:pt x="1211" y="13184"/>
                </a:lnTo>
                <a:lnTo>
                  <a:pt x="1097" y="13519"/>
                </a:lnTo>
                <a:lnTo>
                  <a:pt x="1077" y="13935"/>
                </a:lnTo>
                <a:lnTo>
                  <a:pt x="921" y="14236"/>
                </a:lnTo>
                <a:lnTo>
                  <a:pt x="720" y="14387"/>
                </a:lnTo>
                <a:lnTo>
                  <a:pt x="520" y="14562"/>
                </a:lnTo>
                <a:lnTo>
                  <a:pt x="384" y="14976"/>
                </a:lnTo>
                <a:lnTo>
                  <a:pt x="177" y="15338"/>
                </a:lnTo>
                <a:lnTo>
                  <a:pt x="0" y="15734"/>
                </a:lnTo>
                <a:lnTo>
                  <a:pt x="10" y="16115"/>
                </a:lnTo>
                <a:lnTo>
                  <a:pt x="160" y="16422"/>
                </a:lnTo>
                <a:lnTo>
                  <a:pt x="325" y="16499"/>
                </a:lnTo>
                <a:lnTo>
                  <a:pt x="355" y="16878"/>
                </a:lnTo>
                <a:lnTo>
                  <a:pt x="235" y="17260"/>
                </a:lnTo>
                <a:lnTo>
                  <a:pt x="172" y="17751"/>
                </a:lnTo>
                <a:lnTo>
                  <a:pt x="352" y="18123"/>
                </a:lnTo>
                <a:lnTo>
                  <a:pt x="591" y="18281"/>
                </a:lnTo>
                <a:lnTo>
                  <a:pt x="802" y="18164"/>
                </a:lnTo>
                <a:lnTo>
                  <a:pt x="912" y="17900"/>
                </a:lnTo>
                <a:lnTo>
                  <a:pt x="789" y="17604"/>
                </a:lnTo>
                <a:lnTo>
                  <a:pt x="812" y="17357"/>
                </a:lnTo>
                <a:lnTo>
                  <a:pt x="1053" y="17353"/>
                </a:lnTo>
                <a:lnTo>
                  <a:pt x="1242" y="17494"/>
                </a:lnTo>
                <a:lnTo>
                  <a:pt x="1399" y="17490"/>
                </a:lnTo>
                <a:lnTo>
                  <a:pt x="1666" y="17378"/>
                </a:lnTo>
                <a:lnTo>
                  <a:pt x="1921" y="17609"/>
                </a:lnTo>
                <a:lnTo>
                  <a:pt x="2150" y="17758"/>
                </a:lnTo>
                <a:lnTo>
                  <a:pt x="2404" y="17692"/>
                </a:lnTo>
                <a:lnTo>
                  <a:pt x="2513" y="17823"/>
                </a:lnTo>
                <a:lnTo>
                  <a:pt x="2501" y="18128"/>
                </a:lnTo>
                <a:lnTo>
                  <a:pt x="2497" y="18528"/>
                </a:lnTo>
                <a:lnTo>
                  <a:pt x="2695" y="18603"/>
                </a:lnTo>
                <a:lnTo>
                  <a:pt x="2883" y="18487"/>
                </a:lnTo>
                <a:lnTo>
                  <a:pt x="3029" y="18018"/>
                </a:lnTo>
                <a:lnTo>
                  <a:pt x="3332" y="17744"/>
                </a:lnTo>
                <a:lnTo>
                  <a:pt x="3514" y="18094"/>
                </a:lnTo>
                <a:lnTo>
                  <a:pt x="3629" y="18518"/>
                </a:lnTo>
                <a:lnTo>
                  <a:pt x="3845" y="18259"/>
                </a:lnTo>
                <a:lnTo>
                  <a:pt x="3824" y="17642"/>
                </a:lnTo>
                <a:lnTo>
                  <a:pt x="3725" y="17139"/>
                </a:lnTo>
                <a:lnTo>
                  <a:pt x="3924" y="16787"/>
                </a:lnTo>
                <a:lnTo>
                  <a:pt x="4210" y="16378"/>
                </a:lnTo>
                <a:lnTo>
                  <a:pt x="4289" y="16868"/>
                </a:lnTo>
                <a:lnTo>
                  <a:pt x="4489" y="16948"/>
                </a:lnTo>
                <a:lnTo>
                  <a:pt x="4605" y="16782"/>
                </a:lnTo>
                <a:lnTo>
                  <a:pt x="4726" y="16991"/>
                </a:lnTo>
                <a:lnTo>
                  <a:pt x="4968" y="16937"/>
                </a:lnTo>
                <a:lnTo>
                  <a:pt x="5176" y="17115"/>
                </a:lnTo>
                <a:lnTo>
                  <a:pt x="5257" y="17561"/>
                </a:lnTo>
                <a:lnTo>
                  <a:pt x="5334" y="17935"/>
                </a:lnTo>
                <a:lnTo>
                  <a:pt x="5252" y="18242"/>
                </a:lnTo>
                <a:lnTo>
                  <a:pt x="5313" y="18462"/>
                </a:lnTo>
                <a:lnTo>
                  <a:pt x="5465" y="18487"/>
                </a:lnTo>
                <a:lnTo>
                  <a:pt x="5668" y="18379"/>
                </a:lnTo>
                <a:lnTo>
                  <a:pt x="5838" y="18720"/>
                </a:lnTo>
                <a:lnTo>
                  <a:pt x="5931" y="18904"/>
                </a:lnTo>
                <a:lnTo>
                  <a:pt x="6051" y="19264"/>
                </a:lnTo>
                <a:lnTo>
                  <a:pt x="6137" y="19680"/>
                </a:lnTo>
                <a:lnTo>
                  <a:pt x="6325" y="19799"/>
                </a:lnTo>
                <a:lnTo>
                  <a:pt x="6594" y="19645"/>
                </a:lnTo>
                <a:lnTo>
                  <a:pt x="6820" y="19790"/>
                </a:lnTo>
                <a:lnTo>
                  <a:pt x="7078" y="20071"/>
                </a:lnTo>
                <a:lnTo>
                  <a:pt x="7257" y="20172"/>
                </a:lnTo>
                <a:lnTo>
                  <a:pt x="7483" y="20141"/>
                </a:lnTo>
                <a:lnTo>
                  <a:pt x="7655" y="20312"/>
                </a:lnTo>
                <a:lnTo>
                  <a:pt x="7895" y="20234"/>
                </a:lnTo>
                <a:lnTo>
                  <a:pt x="8125" y="20101"/>
                </a:lnTo>
                <a:lnTo>
                  <a:pt x="8408" y="20052"/>
                </a:lnTo>
                <a:lnTo>
                  <a:pt x="8702" y="20219"/>
                </a:lnTo>
                <a:lnTo>
                  <a:pt x="8934" y="20487"/>
                </a:lnTo>
                <a:lnTo>
                  <a:pt x="9070" y="20780"/>
                </a:lnTo>
                <a:lnTo>
                  <a:pt x="9305" y="21135"/>
                </a:lnTo>
                <a:lnTo>
                  <a:pt x="9570" y="21450"/>
                </a:lnTo>
                <a:lnTo>
                  <a:pt x="9955" y="21600"/>
                </a:lnTo>
                <a:lnTo>
                  <a:pt x="10245" y="21488"/>
                </a:lnTo>
                <a:lnTo>
                  <a:pt x="10471" y="21321"/>
                </a:lnTo>
                <a:lnTo>
                  <a:pt x="10661" y="21186"/>
                </a:lnTo>
                <a:lnTo>
                  <a:pt x="10920" y="21157"/>
                </a:lnTo>
                <a:lnTo>
                  <a:pt x="11177" y="20867"/>
                </a:lnTo>
                <a:lnTo>
                  <a:pt x="11433" y="20466"/>
                </a:lnTo>
                <a:lnTo>
                  <a:pt x="11547" y="20084"/>
                </a:lnTo>
                <a:lnTo>
                  <a:pt x="11499" y="19628"/>
                </a:lnTo>
                <a:lnTo>
                  <a:pt x="11507" y="19258"/>
                </a:lnTo>
                <a:lnTo>
                  <a:pt x="11704" y="18761"/>
                </a:lnTo>
                <a:lnTo>
                  <a:pt x="11897" y="18338"/>
                </a:lnTo>
                <a:lnTo>
                  <a:pt x="12068" y="17892"/>
                </a:lnTo>
                <a:lnTo>
                  <a:pt x="12216" y="17511"/>
                </a:lnTo>
                <a:cubicBezTo>
                  <a:pt x="12308" y="17428"/>
                  <a:pt x="12398" y="17334"/>
                  <a:pt x="12483" y="17231"/>
                </a:cubicBezTo>
                <a:cubicBezTo>
                  <a:pt x="12607" y="17083"/>
                  <a:pt x="12723" y="16915"/>
                  <a:pt x="12831" y="16733"/>
                </a:cubicBezTo>
                <a:cubicBezTo>
                  <a:pt x="12923" y="16578"/>
                  <a:pt x="13010" y="16413"/>
                  <a:pt x="13090" y="16238"/>
                </a:cubicBezTo>
                <a:lnTo>
                  <a:pt x="13242" y="15678"/>
                </a:lnTo>
                <a:lnTo>
                  <a:pt x="13339" y="15043"/>
                </a:lnTo>
                <a:lnTo>
                  <a:pt x="13428" y="14418"/>
                </a:lnTo>
                <a:lnTo>
                  <a:pt x="13563" y="14030"/>
                </a:lnTo>
                <a:lnTo>
                  <a:pt x="13697" y="14077"/>
                </a:lnTo>
                <a:lnTo>
                  <a:pt x="13827" y="13874"/>
                </a:lnTo>
                <a:lnTo>
                  <a:pt x="13937" y="13566"/>
                </a:lnTo>
                <a:lnTo>
                  <a:pt x="14060" y="13246"/>
                </a:lnTo>
                <a:lnTo>
                  <a:pt x="14315" y="12950"/>
                </a:lnTo>
                <a:lnTo>
                  <a:pt x="14530" y="12746"/>
                </a:lnTo>
                <a:lnTo>
                  <a:pt x="14645" y="12987"/>
                </a:lnTo>
                <a:lnTo>
                  <a:pt x="14572" y="13505"/>
                </a:lnTo>
                <a:lnTo>
                  <a:pt x="14598" y="13877"/>
                </a:lnTo>
                <a:lnTo>
                  <a:pt x="14766" y="14041"/>
                </a:lnTo>
                <a:lnTo>
                  <a:pt x="15106" y="13847"/>
                </a:lnTo>
                <a:lnTo>
                  <a:pt x="15528" y="13431"/>
                </a:lnTo>
                <a:lnTo>
                  <a:pt x="15775" y="12982"/>
                </a:lnTo>
                <a:lnTo>
                  <a:pt x="16076" y="12633"/>
                </a:lnTo>
                <a:cubicBezTo>
                  <a:pt x="16202" y="12554"/>
                  <a:pt x="16334" y="12510"/>
                  <a:pt x="16467" y="12505"/>
                </a:cubicBezTo>
                <a:cubicBezTo>
                  <a:pt x="16636" y="12497"/>
                  <a:pt x="16804" y="12550"/>
                  <a:pt x="16972" y="12574"/>
                </a:cubicBezTo>
                <a:cubicBezTo>
                  <a:pt x="17109" y="12593"/>
                  <a:pt x="17247" y="12593"/>
                  <a:pt x="17384" y="12575"/>
                </a:cubicBezTo>
                <a:lnTo>
                  <a:pt x="17619" y="12074"/>
                </a:lnTo>
                <a:lnTo>
                  <a:pt x="17770" y="11496"/>
                </a:lnTo>
                <a:lnTo>
                  <a:pt x="17996" y="11085"/>
                </a:lnTo>
                <a:lnTo>
                  <a:pt x="18276" y="11032"/>
                </a:lnTo>
                <a:lnTo>
                  <a:pt x="18615" y="11113"/>
                </a:lnTo>
                <a:lnTo>
                  <a:pt x="18984" y="11217"/>
                </a:lnTo>
                <a:lnTo>
                  <a:pt x="19279" y="11366"/>
                </a:lnTo>
                <a:lnTo>
                  <a:pt x="19557" y="11355"/>
                </a:lnTo>
                <a:lnTo>
                  <a:pt x="19798" y="11049"/>
                </a:lnTo>
                <a:lnTo>
                  <a:pt x="19974" y="10671"/>
                </a:lnTo>
                <a:lnTo>
                  <a:pt x="20235" y="10566"/>
                </a:lnTo>
                <a:lnTo>
                  <a:pt x="20447" y="10519"/>
                </a:lnTo>
                <a:lnTo>
                  <a:pt x="20849" y="10479"/>
                </a:lnTo>
                <a:lnTo>
                  <a:pt x="21056" y="10227"/>
                </a:lnTo>
                <a:lnTo>
                  <a:pt x="20999" y="9938"/>
                </a:lnTo>
                <a:lnTo>
                  <a:pt x="21156" y="9806"/>
                </a:lnTo>
                <a:lnTo>
                  <a:pt x="21293" y="9825"/>
                </a:lnTo>
                <a:lnTo>
                  <a:pt x="21416" y="9654"/>
                </a:lnTo>
                <a:lnTo>
                  <a:pt x="21391" y="9346"/>
                </a:lnTo>
                <a:cubicBezTo>
                  <a:pt x="21370" y="9185"/>
                  <a:pt x="21335" y="9032"/>
                  <a:pt x="21288" y="8890"/>
                </a:cubicBezTo>
                <a:cubicBezTo>
                  <a:pt x="21237" y="8741"/>
                  <a:pt x="21174" y="8608"/>
                  <a:pt x="21100" y="8496"/>
                </a:cubicBezTo>
                <a:lnTo>
                  <a:pt x="21045" y="7979"/>
                </a:lnTo>
                <a:lnTo>
                  <a:pt x="21073" y="7603"/>
                </a:lnTo>
                <a:lnTo>
                  <a:pt x="21306" y="7189"/>
                </a:lnTo>
                <a:lnTo>
                  <a:pt x="21600" y="6740"/>
                </a:lnTo>
                <a:lnTo>
                  <a:pt x="21132" y="6590"/>
                </a:lnTo>
                <a:lnTo>
                  <a:pt x="20690" y="6560"/>
                </a:lnTo>
                <a:lnTo>
                  <a:pt x="20338" y="6670"/>
                </a:lnTo>
                <a:lnTo>
                  <a:pt x="20057" y="6869"/>
                </a:lnTo>
                <a:lnTo>
                  <a:pt x="19737" y="6927"/>
                </a:lnTo>
                <a:lnTo>
                  <a:pt x="19433" y="6745"/>
                </a:lnTo>
                <a:lnTo>
                  <a:pt x="19100" y="6975"/>
                </a:lnTo>
                <a:lnTo>
                  <a:pt x="18925" y="7414"/>
                </a:lnTo>
                <a:lnTo>
                  <a:pt x="18651" y="7863"/>
                </a:lnTo>
                <a:lnTo>
                  <a:pt x="18376" y="8245"/>
                </a:lnTo>
                <a:lnTo>
                  <a:pt x="18056" y="8337"/>
                </a:lnTo>
                <a:lnTo>
                  <a:pt x="17743" y="8250"/>
                </a:lnTo>
                <a:lnTo>
                  <a:pt x="17405" y="7946"/>
                </a:lnTo>
                <a:lnTo>
                  <a:pt x="16924" y="7254"/>
                </a:lnTo>
                <a:lnTo>
                  <a:pt x="16006" y="6370"/>
                </a:lnTo>
                <a:lnTo>
                  <a:pt x="14893" y="4885"/>
                </a:lnTo>
                <a:lnTo>
                  <a:pt x="13888" y="3569"/>
                </a:lnTo>
                <a:lnTo>
                  <a:pt x="13487" y="3035"/>
                </a:lnTo>
                <a:lnTo>
                  <a:pt x="13120" y="2325"/>
                </a:lnTo>
                <a:lnTo>
                  <a:pt x="12621" y="1727"/>
                </a:lnTo>
                <a:lnTo>
                  <a:pt x="12485" y="1030"/>
                </a:lnTo>
                <a:lnTo>
                  <a:pt x="12231" y="461"/>
                </a:lnTo>
                <a:lnTo>
                  <a:pt x="11928" y="631"/>
                </a:lnTo>
                <a:lnTo>
                  <a:pt x="11587" y="672"/>
                </a:lnTo>
                <a:lnTo>
                  <a:pt x="11189" y="636"/>
                </a:lnTo>
                <a:lnTo>
                  <a:pt x="10815" y="300"/>
                </a:lnTo>
                <a:lnTo>
                  <a:pt x="9933" y="48"/>
                </a:lnTo>
                <a:lnTo>
                  <a:pt x="9576" y="164"/>
                </a:lnTo>
                <a:lnTo>
                  <a:pt x="9120" y="0"/>
                </a:lnTo>
                <a:close/>
              </a:path>
            </a:pathLst>
          </a:custGeom>
          <a:solidFill>
            <a:srgbClr val="ED7D3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5" name="Shape 4869">
            <a:extLst>
              <a:ext uri="{FF2B5EF4-FFF2-40B4-BE49-F238E27FC236}">
                <a16:creationId xmlns:a16="http://schemas.microsoft.com/office/drawing/2014/main" id="{6114F322-10A8-4E64-BAC7-FDDE90138CB6}"/>
              </a:ext>
            </a:extLst>
          </p:cNvPr>
          <p:cNvSpPr/>
          <p:nvPr/>
        </p:nvSpPr>
        <p:spPr>
          <a:xfrm>
            <a:off x="5228579" y="3652831"/>
            <a:ext cx="557877" cy="580254"/>
          </a:xfrm>
          <a:custGeom>
            <a:avLst/>
            <a:gdLst/>
            <a:ahLst/>
            <a:cxnLst>
              <a:cxn ang="0">
                <a:pos x="wd2" y="hd2"/>
              </a:cxn>
              <a:cxn ang="5400000">
                <a:pos x="wd2" y="hd2"/>
              </a:cxn>
              <a:cxn ang="10800000">
                <a:pos x="wd2" y="hd2"/>
              </a:cxn>
              <a:cxn ang="16200000">
                <a:pos x="wd2" y="hd2"/>
              </a:cxn>
            </a:cxnLst>
            <a:rect l="0" t="0" r="r" b="b"/>
            <a:pathLst>
              <a:path w="21600" h="21600" extrusionOk="0">
                <a:moveTo>
                  <a:pt x="20167" y="10401"/>
                </a:moveTo>
                <a:lnTo>
                  <a:pt x="20456" y="10691"/>
                </a:lnTo>
                <a:lnTo>
                  <a:pt x="20333" y="11265"/>
                </a:lnTo>
                <a:lnTo>
                  <a:pt x="20650" y="11450"/>
                </a:lnTo>
                <a:lnTo>
                  <a:pt x="21063" y="11126"/>
                </a:lnTo>
                <a:lnTo>
                  <a:pt x="21424" y="11102"/>
                </a:lnTo>
                <a:lnTo>
                  <a:pt x="21600" y="11569"/>
                </a:lnTo>
                <a:lnTo>
                  <a:pt x="21312" y="12335"/>
                </a:lnTo>
                <a:lnTo>
                  <a:pt x="21042" y="12767"/>
                </a:lnTo>
                <a:lnTo>
                  <a:pt x="20573" y="13082"/>
                </a:lnTo>
                <a:lnTo>
                  <a:pt x="19933" y="13173"/>
                </a:lnTo>
                <a:lnTo>
                  <a:pt x="19464" y="13253"/>
                </a:lnTo>
                <a:lnTo>
                  <a:pt x="18825" y="13598"/>
                </a:lnTo>
                <a:lnTo>
                  <a:pt x="18464" y="13976"/>
                </a:lnTo>
                <a:lnTo>
                  <a:pt x="18260" y="14439"/>
                </a:lnTo>
                <a:lnTo>
                  <a:pt x="18590" y="14710"/>
                </a:lnTo>
                <a:lnTo>
                  <a:pt x="18930" y="15048"/>
                </a:lnTo>
                <a:lnTo>
                  <a:pt x="18923" y="15519"/>
                </a:lnTo>
                <a:lnTo>
                  <a:pt x="18492" y="15587"/>
                </a:lnTo>
                <a:lnTo>
                  <a:pt x="18084" y="15782"/>
                </a:lnTo>
                <a:lnTo>
                  <a:pt x="17991" y="16330"/>
                </a:lnTo>
                <a:lnTo>
                  <a:pt x="18077" y="16783"/>
                </a:lnTo>
                <a:lnTo>
                  <a:pt x="18023" y="17129"/>
                </a:lnTo>
                <a:lnTo>
                  <a:pt x="17515" y="17316"/>
                </a:lnTo>
                <a:lnTo>
                  <a:pt x="16913" y="17515"/>
                </a:lnTo>
                <a:lnTo>
                  <a:pt x="16367" y="17382"/>
                </a:lnTo>
                <a:lnTo>
                  <a:pt x="16245" y="16928"/>
                </a:lnTo>
                <a:lnTo>
                  <a:pt x="16124" y="16272"/>
                </a:lnTo>
                <a:lnTo>
                  <a:pt x="15832" y="15963"/>
                </a:lnTo>
                <a:lnTo>
                  <a:pt x="15402" y="16146"/>
                </a:lnTo>
                <a:lnTo>
                  <a:pt x="15049" y="16198"/>
                </a:lnTo>
                <a:lnTo>
                  <a:pt x="14545" y="15944"/>
                </a:lnTo>
                <a:lnTo>
                  <a:pt x="14459" y="15393"/>
                </a:lnTo>
                <a:lnTo>
                  <a:pt x="14163" y="14969"/>
                </a:lnTo>
                <a:lnTo>
                  <a:pt x="13817" y="14718"/>
                </a:lnTo>
                <a:lnTo>
                  <a:pt x="13289" y="14972"/>
                </a:lnTo>
                <a:lnTo>
                  <a:pt x="12784" y="15202"/>
                </a:lnTo>
                <a:lnTo>
                  <a:pt x="12300" y="15433"/>
                </a:lnTo>
                <a:lnTo>
                  <a:pt x="12107" y="15876"/>
                </a:lnTo>
                <a:lnTo>
                  <a:pt x="11996" y="16423"/>
                </a:lnTo>
                <a:lnTo>
                  <a:pt x="11785" y="17055"/>
                </a:lnTo>
                <a:lnTo>
                  <a:pt x="11461" y="17563"/>
                </a:lnTo>
                <a:lnTo>
                  <a:pt x="11042" y="17896"/>
                </a:lnTo>
                <a:lnTo>
                  <a:pt x="10534" y="18099"/>
                </a:lnTo>
                <a:lnTo>
                  <a:pt x="10166" y="18063"/>
                </a:lnTo>
                <a:lnTo>
                  <a:pt x="9563" y="17588"/>
                </a:lnTo>
                <a:lnTo>
                  <a:pt x="9054" y="17370"/>
                </a:lnTo>
                <a:lnTo>
                  <a:pt x="8539" y="17776"/>
                </a:lnTo>
                <a:lnTo>
                  <a:pt x="8367" y="18321"/>
                </a:lnTo>
                <a:lnTo>
                  <a:pt x="8510" y="18849"/>
                </a:lnTo>
                <a:lnTo>
                  <a:pt x="8731" y="19265"/>
                </a:lnTo>
                <a:lnTo>
                  <a:pt x="8422" y="19731"/>
                </a:lnTo>
                <a:lnTo>
                  <a:pt x="7822" y="20056"/>
                </a:lnTo>
                <a:lnTo>
                  <a:pt x="7324" y="19966"/>
                </a:lnTo>
                <a:lnTo>
                  <a:pt x="6721" y="19766"/>
                </a:lnTo>
                <a:lnTo>
                  <a:pt x="6583" y="20064"/>
                </a:lnTo>
                <a:lnTo>
                  <a:pt x="6836" y="20507"/>
                </a:lnTo>
                <a:lnTo>
                  <a:pt x="6992" y="20899"/>
                </a:lnTo>
                <a:lnTo>
                  <a:pt x="6699" y="21371"/>
                </a:lnTo>
                <a:lnTo>
                  <a:pt x="6217" y="21600"/>
                </a:lnTo>
                <a:lnTo>
                  <a:pt x="5533" y="21528"/>
                </a:lnTo>
                <a:lnTo>
                  <a:pt x="5140" y="21070"/>
                </a:lnTo>
                <a:lnTo>
                  <a:pt x="5135" y="20593"/>
                </a:lnTo>
                <a:lnTo>
                  <a:pt x="5299" y="20202"/>
                </a:lnTo>
                <a:lnTo>
                  <a:pt x="5142" y="19846"/>
                </a:lnTo>
                <a:lnTo>
                  <a:pt x="4889" y="19344"/>
                </a:lnTo>
                <a:lnTo>
                  <a:pt x="5109" y="18996"/>
                </a:lnTo>
                <a:lnTo>
                  <a:pt x="5188" y="18493"/>
                </a:lnTo>
                <a:lnTo>
                  <a:pt x="5146" y="18090"/>
                </a:lnTo>
                <a:lnTo>
                  <a:pt x="4804" y="17549"/>
                </a:lnTo>
                <a:lnTo>
                  <a:pt x="5137" y="16936"/>
                </a:lnTo>
                <a:lnTo>
                  <a:pt x="5048" y="16395"/>
                </a:lnTo>
                <a:lnTo>
                  <a:pt x="5350" y="16090"/>
                </a:lnTo>
                <a:lnTo>
                  <a:pt x="5329" y="15647"/>
                </a:lnTo>
                <a:lnTo>
                  <a:pt x="4841" y="14932"/>
                </a:lnTo>
                <a:lnTo>
                  <a:pt x="5130" y="14304"/>
                </a:lnTo>
                <a:lnTo>
                  <a:pt x="4801" y="14317"/>
                </a:lnTo>
                <a:lnTo>
                  <a:pt x="4258" y="14490"/>
                </a:lnTo>
                <a:lnTo>
                  <a:pt x="3770" y="14312"/>
                </a:lnTo>
                <a:lnTo>
                  <a:pt x="3644" y="13833"/>
                </a:lnTo>
                <a:lnTo>
                  <a:pt x="3480" y="13521"/>
                </a:lnTo>
                <a:lnTo>
                  <a:pt x="2986" y="13659"/>
                </a:lnTo>
                <a:lnTo>
                  <a:pt x="2064" y="13482"/>
                </a:lnTo>
                <a:lnTo>
                  <a:pt x="1465" y="13112"/>
                </a:lnTo>
                <a:lnTo>
                  <a:pt x="817" y="11658"/>
                </a:lnTo>
                <a:lnTo>
                  <a:pt x="215" y="11559"/>
                </a:lnTo>
                <a:lnTo>
                  <a:pt x="0" y="11269"/>
                </a:lnTo>
                <a:lnTo>
                  <a:pt x="931" y="10851"/>
                </a:lnTo>
                <a:lnTo>
                  <a:pt x="1455" y="9887"/>
                </a:lnTo>
                <a:lnTo>
                  <a:pt x="2071" y="9435"/>
                </a:lnTo>
                <a:lnTo>
                  <a:pt x="2253" y="9824"/>
                </a:lnTo>
                <a:lnTo>
                  <a:pt x="2534" y="10306"/>
                </a:lnTo>
                <a:lnTo>
                  <a:pt x="2856" y="10393"/>
                </a:lnTo>
                <a:lnTo>
                  <a:pt x="3379" y="10073"/>
                </a:lnTo>
                <a:lnTo>
                  <a:pt x="4482" y="9937"/>
                </a:lnTo>
                <a:lnTo>
                  <a:pt x="4218" y="9339"/>
                </a:lnTo>
                <a:lnTo>
                  <a:pt x="3724" y="8147"/>
                </a:lnTo>
                <a:lnTo>
                  <a:pt x="3306" y="7482"/>
                </a:lnTo>
                <a:lnTo>
                  <a:pt x="3862" y="6932"/>
                </a:lnTo>
                <a:lnTo>
                  <a:pt x="4359" y="6467"/>
                </a:lnTo>
                <a:lnTo>
                  <a:pt x="4886" y="6342"/>
                </a:lnTo>
                <a:lnTo>
                  <a:pt x="5287" y="6670"/>
                </a:lnTo>
                <a:lnTo>
                  <a:pt x="5972" y="6641"/>
                </a:lnTo>
                <a:lnTo>
                  <a:pt x="7167" y="6204"/>
                </a:lnTo>
                <a:lnTo>
                  <a:pt x="7521" y="6472"/>
                </a:lnTo>
                <a:lnTo>
                  <a:pt x="7843" y="6510"/>
                </a:lnTo>
                <a:lnTo>
                  <a:pt x="8057" y="6046"/>
                </a:lnTo>
                <a:lnTo>
                  <a:pt x="8085" y="5033"/>
                </a:lnTo>
                <a:lnTo>
                  <a:pt x="8787" y="4123"/>
                </a:lnTo>
                <a:lnTo>
                  <a:pt x="9161" y="4144"/>
                </a:lnTo>
                <a:lnTo>
                  <a:pt x="9390" y="3792"/>
                </a:lnTo>
                <a:lnTo>
                  <a:pt x="9252" y="3419"/>
                </a:lnTo>
                <a:lnTo>
                  <a:pt x="9335" y="2915"/>
                </a:lnTo>
                <a:lnTo>
                  <a:pt x="9694" y="2874"/>
                </a:lnTo>
                <a:lnTo>
                  <a:pt x="9558" y="2514"/>
                </a:lnTo>
                <a:lnTo>
                  <a:pt x="8984" y="1882"/>
                </a:lnTo>
                <a:lnTo>
                  <a:pt x="9250" y="1315"/>
                </a:lnTo>
                <a:lnTo>
                  <a:pt x="10013" y="1121"/>
                </a:lnTo>
                <a:lnTo>
                  <a:pt x="10689" y="1092"/>
                </a:lnTo>
                <a:lnTo>
                  <a:pt x="11377" y="1082"/>
                </a:lnTo>
                <a:lnTo>
                  <a:pt x="12208" y="878"/>
                </a:lnTo>
                <a:lnTo>
                  <a:pt x="13359" y="302"/>
                </a:lnTo>
                <a:lnTo>
                  <a:pt x="14088" y="0"/>
                </a:lnTo>
                <a:lnTo>
                  <a:pt x="14469" y="102"/>
                </a:lnTo>
                <a:lnTo>
                  <a:pt x="14712" y="460"/>
                </a:lnTo>
                <a:lnTo>
                  <a:pt x="14900" y="868"/>
                </a:lnTo>
                <a:lnTo>
                  <a:pt x="14823" y="1230"/>
                </a:lnTo>
                <a:lnTo>
                  <a:pt x="14625" y="1537"/>
                </a:lnTo>
                <a:lnTo>
                  <a:pt x="14894" y="1756"/>
                </a:lnTo>
                <a:lnTo>
                  <a:pt x="15133" y="2019"/>
                </a:lnTo>
                <a:lnTo>
                  <a:pt x="14530" y="2762"/>
                </a:lnTo>
                <a:lnTo>
                  <a:pt x="14102" y="3519"/>
                </a:lnTo>
                <a:lnTo>
                  <a:pt x="13976" y="4031"/>
                </a:lnTo>
                <a:lnTo>
                  <a:pt x="13663" y="4433"/>
                </a:lnTo>
                <a:lnTo>
                  <a:pt x="12737" y="4873"/>
                </a:lnTo>
                <a:lnTo>
                  <a:pt x="12400" y="5329"/>
                </a:lnTo>
                <a:lnTo>
                  <a:pt x="11928" y="5772"/>
                </a:lnTo>
                <a:lnTo>
                  <a:pt x="11601" y="6069"/>
                </a:lnTo>
                <a:lnTo>
                  <a:pt x="11495" y="6430"/>
                </a:lnTo>
                <a:lnTo>
                  <a:pt x="11623" y="6761"/>
                </a:lnTo>
                <a:lnTo>
                  <a:pt x="12029" y="7041"/>
                </a:lnTo>
                <a:lnTo>
                  <a:pt x="12303" y="7196"/>
                </a:lnTo>
                <a:lnTo>
                  <a:pt x="12366" y="7665"/>
                </a:lnTo>
                <a:lnTo>
                  <a:pt x="12121" y="8051"/>
                </a:lnTo>
                <a:lnTo>
                  <a:pt x="11938" y="8490"/>
                </a:lnTo>
                <a:lnTo>
                  <a:pt x="12119" y="8874"/>
                </a:lnTo>
                <a:lnTo>
                  <a:pt x="12561" y="9160"/>
                </a:lnTo>
                <a:lnTo>
                  <a:pt x="13001" y="9167"/>
                </a:lnTo>
                <a:lnTo>
                  <a:pt x="13274" y="8930"/>
                </a:lnTo>
                <a:lnTo>
                  <a:pt x="13070" y="8516"/>
                </a:lnTo>
                <a:lnTo>
                  <a:pt x="13208" y="8065"/>
                </a:lnTo>
                <a:lnTo>
                  <a:pt x="13951" y="8065"/>
                </a:lnTo>
                <a:lnTo>
                  <a:pt x="14208" y="8230"/>
                </a:lnTo>
                <a:lnTo>
                  <a:pt x="14620" y="8266"/>
                </a:lnTo>
                <a:lnTo>
                  <a:pt x="15227" y="8048"/>
                </a:lnTo>
                <a:lnTo>
                  <a:pt x="15829" y="8403"/>
                </a:lnTo>
                <a:lnTo>
                  <a:pt x="16369" y="8563"/>
                </a:lnTo>
                <a:lnTo>
                  <a:pt x="16899" y="8441"/>
                </a:lnTo>
                <a:lnTo>
                  <a:pt x="17303" y="8672"/>
                </a:lnTo>
                <a:lnTo>
                  <a:pt x="17332" y="9042"/>
                </a:lnTo>
                <a:lnTo>
                  <a:pt x="17396" y="9466"/>
                </a:lnTo>
                <a:lnTo>
                  <a:pt x="17818" y="9532"/>
                </a:lnTo>
                <a:lnTo>
                  <a:pt x="18136" y="9169"/>
                </a:lnTo>
                <a:lnTo>
                  <a:pt x="18369" y="8888"/>
                </a:lnTo>
                <a:lnTo>
                  <a:pt x="19158" y="8559"/>
                </a:lnTo>
                <a:lnTo>
                  <a:pt x="19605" y="9000"/>
                </a:lnTo>
                <a:lnTo>
                  <a:pt x="19850" y="9530"/>
                </a:lnTo>
                <a:lnTo>
                  <a:pt x="19882" y="10023"/>
                </a:lnTo>
                <a:lnTo>
                  <a:pt x="20167" y="1040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6" name="Shape 4870">
            <a:extLst>
              <a:ext uri="{FF2B5EF4-FFF2-40B4-BE49-F238E27FC236}">
                <a16:creationId xmlns:a16="http://schemas.microsoft.com/office/drawing/2014/main" id="{A1429150-DFED-4867-9319-3BE3B14F1E44}"/>
              </a:ext>
            </a:extLst>
          </p:cNvPr>
          <p:cNvSpPr/>
          <p:nvPr/>
        </p:nvSpPr>
        <p:spPr>
          <a:xfrm>
            <a:off x="5371600" y="4045288"/>
            <a:ext cx="301047" cy="320340"/>
          </a:xfrm>
          <a:custGeom>
            <a:avLst/>
            <a:gdLst/>
            <a:ahLst/>
            <a:cxnLst>
              <a:cxn ang="0">
                <a:pos x="wd2" y="hd2"/>
              </a:cxn>
              <a:cxn ang="5400000">
                <a:pos x="wd2" y="hd2"/>
              </a:cxn>
              <a:cxn ang="10800000">
                <a:pos x="wd2" y="hd2"/>
              </a:cxn>
              <a:cxn ang="16200000">
                <a:pos x="wd2" y="hd2"/>
              </a:cxn>
            </a:cxnLst>
            <a:rect l="0" t="0" r="r" b="b"/>
            <a:pathLst>
              <a:path w="21600" h="21600" extrusionOk="0">
                <a:moveTo>
                  <a:pt x="20225" y="7600"/>
                </a:moveTo>
                <a:lnTo>
                  <a:pt x="19753" y="8261"/>
                </a:lnTo>
                <a:lnTo>
                  <a:pt x="19350" y="9362"/>
                </a:lnTo>
                <a:lnTo>
                  <a:pt x="18522" y="9758"/>
                </a:lnTo>
                <a:lnTo>
                  <a:pt x="17902" y="10002"/>
                </a:lnTo>
                <a:lnTo>
                  <a:pt x="17456" y="10474"/>
                </a:lnTo>
                <a:lnTo>
                  <a:pt x="17000" y="11376"/>
                </a:lnTo>
                <a:lnTo>
                  <a:pt x="16492" y="12717"/>
                </a:lnTo>
                <a:lnTo>
                  <a:pt x="16130" y="13676"/>
                </a:lnTo>
                <a:lnTo>
                  <a:pt x="15977" y="14803"/>
                </a:lnTo>
                <a:lnTo>
                  <a:pt x="15952" y="15693"/>
                </a:lnTo>
                <a:lnTo>
                  <a:pt x="15221" y="16004"/>
                </a:lnTo>
                <a:lnTo>
                  <a:pt x="14324" y="16540"/>
                </a:lnTo>
                <a:lnTo>
                  <a:pt x="13590" y="16881"/>
                </a:lnTo>
                <a:lnTo>
                  <a:pt x="12761" y="17040"/>
                </a:lnTo>
                <a:lnTo>
                  <a:pt x="12304" y="17995"/>
                </a:lnTo>
                <a:lnTo>
                  <a:pt x="12449" y="18909"/>
                </a:lnTo>
                <a:lnTo>
                  <a:pt x="12949" y="19778"/>
                </a:lnTo>
                <a:lnTo>
                  <a:pt x="11738" y="20826"/>
                </a:lnTo>
                <a:lnTo>
                  <a:pt x="10695" y="21552"/>
                </a:lnTo>
                <a:lnTo>
                  <a:pt x="9418" y="21600"/>
                </a:lnTo>
                <a:lnTo>
                  <a:pt x="8788" y="21458"/>
                </a:lnTo>
                <a:lnTo>
                  <a:pt x="8613" y="20335"/>
                </a:lnTo>
                <a:lnTo>
                  <a:pt x="8224" y="19491"/>
                </a:lnTo>
                <a:lnTo>
                  <a:pt x="8624" y="18806"/>
                </a:lnTo>
                <a:lnTo>
                  <a:pt x="9291" y="18905"/>
                </a:lnTo>
                <a:lnTo>
                  <a:pt x="9202" y="18005"/>
                </a:lnTo>
                <a:lnTo>
                  <a:pt x="8890" y="17360"/>
                </a:lnTo>
                <a:lnTo>
                  <a:pt x="8103" y="17213"/>
                </a:lnTo>
                <a:lnTo>
                  <a:pt x="7667" y="16551"/>
                </a:lnTo>
                <a:lnTo>
                  <a:pt x="8274" y="15981"/>
                </a:lnTo>
                <a:lnTo>
                  <a:pt x="9267" y="16117"/>
                </a:lnTo>
                <a:lnTo>
                  <a:pt x="10198" y="15482"/>
                </a:lnTo>
                <a:lnTo>
                  <a:pt x="10414" y="14661"/>
                </a:lnTo>
                <a:lnTo>
                  <a:pt x="9987" y="13802"/>
                </a:lnTo>
                <a:lnTo>
                  <a:pt x="9054" y="13722"/>
                </a:lnTo>
                <a:lnTo>
                  <a:pt x="8299" y="14097"/>
                </a:lnTo>
                <a:lnTo>
                  <a:pt x="7391" y="14782"/>
                </a:lnTo>
                <a:lnTo>
                  <a:pt x="6401" y="15024"/>
                </a:lnTo>
                <a:lnTo>
                  <a:pt x="5515" y="15286"/>
                </a:lnTo>
                <a:lnTo>
                  <a:pt x="5378" y="15992"/>
                </a:lnTo>
                <a:lnTo>
                  <a:pt x="5862" y="17040"/>
                </a:lnTo>
                <a:lnTo>
                  <a:pt x="5229" y="17647"/>
                </a:lnTo>
                <a:lnTo>
                  <a:pt x="4417" y="17209"/>
                </a:lnTo>
                <a:lnTo>
                  <a:pt x="4543" y="16270"/>
                </a:lnTo>
                <a:lnTo>
                  <a:pt x="3936" y="15668"/>
                </a:lnTo>
                <a:lnTo>
                  <a:pt x="3217" y="15775"/>
                </a:lnTo>
                <a:lnTo>
                  <a:pt x="2438" y="16109"/>
                </a:lnTo>
                <a:lnTo>
                  <a:pt x="1633" y="15942"/>
                </a:lnTo>
                <a:lnTo>
                  <a:pt x="1320" y="15278"/>
                </a:lnTo>
                <a:lnTo>
                  <a:pt x="1387" y="14560"/>
                </a:lnTo>
                <a:lnTo>
                  <a:pt x="680" y="14058"/>
                </a:lnTo>
                <a:lnTo>
                  <a:pt x="0" y="13734"/>
                </a:lnTo>
                <a:lnTo>
                  <a:pt x="300" y="12441"/>
                </a:lnTo>
                <a:lnTo>
                  <a:pt x="1165" y="12494"/>
                </a:lnTo>
                <a:lnTo>
                  <a:pt x="2048" y="12108"/>
                </a:lnTo>
                <a:lnTo>
                  <a:pt x="2544" y="11326"/>
                </a:lnTo>
                <a:lnTo>
                  <a:pt x="1766" y="9797"/>
                </a:lnTo>
                <a:lnTo>
                  <a:pt x="2096" y="9015"/>
                </a:lnTo>
                <a:lnTo>
                  <a:pt x="4126" y="9612"/>
                </a:lnTo>
                <a:lnTo>
                  <a:pt x="5080" y="9071"/>
                </a:lnTo>
                <a:lnTo>
                  <a:pt x="5665" y="8320"/>
                </a:lnTo>
                <a:lnTo>
                  <a:pt x="5080" y="6791"/>
                </a:lnTo>
                <a:lnTo>
                  <a:pt x="5378" y="5573"/>
                </a:lnTo>
                <a:lnTo>
                  <a:pt x="6454" y="4713"/>
                </a:lnTo>
                <a:lnTo>
                  <a:pt x="7802" y="5285"/>
                </a:lnTo>
                <a:lnTo>
                  <a:pt x="8460" y="5890"/>
                </a:lnTo>
                <a:lnTo>
                  <a:pt x="9212" y="6117"/>
                </a:lnTo>
                <a:lnTo>
                  <a:pt x="10157" y="5777"/>
                </a:lnTo>
                <a:lnTo>
                  <a:pt x="11081" y="5005"/>
                </a:lnTo>
                <a:lnTo>
                  <a:pt x="11817" y="3468"/>
                </a:lnTo>
                <a:lnTo>
                  <a:pt x="12017" y="2192"/>
                </a:lnTo>
                <a:lnTo>
                  <a:pt x="12356" y="1360"/>
                </a:lnTo>
                <a:lnTo>
                  <a:pt x="15537" y="0"/>
                </a:lnTo>
                <a:lnTo>
                  <a:pt x="16324" y="711"/>
                </a:lnTo>
                <a:lnTo>
                  <a:pt x="16817" y="1270"/>
                </a:lnTo>
                <a:lnTo>
                  <a:pt x="16839" y="2162"/>
                </a:lnTo>
                <a:lnTo>
                  <a:pt x="17525" y="2558"/>
                </a:lnTo>
                <a:lnTo>
                  <a:pt x="18188" y="2531"/>
                </a:lnTo>
                <a:lnTo>
                  <a:pt x="19075" y="2187"/>
                </a:lnTo>
                <a:lnTo>
                  <a:pt x="19892" y="2931"/>
                </a:lnTo>
                <a:lnTo>
                  <a:pt x="20155" y="4114"/>
                </a:lnTo>
                <a:lnTo>
                  <a:pt x="20346" y="4840"/>
                </a:lnTo>
                <a:lnTo>
                  <a:pt x="20944" y="4982"/>
                </a:lnTo>
                <a:lnTo>
                  <a:pt x="21538" y="4986"/>
                </a:lnTo>
                <a:lnTo>
                  <a:pt x="21600" y="5608"/>
                </a:lnTo>
                <a:lnTo>
                  <a:pt x="20919" y="6499"/>
                </a:lnTo>
                <a:lnTo>
                  <a:pt x="20225" y="760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7" name="Shape 4871">
            <a:extLst>
              <a:ext uri="{FF2B5EF4-FFF2-40B4-BE49-F238E27FC236}">
                <a16:creationId xmlns:a16="http://schemas.microsoft.com/office/drawing/2014/main" id="{CB81EE68-01FD-4E2A-AD8C-83164E208DC5}"/>
              </a:ext>
            </a:extLst>
          </p:cNvPr>
          <p:cNvSpPr/>
          <p:nvPr/>
        </p:nvSpPr>
        <p:spPr>
          <a:xfrm>
            <a:off x="5059691" y="4099869"/>
            <a:ext cx="462583" cy="398997"/>
          </a:xfrm>
          <a:custGeom>
            <a:avLst/>
            <a:gdLst/>
            <a:ahLst/>
            <a:cxnLst>
              <a:cxn ang="0">
                <a:pos x="wd2" y="hd2"/>
              </a:cxn>
              <a:cxn ang="5400000">
                <a:pos x="wd2" y="hd2"/>
              </a:cxn>
              <a:cxn ang="10800000">
                <a:pos x="wd2" y="hd2"/>
              </a:cxn>
              <a:cxn ang="16200000">
                <a:pos x="wd2" y="hd2"/>
              </a:cxn>
            </a:cxnLst>
            <a:rect l="0" t="0" r="r" b="b"/>
            <a:pathLst>
              <a:path w="21600" h="21600" extrusionOk="0">
                <a:moveTo>
                  <a:pt x="1837" y="7482"/>
                </a:moveTo>
                <a:lnTo>
                  <a:pt x="2625" y="7294"/>
                </a:lnTo>
                <a:lnTo>
                  <a:pt x="3126" y="7411"/>
                </a:lnTo>
                <a:lnTo>
                  <a:pt x="3427" y="8324"/>
                </a:lnTo>
                <a:lnTo>
                  <a:pt x="4366" y="8896"/>
                </a:lnTo>
                <a:lnTo>
                  <a:pt x="5228" y="8575"/>
                </a:lnTo>
                <a:lnTo>
                  <a:pt x="5866" y="8675"/>
                </a:lnTo>
                <a:lnTo>
                  <a:pt x="6076" y="9267"/>
                </a:lnTo>
                <a:lnTo>
                  <a:pt x="5846" y="9957"/>
                </a:lnTo>
                <a:lnTo>
                  <a:pt x="5963" y="10991"/>
                </a:lnTo>
                <a:lnTo>
                  <a:pt x="6376" y="11557"/>
                </a:lnTo>
                <a:lnTo>
                  <a:pt x="6682" y="12543"/>
                </a:lnTo>
                <a:lnTo>
                  <a:pt x="7443" y="13320"/>
                </a:lnTo>
                <a:lnTo>
                  <a:pt x="8358" y="13759"/>
                </a:lnTo>
                <a:lnTo>
                  <a:pt x="9070" y="13773"/>
                </a:lnTo>
                <a:lnTo>
                  <a:pt x="9379" y="14277"/>
                </a:lnTo>
                <a:lnTo>
                  <a:pt x="9522" y="14981"/>
                </a:lnTo>
                <a:lnTo>
                  <a:pt x="9983" y="15799"/>
                </a:lnTo>
                <a:lnTo>
                  <a:pt x="9813" y="16973"/>
                </a:lnTo>
                <a:lnTo>
                  <a:pt x="10212" y="17707"/>
                </a:lnTo>
                <a:lnTo>
                  <a:pt x="10877" y="18428"/>
                </a:lnTo>
                <a:lnTo>
                  <a:pt x="11340" y="19227"/>
                </a:lnTo>
                <a:lnTo>
                  <a:pt x="11947" y="19735"/>
                </a:lnTo>
                <a:lnTo>
                  <a:pt x="12599" y="19932"/>
                </a:lnTo>
                <a:lnTo>
                  <a:pt x="12373" y="20281"/>
                </a:lnTo>
                <a:lnTo>
                  <a:pt x="11886" y="20340"/>
                </a:lnTo>
                <a:lnTo>
                  <a:pt x="11826" y="21134"/>
                </a:lnTo>
                <a:lnTo>
                  <a:pt x="13143" y="21600"/>
                </a:lnTo>
                <a:lnTo>
                  <a:pt x="13568" y="21211"/>
                </a:lnTo>
                <a:lnTo>
                  <a:pt x="14278" y="20396"/>
                </a:lnTo>
                <a:lnTo>
                  <a:pt x="15311" y="19690"/>
                </a:lnTo>
                <a:lnTo>
                  <a:pt x="15887" y="19095"/>
                </a:lnTo>
                <a:lnTo>
                  <a:pt x="16038" y="18137"/>
                </a:lnTo>
                <a:lnTo>
                  <a:pt x="15554" y="17520"/>
                </a:lnTo>
                <a:lnTo>
                  <a:pt x="15372" y="16613"/>
                </a:lnTo>
                <a:lnTo>
                  <a:pt x="16053" y="16303"/>
                </a:lnTo>
                <a:lnTo>
                  <a:pt x="16853" y="16887"/>
                </a:lnTo>
                <a:lnTo>
                  <a:pt x="17603" y="17252"/>
                </a:lnTo>
                <a:lnTo>
                  <a:pt x="18342" y="16951"/>
                </a:lnTo>
                <a:lnTo>
                  <a:pt x="19266" y="16319"/>
                </a:lnTo>
                <a:lnTo>
                  <a:pt x="19958" y="16143"/>
                </a:lnTo>
                <a:lnTo>
                  <a:pt x="20526" y="15470"/>
                </a:lnTo>
                <a:lnTo>
                  <a:pt x="20693" y="14278"/>
                </a:lnTo>
                <a:lnTo>
                  <a:pt x="20300" y="14087"/>
                </a:lnTo>
                <a:lnTo>
                  <a:pt x="20376" y="13449"/>
                </a:lnTo>
                <a:lnTo>
                  <a:pt x="20058" y="12792"/>
                </a:lnTo>
                <a:lnTo>
                  <a:pt x="20241" y="12432"/>
                </a:lnTo>
                <a:lnTo>
                  <a:pt x="20766" y="12371"/>
                </a:lnTo>
                <a:lnTo>
                  <a:pt x="20763" y="11335"/>
                </a:lnTo>
                <a:lnTo>
                  <a:pt x="20393" y="10810"/>
                </a:lnTo>
                <a:lnTo>
                  <a:pt x="19927" y="10717"/>
                </a:lnTo>
                <a:lnTo>
                  <a:pt x="19678" y="10317"/>
                </a:lnTo>
                <a:lnTo>
                  <a:pt x="20027" y="10027"/>
                </a:lnTo>
                <a:lnTo>
                  <a:pt x="20570" y="10207"/>
                </a:lnTo>
                <a:lnTo>
                  <a:pt x="21385" y="9527"/>
                </a:lnTo>
                <a:lnTo>
                  <a:pt x="21600" y="8860"/>
                </a:lnTo>
                <a:lnTo>
                  <a:pt x="21193" y="7946"/>
                </a:lnTo>
                <a:lnTo>
                  <a:pt x="20433" y="7905"/>
                </a:lnTo>
                <a:lnTo>
                  <a:pt x="19646" y="8332"/>
                </a:lnTo>
                <a:lnTo>
                  <a:pt x="19275" y="8729"/>
                </a:lnTo>
                <a:lnTo>
                  <a:pt x="18090" y="9148"/>
                </a:lnTo>
                <a:lnTo>
                  <a:pt x="17881" y="9771"/>
                </a:lnTo>
                <a:lnTo>
                  <a:pt x="18214" y="10608"/>
                </a:lnTo>
                <a:lnTo>
                  <a:pt x="17969" y="10980"/>
                </a:lnTo>
                <a:lnTo>
                  <a:pt x="17542" y="10785"/>
                </a:lnTo>
                <a:lnTo>
                  <a:pt x="17624" y="10126"/>
                </a:lnTo>
                <a:lnTo>
                  <a:pt x="17127" y="9458"/>
                </a:lnTo>
                <a:lnTo>
                  <a:pt x="16526" y="9452"/>
                </a:lnTo>
                <a:lnTo>
                  <a:pt x="16226" y="9801"/>
                </a:lnTo>
                <a:lnTo>
                  <a:pt x="15748" y="9703"/>
                </a:lnTo>
                <a:lnTo>
                  <a:pt x="15532" y="9324"/>
                </a:lnTo>
                <a:lnTo>
                  <a:pt x="15560" y="8692"/>
                </a:lnTo>
                <a:lnTo>
                  <a:pt x="15117" y="8265"/>
                </a:lnTo>
                <a:lnTo>
                  <a:pt x="14738" y="8000"/>
                </a:lnTo>
                <a:lnTo>
                  <a:pt x="14920" y="7040"/>
                </a:lnTo>
                <a:lnTo>
                  <a:pt x="14548" y="6850"/>
                </a:lnTo>
                <a:lnTo>
                  <a:pt x="14237" y="6250"/>
                </a:lnTo>
                <a:lnTo>
                  <a:pt x="14266" y="5698"/>
                </a:lnTo>
                <a:lnTo>
                  <a:pt x="14468" y="5125"/>
                </a:lnTo>
                <a:lnTo>
                  <a:pt x="14010" y="3906"/>
                </a:lnTo>
                <a:lnTo>
                  <a:pt x="14231" y="3383"/>
                </a:lnTo>
                <a:lnTo>
                  <a:pt x="14283" y="1960"/>
                </a:lnTo>
                <a:lnTo>
                  <a:pt x="13826" y="1145"/>
                </a:lnTo>
                <a:lnTo>
                  <a:pt x="13432" y="1399"/>
                </a:lnTo>
                <a:lnTo>
                  <a:pt x="12950" y="1348"/>
                </a:lnTo>
                <a:lnTo>
                  <a:pt x="12437" y="781"/>
                </a:lnTo>
                <a:lnTo>
                  <a:pt x="11776" y="839"/>
                </a:lnTo>
                <a:lnTo>
                  <a:pt x="11501" y="326"/>
                </a:lnTo>
                <a:lnTo>
                  <a:pt x="10908" y="0"/>
                </a:lnTo>
                <a:lnTo>
                  <a:pt x="9809" y="389"/>
                </a:lnTo>
                <a:lnTo>
                  <a:pt x="8886" y="654"/>
                </a:lnTo>
                <a:lnTo>
                  <a:pt x="8171" y="447"/>
                </a:lnTo>
                <a:lnTo>
                  <a:pt x="6403" y="534"/>
                </a:lnTo>
                <a:lnTo>
                  <a:pt x="5340" y="792"/>
                </a:lnTo>
                <a:lnTo>
                  <a:pt x="4400" y="964"/>
                </a:lnTo>
                <a:lnTo>
                  <a:pt x="3945" y="1277"/>
                </a:lnTo>
                <a:lnTo>
                  <a:pt x="3624" y="2028"/>
                </a:lnTo>
                <a:lnTo>
                  <a:pt x="4093" y="3064"/>
                </a:lnTo>
                <a:lnTo>
                  <a:pt x="3755" y="3676"/>
                </a:lnTo>
                <a:lnTo>
                  <a:pt x="2902" y="4310"/>
                </a:lnTo>
                <a:lnTo>
                  <a:pt x="1766" y="4639"/>
                </a:lnTo>
                <a:lnTo>
                  <a:pt x="1462" y="3913"/>
                </a:lnTo>
                <a:lnTo>
                  <a:pt x="863" y="3509"/>
                </a:lnTo>
                <a:lnTo>
                  <a:pt x="0" y="3997"/>
                </a:lnTo>
                <a:lnTo>
                  <a:pt x="63" y="5179"/>
                </a:lnTo>
                <a:lnTo>
                  <a:pt x="497" y="5849"/>
                </a:lnTo>
                <a:lnTo>
                  <a:pt x="1057" y="5904"/>
                </a:lnTo>
                <a:lnTo>
                  <a:pt x="1406" y="6594"/>
                </a:lnTo>
                <a:lnTo>
                  <a:pt x="1837" y="748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8" name="Shape 4872">
            <a:extLst>
              <a:ext uri="{FF2B5EF4-FFF2-40B4-BE49-F238E27FC236}">
                <a16:creationId xmlns:a16="http://schemas.microsoft.com/office/drawing/2014/main" id="{DB1DA534-5696-4CE4-8970-B61BF5C01848}"/>
              </a:ext>
            </a:extLst>
          </p:cNvPr>
          <p:cNvSpPr/>
          <p:nvPr/>
        </p:nvSpPr>
        <p:spPr>
          <a:xfrm>
            <a:off x="5308420" y="4336233"/>
            <a:ext cx="461885" cy="595636"/>
          </a:xfrm>
          <a:custGeom>
            <a:avLst/>
            <a:gdLst/>
            <a:ahLst/>
            <a:cxnLst>
              <a:cxn ang="0">
                <a:pos x="wd2" y="hd2"/>
              </a:cxn>
              <a:cxn ang="5400000">
                <a:pos x="wd2" y="hd2"/>
              </a:cxn>
              <a:cxn ang="10800000">
                <a:pos x="wd2" y="hd2"/>
              </a:cxn>
              <a:cxn ang="16200000">
                <a:pos x="wd2" y="hd2"/>
              </a:cxn>
            </a:cxnLst>
            <a:rect l="0" t="0" r="r" b="b"/>
            <a:pathLst>
              <a:path w="21600" h="21600" extrusionOk="0">
                <a:moveTo>
                  <a:pt x="12396" y="1164"/>
                </a:moveTo>
                <a:lnTo>
                  <a:pt x="12922" y="1748"/>
                </a:lnTo>
                <a:lnTo>
                  <a:pt x="13905" y="2012"/>
                </a:lnTo>
                <a:lnTo>
                  <a:pt x="14627" y="2073"/>
                </a:lnTo>
                <a:lnTo>
                  <a:pt x="14846" y="2584"/>
                </a:lnTo>
                <a:lnTo>
                  <a:pt x="15402" y="2939"/>
                </a:lnTo>
                <a:lnTo>
                  <a:pt x="15890" y="3082"/>
                </a:lnTo>
                <a:lnTo>
                  <a:pt x="16092" y="3540"/>
                </a:lnTo>
                <a:lnTo>
                  <a:pt x="16130" y="3979"/>
                </a:lnTo>
                <a:lnTo>
                  <a:pt x="16672" y="4272"/>
                </a:lnTo>
                <a:lnTo>
                  <a:pt x="17224" y="4334"/>
                </a:lnTo>
                <a:lnTo>
                  <a:pt x="17572" y="4556"/>
                </a:lnTo>
                <a:lnTo>
                  <a:pt x="17823" y="5090"/>
                </a:lnTo>
                <a:lnTo>
                  <a:pt x="18138" y="5435"/>
                </a:lnTo>
                <a:lnTo>
                  <a:pt x="18693" y="5763"/>
                </a:lnTo>
                <a:lnTo>
                  <a:pt x="19400" y="6017"/>
                </a:lnTo>
                <a:lnTo>
                  <a:pt x="20004" y="6424"/>
                </a:lnTo>
                <a:lnTo>
                  <a:pt x="20500" y="6872"/>
                </a:lnTo>
                <a:lnTo>
                  <a:pt x="21217" y="7354"/>
                </a:lnTo>
                <a:lnTo>
                  <a:pt x="21600" y="7625"/>
                </a:lnTo>
                <a:lnTo>
                  <a:pt x="21477" y="8160"/>
                </a:lnTo>
                <a:lnTo>
                  <a:pt x="21476" y="8587"/>
                </a:lnTo>
                <a:lnTo>
                  <a:pt x="20799" y="8602"/>
                </a:lnTo>
                <a:lnTo>
                  <a:pt x="20331" y="8815"/>
                </a:lnTo>
                <a:lnTo>
                  <a:pt x="20286" y="9206"/>
                </a:lnTo>
                <a:lnTo>
                  <a:pt x="20844" y="9530"/>
                </a:lnTo>
                <a:lnTo>
                  <a:pt x="21057" y="9866"/>
                </a:lnTo>
                <a:lnTo>
                  <a:pt x="20709" y="10123"/>
                </a:lnTo>
                <a:lnTo>
                  <a:pt x="20225" y="10402"/>
                </a:lnTo>
                <a:lnTo>
                  <a:pt x="19667" y="10037"/>
                </a:lnTo>
                <a:lnTo>
                  <a:pt x="18853" y="10256"/>
                </a:lnTo>
                <a:lnTo>
                  <a:pt x="18264" y="10427"/>
                </a:lnTo>
                <a:lnTo>
                  <a:pt x="17781" y="10060"/>
                </a:lnTo>
                <a:lnTo>
                  <a:pt x="17358" y="9776"/>
                </a:lnTo>
                <a:lnTo>
                  <a:pt x="16599" y="9766"/>
                </a:lnTo>
                <a:lnTo>
                  <a:pt x="16092" y="9558"/>
                </a:lnTo>
                <a:lnTo>
                  <a:pt x="15400" y="9722"/>
                </a:lnTo>
                <a:lnTo>
                  <a:pt x="14922" y="9635"/>
                </a:lnTo>
                <a:lnTo>
                  <a:pt x="15198" y="9308"/>
                </a:lnTo>
                <a:lnTo>
                  <a:pt x="15789" y="8985"/>
                </a:lnTo>
                <a:lnTo>
                  <a:pt x="15856" y="8609"/>
                </a:lnTo>
                <a:lnTo>
                  <a:pt x="15412" y="8041"/>
                </a:lnTo>
                <a:lnTo>
                  <a:pt x="14868" y="7604"/>
                </a:lnTo>
                <a:lnTo>
                  <a:pt x="14142" y="7411"/>
                </a:lnTo>
                <a:lnTo>
                  <a:pt x="13542" y="7775"/>
                </a:lnTo>
                <a:lnTo>
                  <a:pt x="13119" y="8124"/>
                </a:lnTo>
                <a:lnTo>
                  <a:pt x="12792" y="8595"/>
                </a:lnTo>
                <a:lnTo>
                  <a:pt x="12418" y="9100"/>
                </a:lnTo>
                <a:lnTo>
                  <a:pt x="12073" y="9857"/>
                </a:lnTo>
                <a:lnTo>
                  <a:pt x="12009" y="10399"/>
                </a:lnTo>
                <a:lnTo>
                  <a:pt x="12226" y="11035"/>
                </a:lnTo>
                <a:lnTo>
                  <a:pt x="12841" y="11461"/>
                </a:lnTo>
                <a:lnTo>
                  <a:pt x="13418" y="11587"/>
                </a:lnTo>
                <a:lnTo>
                  <a:pt x="13863" y="11355"/>
                </a:lnTo>
                <a:cubicBezTo>
                  <a:pt x="14034" y="11311"/>
                  <a:pt x="14221" y="11327"/>
                  <a:pt x="14377" y="11397"/>
                </a:cubicBezTo>
                <a:cubicBezTo>
                  <a:pt x="14674" y="11532"/>
                  <a:pt x="14790" y="11821"/>
                  <a:pt x="14643" y="12063"/>
                </a:cubicBezTo>
                <a:lnTo>
                  <a:pt x="14917" y="12282"/>
                </a:lnTo>
                <a:lnTo>
                  <a:pt x="15643" y="12349"/>
                </a:lnTo>
                <a:lnTo>
                  <a:pt x="16437" y="12369"/>
                </a:lnTo>
                <a:lnTo>
                  <a:pt x="17090" y="12517"/>
                </a:lnTo>
                <a:lnTo>
                  <a:pt x="17824" y="12623"/>
                </a:lnTo>
                <a:lnTo>
                  <a:pt x="18295" y="12338"/>
                </a:lnTo>
                <a:lnTo>
                  <a:pt x="19171" y="12521"/>
                </a:lnTo>
                <a:cubicBezTo>
                  <a:pt x="19351" y="12688"/>
                  <a:pt x="19375" y="12924"/>
                  <a:pt x="19230" y="13111"/>
                </a:cubicBezTo>
                <a:cubicBezTo>
                  <a:pt x="19073" y="13314"/>
                  <a:pt x="18757" y="13407"/>
                  <a:pt x="18465" y="13337"/>
                </a:cubicBezTo>
                <a:lnTo>
                  <a:pt x="17903" y="13509"/>
                </a:lnTo>
                <a:lnTo>
                  <a:pt x="17492" y="13895"/>
                </a:lnTo>
                <a:lnTo>
                  <a:pt x="17517" y="14321"/>
                </a:lnTo>
                <a:lnTo>
                  <a:pt x="17349" y="14695"/>
                </a:lnTo>
                <a:lnTo>
                  <a:pt x="16646" y="14515"/>
                </a:lnTo>
                <a:lnTo>
                  <a:pt x="16062" y="14238"/>
                </a:lnTo>
                <a:lnTo>
                  <a:pt x="15142" y="14090"/>
                </a:lnTo>
                <a:lnTo>
                  <a:pt x="14399" y="14021"/>
                </a:lnTo>
                <a:lnTo>
                  <a:pt x="14027" y="14435"/>
                </a:lnTo>
                <a:lnTo>
                  <a:pt x="13900" y="15112"/>
                </a:lnTo>
                <a:lnTo>
                  <a:pt x="13500" y="15588"/>
                </a:lnTo>
                <a:lnTo>
                  <a:pt x="12814" y="15951"/>
                </a:lnTo>
                <a:lnTo>
                  <a:pt x="12110" y="16309"/>
                </a:lnTo>
                <a:lnTo>
                  <a:pt x="11806" y="16936"/>
                </a:lnTo>
                <a:lnTo>
                  <a:pt x="11698" y="17446"/>
                </a:lnTo>
                <a:lnTo>
                  <a:pt x="11175" y="17871"/>
                </a:lnTo>
                <a:lnTo>
                  <a:pt x="10404" y="18337"/>
                </a:lnTo>
                <a:lnTo>
                  <a:pt x="9894" y="18587"/>
                </a:lnTo>
                <a:lnTo>
                  <a:pt x="9606" y="19147"/>
                </a:lnTo>
                <a:lnTo>
                  <a:pt x="9447" y="19727"/>
                </a:lnTo>
                <a:lnTo>
                  <a:pt x="9307" y="20277"/>
                </a:lnTo>
                <a:lnTo>
                  <a:pt x="8712" y="20231"/>
                </a:lnTo>
                <a:lnTo>
                  <a:pt x="8176" y="20409"/>
                </a:lnTo>
                <a:lnTo>
                  <a:pt x="7755" y="20812"/>
                </a:lnTo>
                <a:lnTo>
                  <a:pt x="7309" y="21362"/>
                </a:lnTo>
                <a:lnTo>
                  <a:pt x="6706" y="21600"/>
                </a:lnTo>
                <a:lnTo>
                  <a:pt x="5824" y="21584"/>
                </a:lnTo>
                <a:lnTo>
                  <a:pt x="5399" y="21231"/>
                </a:lnTo>
                <a:lnTo>
                  <a:pt x="5253" y="20979"/>
                </a:lnTo>
                <a:lnTo>
                  <a:pt x="5372" y="20555"/>
                </a:lnTo>
                <a:lnTo>
                  <a:pt x="4889" y="20352"/>
                </a:lnTo>
                <a:lnTo>
                  <a:pt x="4069" y="20506"/>
                </a:lnTo>
                <a:lnTo>
                  <a:pt x="3014" y="20461"/>
                </a:lnTo>
                <a:lnTo>
                  <a:pt x="2484" y="20152"/>
                </a:lnTo>
                <a:lnTo>
                  <a:pt x="2591" y="19610"/>
                </a:lnTo>
                <a:lnTo>
                  <a:pt x="2272" y="19403"/>
                </a:lnTo>
                <a:lnTo>
                  <a:pt x="1317" y="19814"/>
                </a:lnTo>
                <a:lnTo>
                  <a:pt x="627" y="19760"/>
                </a:lnTo>
                <a:lnTo>
                  <a:pt x="437" y="19199"/>
                </a:lnTo>
                <a:lnTo>
                  <a:pt x="1191" y="18711"/>
                </a:lnTo>
                <a:lnTo>
                  <a:pt x="1781" y="18422"/>
                </a:lnTo>
                <a:lnTo>
                  <a:pt x="2195" y="17992"/>
                </a:lnTo>
                <a:lnTo>
                  <a:pt x="2376" y="17615"/>
                </a:lnTo>
                <a:lnTo>
                  <a:pt x="2149" y="17347"/>
                </a:lnTo>
                <a:lnTo>
                  <a:pt x="1675" y="17258"/>
                </a:lnTo>
                <a:lnTo>
                  <a:pt x="1747" y="16671"/>
                </a:lnTo>
                <a:lnTo>
                  <a:pt x="2423" y="16237"/>
                </a:lnTo>
                <a:lnTo>
                  <a:pt x="2781" y="15884"/>
                </a:lnTo>
                <a:lnTo>
                  <a:pt x="3017" y="15446"/>
                </a:lnTo>
                <a:lnTo>
                  <a:pt x="2817" y="15173"/>
                </a:lnTo>
                <a:lnTo>
                  <a:pt x="2319" y="15272"/>
                </a:lnTo>
                <a:lnTo>
                  <a:pt x="1621" y="15649"/>
                </a:lnTo>
                <a:lnTo>
                  <a:pt x="853" y="15552"/>
                </a:lnTo>
                <a:lnTo>
                  <a:pt x="270" y="14781"/>
                </a:lnTo>
                <a:lnTo>
                  <a:pt x="51" y="13643"/>
                </a:lnTo>
                <a:lnTo>
                  <a:pt x="441" y="13299"/>
                </a:lnTo>
                <a:lnTo>
                  <a:pt x="716" y="12935"/>
                </a:lnTo>
                <a:lnTo>
                  <a:pt x="265" y="11963"/>
                </a:lnTo>
                <a:lnTo>
                  <a:pt x="661" y="11509"/>
                </a:lnTo>
                <a:lnTo>
                  <a:pt x="777" y="10929"/>
                </a:lnTo>
                <a:lnTo>
                  <a:pt x="1128" y="10657"/>
                </a:lnTo>
                <a:lnTo>
                  <a:pt x="937" y="10181"/>
                </a:lnTo>
                <a:lnTo>
                  <a:pt x="439" y="9804"/>
                </a:lnTo>
                <a:lnTo>
                  <a:pt x="0" y="9210"/>
                </a:lnTo>
                <a:lnTo>
                  <a:pt x="255" y="8301"/>
                </a:lnTo>
                <a:lnTo>
                  <a:pt x="542" y="7289"/>
                </a:lnTo>
                <a:lnTo>
                  <a:pt x="1091" y="6379"/>
                </a:lnTo>
                <a:lnTo>
                  <a:pt x="1481" y="5727"/>
                </a:lnTo>
                <a:lnTo>
                  <a:pt x="2155" y="5235"/>
                </a:lnTo>
                <a:lnTo>
                  <a:pt x="2834" y="4763"/>
                </a:lnTo>
                <a:lnTo>
                  <a:pt x="3825" y="4354"/>
                </a:lnTo>
                <a:lnTo>
                  <a:pt x="4177" y="4113"/>
                </a:lnTo>
                <a:lnTo>
                  <a:pt x="4325" y="3671"/>
                </a:lnTo>
                <a:lnTo>
                  <a:pt x="3856" y="3310"/>
                </a:lnTo>
                <a:lnTo>
                  <a:pt x="3565" y="2380"/>
                </a:lnTo>
                <a:lnTo>
                  <a:pt x="4535" y="2124"/>
                </a:lnTo>
                <a:lnTo>
                  <a:pt x="5274" y="2520"/>
                </a:lnTo>
                <a:lnTo>
                  <a:pt x="5898" y="2779"/>
                </a:lnTo>
                <a:lnTo>
                  <a:pt x="6688" y="2598"/>
                </a:lnTo>
                <a:lnTo>
                  <a:pt x="7376" y="2235"/>
                </a:lnTo>
                <a:lnTo>
                  <a:pt x="8174" y="2143"/>
                </a:lnTo>
                <a:lnTo>
                  <a:pt x="8805" y="1725"/>
                </a:lnTo>
                <a:lnTo>
                  <a:pt x="8947" y="939"/>
                </a:lnTo>
                <a:lnTo>
                  <a:pt x="9715" y="973"/>
                </a:lnTo>
                <a:lnTo>
                  <a:pt x="10129" y="769"/>
                </a:lnTo>
                <a:lnTo>
                  <a:pt x="10884" y="189"/>
                </a:lnTo>
                <a:lnTo>
                  <a:pt x="11325" y="0"/>
                </a:lnTo>
                <a:lnTo>
                  <a:pt x="11766" y="485"/>
                </a:lnTo>
                <a:lnTo>
                  <a:pt x="12226" y="910"/>
                </a:lnTo>
                <a:lnTo>
                  <a:pt x="12396" y="11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69" name="Shape 4873">
            <a:extLst>
              <a:ext uri="{FF2B5EF4-FFF2-40B4-BE49-F238E27FC236}">
                <a16:creationId xmlns:a16="http://schemas.microsoft.com/office/drawing/2014/main" id="{F37E5417-8A5C-4954-872B-D92D1B133CB2}"/>
              </a:ext>
            </a:extLst>
          </p:cNvPr>
          <p:cNvSpPr/>
          <p:nvPr/>
        </p:nvSpPr>
        <p:spPr>
          <a:xfrm>
            <a:off x="5502376" y="4537472"/>
            <a:ext cx="429761" cy="454780"/>
          </a:xfrm>
          <a:custGeom>
            <a:avLst/>
            <a:gdLst/>
            <a:ahLst/>
            <a:cxnLst>
              <a:cxn ang="0">
                <a:pos x="wd2" y="hd2"/>
              </a:cxn>
              <a:cxn ang="5400000">
                <a:pos x="wd2" y="hd2"/>
              </a:cxn>
              <a:cxn ang="10800000">
                <a:pos x="wd2" y="hd2"/>
              </a:cxn>
              <a:cxn ang="16200000">
                <a:pos x="wd2" y="hd2"/>
              </a:cxn>
            </a:cxnLst>
            <a:rect l="0" t="0" r="r" b="b"/>
            <a:pathLst>
              <a:path w="21600" h="21600" extrusionOk="0">
                <a:moveTo>
                  <a:pt x="16828" y="1941"/>
                </a:moveTo>
                <a:lnTo>
                  <a:pt x="17819" y="2381"/>
                </a:lnTo>
                <a:lnTo>
                  <a:pt x="18084" y="2946"/>
                </a:lnTo>
                <a:lnTo>
                  <a:pt x="18692" y="3407"/>
                </a:lnTo>
                <a:lnTo>
                  <a:pt x="19096" y="2989"/>
                </a:lnTo>
                <a:lnTo>
                  <a:pt x="19664" y="2854"/>
                </a:lnTo>
                <a:lnTo>
                  <a:pt x="20059" y="3391"/>
                </a:lnTo>
                <a:lnTo>
                  <a:pt x="20350" y="4037"/>
                </a:lnTo>
                <a:lnTo>
                  <a:pt x="20803" y="4416"/>
                </a:lnTo>
                <a:lnTo>
                  <a:pt x="21198" y="4865"/>
                </a:lnTo>
                <a:lnTo>
                  <a:pt x="21420" y="5356"/>
                </a:lnTo>
                <a:lnTo>
                  <a:pt x="21600" y="5875"/>
                </a:lnTo>
                <a:lnTo>
                  <a:pt x="21372" y="6731"/>
                </a:lnTo>
                <a:lnTo>
                  <a:pt x="21142" y="7507"/>
                </a:lnTo>
                <a:lnTo>
                  <a:pt x="21329" y="8370"/>
                </a:lnTo>
                <a:lnTo>
                  <a:pt x="21144" y="8882"/>
                </a:lnTo>
                <a:lnTo>
                  <a:pt x="20684" y="9217"/>
                </a:lnTo>
                <a:lnTo>
                  <a:pt x="20116" y="9167"/>
                </a:lnTo>
                <a:lnTo>
                  <a:pt x="19552" y="9419"/>
                </a:lnTo>
                <a:lnTo>
                  <a:pt x="19345" y="9950"/>
                </a:lnTo>
                <a:lnTo>
                  <a:pt x="18848" y="10366"/>
                </a:lnTo>
                <a:lnTo>
                  <a:pt x="17946" y="10622"/>
                </a:lnTo>
                <a:lnTo>
                  <a:pt x="17492" y="11118"/>
                </a:lnTo>
                <a:lnTo>
                  <a:pt x="17542" y="11806"/>
                </a:lnTo>
                <a:lnTo>
                  <a:pt x="18162" y="12195"/>
                </a:lnTo>
                <a:lnTo>
                  <a:pt x="18619" y="12717"/>
                </a:lnTo>
                <a:lnTo>
                  <a:pt x="18823" y="13147"/>
                </a:lnTo>
                <a:lnTo>
                  <a:pt x="19033" y="13747"/>
                </a:lnTo>
                <a:lnTo>
                  <a:pt x="19268" y="14221"/>
                </a:lnTo>
                <a:lnTo>
                  <a:pt x="19364" y="14754"/>
                </a:lnTo>
                <a:lnTo>
                  <a:pt x="19324" y="15126"/>
                </a:lnTo>
                <a:lnTo>
                  <a:pt x="19232" y="15589"/>
                </a:lnTo>
                <a:lnTo>
                  <a:pt x="19170" y="16063"/>
                </a:lnTo>
                <a:lnTo>
                  <a:pt x="18988" y="16651"/>
                </a:lnTo>
                <a:lnTo>
                  <a:pt x="18302" y="16104"/>
                </a:lnTo>
                <a:lnTo>
                  <a:pt x="17340" y="15873"/>
                </a:lnTo>
                <a:lnTo>
                  <a:pt x="16338" y="15895"/>
                </a:lnTo>
                <a:cubicBezTo>
                  <a:pt x="15994" y="15869"/>
                  <a:pt x="15654" y="15811"/>
                  <a:pt x="15323" y="15723"/>
                </a:cubicBezTo>
                <a:cubicBezTo>
                  <a:pt x="14864" y="15601"/>
                  <a:pt x="14424" y="15420"/>
                  <a:pt x="14016" y="15187"/>
                </a:cubicBezTo>
                <a:lnTo>
                  <a:pt x="13505" y="14736"/>
                </a:lnTo>
                <a:lnTo>
                  <a:pt x="12804" y="14292"/>
                </a:lnTo>
                <a:lnTo>
                  <a:pt x="12547" y="13856"/>
                </a:lnTo>
                <a:lnTo>
                  <a:pt x="11987" y="13591"/>
                </a:lnTo>
                <a:lnTo>
                  <a:pt x="11456" y="14010"/>
                </a:lnTo>
                <a:lnTo>
                  <a:pt x="10927" y="14612"/>
                </a:lnTo>
                <a:lnTo>
                  <a:pt x="10906" y="15358"/>
                </a:lnTo>
                <a:lnTo>
                  <a:pt x="11324" y="15892"/>
                </a:lnTo>
                <a:lnTo>
                  <a:pt x="11570" y="16291"/>
                </a:lnTo>
                <a:lnTo>
                  <a:pt x="11321" y="16628"/>
                </a:lnTo>
                <a:lnTo>
                  <a:pt x="10648" y="16703"/>
                </a:lnTo>
                <a:lnTo>
                  <a:pt x="10367" y="17091"/>
                </a:lnTo>
                <a:lnTo>
                  <a:pt x="10573" y="17785"/>
                </a:lnTo>
                <a:lnTo>
                  <a:pt x="11076" y="18239"/>
                </a:lnTo>
                <a:lnTo>
                  <a:pt x="11467" y="18609"/>
                </a:lnTo>
                <a:lnTo>
                  <a:pt x="11868" y="19236"/>
                </a:lnTo>
                <a:lnTo>
                  <a:pt x="11958" y="19726"/>
                </a:lnTo>
                <a:lnTo>
                  <a:pt x="11526" y="20005"/>
                </a:lnTo>
                <a:lnTo>
                  <a:pt x="10981" y="20233"/>
                </a:lnTo>
                <a:lnTo>
                  <a:pt x="10650" y="19596"/>
                </a:lnTo>
                <a:cubicBezTo>
                  <a:pt x="10599" y="19370"/>
                  <a:pt x="10513" y="19151"/>
                  <a:pt x="10395" y="18947"/>
                </a:cubicBezTo>
                <a:cubicBezTo>
                  <a:pt x="10250" y="18696"/>
                  <a:pt x="10060" y="18471"/>
                  <a:pt x="9833" y="18283"/>
                </a:cubicBezTo>
                <a:lnTo>
                  <a:pt x="8842" y="18235"/>
                </a:lnTo>
                <a:lnTo>
                  <a:pt x="7854" y="18358"/>
                </a:lnTo>
                <a:lnTo>
                  <a:pt x="6952" y="18462"/>
                </a:lnTo>
                <a:lnTo>
                  <a:pt x="6547" y="18917"/>
                </a:lnTo>
                <a:lnTo>
                  <a:pt x="6784" y="19553"/>
                </a:lnTo>
                <a:lnTo>
                  <a:pt x="6978" y="20266"/>
                </a:lnTo>
                <a:lnTo>
                  <a:pt x="6895" y="21091"/>
                </a:lnTo>
                <a:lnTo>
                  <a:pt x="6226" y="21373"/>
                </a:lnTo>
                <a:lnTo>
                  <a:pt x="5547" y="21600"/>
                </a:lnTo>
                <a:lnTo>
                  <a:pt x="4531" y="21381"/>
                </a:lnTo>
                <a:lnTo>
                  <a:pt x="3821" y="21119"/>
                </a:lnTo>
                <a:lnTo>
                  <a:pt x="3148" y="20910"/>
                </a:lnTo>
                <a:lnTo>
                  <a:pt x="2561" y="20497"/>
                </a:lnTo>
                <a:lnTo>
                  <a:pt x="2181" y="20032"/>
                </a:lnTo>
                <a:lnTo>
                  <a:pt x="2086" y="19457"/>
                </a:lnTo>
                <a:lnTo>
                  <a:pt x="2452" y="19028"/>
                </a:lnTo>
                <a:lnTo>
                  <a:pt x="3282" y="18235"/>
                </a:lnTo>
                <a:lnTo>
                  <a:pt x="2995" y="17847"/>
                </a:lnTo>
                <a:lnTo>
                  <a:pt x="2315" y="17606"/>
                </a:lnTo>
                <a:lnTo>
                  <a:pt x="513" y="17556"/>
                </a:lnTo>
                <a:lnTo>
                  <a:pt x="0" y="16797"/>
                </a:lnTo>
                <a:lnTo>
                  <a:pt x="699" y="14617"/>
                </a:lnTo>
                <a:lnTo>
                  <a:pt x="1667" y="14064"/>
                </a:lnTo>
                <a:lnTo>
                  <a:pt x="2681" y="13178"/>
                </a:lnTo>
                <a:lnTo>
                  <a:pt x="2808" y="12531"/>
                </a:lnTo>
                <a:lnTo>
                  <a:pt x="3182" y="11586"/>
                </a:lnTo>
                <a:lnTo>
                  <a:pt x="4214" y="10953"/>
                </a:lnTo>
                <a:lnTo>
                  <a:pt x="4678" y="10669"/>
                </a:lnTo>
                <a:lnTo>
                  <a:pt x="5035" y="10078"/>
                </a:lnTo>
                <a:lnTo>
                  <a:pt x="5187" y="9288"/>
                </a:lnTo>
                <a:lnTo>
                  <a:pt x="5693" y="8572"/>
                </a:lnTo>
                <a:lnTo>
                  <a:pt x="7719" y="8953"/>
                </a:lnTo>
                <a:lnTo>
                  <a:pt x="8329" y="9309"/>
                </a:lnTo>
                <a:lnTo>
                  <a:pt x="8780" y="9470"/>
                </a:lnTo>
                <a:lnTo>
                  <a:pt x="8961" y="8968"/>
                </a:lnTo>
                <a:lnTo>
                  <a:pt x="8925" y="8595"/>
                </a:lnTo>
                <a:lnTo>
                  <a:pt x="9465" y="7972"/>
                </a:lnTo>
                <a:lnTo>
                  <a:pt x="10042" y="7674"/>
                </a:lnTo>
                <a:lnTo>
                  <a:pt x="10533" y="7705"/>
                </a:lnTo>
                <a:lnTo>
                  <a:pt x="10898" y="7304"/>
                </a:lnTo>
                <a:lnTo>
                  <a:pt x="10777" y="6955"/>
                </a:lnTo>
                <a:lnTo>
                  <a:pt x="10148" y="6820"/>
                </a:lnTo>
                <a:lnTo>
                  <a:pt x="9441" y="7086"/>
                </a:lnTo>
                <a:lnTo>
                  <a:pt x="7926" y="6787"/>
                </a:lnTo>
                <a:lnTo>
                  <a:pt x="6207" y="6664"/>
                </a:lnTo>
                <a:lnTo>
                  <a:pt x="5765" y="6288"/>
                </a:lnTo>
                <a:lnTo>
                  <a:pt x="5873" y="5724"/>
                </a:lnTo>
                <a:lnTo>
                  <a:pt x="5468" y="5363"/>
                </a:lnTo>
                <a:lnTo>
                  <a:pt x="4965" y="5576"/>
                </a:lnTo>
                <a:lnTo>
                  <a:pt x="4537" y="5728"/>
                </a:lnTo>
                <a:lnTo>
                  <a:pt x="3708" y="5446"/>
                </a:lnTo>
                <a:lnTo>
                  <a:pt x="3211" y="4917"/>
                </a:lnTo>
                <a:lnTo>
                  <a:pt x="2964" y="3877"/>
                </a:lnTo>
                <a:lnTo>
                  <a:pt x="3197" y="2774"/>
                </a:lnTo>
                <a:lnTo>
                  <a:pt x="3618" y="1807"/>
                </a:lnTo>
                <a:lnTo>
                  <a:pt x="4199" y="973"/>
                </a:lnTo>
                <a:lnTo>
                  <a:pt x="4964" y="292"/>
                </a:lnTo>
                <a:lnTo>
                  <a:pt x="5412" y="0"/>
                </a:lnTo>
                <a:lnTo>
                  <a:pt x="6228" y="264"/>
                </a:lnTo>
                <a:lnTo>
                  <a:pt x="6858" y="674"/>
                </a:lnTo>
                <a:lnTo>
                  <a:pt x="7290" y="1118"/>
                </a:lnTo>
                <a:lnTo>
                  <a:pt x="7592" y="1677"/>
                </a:lnTo>
                <a:lnTo>
                  <a:pt x="7553" y="2201"/>
                </a:lnTo>
                <a:lnTo>
                  <a:pt x="7166" y="2567"/>
                </a:lnTo>
                <a:lnTo>
                  <a:pt x="6646" y="2756"/>
                </a:lnTo>
                <a:lnTo>
                  <a:pt x="6893" y="3081"/>
                </a:lnTo>
                <a:lnTo>
                  <a:pt x="7674" y="2684"/>
                </a:lnTo>
                <a:lnTo>
                  <a:pt x="7961" y="3015"/>
                </a:lnTo>
                <a:lnTo>
                  <a:pt x="8916" y="3010"/>
                </a:lnTo>
                <a:lnTo>
                  <a:pt x="9894" y="3904"/>
                </a:lnTo>
                <a:lnTo>
                  <a:pt x="11373" y="3457"/>
                </a:lnTo>
                <a:lnTo>
                  <a:pt x="11968" y="3905"/>
                </a:lnTo>
                <a:lnTo>
                  <a:pt x="12662" y="3408"/>
                </a:lnTo>
                <a:lnTo>
                  <a:pt x="12539" y="3021"/>
                </a:lnTo>
                <a:lnTo>
                  <a:pt x="11884" y="2640"/>
                </a:lnTo>
                <a:lnTo>
                  <a:pt x="12009" y="1791"/>
                </a:lnTo>
                <a:lnTo>
                  <a:pt x="12523" y="1550"/>
                </a:lnTo>
                <a:lnTo>
                  <a:pt x="13206" y="1565"/>
                </a:lnTo>
                <a:lnTo>
                  <a:pt x="13265" y="334"/>
                </a:lnTo>
                <a:lnTo>
                  <a:pt x="13672" y="59"/>
                </a:lnTo>
                <a:lnTo>
                  <a:pt x="14441" y="58"/>
                </a:lnTo>
                <a:lnTo>
                  <a:pt x="15045" y="457"/>
                </a:lnTo>
                <a:lnTo>
                  <a:pt x="15691" y="1109"/>
                </a:lnTo>
                <a:lnTo>
                  <a:pt x="16151" y="1690"/>
                </a:lnTo>
                <a:lnTo>
                  <a:pt x="16828" y="19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2" name="Shape 4874">
            <a:extLst>
              <a:ext uri="{FF2B5EF4-FFF2-40B4-BE49-F238E27FC236}">
                <a16:creationId xmlns:a16="http://schemas.microsoft.com/office/drawing/2014/main" id="{97F8C0F8-4E8C-49F3-9F57-B64EF5CF15AD}"/>
              </a:ext>
            </a:extLst>
          </p:cNvPr>
          <p:cNvSpPr/>
          <p:nvPr/>
        </p:nvSpPr>
        <p:spPr>
          <a:xfrm>
            <a:off x="5539755" y="3834959"/>
            <a:ext cx="602792" cy="622717"/>
          </a:xfrm>
          <a:custGeom>
            <a:avLst/>
            <a:gdLst/>
            <a:ahLst/>
            <a:cxnLst>
              <a:cxn ang="0">
                <a:pos x="wd2" y="hd2"/>
              </a:cxn>
              <a:cxn ang="5400000">
                <a:pos x="wd2" y="hd2"/>
              </a:cxn>
              <a:cxn ang="10800000">
                <a:pos x="wd2" y="hd2"/>
              </a:cxn>
              <a:cxn ang="16200000">
                <a:pos x="wd2" y="hd2"/>
              </a:cxn>
            </a:cxnLst>
            <a:rect l="0" t="0" r="r" b="b"/>
            <a:pathLst>
              <a:path w="21600" h="21600" extrusionOk="0">
                <a:moveTo>
                  <a:pt x="21600" y="6569"/>
                </a:moveTo>
                <a:lnTo>
                  <a:pt x="21096" y="7332"/>
                </a:lnTo>
                <a:lnTo>
                  <a:pt x="20573" y="7888"/>
                </a:lnTo>
                <a:lnTo>
                  <a:pt x="20383" y="8315"/>
                </a:lnTo>
                <a:lnTo>
                  <a:pt x="20077" y="8703"/>
                </a:lnTo>
                <a:lnTo>
                  <a:pt x="19792" y="9064"/>
                </a:lnTo>
                <a:lnTo>
                  <a:pt x="19995" y="9443"/>
                </a:lnTo>
                <a:lnTo>
                  <a:pt x="19667" y="9645"/>
                </a:lnTo>
                <a:lnTo>
                  <a:pt x="19044" y="10142"/>
                </a:lnTo>
                <a:lnTo>
                  <a:pt x="18611" y="10458"/>
                </a:lnTo>
                <a:lnTo>
                  <a:pt x="17995" y="11103"/>
                </a:lnTo>
                <a:lnTo>
                  <a:pt x="17633" y="11457"/>
                </a:lnTo>
                <a:lnTo>
                  <a:pt x="17086" y="11832"/>
                </a:lnTo>
                <a:lnTo>
                  <a:pt x="16470" y="11939"/>
                </a:lnTo>
                <a:lnTo>
                  <a:pt x="15831" y="12182"/>
                </a:lnTo>
                <a:lnTo>
                  <a:pt x="15312" y="12628"/>
                </a:lnTo>
                <a:lnTo>
                  <a:pt x="14874" y="13022"/>
                </a:lnTo>
                <a:lnTo>
                  <a:pt x="14639" y="13527"/>
                </a:lnTo>
                <a:lnTo>
                  <a:pt x="14994" y="14024"/>
                </a:lnTo>
                <a:lnTo>
                  <a:pt x="15407" y="14470"/>
                </a:lnTo>
                <a:lnTo>
                  <a:pt x="15299" y="14768"/>
                </a:lnTo>
                <a:lnTo>
                  <a:pt x="14822" y="15011"/>
                </a:lnTo>
                <a:lnTo>
                  <a:pt x="14596" y="15358"/>
                </a:lnTo>
                <a:lnTo>
                  <a:pt x="14579" y="15944"/>
                </a:lnTo>
                <a:lnTo>
                  <a:pt x="14530" y="16341"/>
                </a:lnTo>
                <a:lnTo>
                  <a:pt x="14436" y="16826"/>
                </a:lnTo>
                <a:lnTo>
                  <a:pt x="13784" y="17170"/>
                </a:lnTo>
                <a:lnTo>
                  <a:pt x="13202" y="17184"/>
                </a:lnTo>
                <a:lnTo>
                  <a:pt x="12550" y="17133"/>
                </a:lnTo>
                <a:lnTo>
                  <a:pt x="12034" y="17446"/>
                </a:lnTo>
                <a:lnTo>
                  <a:pt x="11962" y="17862"/>
                </a:lnTo>
                <a:lnTo>
                  <a:pt x="12104" y="18369"/>
                </a:lnTo>
                <a:lnTo>
                  <a:pt x="11753" y="18849"/>
                </a:lnTo>
                <a:lnTo>
                  <a:pt x="11194" y="19177"/>
                </a:lnTo>
                <a:lnTo>
                  <a:pt x="10786" y="19111"/>
                </a:lnTo>
                <a:lnTo>
                  <a:pt x="10468" y="18679"/>
                </a:lnTo>
                <a:lnTo>
                  <a:pt x="10107" y="18245"/>
                </a:lnTo>
                <a:lnTo>
                  <a:pt x="9719" y="18128"/>
                </a:lnTo>
                <a:lnTo>
                  <a:pt x="9118" y="18429"/>
                </a:lnTo>
                <a:lnTo>
                  <a:pt x="8813" y="18933"/>
                </a:lnTo>
                <a:lnTo>
                  <a:pt x="8619" y="19626"/>
                </a:lnTo>
                <a:lnTo>
                  <a:pt x="8376" y="20131"/>
                </a:lnTo>
                <a:lnTo>
                  <a:pt x="7873" y="20392"/>
                </a:lnTo>
                <a:lnTo>
                  <a:pt x="7409" y="20295"/>
                </a:lnTo>
                <a:lnTo>
                  <a:pt x="7043" y="19776"/>
                </a:lnTo>
                <a:lnTo>
                  <a:pt x="6504" y="19633"/>
                </a:lnTo>
                <a:lnTo>
                  <a:pt x="6182" y="19761"/>
                </a:lnTo>
                <a:lnTo>
                  <a:pt x="5769" y="20518"/>
                </a:lnTo>
                <a:lnTo>
                  <a:pt x="5417" y="21086"/>
                </a:lnTo>
                <a:lnTo>
                  <a:pt x="4935" y="21580"/>
                </a:lnTo>
                <a:lnTo>
                  <a:pt x="4472" y="21600"/>
                </a:lnTo>
                <a:lnTo>
                  <a:pt x="3918" y="21227"/>
                </a:lnTo>
                <a:lnTo>
                  <a:pt x="3880" y="20849"/>
                </a:lnTo>
                <a:lnTo>
                  <a:pt x="3798" y="20504"/>
                </a:lnTo>
                <a:lnTo>
                  <a:pt x="3309" y="20299"/>
                </a:lnTo>
                <a:lnTo>
                  <a:pt x="2922" y="19940"/>
                </a:lnTo>
                <a:lnTo>
                  <a:pt x="2845" y="19494"/>
                </a:lnTo>
                <a:lnTo>
                  <a:pt x="2271" y="19488"/>
                </a:lnTo>
                <a:lnTo>
                  <a:pt x="1463" y="19157"/>
                </a:lnTo>
                <a:lnTo>
                  <a:pt x="942" y="18278"/>
                </a:lnTo>
                <a:lnTo>
                  <a:pt x="372" y="17542"/>
                </a:lnTo>
                <a:lnTo>
                  <a:pt x="119" y="17043"/>
                </a:lnTo>
                <a:lnTo>
                  <a:pt x="0" y="16462"/>
                </a:lnTo>
                <a:lnTo>
                  <a:pt x="287" y="15925"/>
                </a:lnTo>
                <a:lnTo>
                  <a:pt x="752" y="15820"/>
                </a:lnTo>
                <a:lnTo>
                  <a:pt x="1301" y="15483"/>
                </a:lnTo>
                <a:lnTo>
                  <a:pt x="1814" y="15273"/>
                </a:lnTo>
                <a:lnTo>
                  <a:pt x="1919" y="14324"/>
                </a:lnTo>
                <a:lnTo>
                  <a:pt x="2333" y="13301"/>
                </a:lnTo>
                <a:lnTo>
                  <a:pt x="2660" y="12464"/>
                </a:lnTo>
                <a:lnTo>
                  <a:pt x="3018" y="12191"/>
                </a:lnTo>
                <a:lnTo>
                  <a:pt x="3597" y="12012"/>
                </a:lnTo>
                <a:lnTo>
                  <a:pt x="3699" y="11494"/>
                </a:lnTo>
                <a:lnTo>
                  <a:pt x="4200" y="10824"/>
                </a:lnTo>
                <a:lnTo>
                  <a:pt x="4580" y="10216"/>
                </a:lnTo>
                <a:lnTo>
                  <a:pt x="4655" y="9829"/>
                </a:lnTo>
                <a:lnTo>
                  <a:pt x="5173" y="9640"/>
                </a:lnTo>
                <a:lnTo>
                  <a:pt x="5442" y="9405"/>
                </a:lnTo>
                <a:lnTo>
                  <a:pt x="5398" y="8911"/>
                </a:lnTo>
                <a:lnTo>
                  <a:pt x="5479" y="8224"/>
                </a:lnTo>
                <a:lnTo>
                  <a:pt x="6013" y="7994"/>
                </a:lnTo>
                <a:lnTo>
                  <a:pt x="6268" y="7791"/>
                </a:lnTo>
                <a:lnTo>
                  <a:pt x="5613" y="7154"/>
                </a:lnTo>
                <a:lnTo>
                  <a:pt x="5861" y="6546"/>
                </a:lnTo>
                <a:lnTo>
                  <a:pt x="6218" y="6154"/>
                </a:lnTo>
                <a:lnTo>
                  <a:pt x="6763" y="5931"/>
                </a:lnTo>
                <a:lnTo>
                  <a:pt x="7485" y="5750"/>
                </a:lnTo>
                <a:lnTo>
                  <a:pt x="7884" y="5732"/>
                </a:lnTo>
                <a:lnTo>
                  <a:pt x="8273" y="5439"/>
                </a:lnTo>
                <a:lnTo>
                  <a:pt x="8703" y="4462"/>
                </a:lnTo>
                <a:lnTo>
                  <a:pt x="8634" y="4123"/>
                </a:lnTo>
                <a:lnTo>
                  <a:pt x="8374" y="4213"/>
                </a:lnTo>
                <a:lnTo>
                  <a:pt x="7974" y="4489"/>
                </a:lnTo>
                <a:lnTo>
                  <a:pt x="7542" y="4213"/>
                </a:lnTo>
                <a:lnTo>
                  <a:pt x="7669" y="3672"/>
                </a:lnTo>
                <a:lnTo>
                  <a:pt x="7107" y="3129"/>
                </a:lnTo>
                <a:lnTo>
                  <a:pt x="7142" y="2531"/>
                </a:lnTo>
                <a:lnTo>
                  <a:pt x="7491" y="2282"/>
                </a:lnTo>
                <a:lnTo>
                  <a:pt x="7493" y="1682"/>
                </a:lnTo>
                <a:lnTo>
                  <a:pt x="7211" y="1027"/>
                </a:lnTo>
                <a:lnTo>
                  <a:pt x="8482" y="0"/>
                </a:lnTo>
                <a:lnTo>
                  <a:pt x="8636" y="654"/>
                </a:lnTo>
                <a:lnTo>
                  <a:pt x="8911" y="733"/>
                </a:lnTo>
                <a:lnTo>
                  <a:pt x="9337" y="497"/>
                </a:lnTo>
                <a:lnTo>
                  <a:pt x="9517" y="774"/>
                </a:lnTo>
                <a:lnTo>
                  <a:pt x="10090" y="696"/>
                </a:lnTo>
                <a:lnTo>
                  <a:pt x="10618" y="981"/>
                </a:lnTo>
                <a:lnTo>
                  <a:pt x="10953" y="1935"/>
                </a:lnTo>
                <a:lnTo>
                  <a:pt x="10833" y="2285"/>
                </a:lnTo>
                <a:lnTo>
                  <a:pt x="11033" y="2550"/>
                </a:lnTo>
                <a:lnTo>
                  <a:pt x="11579" y="2367"/>
                </a:lnTo>
                <a:lnTo>
                  <a:pt x="12056" y="2893"/>
                </a:lnTo>
                <a:lnTo>
                  <a:pt x="12395" y="3265"/>
                </a:lnTo>
                <a:lnTo>
                  <a:pt x="12656" y="3946"/>
                </a:lnTo>
                <a:lnTo>
                  <a:pt x="12935" y="4013"/>
                </a:lnTo>
                <a:lnTo>
                  <a:pt x="13504" y="3774"/>
                </a:lnTo>
                <a:lnTo>
                  <a:pt x="14299" y="4193"/>
                </a:lnTo>
                <a:lnTo>
                  <a:pt x="14863" y="4444"/>
                </a:lnTo>
                <a:lnTo>
                  <a:pt x="15569" y="4425"/>
                </a:lnTo>
                <a:lnTo>
                  <a:pt x="15885" y="4618"/>
                </a:lnTo>
                <a:lnTo>
                  <a:pt x="16902" y="4302"/>
                </a:lnTo>
                <a:lnTo>
                  <a:pt x="17694" y="4298"/>
                </a:lnTo>
                <a:lnTo>
                  <a:pt x="18625" y="4671"/>
                </a:lnTo>
                <a:lnTo>
                  <a:pt x="19150" y="5210"/>
                </a:lnTo>
                <a:lnTo>
                  <a:pt x="19652" y="5668"/>
                </a:lnTo>
                <a:lnTo>
                  <a:pt x="20316" y="6047"/>
                </a:lnTo>
                <a:lnTo>
                  <a:pt x="21100" y="6142"/>
                </a:lnTo>
                <a:lnTo>
                  <a:pt x="21600" y="656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3" name="Shape 4875">
            <a:extLst>
              <a:ext uri="{FF2B5EF4-FFF2-40B4-BE49-F238E27FC236}">
                <a16:creationId xmlns:a16="http://schemas.microsoft.com/office/drawing/2014/main" id="{1883B834-A09E-4281-BA94-A2DDF5A5A1CB}"/>
              </a:ext>
            </a:extLst>
          </p:cNvPr>
          <p:cNvSpPr/>
          <p:nvPr/>
        </p:nvSpPr>
        <p:spPr>
          <a:xfrm>
            <a:off x="5673606" y="3995816"/>
            <a:ext cx="606247" cy="687978"/>
          </a:xfrm>
          <a:custGeom>
            <a:avLst/>
            <a:gdLst/>
            <a:ahLst/>
            <a:cxnLst>
              <a:cxn ang="0">
                <a:pos x="wd2" y="hd2"/>
              </a:cxn>
              <a:cxn ang="5400000">
                <a:pos x="wd2" y="hd2"/>
              </a:cxn>
              <a:cxn ang="10800000">
                <a:pos x="wd2" y="hd2"/>
              </a:cxn>
              <a:cxn ang="16200000">
                <a:pos x="wd2" y="hd2"/>
              </a:cxn>
            </a:cxnLst>
            <a:rect l="0" t="0" r="r" b="b"/>
            <a:pathLst>
              <a:path w="21600" h="21600" extrusionOk="0">
                <a:moveTo>
                  <a:pt x="17828" y="516"/>
                </a:moveTo>
                <a:lnTo>
                  <a:pt x="17957" y="1157"/>
                </a:lnTo>
                <a:lnTo>
                  <a:pt x="18392" y="1794"/>
                </a:lnTo>
                <a:lnTo>
                  <a:pt x="19037" y="2043"/>
                </a:lnTo>
                <a:lnTo>
                  <a:pt x="19332" y="2514"/>
                </a:lnTo>
                <a:lnTo>
                  <a:pt x="19640" y="2872"/>
                </a:lnTo>
                <a:lnTo>
                  <a:pt x="20316" y="3166"/>
                </a:lnTo>
                <a:lnTo>
                  <a:pt x="20592" y="3646"/>
                </a:lnTo>
                <a:lnTo>
                  <a:pt x="20763" y="4158"/>
                </a:lnTo>
                <a:lnTo>
                  <a:pt x="20922" y="4708"/>
                </a:lnTo>
                <a:lnTo>
                  <a:pt x="21092" y="5182"/>
                </a:lnTo>
                <a:lnTo>
                  <a:pt x="21137" y="5822"/>
                </a:lnTo>
                <a:lnTo>
                  <a:pt x="21268" y="6222"/>
                </a:lnTo>
                <a:lnTo>
                  <a:pt x="20945" y="6560"/>
                </a:lnTo>
                <a:lnTo>
                  <a:pt x="20515" y="6839"/>
                </a:lnTo>
                <a:lnTo>
                  <a:pt x="20226" y="7289"/>
                </a:lnTo>
                <a:lnTo>
                  <a:pt x="20462" y="7757"/>
                </a:lnTo>
                <a:lnTo>
                  <a:pt x="20456" y="8085"/>
                </a:lnTo>
                <a:lnTo>
                  <a:pt x="20302" y="8471"/>
                </a:lnTo>
                <a:lnTo>
                  <a:pt x="20321" y="8874"/>
                </a:lnTo>
                <a:lnTo>
                  <a:pt x="20424" y="9366"/>
                </a:lnTo>
                <a:lnTo>
                  <a:pt x="20443" y="9811"/>
                </a:lnTo>
                <a:lnTo>
                  <a:pt x="20316" y="10280"/>
                </a:lnTo>
                <a:lnTo>
                  <a:pt x="20106" y="10719"/>
                </a:lnTo>
                <a:lnTo>
                  <a:pt x="19899" y="11272"/>
                </a:lnTo>
                <a:lnTo>
                  <a:pt x="19737" y="11817"/>
                </a:lnTo>
                <a:lnTo>
                  <a:pt x="20006" y="12133"/>
                </a:lnTo>
                <a:lnTo>
                  <a:pt x="20441" y="12339"/>
                </a:lnTo>
                <a:lnTo>
                  <a:pt x="20852" y="12633"/>
                </a:lnTo>
                <a:lnTo>
                  <a:pt x="21078" y="12928"/>
                </a:lnTo>
                <a:lnTo>
                  <a:pt x="21189" y="13518"/>
                </a:lnTo>
                <a:lnTo>
                  <a:pt x="21061" y="14143"/>
                </a:lnTo>
                <a:lnTo>
                  <a:pt x="21044" y="14725"/>
                </a:lnTo>
                <a:lnTo>
                  <a:pt x="20990" y="15261"/>
                </a:lnTo>
                <a:lnTo>
                  <a:pt x="21048" y="15908"/>
                </a:lnTo>
                <a:lnTo>
                  <a:pt x="21422" y="16417"/>
                </a:lnTo>
                <a:lnTo>
                  <a:pt x="21600" y="16614"/>
                </a:lnTo>
                <a:lnTo>
                  <a:pt x="21222" y="16955"/>
                </a:lnTo>
                <a:lnTo>
                  <a:pt x="20884" y="17499"/>
                </a:lnTo>
                <a:lnTo>
                  <a:pt x="20876" y="17990"/>
                </a:lnTo>
                <a:lnTo>
                  <a:pt x="20773" y="18488"/>
                </a:lnTo>
                <a:lnTo>
                  <a:pt x="20361" y="18670"/>
                </a:lnTo>
                <a:lnTo>
                  <a:pt x="19852" y="18821"/>
                </a:lnTo>
                <a:lnTo>
                  <a:pt x="19360" y="18952"/>
                </a:lnTo>
                <a:lnTo>
                  <a:pt x="18922" y="18986"/>
                </a:lnTo>
                <a:lnTo>
                  <a:pt x="18547" y="18668"/>
                </a:lnTo>
                <a:cubicBezTo>
                  <a:pt x="18401" y="18677"/>
                  <a:pt x="18256" y="18689"/>
                  <a:pt x="18111" y="18704"/>
                </a:cubicBezTo>
                <a:cubicBezTo>
                  <a:pt x="17873" y="18729"/>
                  <a:pt x="17637" y="18763"/>
                  <a:pt x="17403" y="18806"/>
                </a:cubicBezTo>
                <a:lnTo>
                  <a:pt x="16917" y="19130"/>
                </a:lnTo>
                <a:lnTo>
                  <a:pt x="16713" y="19508"/>
                </a:lnTo>
                <a:lnTo>
                  <a:pt x="16621" y="20009"/>
                </a:lnTo>
                <a:lnTo>
                  <a:pt x="16608" y="20472"/>
                </a:lnTo>
                <a:lnTo>
                  <a:pt x="16312" y="20860"/>
                </a:lnTo>
                <a:lnTo>
                  <a:pt x="15892" y="21288"/>
                </a:lnTo>
                <a:lnTo>
                  <a:pt x="15167" y="21087"/>
                </a:lnTo>
                <a:lnTo>
                  <a:pt x="14343" y="21118"/>
                </a:lnTo>
                <a:lnTo>
                  <a:pt x="13682" y="21600"/>
                </a:lnTo>
                <a:lnTo>
                  <a:pt x="13116" y="21536"/>
                </a:lnTo>
                <a:lnTo>
                  <a:pt x="12643" y="21071"/>
                </a:lnTo>
                <a:lnTo>
                  <a:pt x="12134" y="20698"/>
                </a:lnTo>
                <a:lnTo>
                  <a:pt x="11585" y="20380"/>
                </a:lnTo>
                <a:lnTo>
                  <a:pt x="11114" y="20023"/>
                </a:lnTo>
                <a:lnTo>
                  <a:pt x="10652" y="19962"/>
                </a:lnTo>
                <a:lnTo>
                  <a:pt x="10056" y="20120"/>
                </a:lnTo>
                <a:lnTo>
                  <a:pt x="8900" y="20316"/>
                </a:lnTo>
                <a:lnTo>
                  <a:pt x="8224" y="19717"/>
                </a:lnTo>
                <a:lnTo>
                  <a:pt x="7831" y="18952"/>
                </a:lnTo>
                <a:lnTo>
                  <a:pt x="7540" y="19043"/>
                </a:lnTo>
                <a:lnTo>
                  <a:pt x="7147" y="19334"/>
                </a:lnTo>
                <a:lnTo>
                  <a:pt x="6627" y="19043"/>
                </a:lnTo>
                <a:lnTo>
                  <a:pt x="6465" y="18603"/>
                </a:lnTo>
                <a:lnTo>
                  <a:pt x="5219" y="18209"/>
                </a:lnTo>
                <a:lnTo>
                  <a:pt x="4682" y="17490"/>
                </a:lnTo>
                <a:lnTo>
                  <a:pt x="4175" y="17162"/>
                </a:lnTo>
                <a:lnTo>
                  <a:pt x="3664" y="17175"/>
                </a:lnTo>
                <a:lnTo>
                  <a:pt x="3359" y="17323"/>
                </a:lnTo>
                <a:lnTo>
                  <a:pt x="2363" y="16556"/>
                </a:lnTo>
                <a:lnTo>
                  <a:pt x="1842" y="16066"/>
                </a:lnTo>
                <a:lnTo>
                  <a:pt x="1146" y="15682"/>
                </a:lnTo>
                <a:lnTo>
                  <a:pt x="702" y="15430"/>
                </a:lnTo>
                <a:lnTo>
                  <a:pt x="387" y="14992"/>
                </a:lnTo>
                <a:lnTo>
                  <a:pt x="231" y="14607"/>
                </a:lnTo>
                <a:lnTo>
                  <a:pt x="0" y="14400"/>
                </a:lnTo>
                <a:lnTo>
                  <a:pt x="455" y="13993"/>
                </a:lnTo>
                <a:lnTo>
                  <a:pt x="889" y="13337"/>
                </a:lnTo>
                <a:lnTo>
                  <a:pt x="1274" y="12768"/>
                </a:lnTo>
                <a:lnTo>
                  <a:pt x="1698" y="12551"/>
                </a:lnTo>
                <a:lnTo>
                  <a:pt x="2351" y="12721"/>
                </a:lnTo>
                <a:lnTo>
                  <a:pt x="2653" y="13188"/>
                </a:lnTo>
                <a:lnTo>
                  <a:pt x="2989" y="13303"/>
                </a:lnTo>
                <a:lnTo>
                  <a:pt x="3495" y="13064"/>
                </a:lnTo>
                <a:lnTo>
                  <a:pt x="3757" y="12543"/>
                </a:lnTo>
                <a:lnTo>
                  <a:pt x="3959" y="11831"/>
                </a:lnTo>
                <a:lnTo>
                  <a:pt x="4296" y="11499"/>
                </a:lnTo>
                <a:lnTo>
                  <a:pt x="4887" y="11238"/>
                </a:lnTo>
                <a:lnTo>
                  <a:pt x="5456" y="11397"/>
                </a:lnTo>
                <a:lnTo>
                  <a:pt x="6052" y="12115"/>
                </a:lnTo>
                <a:lnTo>
                  <a:pt x="6329" y="12171"/>
                </a:lnTo>
                <a:lnTo>
                  <a:pt x="6834" y="11936"/>
                </a:lnTo>
                <a:lnTo>
                  <a:pt x="7177" y="11588"/>
                </a:lnTo>
                <a:lnTo>
                  <a:pt x="7064" y="11196"/>
                </a:lnTo>
                <a:lnTo>
                  <a:pt x="7118" y="10628"/>
                </a:lnTo>
                <a:lnTo>
                  <a:pt x="7739" y="10349"/>
                </a:lnTo>
                <a:lnTo>
                  <a:pt x="8916" y="10429"/>
                </a:lnTo>
                <a:lnTo>
                  <a:pt x="9532" y="10077"/>
                </a:lnTo>
                <a:lnTo>
                  <a:pt x="9576" y="9428"/>
                </a:lnTo>
                <a:lnTo>
                  <a:pt x="9674" y="8715"/>
                </a:lnTo>
                <a:lnTo>
                  <a:pt x="9937" y="8378"/>
                </a:lnTo>
                <a:lnTo>
                  <a:pt x="10342" y="8257"/>
                </a:lnTo>
                <a:lnTo>
                  <a:pt x="10352" y="7936"/>
                </a:lnTo>
                <a:lnTo>
                  <a:pt x="9626" y="7213"/>
                </a:lnTo>
                <a:lnTo>
                  <a:pt x="9841" y="6674"/>
                </a:lnTo>
                <a:lnTo>
                  <a:pt x="10998" y="5809"/>
                </a:lnTo>
                <a:lnTo>
                  <a:pt x="11698" y="5626"/>
                </a:lnTo>
                <a:lnTo>
                  <a:pt x="12158" y="5585"/>
                </a:lnTo>
                <a:lnTo>
                  <a:pt x="12752" y="5154"/>
                </a:lnTo>
                <a:lnTo>
                  <a:pt x="13542" y="4308"/>
                </a:lnTo>
                <a:lnTo>
                  <a:pt x="14197" y="3948"/>
                </a:lnTo>
                <a:lnTo>
                  <a:pt x="14953" y="3439"/>
                </a:lnTo>
                <a:lnTo>
                  <a:pt x="14720" y="3143"/>
                </a:lnTo>
                <a:lnTo>
                  <a:pt x="15290" y="2545"/>
                </a:lnTo>
                <a:lnTo>
                  <a:pt x="15633" y="1901"/>
                </a:lnTo>
                <a:lnTo>
                  <a:pt x="16228" y="1326"/>
                </a:lnTo>
                <a:lnTo>
                  <a:pt x="16571" y="924"/>
                </a:lnTo>
                <a:lnTo>
                  <a:pt x="16064" y="472"/>
                </a:lnTo>
                <a:lnTo>
                  <a:pt x="16712" y="221"/>
                </a:lnTo>
                <a:lnTo>
                  <a:pt x="17349" y="0"/>
                </a:lnTo>
                <a:lnTo>
                  <a:pt x="17827" y="32"/>
                </a:lnTo>
                <a:lnTo>
                  <a:pt x="17828" y="5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4" name="Shape 4876">
            <a:extLst>
              <a:ext uri="{FF2B5EF4-FFF2-40B4-BE49-F238E27FC236}">
                <a16:creationId xmlns:a16="http://schemas.microsoft.com/office/drawing/2014/main" id="{37988953-BD50-4635-9D56-A52E3E730101}"/>
              </a:ext>
            </a:extLst>
          </p:cNvPr>
          <p:cNvSpPr/>
          <p:nvPr/>
        </p:nvSpPr>
        <p:spPr>
          <a:xfrm>
            <a:off x="5846646" y="4627212"/>
            <a:ext cx="414148" cy="337357"/>
          </a:xfrm>
          <a:custGeom>
            <a:avLst/>
            <a:gdLst/>
            <a:ahLst/>
            <a:cxnLst>
              <a:cxn ang="0">
                <a:pos x="wd2" y="hd2"/>
              </a:cxn>
              <a:cxn ang="5400000">
                <a:pos x="wd2" y="hd2"/>
              </a:cxn>
              <a:cxn ang="10800000">
                <a:pos x="wd2" y="hd2"/>
              </a:cxn>
              <a:cxn ang="16200000">
                <a:pos x="wd2" y="hd2"/>
              </a:cxn>
            </a:cxnLst>
            <a:rect l="0" t="0" r="r" b="b"/>
            <a:pathLst>
              <a:path w="21600" h="21600" extrusionOk="0">
                <a:moveTo>
                  <a:pt x="13467" y="6785"/>
                </a:moveTo>
                <a:lnTo>
                  <a:pt x="14033" y="7496"/>
                </a:lnTo>
                <a:lnTo>
                  <a:pt x="14781" y="8458"/>
                </a:lnTo>
                <a:lnTo>
                  <a:pt x="15237" y="9515"/>
                </a:lnTo>
                <a:lnTo>
                  <a:pt x="15704" y="10639"/>
                </a:lnTo>
                <a:lnTo>
                  <a:pt x="16224" y="11192"/>
                </a:lnTo>
                <a:lnTo>
                  <a:pt x="16653" y="10987"/>
                </a:lnTo>
                <a:lnTo>
                  <a:pt x="17253" y="11118"/>
                </a:lnTo>
                <a:lnTo>
                  <a:pt x="17559" y="11883"/>
                </a:lnTo>
                <a:lnTo>
                  <a:pt x="17908" y="12929"/>
                </a:lnTo>
                <a:lnTo>
                  <a:pt x="18203" y="13828"/>
                </a:lnTo>
                <a:lnTo>
                  <a:pt x="18688" y="14822"/>
                </a:lnTo>
                <a:lnTo>
                  <a:pt x="19436" y="15647"/>
                </a:lnTo>
                <a:lnTo>
                  <a:pt x="20208" y="15911"/>
                </a:lnTo>
                <a:lnTo>
                  <a:pt x="20576" y="16310"/>
                </a:lnTo>
                <a:lnTo>
                  <a:pt x="20735" y="17127"/>
                </a:lnTo>
                <a:lnTo>
                  <a:pt x="21220" y="18144"/>
                </a:lnTo>
                <a:lnTo>
                  <a:pt x="21600" y="18722"/>
                </a:lnTo>
                <a:lnTo>
                  <a:pt x="21437" y="19594"/>
                </a:lnTo>
                <a:lnTo>
                  <a:pt x="21343" y="20858"/>
                </a:lnTo>
                <a:lnTo>
                  <a:pt x="20540" y="20793"/>
                </a:lnTo>
                <a:lnTo>
                  <a:pt x="19511" y="21543"/>
                </a:lnTo>
                <a:lnTo>
                  <a:pt x="18543" y="21276"/>
                </a:lnTo>
                <a:lnTo>
                  <a:pt x="17108" y="21600"/>
                </a:lnTo>
                <a:lnTo>
                  <a:pt x="15856" y="21419"/>
                </a:lnTo>
                <a:lnTo>
                  <a:pt x="14541" y="20787"/>
                </a:lnTo>
                <a:cubicBezTo>
                  <a:pt x="14215" y="20609"/>
                  <a:pt x="13881" y="20458"/>
                  <a:pt x="13539" y="20336"/>
                </a:cubicBezTo>
                <a:cubicBezTo>
                  <a:pt x="13113" y="20184"/>
                  <a:pt x="12678" y="20077"/>
                  <a:pt x="12238" y="20015"/>
                </a:cubicBezTo>
                <a:lnTo>
                  <a:pt x="11049" y="19232"/>
                </a:lnTo>
                <a:lnTo>
                  <a:pt x="10328" y="18746"/>
                </a:lnTo>
                <a:lnTo>
                  <a:pt x="9488" y="18833"/>
                </a:lnTo>
                <a:lnTo>
                  <a:pt x="8555" y="19236"/>
                </a:lnTo>
                <a:lnTo>
                  <a:pt x="7287" y="19208"/>
                </a:lnTo>
                <a:lnTo>
                  <a:pt x="6386" y="18836"/>
                </a:lnTo>
                <a:lnTo>
                  <a:pt x="5250" y="18079"/>
                </a:lnTo>
                <a:lnTo>
                  <a:pt x="4084" y="17574"/>
                </a:lnTo>
                <a:lnTo>
                  <a:pt x="3251" y="17217"/>
                </a:lnTo>
                <a:lnTo>
                  <a:pt x="2235" y="16756"/>
                </a:lnTo>
                <a:lnTo>
                  <a:pt x="1651" y="16598"/>
                </a:lnTo>
                <a:lnTo>
                  <a:pt x="1839" y="14881"/>
                </a:lnTo>
                <a:lnTo>
                  <a:pt x="1967" y="13782"/>
                </a:lnTo>
                <a:lnTo>
                  <a:pt x="1421" y="11975"/>
                </a:lnTo>
                <a:lnTo>
                  <a:pt x="802" y="10919"/>
                </a:lnTo>
                <a:lnTo>
                  <a:pt x="108" y="10265"/>
                </a:lnTo>
                <a:lnTo>
                  <a:pt x="0" y="8992"/>
                </a:lnTo>
                <a:lnTo>
                  <a:pt x="624" y="8279"/>
                </a:lnTo>
                <a:lnTo>
                  <a:pt x="1592" y="8043"/>
                </a:lnTo>
                <a:lnTo>
                  <a:pt x="1976" y="7479"/>
                </a:lnTo>
                <a:lnTo>
                  <a:pt x="2151" y="6665"/>
                </a:lnTo>
                <a:lnTo>
                  <a:pt x="3056" y="6252"/>
                </a:lnTo>
                <a:lnTo>
                  <a:pt x="3468" y="6477"/>
                </a:lnTo>
                <a:lnTo>
                  <a:pt x="3826" y="6037"/>
                </a:lnTo>
                <a:lnTo>
                  <a:pt x="4026" y="5418"/>
                </a:lnTo>
                <a:lnTo>
                  <a:pt x="3803" y="4245"/>
                </a:lnTo>
                <a:lnTo>
                  <a:pt x="4231" y="2070"/>
                </a:lnTo>
                <a:lnTo>
                  <a:pt x="3948" y="755"/>
                </a:lnTo>
                <a:lnTo>
                  <a:pt x="5156" y="442"/>
                </a:lnTo>
                <a:lnTo>
                  <a:pt x="6415" y="0"/>
                </a:lnTo>
                <a:lnTo>
                  <a:pt x="7520" y="206"/>
                </a:lnTo>
                <a:lnTo>
                  <a:pt x="7985" y="899"/>
                </a:lnTo>
                <a:lnTo>
                  <a:pt x="8782" y="1437"/>
                </a:lnTo>
                <a:lnTo>
                  <a:pt x="9600" y="2274"/>
                </a:lnTo>
                <a:lnTo>
                  <a:pt x="10169" y="3051"/>
                </a:lnTo>
                <a:lnTo>
                  <a:pt x="10851" y="3307"/>
                </a:lnTo>
                <a:lnTo>
                  <a:pt x="11906" y="2419"/>
                </a:lnTo>
                <a:lnTo>
                  <a:pt x="13168" y="2331"/>
                </a:lnTo>
                <a:lnTo>
                  <a:pt x="14390" y="2869"/>
                </a:lnTo>
                <a:lnTo>
                  <a:pt x="13710" y="3873"/>
                </a:lnTo>
                <a:lnTo>
                  <a:pt x="13156" y="4921"/>
                </a:lnTo>
                <a:lnTo>
                  <a:pt x="13198" y="5856"/>
                </a:lnTo>
                <a:lnTo>
                  <a:pt x="13467" y="67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5" name="Shape 4877">
            <a:extLst>
              <a:ext uri="{FF2B5EF4-FFF2-40B4-BE49-F238E27FC236}">
                <a16:creationId xmlns:a16="http://schemas.microsoft.com/office/drawing/2014/main" id="{DD8D4BD1-B433-46F8-A10C-E4A7110988CE}"/>
              </a:ext>
            </a:extLst>
          </p:cNvPr>
          <p:cNvSpPr/>
          <p:nvPr/>
        </p:nvSpPr>
        <p:spPr>
          <a:xfrm>
            <a:off x="7207111" y="3105944"/>
            <a:ext cx="68295" cy="48346"/>
          </a:xfrm>
          <a:custGeom>
            <a:avLst/>
            <a:gdLst/>
            <a:ahLst/>
            <a:cxnLst>
              <a:cxn ang="0">
                <a:pos x="wd2" y="hd2"/>
              </a:cxn>
              <a:cxn ang="5400000">
                <a:pos x="wd2" y="hd2"/>
              </a:cxn>
              <a:cxn ang="10800000">
                <a:pos x="wd2" y="hd2"/>
              </a:cxn>
              <a:cxn ang="16200000">
                <a:pos x="wd2" y="hd2"/>
              </a:cxn>
            </a:cxnLst>
            <a:rect l="0" t="0" r="r" b="b"/>
            <a:pathLst>
              <a:path w="21600" h="21600" extrusionOk="0">
                <a:moveTo>
                  <a:pt x="9230" y="1618"/>
                </a:moveTo>
                <a:lnTo>
                  <a:pt x="4823" y="7417"/>
                </a:lnTo>
                <a:lnTo>
                  <a:pt x="0" y="10581"/>
                </a:lnTo>
                <a:lnTo>
                  <a:pt x="17" y="17409"/>
                </a:lnTo>
                <a:lnTo>
                  <a:pt x="4143" y="18746"/>
                </a:lnTo>
                <a:lnTo>
                  <a:pt x="9065" y="17100"/>
                </a:lnTo>
                <a:lnTo>
                  <a:pt x="13210" y="21484"/>
                </a:lnTo>
                <a:lnTo>
                  <a:pt x="17687" y="21600"/>
                </a:lnTo>
                <a:lnTo>
                  <a:pt x="20559" y="16932"/>
                </a:lnTo>
                <a:lnTo>
                  <a:pt x="21600" y="8923"/>
                </a:lnTo>
                <a:lnTo>
                  <a:pt x="18790" y="2687"/>
                </a:lnTo>
                <a:lnTo>
                  <a:pt x="14220" y="0"/>
                </a:lnTo>
                <a:lnTo>
                  <a:pt x="9230" y="161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6" name="Shape 4878">
            <a:extLst>
              <a:ext uri="{FF2B5EF4-FFF2-40B4-BE49-F238E27FC236}">
                <a16:creationId xmlns:a16="http://schemas.microsoft.com/office/drawing/2014/main" id="{114DF605-CA2A-4FAC-8BBA-362B2B7F7678}"/>
              </a:ext>
            </a:extLst>
          </p:cNvPr>
          <p:cNvSpPr/>
          <p:nvPr/>
        </p:nvSpPr>
        <p:spPr>
          <a:xfrm>
            <a:off x="7337869" y="3188722"/>
            <a:ext cx="25300" cy="29033"/>
          </a:xfrm>
          <a:custGeom>
            <a:avLst/>
            <a:gdLst/>
            <a:ahLst/>
            <a:cxnLst>
              <a:cxn ang="0">
                <a:pos x="wd2" y="hd2"/>
              </a:cxn>
              <a:cxn ang="5400000">
                <a:pos x="wd2" y="hd2"/>
              </a:cxn>
              <a:cxn ang="10800000">
                <a:pos x="wd2" y="hd2"/>
              </a:cxn>
              <a:cxn ang="16200000">
                <a:pos x="wd2" y="hd2"/>
              </a:cxn>
            </a:cxnLst>
            <a:rect l="0" t="0" r="r" b="b"/>
            <a:pathLst>
              <a:path w="21600" h="21600" extrusionOk="0">
                <a:moveTo>
                  <a:pt x="6546" y="2726"/>
                </a:moveTo>
                <a:lnTo>
                  <a:pt x="1443" y="8956"/>
                </a:lnTo>
                <a:lnTo>
                  <a:pt x="0" y="18583"/>
                </a:lnTo>
                <a:lnTo>
                  <a:pt x="9619" y="21600"/>
                </a:lnTo>
                <a:lnTo>
                  <a:pt x="18462" y="13507"/>
                </a:lnTo>
                <a:lnTo>
                  <a:pt x="21600" y="4474"/>
                </a:lnTo>
                <a:lnTo>
                  <a:pt x="15106" y="0"/>
                </a:lnTo>
                <a:lnTo>
                  <a:pt x="6546" y="27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7" name="Shape 4879">
            <a:extLst>
              <a:ext uri="{FF2B5EF4-FFF2-40B4-BE49-F238E27FC236}">
                <a16:creationId xmlns:a16="http://schemas.microsoft.com/office/drawing/2014/main" id="{A23C06B8-9DCC-4A03-8FE3-CB06216136C1}"/>
              </a:ext>
            </a:extLst>
          </p:cNvPr>
          <p:cNvSpPr/>
          <p:nvPr/>
        </p:nvSpPr>
        <p:spPr>
          <a:xfrm>
            <a:off x="6472386" y="3154590"/>
            <a:ext cx="1057332" cy="1369227"/>
          </a:xfrm>
          <a:custGeom>
            <a:avLst/>
            <a:gdLst/>
            <a:ahLst/>
            <a:cxnLst>
              <a:cxn ang="0">
                <a:pos x="wd2" y="hd2"/>
              </a:cxn>
              <a:cxn ang="5400000">
                <a:pos x="wd2" y="hd2"/>
              </a:cxn>
              <a:cxn ang="10800000">
                <a:pos x="wd2" y="hd2"/>
              </a:cxn>
              <a:cxn ang="16200000">
                <a:pos x="wd2" y="hd2"/>
              </a:cxn>
            </a:cxnLst>
            <a:rect l="0" t="0" r="r" b="b"/>
            <a:pathLst>
              <a:path w="21565" h="21595" extrusionOk="0">
                <a:moveTo>
                  <a:pt x="7900" y="5420"/>
                </a:moveTo>
                <a:lnTo>
                  <a:pt x="8177" y="5625"/>
                </a:lnTo>
                <a:lnTo>
                  <a:pt x="8331" y="5912"/>
                </a:lnTo>
                <a:lnTo>
                  <a:pt x="8470" y="6095"/>
                </a:lnTo>
                <a:lnTo>
                  <a:pt x="8595" y="6221"/>
                </a:lnTo>
                <a:lnTo>
                  <a:pt x="8597" y="6470"/>
                </a:lnTo>
                <a:lnTo>
                  <a:pt x="8547" y="6699"/>
                </a:lnTo>
                <a:lnTo>
                  <a:pt x="8714" y="6818"/>
                </a:lnTo>
                <a:lnTo>
                  <a:pt x="8723" y="7068"/>
                </a:lnTo>
                <a:lnTo>
                  <a:pt x="8907" y="7193"/>
                </a:lnTo>
                <a:lnTo>
                  <a:pt x="9272" y="7080"/>
                </a:lnTo>
                <a:lnTo>
                  <a:pt x="9543" y="6938"/>
                </a:lnTo>
                <a:lnTo>
                  <a:pt x="9884" y="6808"/>
                </a:lnTo>
                <a:lnTo>
                  <a:pt x="9947" y="6573"/>
                </a:lnTo>
                <a:lnTo>
                  <a:pt x="9936" y="6383"/>
                </a:lnTo>
                <a:lnTo>
                  <a:pt x="9776" y="6176"/>
                </a:lnTo>
                <a:lnTo>
                  <a:pt x="9659" y="5910"/>
                </a:lnTo>
                <a:lnTo>
                  <a:pt x="9721" y="5673"/>
                </a:lnTo>
                <a:lnTo>
                  <a:pt x="9938" y="5435"/>
                </a:lnTo>
                <a:lnTo>
                  <a:pt x="10091" y="5226"/>
                </a:lnTo>
                <a:lnTo>
                  <a:pt x="9811" y="5085"/>
                </a:lnTo>
                <a:lnTo>
                  <a:pt x="9764" y="4948"/>
                </a:lnTo>
                <a:lnTo>
                  <a:pt x="9711" y="4710"/>
                </a:lnTo>
                <a:lnTo>
                  <a:pt x="9538" y="4498"/>
                </a:lnTo>
                <a:cubicBezTo>
                  <a:pt x="9434" y="4467"/>
                  <a:pt x="9355" y="4401"/>
                  <a:pt x="9323" y="4319"/>
                </a:cubicBezTo>
                <a:cubicBezTo>
                  <a:pt x="9209" y="4026"/>
                  <a:pt x="9612" y="3774"/>
                  <a:pt x="9959" y="3920"/>
                </a:cubicBezTo>
                <a:lnTo>
                  <a:pt x="10275" y="3687"/>
                </a:lnTo>
                <a:lnTo>
                  <a:pt x="10385" y="3401"/>
                </a:lnTo>
                <a:lnTo>
                  <a:pt x="10401" y="3236"/>
                </a:lnTo>
                <a:lnTo>
                  <a:pt x="10726" y="3062"/>
                </a:lnTo>
                <a:lnTo>
                  <a:pt x="10765" y="2878"/>
                </a:lnTo>
                <a:cubicBezTo>
                  <a:pt x="10666" y="2881"/>
                  <a:pt x="10575" y="2836"/>
                  <a:pt x="10535" y="2766"/>
                </a:cubicBezTo>
                <a:cubicBezTo>
                  <a:pt x="10453" y="2622"/>
                  <a:pt x="10595" y="2462"/>
                  <a:pt x="10798" y="2469"/>
                </a:cubicBezTo>
                <a:lnTo>
                  <a:pt x="10687" y="2283"/>
                </a:lnTo>
                <a:lnTo>
                  <a:pt x="10619" y="2169"/>
                </a:lnTo>
                <a:lnTo>
                  <a:pt x="10942" y="2099"/>
                </a:lnTo>
                <a:lnTo>
                  <a:pt x="11437" y="2028"/>
                </a:lnTo>
                <a:lnTo>
                  <a:pt x="11898" y="1877"/>
                </a:lnTo>
                <a:lnTo>
                  <a:pt x="12603" y="1551"/>
                </a:lnTo>
                <a:lnTo>
                  <a:pt x="12842" y="1281"/>
                </a:lnTo>
                <a:lnTo>
                  <a:pt x="13310" y="998"/>
                </a:lnTo>
                <a:lnTo>
                  <a:pt x="13655" y="830"/>
                </a:lnTo>
                <a:lnTo>
                  <a:pt x="13886" y="535"/>
                </a:lnTo>
                <a:lnTo>
                  <a:pt x="14247" y="289"/>
                </a:lnTo>
                <a:cubicBezTo>
                  <a:pt x="14291" y="212"/>
                  <a:pt x="14361" y="145"/>
                  <a:pt x="14448" y="96"/>
                </a:cubicBezTo>
                <a:cubicBezTo>
                  <a:pt x="14566" y="28"/>
                  <a:pt x="14710" y="-5"/>
                  <a:pt x="14857" y="1"/>
                </a:cubicBezTo>
                <a:lnTo>
                  <a:pt x="14958" y="261"/>
                </a:lnTo>
                <a:lnTo>
                  <a:pt x="15262" y="374"/>
                </a:lnTo>
                <a:lnTo>
                  <a:pt x="15507" y="356"/>
                </a:lnTo>
                <a:lnTo>
                  <a:pt x="15923" y="387"/>
                </a:lnTo>
                <a:cubicBezTo>
                  <a:pt x="15996" y="457"/>
                  <a:pt x="16061" y="533"/>
                  <a:pt x="16116" y="613"/>
                </a:cubicBezTo>
                <a:cubicBezTo>
                  <a:pt x="16187" y="717"/>
                  <a:pt x="16242" y="828"/>
                  <a:pt x="16263" y="944"/>
                </a:cubicBezTo>
                <a:cubicBezTo>
                  <a:pt x="16285" y="1066"/>
                  <a:pt x="16271" y="1189"/>
                  <a:pt x="16221" y="1306"/>
                </a:cubicBezTo>
                <a:lnTo>
                  <a:pt x="16121" y="1597"/>
                </a:lnTo>
                <a:lnTo>
                  <a:pt x="15988" y="1954"/>
                </a:lnTo>
                <a:cubicBezTo>
                  <a:pt x="15937" y="2053"/>
                  <a:pt x="15872" y="2147"/>
                  <a:pt x="15795" y="2235"/>
                </a:cubicBezTo>
                <a:cubicBezTo>
                  <a:pt x="15705" y="2337"/>
                  <a:pt x="15599" y="2431"/>
                  <a:pt x="15479" y="2513"/>
                </a:cubicBezTo>
                <a:lnTo>
                  <a:pt x="15272" y="2738"/>
                </a:lnTo>
                <a:cubicBezTo>
                  <a:pt x="15138" y="2771"/>
                  <a:pt x="15010" y="2820"/>
                  <a:pt x="14893" y="2881"/>
                </a:cubicBezTo>
                <a:cubicBezTo>
                  <a:pt x="14799" y="2931"/>
                  <a:pt x="14712" y="2989"/>
                  <a:pt x="14635" y="3054"/>
                </a:cubicBezTo>
                <a:lnTo>
                  <a:pt x="14593" y="3354"/>
                </a:lnTo>
                <a:lnTo>
                  <a:pt x="14707" y="3589"/>
                </a:lnTo>
                <a:cubicBezTo>
                  <a:pt x="14759" y="3662"/>
                  <a:pt x="14795" y="3741"/>
                  <a:pt x="14814" y="3823"/>
                </a:cubicBezTo>
                <a:cubicBezTo>
                  <a:pt x="14858" y="4011"/>
                  <a:pt x="14812" y="4206"/>
                  <a:pt x="14686" y="4371"/>
                </a:cubicBezTo>
                <a:cubicBezTo>
                  <a:pt x="14676" y="4470"/>
                  <a:pt x="14638" y="4567"/>
                  <a:pt x="14575" y="4654"/>
                </a:cubicBezTo>
                <a:cubicBezTo>
                  <a:pt x="14487" y="4775"/>
                  <a:pt x="14353" y="4872"/>
                  <a:pt x="14245" y="4983"/>
                </a:cubicBezTo>
                <a:cubicBezTo>
                  <a:pt x="14104" y="5127"/>
                  <a:pt x="14008" y="5294"/>
                  <a:pt x="13962" y="5472"/>
                </a:cubicBezTo>
                <a:lnTo>
                  <a:pt x="13850" y="5764"/>
                </a:lnTo>
                <a:lnTo>
                  <a:pt x="13698" y="5974"/>
                </a:lnTo>
                <a:lnTo>
                  <a:pt x="13447" y="6260"/>
                </a:lnTo>
                <a:lnTo>
                  <a:pt x="13349" y="6566"/>
                </a:lnTo>
                <a:cubicBezTo>
                  <a:pt x="13266" y="6643"/>
                  <a:pt x="13195" y="6726"/>
                  <a:pt x="13135" y="6815"/>
                </a:cubicBezTo>
                <a:cubicBezTo>
                  <a:pt x="13036" y="6963"/>
                  <a:pt x="12972" y="7123"/>
                  <a:pt x="12947" y="7288"/>
                </a:cubicBezTo>
                <a:cubicBezTo>
                  <a:pt x="12973" y="7372"/>
                  <a:pt x="13005" y="7455"/>
                  <a:pt x="13043" y="7537"/>
                </a:cubicBezTo>
                <a:cubicBezTo>
                  <a:pt x="13087" y="7631"/>
                  <a:pt x="13138" y="7723"/>
                  <a:pt x="13196" y="7813"/>
                </a:cubicBezTo>
                <a:lnTo>
                  <a:pt x="13327" y="8050"/>
                </a:lnTo>
                <a:lnTo>
                  <a:pt x="13363" y="8208"/>
                </a:lnTo>
                <a:cubicBezTo>
                  <a:pt x="13309" y="8266"/>
                  <a:pt x="13242" y="8317"/>
                  <a:pt x="13166" y="8358"/>
                </a:cubicBezTo>
                <a:cubicBezTo>
                  <a:pt x="13050" y="8420"/>
                  <a:pt x="12914" y="8459"/>
                  <a:pt x="12773" y="8470"/>
                </a:cubicBezTo>
                <a:lnTo>
                  <a:pt x="12461" y="8716"/>
                </a:lnTo>
                <a:cubicBezTo>
                  <a:pt x="12467" y="8878"/>
                  <a:pt x="12429" y="9039"/>
                  <a:pt x="12350" y="9190"/>
                </a:cubicBezTo>
                <a:cubicBezTo>
                  <a:pt x="12294" y="9296"/>
                  <a:pt x="12211" y="9399"/>
                  <a:pt x="12073" y="9438"/>
                </a:cubicBezTo>
                <a:cubicBezTo>
                  <a:pt x="11959" y="9471"/>
                  <a:pt x="11831" y="9452"/>
                  <a:pt x="11741" y="9388"/>
                </a:cubicBezTo>
                <a:lnTo>
                  <a:pt x="11482" y="9501"/>
                </a:lnTo>
                <a:lnTo>
                  <a:pt x="11322" y="9684"/>
                </a:lnTo>
                <a:lnTo>
                  <a:pt x="11126" y="9941"/>
                </a:lnTo>
                <a:cubicBezTo>
                  <a:pt x="11068" y="10045"/>
                  <a:pt x="10974" y="10135"/>
                  <a:pt x="10856" y="10203"/>
                </a:cubicBezTo>
                <a:cubicBezTo>
                  <a:pt x="10747" y="10265"/>
                  <a:pt x="10617" y="10306"/>
                  <a:pt x="10482" y="10295"/>
                </a:cubicBezTo>
                <a:cubicBezTo>
                  <a:pt x="10292" y="10279"/>
                  <a:pt x="10111" y="10160"/>
                  <a:pt x="9931" y="10224"/>
                </a:cubicBezTo>
                <a:cubicBezTo>
                  <a:pt x="9779" y="10279"/>
                  <a:pt x="9734" y="10430"/>
                  <a:pt x="9840" y="10531"/>
                </a:cubicBezTo>
                <a:cubicBezTo>
                  <a:pt x="9770" y="10624"/>
                  <a:pt x="9654" y="10692"/>
                  <a:pt x="9518" y="10718"/>
                </a:cubicBezTo>
                <a:cubicBezTo>
                  <a:pt x="9376" y="10745"/>
                  <a:pt x="9225" y="10724"/>
                  <a:pt x="9105" y="10660"/>
                </a:cubicBezTo>
                <a:cubicBezTo>
                  <a:pt x="8986" y="10690"/>
                  <a:pt x="8857" y="10651"/>
                  <a:pt x="8796" y="10568"/>
                </a:cubicBezTo>
                <a:cubicBezTo>
                  <a:pt x="8727" y="10472"/>
                  <a:pt x="8773" y="10356"/>
                  <a:pt x="8743" y="10251"/>
                </a:cubicBezTo>
                <a:cubicBezTo>
                  <a:pt x="8682" y="10036"/>
                  <a:pt x="8374" y="9925"/>
                  <a:pt x="8103" y="10009"/>
                </a:cubicBezTo>
                <a:cubicBezTo>
                  <a:pt x="8001" y="10041"/>
                  <a:pt x="7916" y="10100"/>
                  <a:pt x="7864" y="10176"/>
                </a:cubicBezTo>
                <a:lnTo>
                  <a:pt x="8008" y="10434"/>
                </a:lnTo>
                <a:lnTo>
                  <a:pt x="8273" y="10678"/>
                </a:lnTo>
                <a:lnTo>
                  <a:pt x="8552" y="10985"/>
                </a:lnTo>
                <a:cubicBezTo>
                  <a:pt x="8571" y="11082"/>
                  <a:pt x="8642" y="11168"/>
                  <a:pt x="8749" y="11221"/>
                </a:cubicBezTo>
                <a:cubicBezTo>
                  <a:pt x="8871" y="11283"/>
                  <a:pt x="9025" y="11294"/>
                  <a:pt x="9160" y="11251"/>
                </a:cubicBezTo>
                <a:lnTo>
                  <a:pt x="9622" y="11457"/>
                </a:lnTo>
                <a:lnTo>
                  <a:pt x="9951" y="11578"/>
                </a:lnTo>
                <a:lnTo>
                  <a:pt x="10284" y="11439"/>
                </a:lnTo>
                <a:cubicBezTo>
                  <a:pt x="10365" y="11369"/>
                  <a:pt x="10457" y="11307"/>
                  <a:pt x="10558" y="11256"/>
                </a:cubicBezTo>
                <a:cubicBezTo>
                  <a:pt x="10693" y="11187"/>
                  <a:pt x="10842" y="11138"/>
                  <a:pt x="10999" y="11110"/>
                </a:cubicBezTo>
                <a:lnTo>
                  <a:pt x="11486" y="11025"/>
                </a:lnTo>
                <a:lnTo>
                  <a:pt x="11961" y="10884"/>
                </a:lnTo>
                <a:cubicBezTo>
                  <a:pt x="12101" y="10830"/>
                  <a:pt x="12228" y="10759"/>
                  <a:pt x="12338" y="10673"/>
                </a:cubicBezTo>
                <a:cubicBezTo>
                  <a:pt x="12437" y="10596"/>
                  <a:pt x="12520" y="10507"/>
                  <a:pt x="12586" y="10411"/>
                </a:cubicBezTo>
                <a:cubicBezTo>
                  <a:pt x="12683" y="10323"/>
                  <a:pt x="12788" y="10239"/>
                  <a:pt x="12900" y="10161"/>
                </a:cubicBezTo>
                <a:cubicBezTo>
                  <a:pt x="13053" y="10054"/>
                  <a:pt x="13219" y="9958"/>
                  <a:pt x="13395" y="9874"/>
                </a:cubicBezTo>
                <a:cubicBezTo>
                  <a:pt x="13559" y="9848"/>
                  <a:pt x="13707" y="9781"/>
                  <a:pt x="13817" y="9683"/>
                </a:cubicBezTo>
                <a:cubicBezTo>
                  <a:pt x="13890" y="9618"/>
                  <a:pt x="13943" y="9541"/>
                  <a:pt x="13973" y="9457"/>
                </a:cubicBezTo>
                <a:lnTo>
                  <a:pt x="13895" y="9143"/>
                </a:lnTo>
                <a:cubicBezTo>
                  <a:pt x="13793" y="9049"/>
                  <a:pt x="13733" y="8931"/>
                  <a:pt x="13724" y="8808"/>
                </a:cubicBezTo>
                <a:cubicBezTo>
                  <a:pt x="13716" y="8699"/>
                  <a:pt x="13752" y="8587"/>
                  <a:pt x="13862" y="8520"/>
                </a:cubicBezTo>
                <a:cubicBezTo>
                  <a:pt x="13955" y="8463"/>
                  <a:pt x="14090" y="8450"/>
                  <a:pt x="14159" y="8373"/>
                </a:cubicBezTo>
                <a:cubicBezTo>
                  <a:pt x="14235" y="8288"/>
                  <a:pt x="14188" y="8170"/>
                  <a:pt x="14251" y="8080"/>
                </a:cubicBezTo>
                <a:cubicBezTo>
                  <a:pt x="14329" y="7968"/>
                  <a:pt x="14522" y="7942"/>
                  <a:pt x="14644" y="8027"/>
                </a:cubicBezTo>
                <a:lnTo>
                  <a:pt x="15068" y="8109"/>
                </a:lnTo>
                <a:cubicBezTo>
                  <a:pt x="15224" y="8113"/>
                  <a:pt x="15380" y="8120"/>
                  <a:pt x="15535" y="8130"/>
                </a:cubicBezTo>
                <a:cubicBezTo>
                  <a:pt x="15655" y="8137"/>
                  <a:pt x="15774" y="8146"/>
                  <a:pt x="15893" y="8157"/>
                </a:cubicBezTo>
                <a:lnTo>
                  <a:pt x="16124" y="8405"/>
                </a:lnTo>
                <a:cubicBezTo>
                  <a:pt x="16092" y="8501"/>
                  <a:pt x="16073" y="8599"/>
                  <a:pt x="16065" y="8697"/>
                </a:cubicBezTo>
                <a:cubicBezTo>
                  <a:pt x="16054" y="8825"/>
                  <a:pt x="16064" y="8953"/>
                  <a:pt x="16099" y="9078"/>
                </a:cubicBezTo>
                <a:cubicBezTo>
                  <a:pt x="16122" y="9161"/>
                  <a:pt x="16156" y="9243"/>
                  <a:pt x="16157" y="9328"/>
                </a:cubicBezTo>
                <a:cubicBezTo>
                  <a:pt x="16158" y="9408"/>
                  <a:pt x="16130" y="9485"/>
                  <a:pt x="16097" y="9560"/>
                </a:cubicBezTo>
                <a:cubicBezTo>
                  <a:pt x="16052" y="9660"/>
                  <a:pt x="15997" y="9757"/>
                  <a:pt x="15926" y="9847"/>
                </a:cubicBezTo>
                <a:cubicBezTo>
                  <a:pt x="15831" y="9968"/>
                  <a:pt x="15708" y="10078"/>
                  <a:pt x="15648" y="10212"/>
                </a:cubicBezTo>
                <a:cubicBezTo>
                  <a:pt x="15604" y="10312"/>
                  <a:pt x="15597" y="10419"/>
                  <a:pt x="15629" y="10521"/>
                </a:cubicBezTo>
                <a:cubicBezTo>
                  <a:pt x="15650" y="10587"/>
                  <a:pt x="15686" y="10650"/>
                  <a:pt x="15734" y="10707"/>
                </a:cubicBezTo>
                <a:cubicBezTo>
                  <a:pt x="15809" y="10796"/>
                  <a:pt x="15913" y="10869"/>
                  <a:pt x="16035" y="10917"/>
                </a:cubicBezTo>
                <a:lnTo>
                  <a:pt x="16301" y="11056"/>
                </a:lnTo>
                <a:lnTo>
                  <a:pt x="16534" y="11197"/>
                </a:lnTo>
                <a:lnTo>
                  <a:pt x="16681" y="11405"/>
                </a:lnTo>
                <a:lnTo>
                  <a:pt x="16855" y="11639"/>
                </a:lnTo>
                <a:cubicBezTo>
                  <a:pt x="16874" y="11731"/>
                  <a:pt x="16949" y="11810"/>
                  <a:pt x="17056" y="11852"/>
                </a:cubicBezTo>
                <a:cubicBezTo>
                  <a:pt x="17184" y="11902"/>
                  <a:pt x="17342" y="11886"/>
                  <a:pt x="17407" y="11793"/>
                </a:cubicBezTo>
                <a:cubicBezTo>
                  <a:pt x="17512" y="11642"/>
                  <a:pt x="17281" y="11515"/>
                  <a:pt x="17093" y="11398"/>
                </a:cubicBezTo>
                <a:cubicBezTo>
                  <a:pt x="16910" y="11283"/>
                  <a:pt x="16798" y="11114"/>
                  <a:pt x="16783" y="10932"/>
                </a:cubicBezTo>
                <a:lnTo>
                  <a:pt x="16698" y="10817"/>
                </a:lnTo>
                <a:lnTo>
                  <a:pt x="16539" y="10755"/>
                </a:lnTo>
                <a:lnTo>
                  <a:pt x="16319" y="10677"/>
                </a:lnTo>
                <a:lnTo>
                  <a:pt x="16122" y="10552"/>
                </a:lnTo>
                <a:lnTo>
                  <a:pt x="16138" y="10347"/>
                </a:lnTo>
                <a:cubicBezTo>
                  <a:pt x="16218" y="10297"/>
                  <a:pt x="16268" y="10225"/>
                  <a:pt x="16280" y="10146"/>
                </a:cubicBezTo>
                <a:cubicBezTo>
                  <a:pt x="16291" y="10068"/>
                  <a:pt x="16263" y="9989"/>
                  <a:pt x="16200" y="9926"/>
                </a:cubicBezTo>
                <a:lnTo>
                  <a:pt x="16402" y="9786"/>
                </a:lnTo>
                <a:cubicBezTo>
                  <a:pt x="16490" y="9772"/>
                  <a:pt x="16572" y="9739"/>
                  <a:pt x="16639" y="9692"/>
                </a:cubicBezTo>
                <a:cubicBezTo>
                  <a:pt x="16773" y="9598"/>
                  <a:pt x="16836" y="9459"/>
                  <a:pt x="16806" y="9321"/>
                </a:cubicBezTo>
                <a:cubicBezTo>
                  <a:pt x="16842" y="9241"/>
                  <a:pt x="16863" y="9159"/>
                  <a:pt x="16871" y="9075"/>
                </a:cubicBezTo>
                <a:cubicBezTo>
                  <a:pt x="16880" y="8977"/>
                  <a:pt x="16869" y="8879"/>
                  <a:pt x="16840" y="8783"/>
                </a:cubicBezTo>
                <a:cubicBezTo>
                  <a:pt x="16908" y="8702"/>
                  <a:pt x="16910" y="8598"/>
                  <a:pt x="16846" y="8515"/>
                </a:cubicBezTo>
                <a:cubicBezTo>
                  <a:pt x="16775" y="8424"/>
                  <a:pt x="16641" y="8381"/>
                  <a:pt x="16536" y="8314"/>
                </a:cubicBezTo>
                <a:cubicBezTo>
                  <a:pt x="16459" y="8264"/>
                  <a:pt x="16397" y="8202"/>
                  <a:pt x="16344" y="8137"/>
                </a:cubicBezTo>
                <a:cubicBezTo>
                  <a:pt x="16283" y="8060"/>
                  <a:pt x="16233" y="7978"/>
                  <a:pt x="16195" y="7893"/>
                </a:cubicBezTo>
                <a:lnTo>
                  <a:pt x="15903" y="7807"/>
                </a:lnTo>
                <a:cubicBezTo>
                  <a:pt x="15813" y="7769"/>
                  <a:pt x="15730" y="7721"/>
                  <a:pt x="15659" y="7664"/>
                </a:cubicBezTo>
                <a:cubicBezTo>
                  <a:pt x="15558" y="7583"/>
                  <a:pt x="15477" y="7483"/>
                  <a:pt x="15344" y="7436"/>
                </a:cubicBezTo>
                <a:cubicBezTo>
                  <a:pt x="15218" y="7392"/>
                  <a:pt x="15071" y="7404"/>
                  <a:pt x="14960" y="7467"/>
                </a:cubicBezTo>
                <a:lnTo>
                  <a:pt x="14650" y="7384"/>
                </a:lnTo>
                <a:lnTo>
                  <a:pt x="14452" y="7249"/>
                </a:lnTo>
                <a:cubicBezTo>
                  <a:pt x="14360" y="7213"/>
                  <a:pt x="14255" y="7201"/>
                  <a:pt x="14153" y="7215"/>
                </a:cubicBezTo>
                <a:cubicBezTo>
                  <a:pt x="14099" y="7223"/>
                  <a:pt x="14042" y="7237"/>
                  <a:pt x="13994" y="7216"/>
                </a:cubicBezTo>
                <a:cubicBezTo>
                  <a:pt x="13811" y="7132"/>
                  <a:pt x="14085" y="7000"/>
                  <a:pt x="14299" y="6883"/>
                </a:cubicBezTo>
                <a:cubicBezTo>
                  <a:pt x="14419" y="6817"/>
                  <a:pt x="14458" y="6693"/>
                  <a:pt x="14390" y="6592"/>
                </a:cubicBezTo>
                <a:lnTo>
                  <a:pt x="14440" y="6164"/>
                </a:lnTo>
                <a:lnTo>
                  <a:pt x="14522" y="5982"/>
                </a:lnTo>
                <a:lnTo>
                  <a:pt x="14771" y="5722"/>
                </a:lnTo>
                <a:lnTo>
                  <a:pt x="14965" y="5404"/>
                </a:lnTo>
                <a:lnTo>
                  <a:pt x="15385" y="5212"/>
                </a:lnTo>
                <a:cubicBezTo>
                  <a:pt x="15494" y="5140"/>
                  <a:pt x="15584" y="5053"/>
                  <a:pt x="15649" y="4954"/>
                </a:cubicBezTo>
                <a:cubicBezTo>
                  <a:pt x="15730" y="4832"/>
                  <a:pt x="15770" y="4695"/>
                  <a:pt x="15767" y="4558"/>
                </a:cubicBezTo>
                <a:cubicBezTo>
                  <a:pt x="15726" y="4465"/>
                  <a:pt x="15685" y="4372"/>
                  <a:pt x="15644" y="4279"/>
                </a:cubicBezTo>
                <a:cubicBezTo>
                  <a:pt x="15592" y="4163"/>
                  <a:pt x="15540" y="4040"/>
                  <a:pt x="15587" y="3921"/>
                </a:cubicBezTo>
                <a:cubicBezTo>
                  <a:pt x="15616" y="3847"/>
                  <a:pt x="15682" y="3785"/>
                  <a:pt x="15707" y="3710"/>
                </a:cubicBezTo>
                <a:cubicBezTo>
                  <a:pt x="15749" y="3586"/>
                  <a:pt x="15675" y="3456"/>
                  <a:pt x="15528" y="3395"/>
                </a:cubicBezTo>
                <a:cubicBezTo>
                  <a:pt x="15490" y="3332"/>
                  <a:pt x="15501" y="3259"/>
                  <a:pt x="15555" y="3203"/>
                </a:cubicBezTo>
                <a:cubicBezTo>
                  <a:pt x="15617" y="3140"/>
                  <a:pt x="15723" y="3117"/>
                  <a:pt x="15807" y="3070"/>
                </a:cubicBezTo>
                <a:cubicBezTo>
                  <a:pt x="15907" y="3015"/>
                  <a:pt x="15970" y="2929"/>
                  <a:pt x="16057" y="2861"/>
                </a:cubicBezTo>
                <a:cubicBezTo>
                  <a:pt x="16228" y="2728"/>
                  <a:pt x="16470" y="2676"/>
                  <a:pt x="16711" y="2651"/>
                </a:cubicBezTo>
                <a:cubicBezTo>
                  <a:pt x="16868" y="2635"/>
                  <a:pt x="17030" y="2628"/>
                  <a:pt x="17169" y="2570"/>
                </a:cubicBezTo>
                <a:cubicBezTo>
                  <a:pt x="17305" y="2513"/>
                  <a:pt x="17399" y="2415"/>
                  <a:pt x="17492" y="2320"/>
                </a:cubicBezTo>
                <a:cubicBezTo>
                  <a:pt x="17582" y="2227"/>
                  <a:pt x="17673" y="2136"/>
                  <a:pt x="17758" y="2041"/>
                </a:cubicBezTo>
                <a:cubicBezTo>
                  <a:pt x="17851" y="1935"/>
                  <a:pt x="17937" y="1822"/>
                  <a:pt x="17941" y="1694"/>
                </a:cubicBezTo>
                <a:cubicBezTo>
                  <a:pt x="17946" y="1578"/>
                  <a:pt x="17885" y="1453"/>
                  <a:pt x="17975" y="1358"/>
                </a:cubicBezTo>
                <a:cubicBezTo>
                  <a:pt x="18039" y="1290"/>
                  <a:pt x="18158" y="1268"/>
                  <a:pt x="18252" y="1310"/>
                </a:cubicBezTo>
                <a:cubicBezTo>
                  <a:pt x="18355" y="1357"/>
                  <a:pt x="18385" y="1462"/>
                  <a:pt x="18316" y="1538"/>
                </a:cubicBezTo>
                <a:cubicBezTo>
                  <a:pt x="18314" y="1618"/>
                  <a:pt x="18298" y="1696"/>
                  <a:pt x="18269" y="1772"/>
                </a:cubicBezTo>
                <a:cubicBezTo>
                  <a:pt x="18233" y="1865"/>
                  <a:pt x="18177" y="1954"/>
                  <a:pt x="18164" y="2051"/>
                </a:cubicBezTo>
                <a:cubicBezTo>
                  <a:pt x="18154" y="2118"/>
                  <a:pt x="18166" y="2186"/>
                  <a:pt x="18198" y="2248"/>
                </a:cubicBezTo>
                <a:cubicBezTo>
                  <a:pt x="18268" y="2306"/>
                  <a:pt x="18280" y="2392"/>
                  <a:pt x="18228" y="2459"/>
                </a:cubicBezTo>
                <a:cubicBezTo>
                  <a:pt x="18149" y="2562"/>
                  <a:pt x="17975" y="2570"/>
                  <a:pt x="17838" y="2620"/>
                </a:cubicBezTo>
                <a:cubicBezTo>
                  <a:pt x="17725" y="2661"/>
                  <a:pt x="17637" y="2732"/>
                  <a:pt x="17589" y="2821"/>
                </a:cubicBezTo>
                <a:lnTo>
                  <a:pt x="17526" y="3002"/>
                </a:lnTo>
                <a:lnTo>
                  <a:pt x="17467" y="3230"/>
                </a:lnTo>
                <a:lnTo>
                  <a:pt x="17525" y="3443"/>
                </a:lnTo>
                <a:cubicBezTo>
                  <a:pt x="17476" y="3494"/>
                  <a:pt x="17434" y="3549"/>
                  <a:pt x="17398" y="3606"/>
                </a:cubicBezTo>
                <a:cubicBezTo>
                  <a:pt x="17350" y="3684"/>
                  <a:pt x="17316" y="3766"/>
                  <a:pt x="17295" y="3850"/>
                </a:cubicBezTo>
                <a:lnTo>
                  <a:pt x="17405" y="4058"/>
                </a:lnTo>
                <a:lnTo>
                  <a:pt x="17566" y="4254"/>
                </a:lnTo>
                <a:lnTo>
                  <a:pt x="17820" y="4524"/>
                </a:lnTo>
                <a:lnTo>
                  <a:pt x="18041" y="4663"/>
                </a:lnTo>
                <a:lnTo>
                  <a:pt x="18360" y="4617"/>
                </a:lnTo>
                <a:lnTo>
                  <a:pt x="18561" y="4870"/>
                </a:lnTo>
                <a:lnTo>
                  <a:pt x="18834" y="5089"/>
                </a:lnTo>
                <a:lnTo>
                  <a:pt x="19132" y="5247"/>
                </a:lnTo>
                <a:lnTo>
                  <a:pt x="19398" y="5359"/>
                </a:lnTo>
                <a:lnTo>
                  <a:pt x="19536" y="5206"/>
                </a:lnTo>
                <a:lnTo>
                  <a:pt x="19365" y="5120"/>
                </a:lnTo>
                <a:lnTo>
                  <a:pt x="19165" y="5003"/>
                </a:lnTo>
                <a:lnTo>
                  <a:pt x="19155" y="4815"/>
                </a:lnTo>
                <a:lnTo>
                  <a:pt x="19018" y="4630"/>
                </a:lnTo>
                <a:lnTo>
                  <a:pt x="18597" y="4419"/>
                </a:lnTo>
                <a:cubicBezTo>
                  <a:pt x="18519" y="4360"/>
                  <a:pt x="18443" y="4301"/>
                  <a:pt x="18368" y="4240"/>
                </a:cubicBezTo>
                <a:cubicBezTo>
                  <a:pt x="18290" y="4177"/>
                  <a:pt x="18213" y="4112"/>
                  <a:pt x="18164" y="4034"/>
                </a:cubicBezTo>
                <a:cubicBezTo>
                  <a:pt x="18108" y="3945"/>
                  <a:pt x="18091" y="3844"/>
                  <a:pt x="18117" y="3747"/>
                </a:cubicBezTo>
                <a:lnTo>
                  <a:pt x="18110" y="3525"/>
                </a:lnTo>
                <a:lnTo>
                  <a:pt x="18110" y="3335"/>
                </a:lnTo>
                <a:lnTo>
                  <a:pt x="18076" y="3106"/>
                </a:lnTo>
                <a:cubicBezTo>
                  <a:pt x="18185" y="3043"/>
                  <a:pt x="18315" y="3006"/>
                  <a:pt x="18451" y="2998"/>
                </a:cubicBezTo>
                <a:cubicBezTo>
                  <a:pt x="18532" y="2993"/>
                  <a:pt x="18614" y="2999"/>
                  <a:pt x="18692" y="3016"/>
                </a:cubicBezTo>
                <a:cubicBezTo>
                  <a:pt x="18759" y="2973"/>
                  <a:pt x="18856" y="2975"/>
                  <a:pt x="18919" y="3021"/>
                </a:cubicBezTo>
                <a:cubicBezTo>
                  <a:pt x="19040" y="3110"/>
                  <a:pt x="18944" y="3253"/>
                  <a:pt x="18973" y="3373"/>
                </a:cubicBezTo>
                <a:cubicBezTo>
                  <a:pt x="18998" y="3474"/>
                  <a:pt x="19107" y="3550"/>
                  <a:pt x="19239" y="3558"/>
                </a:cubicBezTo>
                <a:lnTo>
                  <a:pt x="19481" y="3528"/>
                </a:lnTo>
                <a:cubicBezTo>
                  <a:pt x="19540" y="3505"/>
                  <a:pt x="19585" y="3466"/>
                  <a:pt x="19607" y="3418"/>
                </a:cubicBezTo>
                <a:cubicBezTo>
                  <a:pt x="19648" y="3328"/>
                  <a:pt x="19603" y="3227"/>
                  <a:pt x="19499" y="3176"/>
                </a:cubicBezTo>
                <a:cubicBezTo>
                  <a:pt x="19462" y="3115"/>
                  <a:pt x="19439" y="3049"/>
                  <a:pt x="19429" y="2981"/>
                </a:cubicBezTo>
                <a:cubicBezTo>
                  <a:pt x="19420" y="2914"/>
                  <a:pt x="19424" y="2846"/>
                  <a:pt x="19443" y="2780"/>
                </a:cubicBezTo>
                <a:cubicBezTo>
                  <a:pt x="19503" y="2744"/>
                  <a:pt x="19575" y="2723"/>
                  <a:pt x="19650" y="2720"/>
                </a:cubicBezTo>
                <a:cubicBezTo>
                  <a:pt x="19763" y="2714"/>
                  <a:pt x="19873" y="2747"/>
                  <a:pt x="19959" y="2805"/>
                </a:cubicBezTo>
                <a:cubicBezTo>
                  <a:pt x="20072" y="2882"/>
                  <a:pt x="20135" y="2993"/>
                  <a:pt x="20130" y="3109"/>
                </a:cubicBezTo>
                <a:lnTo>
                  <a:pt x="20462" y="3178"/>
                </a:lnTo>
                <a:lnTo>
                  <a:pt x="20778" y="3190"/>
                </a:lnTo>
                <a:lnTo>
                  <a:pt x="20818" y="3476"/>
                </a:lnTo>
                <a:cubicBezTo>
                  <a:pt x="20833" y="3555"/>
                  <a:pt x="20826" y="3635"/>
                  <a:pt x="20797" y="3712"/>
                </a:cubicBezTo>
                <a:cubicBezTo>
                  <a:pt x="20763" y="3800"/>
                  <a:pt x="20703" y="3880"/>
                  <a:pt x="20619" y="3945"/>
                </a:cubicBezTo>
                <a:cubicBezTo>
                  <a:pt x="20546" y="4007"/>
                  <a:pt x="20456" y="4056"/>
                  <a:pt x="20355" y="4087"/>
                </a:cubicBezTo>
                <a:cubicBezTo>
                  <a:pt x="20201" y="4134"/>
                  <a:pt x="20015" y="4149"/>
                  <a:pt x="19937" y="4263"/>
                </a:cubicBezTo>
                <a:cubicBezTo>
                  <a:pt x="19887" y="4335"/>
                  <a:pt x="19903" y="4421"/>
                  <a:pt x="19951" y="4494"/>
                </a:cubicBezTo>
                <a:cubicBezTo>
                  <a:pt x="19991" y="4557"/>
                  <a:pt x="20053" y="4611"/>
                  <a:pt x="20129" y="4650"/>
                </a:cubicBezTo>
                <a:lnTo>
                  <a:pt x="20280" y="4919"/>
                </a:lnTo>
                <a:lnTo>
                  <a:pt x="20413" y="5197"/>
                </a:lnTo>
                <a:cubicBezTo>
                  <a:pt x="20433" y="5279"/>
                  <a:pt x="20446" y="5361"/>
                  <a:pt x="20451" y="5444"/>
                </a:cubicBezTo>
                <a:cubicBezTo>
                  <a:pt x="20460" y="5568"/>
                  <a:pt x="20452" y="5692"/>
                  <a:pt x="20430" y="5814"/>
                </a:cubicBezTo>
                <a:lnTo>
                  <a:pt x="20515" y="6110"/>
                </a:lnTo>
                <a:cubicBezTo>
                  <a:pt x="20550" y="6174"/>
                  <a:pt x="20533" y="6247"/>
                  <a:pt x="20471" y="6297"/>
                </a:cubicBezTo>
                <a:cubicBezTo>
                  <a:pt x="20393" y="6359"/>
                  <a:pt x="20268" y="6368"/>
                  <a:pt x="20177" y="6319"/>
                </a:cubicBezTo>
                <a:lnTo>
                  <a:pt x="19877" y="6328"/>
                </a:lnTo>
                <a:lnTo>
                  <a:pt x="19636" y="6374"/>
                </a:lnTo>
                <a:lnTo>
                  <a:pt x="19502" y="6522"/>
                </a:lnTo>
                <a:lnTo>
                  <a:pt x="19402" y="6673"/>
                </a:lnTo>
                <a:cubicBezTo>
                  <a:pt x="19350" y="6732"/>
                  <a:pt x="19280" y="6779"/>
                  <a:pt x="19198" y="6811"/>
                </a:cubicBezTo>
                <a:cubicBezTo>
                  <a:pt x="19092" y="6851"/>
                  <a:pt x="18974" y="6863"/>
                  <a:pt x="18861" y="6884"/>
                </a:cubicBezTo>
                <a:cubicBezTo>
                  <a:pt x="18763" y="6901"/>
                  <a:pt x="18667" y="6927"/>
                  <a:pt x="18587" y="6974"/>
                </a:cubicBezTo>
                <a:cubicBezTo>
                  <a:pt x="18452" y="7054"/>
                  <a:pt x="18384" y="7186"/>
                  <a:pt x="18411" y="7316"/>
                </a:cubicBezTo>
                <a:cubicBezTo>
                  <a:pt x="18440" y="7416"/>
                  <a:pt x="18490" y="7513"/>
                  <a:pt x="18558" y="7601"/>
                </a:cubicBezTo>
                <a:cubicBezTo>
                  <a:pt x="18607" y="7664"/>
                  <a:pt x="18666" y="7723"/>
                  <a:pt x="18733" y="7776"/>
                </a:cubicBezTo>
                <a:lnTo>
                  <a:pt x="18839" y="8020"/>
                </a:lnTo>
                <a:lnTo>
                  <a:pt x="18954" y="8287"/>
                </a:lnTo>
                <a:cubicBezTo>
                  <a:pt x="18983" y="8364"/>
                  <a:pt x="19044" y="8432"/>
                  <a:pt x="19127" y="8480"/>
                </a:cubicBezTo>
                <a:cubicBezTo>
                  <a:pt x="19197" y="8521"/>
                  <a:pt x="19282" y="8546"/>
                  <a:pt x="19370" y="8551"/>
                </a:cubicBezTo>
                <a:lnTo>
                  <a:pt x="19601" y="8520"/>
                </a:lnTo>
                <a:lnTo>
                  <a:pt x="19918" y="8429"/>
                </a:lnTo>
                <a:lnTo>
                  <a:pt x="20232" y="8436"/>
                </a:lnTo>
                <a:lnTo>
                  <a:pt x="20381" y="8574"/>
                </a:lnTo>
                <a:lnTo>
                  <a:pt x="20510" y="8802"/>
                </a:lnTo>
                <a:cubicBezTo>
                  <a:pt x="20595" y="8852"/>
                  <a:pt x="20661" y="8919"/>
                  <a:pt x="20699" y="8997"/>
                </a:cubicBezTo>
                <a:cubicBezTo>
                  <a:pt x="20746" y="9092"/>
                  <a:pt x="20749" y="9196"/>
                  <a:pt x="20736" y="9298"/>
                </a:cubicBezTo>
                <a:cubicBezTo>
                  <a:pt x="20723" y="9396"/>
                  <a:pt x="20696" y="9492"/>
                  <a:pt x="20654" y="9585"/>
                </a:cubicBezTo>
                <a:cubicBezTo>
                  <a:pt x="20703" y="9663"/>
                  <a:pt x="20744" y="9744"/>
                  <a:pt x="20777" y="9827"/>
                </a:cubicBezTo>
                <a:cubicBezTo>
                  <a:pt x="20805" y="9897"/>
                  <a:pt x="20828" y="9968"/>
                  <a:pt x="20817" y="10041"/>
                </a:cubicBezTo>
                <a:cubicBezTo>
                  <a:pt x="20805" y="10121"/>
                  <a:pt x="20754" y="10193"/>
                  <a:pt x="20700" y="10262"/>
                </a:cubicBezTo>
                <a:cubicBezTo>
                  <a:pt x="20636" y="10345"/>
                  <a:pt x="20567" y="10426"/>
                  <a:pt x="20494" y="10504"/>
                </a:cubicBezTo>
                <a:cubicBezTo>
                  <a:pt x="20402" y="10474"/>
                  <a:pt x="20295" y="10486"/>
                  <a:pt x="20218" y="10535"/>
                </a:cubicBezTo>
                <a:cubicBezTo>
                  <a:pt x="20127" y="10593"/>
                  <a:pt x="20099" y="10686"/>
                  <a:pt x="20067" y="10773"/>
                </a:cubicBezTo>
                <a:cubicBezTo>
                  <a:pt x="20028" y="10882"/>
                  <a:pt x="19960" y="10993"/>
                  <a:pt x="19821" y="11009"/>
                </a:cubicBezTo>
                <a:cubicBezTo>
                  <a:pt x="19700" y="11023"/>
                  <a:pt x="19590" y="10952"/>
                  <a:pt x="19585" y="10858"/>
                </a:cubicBezTo>
                <a:cubicBezTo>
                  <a:pt x="19525" y="10823"/>
                  <a:pt x="19444" y="10820"/>
                  <a:pt x="19380" y="10850"/>
                </a:cubicBezTo>
                <a:cubicBezTo>
                  <a:pt x="19251" y="10910"/>
                  <a:pt x="19246" y="11054"/>
                  <a:pt x="19371" y="11119"/>
                </a:cubicBezTo>
                <a:cubicBezTo>
                  <a:pt x="19410" y="11207"/>
                  <a:pt x="19454" y="11294"/>
                  <a:pt x="19504" y="11378"/>
                </a:cubicBezTo>
                <a:cubicBezTo>
                  <a:pt x="19546" y="11450"/>
                  <a:pt x="19591" y="11519"/>
                  <a:pt x="19641" y="11587"/>
                </a:cubicBezTo>
                <a:cubicBezTo>
                  <a:pt x="19666" y="11636"/>
                  <a:pt x="19671" y="11689"/>
                  <a:pt x="19656" y="11739"/>
                </a:cubicBezTo>
                <a:cubicBezTo>
                  <a:pt x="19632" y="11821"/>
                  <a:pt x="19560" y="11886"/>
                  <a:pt x="19495" y="11952"/>
                </a:cubicBezTo>
                <a:cubicBezTo>
                  <a:pt x="19416" y="12032"/>
                  <a:pt x="19343" y="12121"/>
                  <a:pt x="19346" y="12221"/>
                </a:cubicBezTo>
                <a:cubicBezTo>
                  <a:pt x="19348" y="12320"/>
                  <a:pt x="19423" y="12404"/>
                  <a:pt x="19507" y="12478"/>
                </a:cubicBezTo>
                <a:cubicBezTo>
                  <a:pt x="19578" y="12540"/>
                  <a:pt x="19656" y="12596"/>
                  <a:pt x="19723" y="12660"/>
                </a:cubicBezTo>
                <a:cubicBezTo>
                  <a:pt x="19854" y="12784"/>
                  <a:pt x="19943" y="12932"/>
                  <a:pt x="19979" y="13090"/>
                </a:cubicBezTo>
                <a:cubicBezTo>
                  <a:pt x="19933" y="13181"/>
                  <a:pt x="19869" y="13267"/>
                  <a:pt x="19791" y="13345"/>
                </a:cubicBezTo>
                <a:cubicBezTo>
                  <a:pt x="19708" y="13427"/>
                  <a:pt x="19607" y="13501"/>
                  <a:pt x="19567" y="13601"/>
                </a:cubicBezTo>
                <a:cubicBezTo>
                  <a:pt x="19533" y="13687"/>
                  <a:pt x="19549" y="13780"/>
                  <a:pt x="19611" y="13857"/>
                </a:cubicBezTo>
                <a:cubicBezTo>
                  <a:pt x="19704" y="13917"/>
                  <a:pt x="19755" y="14009"/>
                  <a:pt x="19747" y="14103"/>
                </a:cubicBezTo>
                <a:cubicBezTo>
                  <a:pt x="19742" y="14172"/>
                  <a:pt x="19705" y="14237"/>
                  <a:pt x="19643" y="14287"/>
                </a:cubicBezTo>
                <a:cubicBezTo>
                  <a:pt x="19605" y="14339"/>
                  <a:pt x="19576" y="14396"/>
                  <a:pt x="19559" y="14455"/>
                </a:cubicBezTo>
                <a:cubicBezTo>
                  <a:pt x="19535" y="14534"/>
                  <a:pt x="19531" y="14615"/>
                  <a:pt x="19547" y="14695"/>
                </a:cubicBezTo>
                <a:lnTo>
                  <a:pt x="19647" y="14889"/>
                </a:lnTo>
                <a:lnTo>
                  <a:pt x="19827" y="15042"/>
                </a:lnTo>
                <a:cubicBezTo>
                  <a:pt x="19897" y="15058"/>
                  <a:pt x="19963" y="15085"/>
                  <a:pt x="20021" y="15120"/>
                </a:cubicBezTo>
                <a:cubicBezTo>
                  <a:pt x="20097" y="15167"/>
                  <a:pt x="20157" y="15228"/>
                  <a:pt x="20207" y="15292"/>
                </a:cubicBezTo>
                <a:cubicBezTo>
                  <a:pt x="20259" y="15359"/>
                  <a:pt x="20303" y="15429"/>
                  <a:pt x="20337" y="15501"/>
                </a:cubicBezTo>
                <a:cubicBezTo>
                  <a:pt x="20374" y="15595"/>
                  <a:pt x="20388" y="15693"/>
                  <a:pt x="20379" y="15791"/>
                </a:cubicBezTo>
                <a:cubicBezTo>
                  <a:pt x="20370" y="15880"/>
                  <a:pt x="20342" y="15966"/>
                  <a:pt x="20297" y="16048"/>
                </a:cubicBezTo>
                <a:cubicBezTo>
                  <a:pt x="20244" y="16145"/>
                  <a:pt x="20166" y="16234"/>
                  <a:pt x="20115" y="16332"/>
                </a:cubicBezTo>
                <a:cubicBezTo>
                  <a:pt x="20069" y="16420"/>
                  <a:pt x="20045" y="16514"/>
                  <a:pt x="20044" y="16609"/>
                </a:cubicBezTo>
                <a:cubicBezTo>
                  <a:pt x="20022" y="16715"/>
                  <a:pt x="20049" y="16825"/>
                  <a:pt x="20121" y="16918"/>
                </a:cubicBezTo>
                <a:cubicBezTo>
                  <a:pt x="20186" y="17002"/>
                  <a:pt x="20284" y="17068"/>
                  <a:pt x="20403" y="17102"/>
                </a:cubicBezTo>
                <a:cubicBezTo>
                  <a:pt x="20506" y="17132"/>
                  <a:pt x="20617" y="17136"/>
                  <a:pt x="20727" y="17140"/>
                </a:cubicBezTo>
                <a:cubicBezTo>
                  <a:pt x="20806" y="17142"/>
                  <a:pt x="20885" y="17145"/>
                  <a:pt x="20963" y="17153"/>
                </a:cubicBezTo>
                <a:cubicBezTo>
                  <a:pt x="21180" y="17175"/>
                  <a:pt x="21387" y="17239"/>
                  <a:pt x="21563" y="17340"/>
                </a:cubicBezTo>
                <a:cubicBezTo>
                  <a:pt x="21571" y="17407"/>
                  <a:pt x="21560" y="17475"/>
                  <a:pt x="21531" y="17539"/>
                </a:cubicBezTo>
                <a:cubicBezTo>
                  <a:pt x="21491" y="17625"/>
                  <a:pt x="21421" y="17700"/>
                  <a:pt x="21329" y="17755"/>
                </a:cubicBezTo>
                <a:cubicBezTo>
                  <a:pt x="21279" y="17821"/>
                  <a:pt x="21246" y="17892"/>
                  <a:pt x="21231" y="17967"/>
                </a:cubicBezTo>
                <a:cubicBezTo>
                  <a:pt x="21212" y="18059"/>
                  <a:pt x="21221" y="18153"/>
                  <a:pt x="21234" y="18247"/>
                </a:cubicBezTo>
                <a:cubicBezTo>
                  <a:pt x="21245" y="18320"/>
                  <a:pt x="21258" y="18394"/>
                  <a:pt x="21274" y="18467"/>
                </a:cubicBezTo>
                <a:cubicBezTo>
                  <a:pt x="21260" y="18519"/>
                  <a:pt x="21231" y="18567"/>
                  <a:pt x="21188" y="18609"/>
                </a:cubicBezTo>
                <a:cubicBezTo>
                  <a:pt x="21053" y="18741"/>
                  <a:pt x="20818" y="18785"/>
                  <a:pt x="20619" y="18714"/>
                </a:cubicBezTo>
                <a:lnTo>
                  <a:pt x="20449" y="18753"/>
                </a:lnTo>
                <a:lnTo>
                  <a:pt x="20333" y="18858"/>
                </a:lnTo>
                <a:lnTo>
                  <a:pt x="20177" y="19053"/>
                </a:lnTo>
                <a:lnTo>
                  <a:pt x="19984" y="19119"/>
                </a:lnTo>
                <a:lnTo>
                  <a:pt x="20015" y="19407"/>
                </a:lnTo>
                <a:lnTo>
                  <a:pt x="20193" y="19552"/>
                </a:lnTo>
                <a:lnTo>
                  <a:pt x="20384" y="19641"/>
                </a:lnTo>
                <a:lnTo>
                  <a:pt x="20425" y="19816"/>
                </a:lnTo>
                <a:lnTo>
                  <a:pt x="20300" y="20069"/>
                </a:lnTo>
                <a:cubicBezTo>
                  <a:pt x="20231" y="20129"/>
                  <a:pt x="20157" y="20185"/>
                  <a:pt x="20078" y="20236"/>
                </a:cubicBezTo>
                <a:cubicBezTo>
                  <a:pt x="19999" y="20287"/>
                  <a:pt x="19916" y="20333"/>
                  <a:pt x="19829" y="20375"/>
                </a:cubicBezTo>
                <a:lnTo>
                  <a:pt x="19851" y="20548"/>
                </a:lnTo>
                <a:lnTo>
                  <a:pt x="19769" y="20676"/>
                </a:lnTo>
                <a:lnTo>
                  <a:pt x="19645" y="20807"/>
                </a:lnTo>
                <a:lnTo>
                  <a:pt x="19554" y="21045"/>
                </a:lnTo>
                <a:lnTo>
                  <a:pt x="19427" y="21182"/>
                </a:lnTo>
                <a:lnTo>
                  <a:pt x="19200" y="21242"/>
                </a:lnTo>
                <a:lnTo>
                  <a:pt x="18841" y="21467"/>
                </a:lnTo>
                <a:lnTo>
                  <a:pt x="18719" y="21595"/>
                </a:lnTo>
                <a:lnTo>
                  <a:pt x="18584" y="21285"/>
                </a:lnTo>
                <a:lnTo>
                  <a:pt x="18526" y="21044"/>
                </a:lnTo>
                <a:lnTo>
                  <a:pt x="18416" y="20820"/>
                </a:lnTo>
                <a:lnTo>
                  <a:pt x="18131" y="20744"/>
                </a:lnTo>
                <a:lnTo>
                  <a:pt x="17903" y="20781"/>
                </a:lnTo>
                <a:lnTo>
                  <a:pt x="17591" y="20870"/>
                </a:lnTo>
                <a:lnTo>
                  <a:pt x="17394" y="20787"/>
                </a:lnTo>
                <a:lnTo>
                  <a:pt x="17340" y="20603"/>
                </a:lnTo>
                <a:lnTo>
                  <a:pt x="17220" y="20400"/>
                </a:lnTo>
                <a:lnTo>
                  <a:pt x="16952" y="20196"/>
                </a:lnTo>
                <a:lnTo>
                  <a:pt x="16790" y="20053"/>
                </a:lnTo>
                <a:lnTo>
                  <a:pt x="16481" y="20032"/>
                </a:lnTo>
                <a:lnTo>
                  <a:pt x="16280" y="20028"/>
                </a:lnTo>
                <a:lnTo>
                  <a:pt x="16085" y="19734"/>
                </a:lnTo>
                <a:lnTo>
                  <a:pt x="15863" y="19520"/>
                </a:lnTo>
                <a:cubicBezTo>
                  <a:pt x="15895" y="19465"/>
                  <a:pt x="15881" y="19400"/>
                  <a:pt x="15829" y="19355"/>
                </a:cubicBezTo>
                <a:cubicBezTo>
                  <a:pt x="15738" y="19278"/>
                  <a:pt x="15589" y="19289"/>
                  <a:pt x="15454" y="19305"/>
                </a:cubicBezTo>
                <a:cubicBezTo>
                  <a:pt x="15364" y="19316"/>
                  <a:pt x="15275" y="19325"/>
                  <a:pt x="15185" y="19334"/>
                </a:cubicBezTo>
                <a:lnTo>
                  <a:pt x="14912" y="19399"/>
                </a:lnTo>
                <a:lnTo>
                  <a:pt x="14591" y="19500"/>
                </a:lnTo>
                <a:lnTo>
                  <a:pt x="14344" y="19632"/>
                </a:lnTo>
                <a:lnTo>
                  <a:pt x="14028" y="19723"/>
                </a:lnTo>
                <a:lnTo>
                  <a:pt x="13616" y="19635"/>
                </a:lnTo>
                <a:lnTo>
                  <a:pt x="13285" y="19503"/>
                </a:lnTo>
                <a:lnTo>
                  <a:pt x="12968" y="19454"/>
                </a:lnTo>
                <a:lnTo>
                  <a:pt x="12771" y="19444"/>
                </a:lnTo>
                <a:lnTo>
                  <a:pt x="12493" y="19415"/>
                </a:lnTo>
                <a:lnTo>
                  <a:pt x="12126" y="19343"/>
                </a:lnTo>
                <a:lnTo>
                  <a:pt x="11954" y="19200"/>
                </a:lnTo>
                <a:lnTo>
                  <a:pt x="11882" y="18932"/>
                </a:lnTo>
                <a:lnTo>
                  <a:pt x="11792" y="18637"/>
                </a:lnTo>
                <a:lnTo>
                  <a:pt x="11622" y="18445"/>
                </a:lnTo>
                <a:lnTo>
                  <a:pt x="11313" y="18372"/>
                </a:lnTo>
                <a:lnTo>
                  <a:pt x="11027" y="18411"/>
                </a:lnTo>
                <a:lnTo>
                  <a:pt x="10822" y="18322"/>
                </a:lnTo>
                <a:cubicBezTo>
                  <a:pt x="10795" y="18235"/>
                  <a:pt x="10766" y="18150"/>
                  <a:pt x="10735" y="18064"/>
                </a:cubicBezTo>
                <a:cubicBezTo>
                  <a:pt x="10704" y="17979"/>
                  <a:pt x="10671" y="17895"/>
                  <a:pt x="10636" y="17811"/>
                </a:cubicBezTo>
                <a:lnTo>
                  <a:pt x="10391" y="17555"/>
                </a:lnTo>
                <a:cubicBezTo>
                  <a:pt x="10244" y="17538"/>
                  <a:pt x="10096" y="17523"/>
                  <a:pt x="9949" y="17512"/>
                </a:cubicBezTo>
                <a:cubicBezTo>
                  <a:pt x="9802" y="17500"/>
                  <a:pt x="9655" y="17491"/>
                  <a:pt x="9507" y="17485"/>
                </a:cubicBezTo>
                <a:lnTo>
                  <a:pt x="9198" y="17327"/>
                </a:lnTo>
                <a:lnTo>
                  <a:pt x="8912" y="17163"/>
                </a:lnTo>
                <a:lnTo>
                  <a:pt x="8593" y="17031"/>
                </a:lnTo>
                <a:lnTo>
                  <a:pt x="8371" y="16843"/>
                </a:lnTo>
                <a:lnTo>
                  <a:pt x="8064" y="16619"/>
                </a:lnTo>
                <a:lnTo>
                  <a:pt x="7867" y="16534"/>
                </a:lnTo>
                <a:lnTo>
                  <a:pt x="7403" y="16538"/>
                </a:lnTo>
                <a:lnTo>
                  <a:pt x="7079" y="16482"/>
                </a:lnTo>
                <a:lnTo>
                  <a:pt x="6747" y="16333"/>
                </a:lnTo>
                <a:lnTo>
                  <a:pt x="6718" y="16027"/>
                </a:lnTo>
                <a:lnTo>
                  <a:pt x="6642" y="15819"/>
                </a:lnTo>
                <a:lnTo>
                  <a:pt x="6455" y="15621"/>
                </a:lnTo>
                <a:cubicBezTo>
                  <a:pt x="6392" y="15537"/>
                  <a:pt x="6335" y="15449"/>
                  <a:pt x="6286" y="15360"/>
                </a:cubicBezTo>
                <a:cubicBezTo>
                  <a:pt x="6222" y="15243"/>
                  <a:pt x="6171" y="15123"/>
                  <a:pt x="6132" y="15001"/>
                </a:cubicBezTo>
                <a:lnTo>
                  <a:pt x="6209" y="14779"/>
                </a:lnTo>
                <a:lnTo>
                  <a:pt x="6268" y="14426"/>
                </a:lnTo>
                <a:cubicBezTo>
                  <a:pt x="6330" y="14357"/>
                  <a:pt x="6354" y="14273"/>
                  <a:pt x="6335" y="14191"/>
                </a:cubicBezTo>
                <a:cubicBezTo>
                  <a:pt x="6314" y="14100"/>
                  <a:pt x="6243" y="14021"/>
                  <a:pt x="6140" y="13974"/>
                </a:cubicBezTo>
                <a:lnTo>
                  <a:pt x="5841" y="13863"/>
                </a:lnTo>
                <a:cubicBezTo>
                  <a:pt x="5816" y="13785"/>
                  <a:pt x="5784" y="13709"/>
                  <a:pt x="5746" y="13635"/>
                </a:cubicBezTo>
                <a:cubicBezTo>
                  <a:pt x="5693" y="13533"/>
                  <a:pt x="5629" y="13436"/>
                  <a:pt x="5553" y="13344"/>
                </a:cubicBezTo>
                <a:lnTo>
                  <a:pt x="5410" y="13179"/>
                </a:lnTo>
                <a:cubicBezTo>
                  <a:pt x="5332" y="13173"/>
                  <a:pt x="5254" y="13195"/>
                  <a:pt x="5199" y="13238"/>
                </a:cubicBezTo>
                <a:cubicBezTo>
                  <a:pt x="5121" y="13299"/>
                  <a:pt x="5101" y="13391"/>
                  <a:pt x="5148" y="13469"/>
                </a:cubicBezTo>
                <a:lnTo>
                  <a:pt x="4929" y="13503"/>
                </a:lnTo>
                <a:cubicBezTo>
                  <a:pt x="4850" y="13464"/>
                  <a:pt x="4756" y="13449"/>
                  <a:pt x="4663" y="13461"/>
                </a:cubicBezTo>
                <a:cubicBezTo>
                  <a:pt x="4549" y="13476"/>
                  <a:pt x="4450" y="13530"/>
                  <a:pt x="4394" y="13608"/>
                </a:cubicBezTo>
                <a:lnTo>
                  <a:pt x="4210" y="13746"/>
                </a:lnTo>
                <a:lnTo>
                  <a:pt x="3897" y="13616"/>
                </a:lnTo>
                <a:lnTo>
                  <a:pt x="3730" y="13433"/>
                </a:lnTo>
                <a:cubicBezTo>
                  <a:pt x="3640" y="13345"/>
                  <a:pt x="3540" y="13262"/>
                  <a:pt x="3433" y="13186"/>
                </a:cubicBezTo>
                <a:cubicBezTo>
                  <a:pt x="3339" y="13119"/>
                  <a:pt x="3240" y="13058"/>
                  <a:pt x="3136" y="13002"/>
                </a:cubicBezTo>
                <a:cubicBezTo>
                  <a:pt x="3060" y="12912"/>
                  <a:pt x="3066" y="12795"/>
                  <a:pt x="3151" y="12711"/>
                </a:cubicBezTo>
                <a:cubicBezTo>
                  <a:pt x="3252" y="12609"/>
                  <a:pt x="3434" y="12580"/>
                  <a:pt x="3578" y="12643"/>
                </a:cubicBezTo>
                <a:lnTo>
                  <a:pt x="3561" y="12382"/>
                </a:lnTo>
                <a:cubicBezTo>
                  <a:pt x="3443" y="12249"/>
                  <a:pt x="3298" y="12132"/>
                  <a:pt x="3131" y="12035"/>
                </a:cubicBezTo>
                <a:cubicBezTo>
                  <a:pt x="3006" y="11962"/>
                  <a:pt x="2870" y="11902"/>
                  <a:pt x="2723" y="11861"/>
                </a:cubicBezTo>
                <a:cubicBezTo>
                  <a:pt x="2580" y="11820"/>
                  <a:pt x="2429" y="11799"/>
                  <a:pt x="2277" y="11798"/>
                </a:cubicBezTo>
                <a:lnTo>
                  <a:pt x="1673" y="11775"/>
                </a:lnTo>
                <a:cubicBezTo>
                  <a:pt x="1525" y="11769"/>
                  <a:pt x="1377" y="11753"/>
                  <a:pt x="1232" y="11727"/>
                </a:cubicBezTo>
                <a:cubicBezTo>
                  <a:pt x="1054" y="11695"/>
                  <a:pt x="880" y="11647"/>
                  <a:pt x="715" y="11585"/>
                </a:cubicBezTo>
                <a:lnTo>
                  <a:pt x="613" y="11330"/>
                </a:lnTo>
                <a:lnTo>
                  <a:pt x="361" y="11079"/>
                </a:lnTo>
                <a:cubicBezTo>
                  <a:pt x="240" y="11096"/>
                  <a:pt x="118" y="11054"/>
                  <a:pt x="51" y="10975"/>
                </a:cubicBezTo>
                <a:cubicBezTo>
                  <a:pt x="-29" y="10880"/>
                  <a:pt x="-13" y="10754"/>
                  <a:pt x="89" y="10673"/>
                </a:cubicBezTo>
                <a:lnTo>
                  <a:pt x="376" y="10514"/>
                </a:lnTo>
                <a:cubicBezTo>
                  <a:pt x="487" y="10447"/>
                  <a:pt x="590" y="10372"/>
                  <a:pt x="685" y="10292"/>
                </a:cubicBezTo>
                <a:cubicBezTo>
                  <a:pt x="792" y="10200"/>
                  <a:pt x="887" y="10102"/>
                  <a:pt x="970" y="9997"/>
                </a:cubicBezTo>
                <a:lnTo>
                  <a:pt x="987" y="9766"/>
                </a:lnTo>
                <a:lnTo>
                  <a:pt x="1015" y="9548"/>
                </a:lnTo>
                <a:lnTo>
                  <a:pt x="1043" y="9294"/>
                </a:lnTo>
                <a:lnTo>
                  <a:pt x="963" y="8733"/>
                </a:lnTo>
                <a:lnTo>
                  <a:pt x="1799" y="8755"/>
                </a:lnTo>
                <a:lnTo>
                  <a:pt x="2086" y="8546"/>
                </a:lnTo>
                <a:lnTo>
                  <a:pt x="2244" y="8252"/>
                </a:lnTo>
                <a:lnTo>
                  <a:pt x="2568" y="8022"/>
                </a:lnTo>
                <a:lnTo>
                  <a:pt x="3135" y="7947"/>
                </a:lnTo>
                <a:lnTo>
                  <a:pt x="3588" y="8010"/>
                </a:lnTo>
                <a:lnTo>
                  <a:pt x="4244" y="8130"/>
                </a:lnTo>
                <a:lnTo>
                  <a:pt x="4588" y="8090"/>
                </a:lnTo>
                <a:lnTo>
                  <a:pt x="4859" y="7870"/>
                </a:lnTo>
                <a:lnTo>
                  <a:pt x="5092" y="7732"/>
                </a:lnTo>
                <a:lnTo>
                  <a:pt x="5448" y="7691"/>
                </a:lnTo>
                <a:lnTo>
                  <a:pt x="5864" y="7667"/>
                </a:lnTo>
                <a:lnTo>
                  <a:pt x="6179" y="7620"/>
                </a:lnTo>
                <a:lnTo>
                  <a:pt x="6261" y="7418"/>
                </a:lnTo>
                <a:lnTo>
                  <a:pt x="6537" y="7326"/>
                </a:lnTo>
                <a:lnTo>
                  <a:pt x="6750" y="7268"/>
                </a:lnTo>
                <a:lnTo>
                  <a:pt x="6696" y="7049"/>
                </a:lnTo>
                <a:lnTo>
                  <a:pt x="6382" y="6749"/>
                </a:lnTo>
                <a:lnTo>
                  <a:pt x="6264" y="6467"/>
                </a:lnTo>
                <a:lnTo>
                  <a:pt x="6337" y="6160"/>
                </a:lnTo>
                <a:lnTo>
                  <a:pt x="6684" y="5951"/>
                </a:lnTo>
                <a:lnTo>
                  <a:pt x="7111" y="5590"/>
                </a:lnTo>
                <a:lnTo>
                  <a:pt x="7252" y="5279"/>
                </a:lnTo>
                <a:lnTo>
                  <a:pt x="7449" y="4997"/>
                </a:lnTo>
                <a:lnTo>
                  <a:pt x="7803" y="5060"/>
                </a:lnTo>
                <a:lnTo>
                  <a:pt x="7854" y="5288"/>
                </a:lnTo>
                <a:lnTo>
                  <a:pt x="7900" y="542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8" name="Shape 4880">
            <a:extLst>
              <a:ext uri="{FF2B5EF4-FFF2-40B4-BE49-F238E27FC236}">
                <a16:creationId xmlns:a16="http://schemas.microsoft.com/office/drawing/2014/main" id="{224539DC-EDC6-4B91-A53B-B3D57418DE5E}"/>
              </a:ext>
            </a:extLst>
          </p:cNvPr>
          <p:cNvSpPr/>
          <p:nvPr/>
        </p:nvSpPr>
        <p:spPr>
          <a:xfrm>
            <a:off x="6169940" y="3707706"/>
            <a:ext cx="1265820" cy="1038969"/>
          </a:xfrm>
          <a:custGeom>
            <a:avLst/>
            <a:gdLst/>
            <a:ahLst/>
            <a:cxnLst>
              <a:cxn ang="0">
                <a:pos x="wd2" y="hd2"/>
              </a:cxn>
              <a:cxn ang="5400000">
                <a:pos x="wd2" y="hd2"/>
              </a:cxn>
              <a:cxn ang="10800000">
                <a:pos x="wd2" y="hd2"/>
              </a:cxn>
              <a:cxn ang="16200000">
                <a:pos x="wd2" y="hd2"/>
              </a:cxn>
            </a:cxnLst>
            <a:rect l="0" t="0" r="r" b="b"/>
            <a:pathLst>
              <a:path w="21600" h="21600" extrusionOk="0">
                <a:moveTo>
                  <a:pt x="5087" y="293"/>
                </a:moveTo>
                <a:lnTo>
                  <a:pt x="4821" y="606"/>
                </a:lnTo>
                <a:lnTo>
                  <a:pt x="4545" y="842"/>
                </a:lnTo>
                <a:lnTo>
                  <a:pt x="4211" y="1011"/>
                </a:lnTo>
                <a:lnTo>
                  <a:pt x="3970" y="985"/>
                </a:lnTo>
                <a:lnTo>
                  <a:pt x="3893" y="758"/>
                </a:lnTo>
                <a:lnTo>
                  <a:pt x="3982" y="437"/>
                </a:lnTo>
                <a:lnTo>
                  <a:pt x="3805" y="168"/>
                </a:lnTo>
                <a:lnTo>
                  <a:pt x="3465" y="378"/>
                </a:lnTo>
                <a:lnTo>
                  <a:pt x="3260" y="524"/>
                </a:lnTo>
                <a:lnTo>
                  <a:pt x="3126" y="765"/>
                </a:lnTo>
                <a:lnTo>
                  <a:pt x="2978" y="1054"/>
                </a:lnTo>
                <a:lnTo>
                  <a:pt x="2757" y="1101"/>
                </a:lnTo>
                <a:lnTo>
                  <a:pt x="2607" y="1323"/>
                </a:lnTo>
                <a:lnTo>
                  <a:pt x="2531" y="1692"/>
                </a:lnTo>
                <a:lnTo>
                  <a:pt x="2471" y="2123"/>
                </a:lnTo>
                <a:lnTo>
                  <a:pt x="2367" y="2422"/>
                </a:lnTo>
                <a:lnTo>
                  <a:pt x="2168" y="2798"/>
                </a:lnTo>
                <a:lnTo>
                  <a:pt x="1839" y="3134"/>
                </a:lnTo>
                <a:lnTo>
                  <a:pt x="1506" y="3415"/>
                </a:lnTo>
                <a:lnTo>
                  <a:pt x="1330" y="3534"/>
                </a:lnTo>
                <a:lnTo>
                  <a:pt x="1088" y="4002"/>
                </a:lnTo>
                <a:lnTo>
                  <a:pt x="646" y="4735"/>
                </a:lnTo>
                <a:lnTo>
                  <a:pt x="638" y="5007"/>
                </a:lnTo>
                <a:lnTo>
                  <a:pt x="713" y="5304"/>
                </a:lnTo>
                <a:lnTo>
                  <a:pt x="602" y="5525"/>
                </a:lnTo>
                <a:lnTo>
                  <a:pt x="389" y="5754"/>
                </a:lnTo>
                <a:lnTo>
                  <a:pt x="30" y="6042"/>
                </a:lnTo>
                <a:lnTo>
                  <a:pt x="0" y="6359"/>
                </a:lnTo>
                <a:lnTo>
                  <a:pt x="82" y="6694"/>
                </a:lnTo>
                <a:lnTo>
                  <a:pt x="164" y="6999"/>
                </a:lnTo>
                <a:lnTo>
                  <a:pt x="315" y="7229"/>
                </a:lnTo>
                <a:lnTo>
                  <a:pt x="610" y="7421"/>
                </a:lnTo>
                <a:lnTo>
                  <a:pt x="798" y="7837"/>
                </a:lnTo>
                <a:lnTo>
                  <a:pt x="925" y="8013"/>
                </a:lnTo>
                <a:lnTo>
                  <a:pt x="1186" y="8149"/>
                </a:lnTo>
                <a:lnTo>
                  <a:pt x="1325" y="8414"/>
                </a:lnTo>
                <a:lnTo>
                  <a:pt x="1462" y="8922"/>
                </a:lnTo>
                <a:lnTo>
                  <a:pt x="1592" y="9437"/>
                </a:lnTo>
                <a:lnTo>
                  <a:pt x="1588" y="9794"/>
                </a:lnTo>
                <a:lnTo>
                  <a:pt x="1634" y="10053"/>
                </a:lnTo>
                <a:lnTo>
                  <a:pt x="1492" y="10350"/>
                </a:lnTo>
                <a:lnTo>
                  <a:pt x="1301" y="10464"/>
                </a:lnTo>
                <a:lnTo>
                  <a:pt x="1177" y="10810"/>
                </a:lnTo>
                <a:lnTo>
                  <a:pt x="1242" y="11089"/>
                </a:lnTo>
                <a:lnTo>
                  <a:pt x="1227" y="11353"/>
                </a:lnTo>
                <a:lnTo>
                  <a:pt x="1142" y="11590"/>
                </a:lnTo>
                <a:lnTo>
                  <a:pt x="1218" y="11935"/>
                </a:lnTo>
                <a:lnTo>
                  <a:pt x="1265" y="12239"/>
                </a:lnTo>
                <a:lnTo>
                  <a:pt x="1270" y="12500"/>
                </a:lnTo>
                <a:lnTo>
                  <a:pt x="1179" y="12812"/>
                </a:lnTo>
                <a:lnTo>
                  <a:pt x="1081" y="13198"/>
                </a:lnTo>
                <a:lnTo>
                  <a:pt x="978" y="13510"/>
                </a:lnTo>
                <a:lnTo>
                  <a:pt x="916" y="13764"/>
                </a:lnTo>
                <a:lnTo>
                  <a:pt x="1006" y="14019"/>
                </a:lnTo>
                <a:lnTo>
                  <a:pt x="1189" y="14224"/>
                </a:lnTo>
                <a:lnTo>
                  <a:pt x="1435" y="14410"/>
                </a:lnTo>
                <a:lnTo>
                  <a:pt x="1551" y="14607"/>
                </a:lnTo>
                <a:lnTo>
                  <a:pt x="1610" y="14930"/>
                </a:lnTo>
                <a:lnTo>
                  <a:pt x="1549" y="15289"/>
                </a:lnTo>
                <a:lnTo>
                  <a:pt x="1534" y="15706"/>
                </a:lnTo>
                <a:lnTo>
                  <a:pt x="1500" y="16252"/>
                </a:lnTo>
                <a:lnTo>
                  <a:pt x="1545" y="16550"/>
                </a:lnTo>
                <a:lnTo>
                  <a:pt x="1665" y="16777"/>
                </a:lnTo>
                <a:lnTo>
                  <a:pt x="1832" y="17034"/>
                </a:lnTo>
                <a:lnTo>
                  <a:pt x="2154" y="17344"/>
                </a:lnTo>
                <a:lnTo>
                  <a:pt x="2625" y="17306"/>
                </a:lnTo>
                <a:lnTo>
                  <a:pt x="3046" y="17185"/>
                </a:lnTo>
                <a:lnTo>
                  <a:pt x="3518" y="16997"/>
                </a:lnTo>
                <a:lnTo>
                  <a:pt x="3983" y="16940"/>
                </a:lnTo>
                <a:lnTo>
                  <a:pt x="4505" y="17081"/>
                </a:lnTo>
                <a:lnTo>
                  <a:pt x="5073" y="17093"/>
                </a:lnTo>
                <a:lnTo>
                  <a:pt x="5542" y="16874"/>
                </a:lnTo>
                <a:lnTo>
                  <a:pt x="5976" y="16944"/>
                </a:lnTo>
                <a:lnTo>
                  <a:pt x="6307" y="17110"/>
                </a:lnTo>
                <a:lnTo>
                  <a:pt x="6737" y="17147"/>
                </a:lnTo>
                <a:lnTo>
                  <a:pt x="7053" y="16956"/>
                </a:lnTo>
                <a:lnTo>
                  <a:pt x="7380" y="16950"/>
                </a:lnTo>
                <a:lnTo>
                  <a:pt x="7711" y="17077"/>
                </a:lnTo>
                <a:lnTo>
                  <a:pt x="7984" y="17476"/>
                </a:lnTo>
                <a:lnTo>
                  <a:pt x="8189" y="17895"/>
                </a:lnTo>
                <a:lnTo>
                  <a:pt x="8247" y="18397"/>
                </a:lnTo>
                <a:lnTo>
                  <a:pt x="8226" y="18861"/>
                </a:lnTo>
                <a:lnTo>
                  <a:pt x="8391" y="19261"/>
                </a:lnTo>
                <a:lnTo>
                  <a:pt x="8602" y="19354"/>
                </a:lnTo>
                <a:lnTo>
                  <a:pt x="8610" y="19635"/>
                </a:lnTo>
                <a:lnTo>
                  <a:pt x="8451" y="19931"/>
                </a:lnTo>
                <a:cubicBezTo>
                  <a:pt x="8411" y="20028"/>
                  <a:pt x="8424" y="20144"/>
                  <a:pt x="8484" y="20223"/>
                </a:cubicBezTo>
                <a:cubicBezTo>
                  <a:pt x="8539" y="20296"/>
                  <a:pt x="8620" y="20321"/>
                  <a:pt x="8699" y="20338"/>
                </a:cubicBezTo>
                <a:cubicBezTo>
                  <a:pt x="8817" y="20362"/>
                  <a:pt x="8937" y="20372"/>
                  <a:pt x="9056" y="20366"/>
                </a:cubicBezTo>
                <a:lnTo>
                  <a:pt x="9328" y="20594"/>
                </a:lnTo>
                <a:lnTo>
                  <a:pt x="9510" y="20864"/>
                </a:lnTo>
                <a:lnTo>
                  <a:pt x="9833" y="21245"/>
                </a:lnTo>
                <a:lnTo>
                  <a:pt x="10125" y="21508"/>
                </a:lnTo>
                <a:lnTo>
                  <a:pt x="10412" y="21600"/>
                </a:lnTo>
                <a:lnTo>
                  <a:pt x="10723" y="21576"/>
                </a:lnTo>
                <a:lnTo>
                  <a:pt x="10967" y="21345"/>
                </a:lnTo>
                <a:lnTo>
                  <a:pt x="11106" y="21093"/>
                </a:lnTo>
                <a:cubicBezTo>
                  <a:pt x="11155" y="20978"/>
                  <a:pt x="11196" y="20857"/>
                  <a:pt x="11228" y="20733"/>
                </a:cubicBezTo>
                <a:cubicBezTo>
                  <a:pt x="11263" y="20596"/>
                  <a:pt x="11291" y="20449"/>
                  <a:pt x="11376" y="20348"/>
                </a:cubicBezTo>
                <a:cubicBezTo>
                  <a:pt x="11491" y="20209"/>
                  <a:pt x="11672" y="20194"/>
                  <a:pt x="11802" y="20313"/>
                </a:cubicBezTo>
                <a:lnTo>
                  <a:pt x="12140" y="20328"/>
                </a:lnTo>
                <a:lnTo>
                  <a:pt x="12352" y="20061"/>
                </a:lnTo>
                <a:lnTo>
                  <a:pt x="12432" y="19723"/>
                </a:lnTo>
                <a:cubicBezTo>
                  <a:pt x="12446" y="19606"/>
                  <a:pt x="12481" y="19495"/>
                  <a:pt x="12535" y="19397"/>
                </a:cubicBezTo>
                <a:cubicBezTo>
                  <a:pt x="12585" y="19307"/>
                  <a:pt x="12651" y="19230"/>
                  <a:pt x="12728" y="19173"/>
                </a:cubicBezTo>
                <a:lnTo>
                  <a:pt x="12991" y="18978"/>
                </a:lnTo>
                <a:lnTo>
                  <a:pt x="13047" y="18645"/>
                </a:lnTo>
                <a:lnTo>
                  <a:pt x="13072" y="18396"/>
                </a:lnTo>
                <a:lnTo>
                  <a:pt x="13299" y="18224"/>
                </a:lnTo>
                <a:lnTo>
                  <a:pt x="13518" y="18154"/>
                </a:lnTo>
                <a:lnTo>
                  <a:pt x="13698" y="17814"/>
                </a:lnTo>
                <a:lnTo>
                  <a:pt x="13938" y="17611"/>
                </a:lnTo>
                <a:lnTo>
                  <a:pt x="14278" y="17689"/>
                </a:lnTo>
                <a:lnTo>
                  <a:pt x="14427" y="18041"/>
                </a:lnTo>
                <a:lnTo>
                  <a:pt x="14703" y="18269"/>
                </a:lnTo>
                <a:lnTo>
                  <a:pt x="14996" y="18381"/>
                </a:lnTo>
                <a:lnTo>
                  <a:pt x="15323" y="18345"/>
                </a:lnTo>
                <a:lnTo>
                  <a:pt x="15584" y="18710"/>
                </a:lnTo>
                <a:lnTo>
                  <a:pt x="15738" y="18949"/>
                </a:lnTo>
                <a:lnTo>
                  <a:pt x="16018" y="19041"/>
                </a:lnTo>
                <a:cubicBezTo>
                  <a:pt x="16126" y="19079"/>
                  <a:pt x="16240" y="19083"/>
                  <a:pt x="16349" y="19054"/>
                </a:cubicBezTo>
                <a:cubicBezTo>
                  <a:pt x="16440" y="19029"/>
                  <a:pt x="16526" y="18981"/>
                  <a:pt x="16620" y="18977"/>
                </a:cubicBezTo>
                <a:cubicBezTo>
                  <a:pt x="16879" y="18966"/>
                  <a:pt x="17080" y="19250"/>
                  <a:pt x="17032" y="19561"/>
                </a:cubicBezTo>
                <a:lnTo>
                  <a:pt x="17289" y="19693"/>
                </a:lnTo>
                <a:cubicBezTo>
                  <a:pt x="17378" y="19671"/>
                  <a:pt x="17471" y="19671"/>
                  <a:pt x="17560" y="19694"/>
                </a:cubicBezTo>
                <a:cubicBezTo>
                  <a:pt x="17697" y="19729"/>
                  <a:pt x="17822" y="19815"/>
                  <a:pt x="17918" y="19940"/>
                </a:cubicBezTo>
                <a:lnTo>
                  <a:pt x="18076" y="20058"/>
                </a:lnTo>
                <a:cubicBezTo>
                  <a:pt x="18134" y="20028"/>
                  <a:pt x="18190" y="19995"/>
                  <a:pt x="18245" y="19957"/>
                </a:cubicBezTo>
                <a:cubicBezTo>
                  <a:pt x="18361" y="19875"/>
                  <a:pt x="18468" y="19775"/>
                  <a:pt x="18587" y="19701"/>
                </a:cubicBezTo>
                <a:cubicBezTo>
                  <a:pt x="18710" y="19624"/>
                  <a:pt x="18844" y="19576"/>
                  <a:pt x="18982" y="19561"/>
                </a:cubicBezTo>
                <a:cubicBezTo>
                  <a:pt x="19070" y="19518"/>
                  <a:pt x="19167" y="19507"/>
                  <a:pt x="19260" y="19531"/>
                </a:cubicBezTo>
                <a:cubicBezTo>
                  <a:pt x="19471" y="19584"/>
                  <a:pt x="19639" y="19803"/>
                  <a:pt x="19857" y="19806"/>
                </a:cubicBezTo>
                <a:cubicBezTo>
                  <a:pt x="19952" y="19808"/>
                  <a:pt x="20042" y="19766"/>
                  <a:pt x="20132" y="19730"/>
                </a:cubicBezTo>
                <a:cubicBezTo>
                  <a:pt x="20268" y="19678"/>
                  <a:pt x="20406" y="19639"/>
                  <a:pt x="20547" y="19616"/>
                </a:cubicBezTo>
                <a:lnTo>
                  <a:pt x="21090" y="19535"/>
                </a:lnTo>
                <a:lnTo>
                  <a:pt x="21380" y="19467"/>
                </a:lnTo>
                <a:lnTo>
                  <a:pt x="21525" y="19216"/>
                </a:lnTo>
                <a:lnTo>
                  <a:pt x="21600" y="18873"/>
                </a:lnTo>
                <a:lnTo>
                  <a:pt x="21431" y="18555"/>
                </a:lnTo>
                <a:lnTo>
                  <a:pt x="21201" y="18335"/>
                </a:lnTo>
                <a:lnTo>
                  <a:pt x="20915" y="18055"/>
                </a:lnTo>
                <a:lnTo>
                  <a:pt x="20758" y="17776"/>
                </a:lnTo>
                <a:lnTo>
                  <a:pt x="20760" y="17446"/>
                </a:lnTo>
                <a:lnTo>
                  <a:pt x="20872" y="16849"/>
                </a:lnTo>
                <a:lnTo>
                  <a:pt x="20774" y="16502"/>
                </a:lnTo>
                <a:lnTo>
                  <a:pt x="20687" y="16082"/>
                </a:lnTo>
                <a:lnTo>
                  <a:pt x="20602" y="15868"/>
                </a:lnTo>
                <a:lnTo>
                  <a:pt x="20309" y="15763"/>
                </a:lnTo>
                <a:lnTo>
                  <a:pt x="19939" y="15917"/>
                </a:lnTo>
                <a:lnTo>
                  <a:pt x="19772" y="15835"/>
                </a:lnTo>
                <a:lnTo>
                  <a:pt x="19695" y="15473"/>
                </a:lnTo>
                <a:lnTo>
                  <a:pt x="19577" y="15261"/>
                </a:lnTo>
                <a:lnTo>
                  <a:pt x="19284" y="14888"/>
                </a:lnTo>
                <a:lnTo>
                  <a:pt x="19017" y="14810"/>
                </a:lnTo>
                <a:lnTo>
                  <a:pt x="18828" y="14815"/>
                </a:lnTo>
                <a:lnTo>
                  <a:pt x="18711" y="14520"/>
                </a:lnTo>
                <a:lnTo>
                  <a:pt x="18528" y="14241"/>
                </a:lnTo>
                <a:lnTo>
                  <a:pt x="18463" y="13999"/>
                </a:lnTo>
                <a:lnTo>
                  <a:pt x="18217" y="13837"/>
                </a:lnTo>
                <a:lnTo>
                  <a:pt x="17753" y="13976"/>
                </a:lnTo>
                <a:lnTo>
                  <a:pt x="17351" y="14138"/>
                </a:lnTo>
                <a:lnTo>
                  <a:pt x="17182" y="14270"/>
                </a:lnTo>
                <a:lnTo>
                  <a:pt x="16936" y="14392"/>
                </a:lnTo>
                <a:lnTo>
                  <a:pt x="16584" y="14328"/>
                </a:lnTo>
                <a:lnTo>
                  <a:pt x="16363" y="14150"/>
                </a:lnTo>
                <a:lnTo>
                  <a:pt x="15995" y="14045"/>
                </a:lnTo>
                <a:lnTo>
                  <a:pt x="15600" y="14039"/>
                </a:lnTo>
                <a:lnTo>
                  <a:pt x="15358" y="13940"/>
                </a:lnTo>
                <a:lnTo>
                  <a:pt x="15199" y="13753"/>
                </a:lnTo>
                <a:lnTo>
                  <a:pt x="15085" y="13111"/>
                </a:lnTo>
                <a:lnTo>
                  <a:pt x="14925" y="12791"/>
                </a:lnTo>
                <a:lnTo>
                  <a:pt x="14646" y="12653"/>
                </a:lnTo>
                <a:lnTo>
                  <a:pt x="14427" y="12717"/>
                </a:lnTo>
                <a:lnTo>
                  <a:pt x="14261" y="12593"/>
                </a:lnTo>
                <a:lnTo>
                  <a:pt x="14127" y="11967"/>
                </a:lnTo>
                <a:lnTo>
                  <a:pt x="13881" y="11579"/>
                </a:lnTo>
                <a:lnTo>
                  <a:pt x="13469" y="11496"/>
                </a:lnTo>
                <a:lnTo>
                  <a:pt x="13138" y="11459"/>
                </a:lnTo>
                <a:lnTo>
                  <a:pt x="12614" y="11042"/>
                </a:lnTo>
                <a:lnTo>
                  <a:pt x="12370" y="10879"/>
                </a:lnTo>
                <a:lnTo>
                  <a:pt x="12073" y="10501"/>
                </a:lnTo>
                <a:lnTo>
                  <a:pt x="11794" y="10255"/>
                </a:lnTo>
                <a:lnTo>
                  <a:pt x="11513" y="10224"/>
                </a:lnTo>
                <a:lnTo>
                  <a:pt x="11209" y="10186"/>
                </a:lnTo>
                <a:lnTo>
                  <a:pt x="10878" y="9981"/>
                </a:lnTo>
                <a:lnTo>
                  <a:pt x="10844" y="9603"/>
                </a:lnTo>
                <a:lnTo>
                  <a:pt x="10752" y="9245"/>
                </a:lnTo>
                <a:lnTo>
                  <a:pt x="10544" y="8888"/>
                </a:lnTo>
                <a:lnTo>
                  <a:pt x="10371" y="8320"/>
                </a:lnTo>
                <a:lnTo>
                  <a:pt x="10474" y="7535"/>
                </a:lnTo>
                <a:lnTo>
                  <a:pt x="10557" y="7354"/>
                </a:lnTo>
                <a:lnTo>
                  <a:pt x="10452" y="6995"/>
                </a:lnTo>
                <a:lnTo>
                  <a:pt x="10179" y="6725"/>
                </a:lnTo>
                <a:lnTo>
                  <a:pt x="10074" y="6592"/>
                </a:lnTo>
                <a:lnTo>
                  <a:pt x="9889" y="6066"/>
                </a:lnTo>
                <a:lnTo>
                  <a:pt x="9706" y="5788"/>
                </a:lnTo>
                <a:lnTo>
                  <a:pt x="9454" y="5869"/>
                </a:lnTo>
                <a:lnTo>
                  <a:pt x="9387" y="6044"/>
                </a:lnTo>
                <a:lnTo>
                  <a:pt x="9288" y="6232"/>
                </a:lnTo>
                <a:lnTo>
                  <a:pt x="9045" y="6150"/>
                </a:lnTo>
                <a:lnTo>
                  <a:pt x="8863" y="6257"/>
                </a:lnTo>
                <a:lnTo>
                  <a:pt x="8702" y="6555"/>
                </a:lnTo>
                <a:lnTo>
                  <a:pt x="8490" y="6416"/>
                </a:lnTo>
                <a:lnTo>
                  <a:pt x="8163" y="5937"/>
                </a:lnTo>
                <a:lnTo>
                  <a:pt x="7982" y="5731"/>
                </a:lnTo>
                <a:lnTo>
                  <a:pt x="7790" y="5547"/>
                </a:lnTo>
                <a:lnTo>
                  <a:pt x="7838" y="5330"/>
                </a:lnTo>
                <a:lnTo>
                  <a:pt x="8005" y="5209"/>
                </a:lnTo>
                <a:lnTo>
                  <a:pt x="8234" y="5271"/>
                </a:lnTo>
                <a:lnTo>
                  <a:pt x="8224" y="4755"/>
                </a:lnTo>
                <a:lnTo>
                  <a:pt x="7978" y="4489"/>
                </a:lnTo>
                <a:lnTo>
                  <a:pt x="7692" y="4182"/>
                </a:lnTo>
                <a:lnTo>
                  <a:pt x="7367" y="3975"/>
                </a:lnTo>
                <a:lnTo>
                  <a:pt x="6879" y="3977"/>
                </a:lnTo>
                <a:lnTo>
                  <a:pt x="6412" y="3935"/>
                </a:lnTo>
                <a:lnTo>
                  <a:pt x="5880" y="3749"/>
                </a:lnTo>
                <a:lnTo>
                  <a:pt x="5738" y="3471"/>
                </a:lnTo>
                <a:lnTo>
                  <a:pt x="5507" y="3053"/>
                </a:lnTo>
                <a:lnTo>
                  <a:pt x="5325" y="2960"/>
                </a:lnTo>
                <a:lnTo>
                  <a:pt x="5237" y="2714"/>
                </a:lnTo>
                <a:lnTo>
                  <a:pt x="5426" y="2531"/>
                </a:lnTo>
                <a:lnTo>
                  <a:pt x="5820" y="2090"/>
                </a:lnTo>
                <a:lnTo>
                  <a:pt x="6041" y="1655"/>
                </a:lnTo>
                <a:lnTo>
                  <a:pt x="6071" y="1051"/>
                </a:lnTo>
                <a:lnTo>
                  <a:pt x="6084" y="390"/>
                </a:lnTo>
                <a:lnTo>
                  <a:pt x="6022" y="0"/>
                </a:lnTo>
                <a:lnTo>
                  <a:pt x="5663" y="46"/>
                </a:lnTo>
                <a:lnTo>
                  <a:pt x="5360" y="109"/>
                </a:lnTo>
                <a:lnTo>
                  <a:pt x="5087" y="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99" name="Shape 4881">
            <a:extLst>
              <a:ext uri="{FF2B5EF4-FFF2-40B4-BE49-F238E27FC236}">
                <a16:creationId xmlns:a16="http://schemas.microsoft.com/office/drawing/2014/main" id="{4C247517-5556-4984-9516-348B6A90FCB1}"/>
              </a:ext>
            </a:extLst>
          </p:cNvPr>
          <p:cNvSpPr/>
          <p:nvPr/>
        </p:nvSpPr>
        <p:spPr>
          <a:xfrm>
            <a:off x="6095105" y="4516711"/>
            <a:ext cx="688239" cy="488665"/>
          </a:xfrm>
          <a:custGeom>
            <a:avLst/>
            <a:gdLst/>
            <a:ahLst/>
            <a:cxnLst>
              <a:cxn ang="0">
                <a:pos x="wd2" y="hd2"/>
              </a:cxn>
              <a:cxn ang="5400000">
                <a:pos x="wd2" y="hd2"/>
              </a:cxn>
              <a:cxn ang="10800000">
                <a:pos x="wd2" y="hd2"/>
              </a:cxn>
              <a:cxn ang="16200000">
                <a:pos x="wd2" y="hd2"/>
              </a:cxn>
            </a:cxnLst>
            <a:rect l="0" t="0" r="r" b="b"/>
            <a:pathLst>
              <a:path w="21600" h="21600" extrusionOk="0">
                <a:moveTo>
                  <a:pt x="20485" y="10894"/>
                </a:moveTo>
                <a:lnTo>
                  <a:pt x="19521" y="11383"/>
                </a:lnTo>
                <a:lnTo>
                  <a:pt x="18646" y="11521"/>
                </a:lnTo>
                <a:lnTo>
                  <a:pt x="18162" y="11307"/>
                </a:lnTo>
                <a:lnTo>
                  <a:pt x="17766" y="10664"/>
                </a:lnTo>
                <a:lnTo>
                  <a:pt x="17373" y="10468"/>
                </a:lnTo>
                <a:lnTo>
                  <a:pt x="16915" y="10831"/>
                </a:lnTo>
                <a:lnTo>
                  <a:pt x="16433" y="11049"/>
                </a:lnTo>
                <a:lnTo>
                  <a:pt x="15861" y="10651"/>
                </a:lnTo>
                <a:lnTo>
                  <a:pt x="15269" y="9951"/>
                </a:lnTo>
                <a:lnTo>
                  <a:pt x="14820" y="9570"/>
                </a:lnTo>
                <a:lnTo>
                  <a:pt x="14134" y="9719"/>
                </a:lnTo>
                <a:lnTo>
                  <a:pt x="13603" y="9586"/>
                </a:lnTo>
                <a:lnTo>
                  <a:pt x="13168" y="9131"/>
                </a:lnTo>
                <a:lnTo>
                  <a:pt x="13527" y="8413"/>
                </a:lnTo>
                <a:lnTo>
                  <a:pt x="13764" y="7722"/>
                </a:lnTo>
                <a:lnTo>
                  <a:pt x="13793" y="6735"/>
                </a:lnTo>
                <a:lnTo>
                  <a:pt x="13229" y="7045"/>
                </a:lnTo>
                <a:lnTo>
                  <a:pt x="12719" y="7911"/>
                </a:lnTo>
                <a:lnTo>
                  <a:pt x="12207" y="8563"/>
                </a:lnTo>
                <a:lnTo>
                  <a:pt x="11799" y="9180"/>
                </a:lnTo>
                <a:lnTo>
                  <a:pt x="11708" y="9923"/>
                </a:lnTo>
                <a:lnTo>
                  <a:pt x="11869" y="10712"/>
                </a:lnTo>
                <a:lnTo>
                  <a:pt x="12062" y="11832"/>
                </a:lnTo>
                <a:lnTo>
                  <a:pt x="12190" y="12691"/>
                </a:lnTo>
                <a:lnTo>
                  <a:pt x="12400" y="13505"/>
                </a:lnTo>
                <a:lnTo>
                  <a:pt x="12530" y="14248"/>
                </a:lnTo>
                <a:lnTo>
                  <a:pt x="12457" y="14979"/>
                </a:lnTo>
                <a:lnTo>
                  <a:pt x="12348" y="15573"/>
                </a:lnTo>
                <a:lnTo>
                  <a:pt x="12042" y="15964"/>
                </a:lnTo>
                <a:lnTo>
                  <a:pt x="11703" y="16080"/>
                </a:lnTo>
                <a:lnTo>
                  <a:pt x="11310" y="15638"/>
                </a:lnTo>
                <a:lnTo>
                  <a:pt x="10979" y="15592"/>
                </a:lnTo>
                <a:lnTo>
                  <a:pt x="11082" y="16333"/>
                </a:lnTo>
                <a:lnTo>
                  <a:pt x="10840" y="16634"/>
                </a:lnTo>
                <a:lnTo>
                  <a:pt x="10570" y="16506"/>
                </a:lnTo>
                <a:lnTo>
                  <a:pt x="10307" y="16602"/>
                </a:lnTo>
                <a:lnTo>
                  <a:pt x="10427" y="17087"/>
                </a:lnTo>
                <a:lnTo>
                  <a:pt x="10676" y="17470"/>
                </a:lnTo>
                <a:lnTo>
                  <a:pt x="10448" y="17793"/>
                </a:lnTo>
                <a:lnTo>
                  <a:pt x="10115" y="17694"/>
                </a:lnTo>
                <a:lnTo>
                  <a:pt x="9875" y="17616"/>
                </a:lnTo>
                <a:lnTo>
                  <a:pt x="9776" y="18040"/>
                </a:lnTo>
                <a:lnTo>
                  <a:pt x="9507" y="18396"/>
                </a:lnTo>
                <a:lnTo>
                  <a:pt x="9045" y="18878"/>
                </a:lnTo>
                <a:lnTo>
                  <a:pt x="8980" y="19333"/>
                </a:lnTo>
                <a:lnTo>
                  <a:pt x="8935" y="20061"/>
                </a:lnTo>
                <a:lnTo>
                  <a:pt x="8671" y="20596"/>
                </a:lnTo>
                <a:lnTo>
                  <a:pt x="8459" y="20972"/>
                </a:lnTo>
                <a:lnTo>
                  <a:pt x="8413" y="21307"/>
                </a:lnTo>
                <a:lnTo>
                  <a:pt x="8132" y="21452"/>
                </a:lnTo>
                <a:lnTo>
                  <a:pt x="7813" y="21449"/>
                </a:lnTo>
                <a:lnTo>
                  <a:pt x="7213" y="21600"/>
                </a:lnTo>
                <a:lnTo>
                  <a:pt x="6814" y="21423"/>
                </a:lnTo>
                <a:lnTo>
                  <a:pt x="6678" y="20881"/>
                </a:lnTo>
                <a:lnTo>
                  <a:pt x="6545" y="20319"/>
                </a:lnTo>
                <a:lnTo>
                  <a:pt x="6316" y="19898"/>
                </a:lnTo>
                <a:lnTo>
                  <a:pt x="5994" y="19843"/>
                </a:lnTo>
                <a:lnTo>
                  <a:pt x="5593" y="19796"/>
                </a:lnTo>
                <a:lnTo>
                  <a:pt x="5264" y="19613"/>
                </a:lnTo>
                <a:lnTo>
                  <a:pt x="4972" y="19165"/>
                </a:lnTo>
                <a:lnTo>
                  <a:pt x="5100" y="17818"/>
                </a:lnTo>
                <a:lnTo>
                  <a:pt x="4753" y="17116"/>
                </a:lnTo>
                <a:lnTo>
                  <a:pt x="4556" y="16661"/>
                </a:lnTo>
                <a:lnTo>
                  <a:pt x="4527" y="16105"/>
                </a:lnTo>
                <a:lnTo>
                  <a:pt x="4241" y="15973"/>
                </a:lnTo>
                <a:lnTo>
                  <a:pt x="3692" y="15736"/>
                </a:lnTo>
                <a:lnTo>
                  <a:pt x="3315" y="15118"/>
                </a:lnTo>
                <a:lnTo>
                  <a:pt x="3022" y="14398"/>
                </a:lnTo>
                <a:lnTo>
                  <a:pt x="2586" y="12724"/>
                </a:lnTo>
                <a:lnTo>
                  <a:pt x="2313" y="12603"/>
                </a:lnTo>
                <a:lnTo>
                  <a:pt x="1889" y="12690"/>
                </a:lnTo>
                <a:lnTo>
                  <a:pt x="1529" y="12276"/>
                </a:lnTo>
                <a:lnTo>
                  <a:pt x="1078" y="10816"/>
                </a:lnTo>
                <a:lnTo>
                  <a:pt x="178" y="9587"/>
                </a:lnTo>
                <a:lnTo>
                  <a:pt x="32" y="8969"/>
                </a:lnTo>
                <a:lnTo>
                  <a:pt x="0" y="8188"/>
                </a:lnTo>
                <a:lnTo>
                  <a:pt x="600" y="7050"/>
                </a:lnTo>
                <a:lnTo>
                  <a:pt x="1383" y="5639"/>
                </a:lnTo>
                <a:lnTo>
                  <a:pt x="1368" y="4769"/>
                </a:lnTo>
                <a:lnTo>
                  <a:pt x="1629" y="3787"/>
                </a:lnTo>
                <a:lnTo>
                  <a:pt x="2105" y="3271"/>
                </a:lnTo>
                <a:lnTo>
                  <a:pt x="3117" y="3082"/>
                </a:lnTo>
                <a:lnTo>
                  <a:pt x="3516" y="3536"/>
                </a:lnTo>
                <a:lnTo>
                  <a:pt x="3964" y="3426"/>
                </a:lnTo>
                <a:lnTo>
                  <a:pt x="4767" y="3009"/>
                </a:lnTo>
                <a:lnTo>
                  <a:pt x="5027" y="2789"/>
                </a:lnTo>
                <a:lnTo>
                  <a:pt x="5092" y="2075"/>
                </a:lnTo>
                <a:lnTo>
                  <a:pt x="5097" y="1482"/>
                </a:lnTo>
                <a:lnTo>
                  <a:pt x="5739" y="299"/>
                </a:lnTo>
                <a:lnTo>
                  <a:pt x="6302" y="957"/>
                </a:lnTo>
                <a:lnTo>
                  <a:pt x="6972" y="950"/>
                </a:lnTo>
                <a:lnTo>
                  <a:pt x="8160" y="590"/>
                </a:lnTo>
                <a:lnTo>
                  <a:pt x="8750" y="235"/>
                </a:lnTo>
                <a:lnTo>
                  <a:pt x="9824" y="46"/>
                </a:lnTo>
                <a:lnTo>
                  <a:pt x="10433" y="462"/>
                </a:lnTo>
                <a:lnTo>
                  <a:pt x="11370" y="477"/>
                </a:lnTo>
                <a:lnTo>
                  <a:pt x="11781" y="377"/>
                </a:lnTo>
                <a:lnTo>
                  <a:pt x="12502" y="0"/>
                </a:lnTo>
                <a:lnTo>
                  <a:pt x="13481" y="224"/>
                </a:lnTo>
                <a:lnTo>
                  <a:pt x="14039" y="558"/>
                </a:lnTo>
                <a:lnTo>
                  <a:pt x="14712" y="543"/>
                </a:lnTo>
                <a:lnTo>
                  <a:pt x="15242" y="211"/>
                </a:lnTo>
                <a:lnTo>
                  <a:pt x="16082" y="244"/>
                </a:lnTo>
                <a:lnTo>
                  <a:pt x="16666" y="533"/>
                </a:lnTo>
                <a:lnTo>
                  <a:pt x="17096" y="1221"/>
                </a:lnTo>
                <a:lnTo>
                  <a:pt x="17511" y="2315"/>
                </a:lnTo>
                <a:lnTo>
                  <a:pt x="17633" y="3237"/>
                </a:lnTo>
                <a:lnTo>
                  <a:pt x="17601" y="4267"/>
                </a:lnTo>
                <a:lnTo>
                  <a:pt x="17842" y="5000"/>
                </a:lnTo>
                <a:lnTo>
                  <a:pt x="18279" y="5365"/>
                </a:lnTo>
                <a:lnTo>
                  <a:pt x="18222" y="6259"/>
                </a:lnTo>
                <a:lnTo>
                  <a:pt x="17977" y="6622"/>
                </a:lnTo>
                <a:lnTo>
                  <a:pt x="18014" y="7035"/>
                </a:lnTo>
                <a:lnTo>
                  <a:pt x="18298" y="7320"/>
                </a:lnTo>
                <a:lnTo>
                  <a:pt x="19055" y="7366"/>
                </a:lnTo>
                <a:lnTo>
                  <a:pt x="19530" y="7852"/>
                </a:lnTo>
                <a:lnTo>
                  <a:pt x="20042" y="8676"/>
                </a:lnTo>
                <a:lnTo>
                  <a:pt x="20534" y="9316"/>
                </a:lnTo>
                <a:lnTo>
                  <a:pt x="21110" y="9905"/>
                </a:lnTo>
                <a:lnTo>
                  <a:pt x="21600" y="10043"/>
                </a:lnTo>
                <a:lnTo>
                  <a:pt x="21270" y="10424"/>
                </a:lnTo>
                <a:lnTo>
                  <a:pt x="20485" y="108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0" name="Shape 4882">
            <a:extLst>
              <a:ext uri="{FF2B5EF4-FFF2-40B4-BE49-F238E27FC236}">
                <a16:creationId xmlns:a16="http://schemas.microsoft.com/office/drawing/2014/main" id="{C9B06083-8A52-4773-834E-4817758F6E15}"/>
              </a:ext>
            </a:extLst>
          </p:cNvPr>
          <p:cNvSpPr/>
          <p:nvPr/>
        </p:nvSpPr>
        <p:spPr>
          <a:xfrm>
            <a:off x="6337638" y="4664929"/>
            <a:ext cx="445473" cy="625093"/>
          </a:xfrm>
          <a:custGeom>
            <a:avLst/>
            <a:gdLst/>
            <a:ahLst/>
            <a:cxnLst>
              <a:cxn ang="0">
                <a:pos x="wd2" y="hd2"/>
              </a:cxn>
              <a:cxn ang="5400000">
                <a:pos x="wd2" y="hd2"/>
              </a:cxn>
              <a:cxn ang="10800000">
                <a:pos x="wd2" y="hd2"/>
              </a:cxn>
              <a:cxn ang="16200000">
                <a:pos x="wd2" y="hd2"/>
              </a:cxn>
            </a:cxnLst>
            <a:rect l="0" t="0" r="r" b="b"/>
            <a:pathLst>
              <a:path w="21572" h="21600" extrusionOk="0">
                <a:moveTo>
                  <a:pt x="21039" y="3710"/>
                </a:moveTo>
                <a:lnTo>
                  <a:pt x="20311" y="4611"/>
                </a:lnTo>
                <a:lnTo>
                  <a:pt x="20132" y="5004"/>
                </a:lnTo>
                <a:lnTo>
                  <a:pt x="20544" y="5591"/>
                </a:lnTo>
                <a:lnTo>
                  <a:pt x="20825" y="5873"/>
                </a:lnTo>
                <a:lnTo>
                  <a:pt x="20505" y="6257"/>
                </a:lnTo>
                <a:lnTo>
                  <a:pt x="20203" y="6670"/>
                </a:lnTo>
                <a:lnTo>
                  <a:pt x="19850" y="7344"/>
                </a:lnTo>
                <a:lnTo>
                  <a:pt x="19898" y="7914"/>
                </a:lnTo>
                <a:lnTo>
                  <a:pt x="20152" y="8631"/>
                </a:lnTo>
                <a:lnTo>
                  <a:pt x="20624" y="8870"/>
                </a:lnTo>
                <a:lnTo>
                  <a:pt x="20752" y="9461"/>
                </a:lnTo>
                <a:lnTo>
                  <a:pt x="20708" y="9958"/>
                </a:lnTo>
                <a:lnTo>
                  <a:pt x="20777" y="10466"/>
                </a:lnTo>
                <a:lnTo>
                  <a:pt x="20588" y="10851"/>
                </a:lnTo>
                <a:lnTo>
                  <a:pt x="20163" y="11068"/>
                </a:lnTo>
                <a:lnTo>
                  <a:pt x="19443" y="11255"/>
                </a:lnTo>
                <a:lnTo>
                  <a:pt x="19051" y="11607"/>
                </a:lnTo>
                <a:lnTo>
                  <a:pt x="19183" y="12078"/>
                </a:lnTo>
                <a:lnTo>
                  <a:pt x="19261" y="12632"/>
                </a:lnTo>
                <a:lnTo>
                  <a:pt x="19126" y="13047"/>
                </a:lnTo>
                <a:lnTo>
                  <a:pt x="18651" y="13391"/>
                </a:lnTo>
                <a:lnTo>
                  <a:pt x="17838" y="13300"/>
                </a:lnTo>
                <a:lnTo>
                  <a:pt x="17213" y="13038"/>
                </a:lnTo>
                <a:lnTo>
                  <a:pt x="16588" y="13048"/>
                </a:lnTo>
                <a:lnTo>
                  <a:pt x="15928" y="13419"/>
                </a:lnTo>
                <a:cubicBezTo>
                  <a:pt x="15916" y="13624"/>
                  <a:pt x="15738" y="13806"/>
                  <a:pt x="15472" y="13885"/>
                </a:cubicBezTo>
                <a:cubicBezTo>
                  <a:pt x="15282" y="13941"/>
                  <a:pt x="15066" y="13937"/>
                  <a:pt x="14880" y="13873"/>
                </a:cubicBezTo>
                <a:lnTo>
                  <a:pt x="14422" y="14253"/>
                </a:lnTo>
                <a:lnTo>
                  <a:pt x="14553" y="14651"/>
                </a:lnTo>
                <a:lnTo>
                  <a:pt x="14530" y="15163"/>
                </a:lnTo>
                <a:lnTo>
                  <a:pt x="14166" y="15261"/>
                </a:lnTo>
                <a:lnTo>
                  <a:pt x="13991" y="15726"/>
                </a:lnTo>
                <a:lnTo>
                  <a:pt x="14123" y="16081"/>
                </a:lnTo>
                <a:lnTo>
                  <a:pt x="14678" y="16719"/>
                </a:lnTo>
                <a:lnTo>
                  <a:pt x="15059" y="17440"/>
                </a:lnTo>
                <a:lnTo>
                  <a:pt x="14899" y="18051"/>
                </a:lnTo>
                <a:lnTo>
                  <a:pt x="14287" y="18474"/>
                </a:lnTo>
                <a:lnTo>
                  <a:pt x="13839" y="18766"/>
                </a:lnTo>
                <a:lnTo>
                  <a:pt x="13894" y="19555"/>
                </a:lnTo>
                <a:lnTo>
                  <a:pt x="13875" y="20214"/>
                </a:lnTo>
                <a:lnTo>
                  <a:pt x="13848" y="20761"/>
                </a:lnTo>
                <a:lnTo>
                  <a:pt x="13343" y="20723"/>
                </a:lnTo>
                <a:lnTo>
                  <a:pt x="12857" y="21180"/>
                </a:lnTo>
                <a:lnTo>
                  <a:pt x="12180" y="21350"/>
                </a:lnTo>
                <a:lnTo>
                  <a:pt x="11350" y="21305"/>
                </a:lnTo>
                <a:lnTo>
                  <a:pt x="10681" y="21338"/>
                </a:lnTo>
                <a:lnTo>
                  <a:pt x="9970" y="21322"/>
                </a:lnTo>
                <a:lnTo>
                  <a:pt x="9304" y="20908"/>
                </a:lnTo>
                <a:lnTo>
                  <a:pt x="8894" y="21160"/>
                </a:lnTo>
                <a:lnTo>
                  <a:pt x="8641" y="21542"/>
                </a:lnTo>
                <a:lnTo>
                  <a:pt x="8008" y="21600"/>
                </a:lnTo>
                <a:lnTo>
                  <a:pt x="7758" y="21024"/>
                </a:lnTo>
                <a:lnTo>
                  <a:pt x="7194" y="20529"/>
                </a:lnTo>
                <a:lnTo>
                  <a:pt x="6423" y="20652"/>
                </a:lnTo>
                <a:lnTo>
                  <a:pt x="5623" y="20782"/>
                </a:lnTo>
                <a:lnTo>
                  <a:pt x="5282" y="20374"/>
                </a:lnTo>
                <a:lnTo>
                  <a:pt x="5737" y="19919"/>
                </a:lnTo>
                <a:lnTo>
                  <a:pt x="6765" y="19645"/>
                </a:lnTo>
                <a:lnTo>
                  <a:pt x="7366" y="19546"/>
                </a:lnTo>
                <a:lnTo>
                  <a:pt x="7099" y="19024"/>
                </a:lnTo>
                <a:lnTo>
                  <a:pt x="6411" y="18886"/>
                </a:lnTo>
                <a:lnTo>
                  <a:pt x="5522" y="18814"/>
                </a:lnTo>
                <a:lnTo>
                  <a:pt x="5296" y="18326"/>
                </a:lnTo>
                <a:lnTo>
                  <a:pt x="5052" y="17890"/>
                </a:lnTo>
                <a:lnTo>
                  <a:pt x="4260" y="17931"/>
                </a:lnTo>
                <a:lnTo>
                  <a:pt x="3603" y="18194"/>
                </a:lnTo>
                <a:lnTo>
                  <a:pt x="3264" y="17834"/>
                </a:lnTo>
                <a:lnTo>
                  <a:pt x="3832" y="17236"/>
                </a:lnTo>
                <a:lnTo>
                  <a:pt x="3603" y="16802"/>
                </a:lnTo>
                <a:lnTo>
                  <a:pt x="3205" y="16622"/>
                </a:lnTo>
                <a:lnTo>
                  <a:pt x="2907" y="17238"/>
                </a:lnTo>
                <a:lnTo>
                  <a:pt x="2340" y="16967"/>
                </a:lnTo>
                <a:lnTo>
                  <a:pt x="1555" y="16675"/>
                </a:lnTo>
                <a:lnTo>
                  <a:pt x="846" y="16665"/>
                </a:lnTo>
                <a:lnTo>
                  <a:pt x="126" y="16536"/>
                </a:lnTo>
                <a:cubicBezTo>
                  <a:pt x="8" y="16365"/>
                  <a:pt x="-28" y="16170"/>
                  <a:pt x="23" y="15982"/>
                </a:cubicBezTo>
                <a:cubicBezTo>
                  <a:pt x="75" y="15789"/>
                  <a:pt x="216" y="15615"/>
                  <a:pt x="398" y="15466"/>
                </a:cubicBezTo>
                <a:cubicBezTo>
                  <a:pt x="618" y="15287"/>
                  <a:pt x="892" y="15149"/>
                  <a:pt x="1140" y="14990"/>
                </a:cubicBezTo>
                <a:cubicBezTo>
                  <a:pt x="1319" y="14875"/>
                  <a:pt x="1484" y="14750"/>
                  <a:pt x="1633" y="14615"/>
                </a:cubicBezTo>
                <a:lnTo>
                  <a:pt x="1660" y="14137"/>
                </a:lnTo>
                <a:lnTo>
                  <a:pt x="1407" y="13592"/>
                </a:lnTo>
                <a:lnTo>
                  <a:pt x="1412" y="13117"/>
                </a:lnTo>
                <a:lnTo>
                  <a:pt x="1786" y="12511"/>
                </a:lnTo>
                <a:lnTo>
                  <a:pt x="1554" y="12141"/>
                </a:lnTo>
                <a:lnTo>
                  <a:pt x="1092" y="11508"/>
                </a:lnTo>
                <a:lnTo>
                  <a:pt x="1149" y="11114"/>
                </a:lnTo>
                <a:lnTo>
                  <a:pt x="1916" y="10464"/>
                </a:lnTo>
                <a:lnTo>
                  <a:pt x="2091" y="9580"/>
                </a:lnTo>
                <a:lnTo>
                  <a:pt x="3156" y="9001"/>
                </a:lnTo>
                <a:lnTo>
                  <a:pt x="3407" y="8462"/>
                </a:lnTo>
                <a:lnTo>
                  <a:pt x="4312" y="8682"/>
                </a:lnTo>
                <a:lnTo>
                  <a:pt x="4608" y="8513"/>
                </a:lnTo>
                <a:lnTo>
                  <a:pt x="4148" y="8310"/>
                </a:lnTo>
                <a:lnTo>
                  <a:pt x="3976" y="7774"/>
                </a:lnTo>
                <a:lnTo>
                  <a:pt x="4580" y="7634"/>
                </a:lnTo>
                <a:lnTo>
                  <a:pt x="4925" y="7832"/>
                </a:lnTo>
                <a:lnTo>
                  <a:pt x="5255" y="7535"/>
                </a:lnTo>
                <a:lnTo>
                  <a:pt x="5041" y="6927"/>
                </a:lnTo>
                <a:lnTo>
                  <a:pt x="5769" y="7053"/>
                </a:lnTo>
                <a:lnTo>
                  <a:pt x="6385" y="7350"/>
                </a:lnTo>
                <a:lnTo>
                  <a:pt x="6759" y="7237"/>
                </a:lnTo>
                <a:lnTo>
                  <a:pt x="7140" y="6959"/>
                </a:lnTo>
                <a:lnTo>
                  <a:pt x="7508" y="5963"/>
                </a:lnTo>
                <a:lnTo>
                  <a:pt x="6922" y="4830"/>
                </a:lnTo>
                <a:lnTo>
                  <a:pt x="6135" y="2588"/>
                </a:lnTo>
                <a:lnTo>
                  <a:pt x="6248" y="1910"/>
                </a:lnTo>
                <a:lnTo>
                  <a:pt x="7847" y="907"/>
                </a:lnTo>
                <a:lnTo>
                  <a:pt x="8499" y="333"/>
                </a:lnTo>
                <a:lnTo>
                  <a:pt x="9700" y="0"/>
                </a:lnTo>
                <a:lnTo>
                  <a:pt x="9570" y="972"/>
                </a:lnTo>
                <a:lnTo>
                  <a:pt x="9198" y="1580"/>
                </a:lnTo>
                <a:lnTo>
                  <a:pt x="8785" y="1913"/>
                </a:lnTo>
                <a:lnTo>
                  <a:pt x="9175" y="2179"/>
                </a:lnTo>
                <a:lnTo>
                  <a:pt x="9921" y="2368"/>
                </a:lnTo>
                <a:lnTo>
                  <a:pt x="11311" y="2171"/>
                </a:lnTo>
                <a:lnTo>
                  <a:pt x="12366" y="2829"/>
                </a:lnTo>
                <a:lnTo>
                  <a:pt x="13075" y="3207"/>
                </a:lnTo>
                <a:lnTo>
                  <a:pt x="13676" y="3416"/>
                </a:lnTo>
                <a:lnTo>
                  <a:pt x="14518" y="3259"/>
                </a:lnTo>
                <a:lnTo>
                  <a:pt x="14996" y="2948"/>
                </a:lnTo>
                <a:lnTo>
                  <a:pt x="15914" y="3195"/>
                </a:lnTo>
                <a:lnTo>
                  <a:pt x="16355" y="3625"/>
                </a:lnTo>
                <a:lnTo>
                  <a:pt x="17124" y="3769"/>
                </a:lnTo>
                <a:lnTo>
                  <a:pt x="18203" y="3682"/>
                </a:lnTo>
                <a:lnTo>
                  <a:pt x="19867" y="3236"/>
                </a:lnTo>
                <a:lnTo>
                  <a:pt x="20950" y="2955"/>
                </a:lnTo>
                <a:lnTo>
                  <a:pt x="21485" y="2730"/>
                </a:lnTo>
                <a:lnTo>
                  <a:pt x="21572" y="3114"/>
                </a:lnTo>
                <a:lnTo>
                  <a:pt x="21039" y="371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1" name="Shape 4883">
            <a:extLst>
              <a:ext uri="{FF2B5EF4-FFF2-40B4-BE49-F238E27FC236}">
                <a16:creationId xmlns:a16="http://schemas.microsoft.com/office/drawing/2014/main" id="{8EDD9B9C-848E-4388-9CB3-E719A4ED405C}"/>
              </a:ext>
            </a:extLst>
          </p:cNvPr>
          <p:cNvSpPr/>
          <p:nvPr/>
        </p:nvSpPr>
        <p:spPr>
          <a:xfrm>
            <a:off x="6620354" y="4935009"/>
            <a:ext cx="622781" cy="539208"/>
          </a:xfrm>
          <a:custGeom>
            <a:avLst/>
            <a:gdLst/>
            <a:ahLst/>
            <a:cxnLst>
              <a:cxn ang="0">
                <a:pos x="wd2" y="hd2"/>
              </a:cxn>
              <a:cxn ang="5400000">
                <a:pos x="wd2" y="hd2"/>
              </a:cxn>
              <a:cxn ang="10800000">
                <a:pos x="wd2" y="hd2"/>
              </a:cxn>
              <a:cxn ang="16200000">
                <a:pos x="wd2" y="hd2"/>
              </a:cxn>
            </a:cxnLst>
            <a:rect l="0" t="0" r="r" b="b"/>
            <a:pathLst>
              <a:path w="21600" h="21600" extrusionOk="0">
                <a:moveTo>
                  <a:pt x="8359" y="1483"/>
                </a:moveTo>
                <a:lnTo>
                  <a:pt x="10160" y="2619"/>
                </a:lnTo>
                <a:lnTo>
                  <a:pt x="10821" y="3157"/>
                </a:lnTo>
                <a:lnTo>
                  <a:pt x="11403" y="3700"/>
                </a:lnTo>
                <a:lnTo>
                  <a:pt x="11785" y="4408"/>
                </a:lnTo>
                <a:lnTo>
                  <a:pt x="11935" y="4995"/>
                </a:lnTo>
                <a:lnTo>
                  <a:pt x="12201" y="5827"/>
                </a:lnTo>
                <a:lnTo>
                  <a:pt x="12500" y="6357"/>
                </a:lnTo>
                <a:lnTo>
                  <a:pt x="12930" y="6448"/>
                </a:lnTo>
                <a:lnTo>
                  <a:pt x="13475" y="6062"/>
                </a:lnTo>
                <a:lnTo>
                  <a:pt x="13985" y="5986"/>
                </a:lnTo>
                <a:lnTo>
                  <a:pt x="14405" y="6320"/>
                </a:lnTo>
                <a:lnTo>
                  <a:pt x="14756" y="6825"/>
                </a:lnTo>
                <a:lnTo>
                  <a:pt x="14984" y="7558"/>
                </a:lnTo>
                <a:lnTo>
                  <a:pt x="15205" y="8327"/>
                </a:lnTo>
                <a:lnTo>
                  <a:pt x="15488" y="8770"/>
                </a:lnTo>
                <a:lnTo>
                  <a:pt x="16035" y="8493"/>
                </a:lnTo>
                <a:lnTo>
                  <a:pt x="16613" y="8092"/>
                </a:lnTo>
                <a:lnTo>
                  <a:pt x="17179" y="8386"/>
                </a:lnTo>
                <a:lnTo>
                  <a:pt x="17680" y="8301"/>
                </a:lnTo>
                <a:lnTo>
                  <a:pt x="18188" y="7918"/>
                </a:lnTo>
                <a:lnTo>
                  <a:pt x="18547" y="7749"/>
                </a:lnTo>
                <a:lnTo>
                  <a:pt x="18890" y="8114"/>
                </a:lnTo>
                <a:lnTo>
                  <a:pt x="18770" y="8687"/>
                </a:lnTo>
                <a:lnTo>
                  <a:pt x="18498" y="9326"/>
                </a:lnTo>
                <a:lnTo>
                  <a:pt x="18485" y="9990"/>
                </a:lnTo>
                <a:lnTo>
                  <a:pt x="18635" y="10355"/>
                </a:lnTo>
                <a:lnTo>
                  <a:pt x="18558" y="10738"/>
                </a:lnTo>
                <a:lnTo>
                  <a:pt x="18339" y="11054"/>
                </a:lnTo>
                <a:lnTo>
                  <a:pt x="18262" y="11644"/>
                </a:lnTo>
                <a:lnTo>
                  <a:pt x="18688" y="11979"/>
                </a:lnTo>
                <a:lnTo>
                  <a:pt x="19063" y="11694"/>
                </a:lnTo>
                <a:lnTo>
                  <a:pt x="19467" y="11674"/>
                </a:lnTo>
                <a:lnTo>
                  <a:pt x="19922" y="11367"/>
                </a:lnTo>
                <a:lnTo>
                  <a:pt x="20276" y="10801"/>
                </a:lnTo>
                <a:lnTo>
                  <a:pt x="20846" y="11086"/>
                </a:lnTo>
                <a:lnTo>
                  <a:pt x="21190" y="11534"/>
                </a:lnTo>
                <a:lnTo>
                  <a:pt x="20931" y="12244"/>
                </a:lnTo>
                <a:lnTo>
                  <a:pt x="21226" y="12584"/>
                </a:lnTo>
                <a:lnTo>
                  <a:pt x="21481" y="12768"/>
                </a:lnTo>
                <a:lnTo>
                  <a:pt x="21600" y="13075"/>
                </a:lnTo>
                <a:lnTo>
                  <a:pt x="21240" y="13845"/>
                </a:lnTo>
                <a:lnTo>
                  <a:pt x="20956" y="14543"/>
                </a:lnTo>
                <a:lnTo>
                  <a:pt x="20753" y="15255"/>
                </a:lnTo>
                <a:lnTo>
                  <a:pt x="20730" y="15914"/>
                </a:lnTo>
                <a:lnTo>
                  <a:pt x="20926" y="16753"/>
                </a:lnTo>
                <a:lnTo>
                  <a:pt x="20976" y="17401"/>
                </a:lnTo>
                <a:lnTo>
                  <a:pt x="20743" y="18104"/>
                </a:lnTo>
                <a:lnTo>
                  <a:pt x="20417" y="18734"/>
                </a:lnTo>
                <a:cubicBezTo>
                  <a:pt x="20312" y="18961"/>
                  <a:pt x="20170" y="19161"/>
                  <a:pt x="19998" y="19324"/>
                </a:cubicBezTo>
                <a:cubicBezTo>
                  <a:pt x="19748" y="19562"/>
                  <a:pt x="19445" y="19712"/>
                  <a:pt x="19124" y="19757"/>
                </a:cubicBezTo>
                <a:lnTo>
                  <a:pt x="18433" y="19591"/>
                </a:lnTo>
                <a:lnTo>
                  <a:pt x="17920" y="19391"/>
                </a:lnTo>
                <a:lnTo>
                  <a:pt x="17451" y="19016"/>
                </a:lnTo>
                <a:lnTo>
                  <a:pt x="16973" y="18990"/>
                </a:lnTo>
                <a:lnTo>
                  <a:pt x="16679" y="19366"/>
                </a:lnTo>
                <a:lnTo>
                  <a:pt x="16145" y="19228"/>
                </a:lnTo>
                <a:lnTo>
                  <a:pt x="15855" y="19214"/>
                </a:lnTo>
                <a:lnTo>
                  <a:pt x="15607" y="19549"/>
                </a:lnTo>
                <a:lnTo>
                  <a:pt x="15538" y="19955"/>
                </a:lnTo>
                <a:lnTo>
                  <a:pt x="15247" y="20073"/>
                </a:lnTo>
                <a:lnTo>
                  <a:pt x="14942" y="20055"/>
                </a:lnTo>
                <a:lnTo>
                  <a:pt x="14614" y="20314"/>
                </a:lnTo>
                <a:lnTo>
                  <a:pt x="14483" y="20942"/>
                </a:lnTo>
                <a:lnTo>
                  <a:pt x="14027" y="21193"/>
                </a:lnTo>
                <a:lnTo>
                  <a:pt x="13700" y="21600"/>
                </a:lnTo>
                <a:lnTo>
                  <a:pt x="13354" y="21107"/>
                </a:lnTo>
                <a:lnTo>
                  <a:pt x="13264" y="20476"/>
                </a:lnTo>
                <a:lnTo>
                  <a:pt x="13624" y="19904"/>
                </a:lnTo>
                <a:lnTo>
                  <a:pt x="13789" y="19300"/>
                </a:lnTo>
                <a:lnTo>
                  <a:pt x="13425" y="18727"/>
                </a:lnTo>
                <a:lnTo>
                  <a:pt x="12834" y="18164"/>
                </a:lnTo>
                <a:lnTo>
                  <a:pt x="12393" y="17815"/>
                </a:lnTo>
                <a:lnTo>
                  <a:pt x="11963" y="17561"/>
                </a:lnTo>
                <a:lnTo>
                  <a:pt x="11882" y="17101"/>
                </a:lnTo>
                <a:lnTo>
                  <a:pt x="11925" y="16654"/>
                </a:lnTo>
                <a:lnTo>
                  <a:pt x="11422" y="16743"/>
                </a:lnTo>
                <a:lnTo>
                  <a:pt x="10890" y="17014"/>
                </a:lnTo>
                <a:lnTo>
                  <a:pt x="10252" y="17213"/>
                </a:lnTo>
                <a:lnTo>
                  <a:pt x="9597" y="16988"/>
                </a:lnTo>
                <a:lnTo>
                  <a:pt x="9068" y="17057"/>
                </a:lnTo>
                <a:lnTo>
                  <a:pt x="8411" y="17605"/>
                </a:lnTo>
                <a:cubicBezTo>
                  <a:pt x="8228" y="17690"/>
                  <a:pt x="8031" y="17731"/>
                  <a:pt x="7833" y="17726"/>
                </a:cubicBezTo>
                <a:cubicBezTo>
                  <a:pt x="7502" y="17717"/>
                  <a:pt x="7184" y="17580"/>
                  <a:pt x="6928" y="17336"/>
                </a:cubicBezTo>
                <a:lnTo>
                  <a:pt x="6141" y="17537"/>
                </a:lnTo>
                <a:lnTo>
                  <a:pt x="5452" y="17764"/>
                </a:lnTo>
                <a:lnTo>
                  <a:pt x="4844" y="18131"/>
                </a:lnTo>
                <a:lnTo>
                  <a:pt x="4305" y="17872"/>
                </a:lnTo>
                <a:lnTo>
                  <a:pt x="3977" y="17232"/>
                </a:lnTo>
                <a:lnTo>
                  <a:pt x="3599" y="17208"/>
                </a:lnTo>
                <a:lnTo>
                  <a:pt x="3575" y="17934"/>
                </a:lnTo>
                <a:lnTo>
                  <a:pt x="3523" y="18673"/>
                </a:lnTo>
                <a:lnTo>
                  <a:pt x="2796" y="16687"/>
                </a:lnTo>
                <a:lnTo>
                  <a:pt x="2392" y="16078"/>
                </a:lnTo>
                <a:lnTo>
                  <a:pt x="2017" y="15610"/>
                </a:lnTo>
                <a:lnTo>
                  <a:pt x="1712" y="15291"/>
                </a:lnTo>
                <a:lnTo>
                  <a:pt x="1579" y="14656"/>
                </a:lnTo>
                <a:lnTo>
                  <a:pt x="1532" y="13983"/>
                </a:lnTo>
                <a:lnTo>
                  <a:pt x="1776" y="13665"/>
                </a:lnTo>
                <a:lnTo>
                  <a:pt x="2429" y="13893"/>
                </a:lnTo>
                <a:lnTo>
                  <a:pt x="2891" y="13898"/>
                </a:lnTo>
                <a:lnTo>
                  <a:pt x="3259" y="13245"/>
                </a:lnTo>
                <a:lnTo>
                  <a:pt x="3357" y="12720"/>
                </a:lnTo>
                <a:lnTo>
                  <a:pt x="2991" y="12798"/>
                </a:lnTo>
                <a:lnTo>
                  <a:pt x="2638" y="12966"/>
                </a:lnTo>
                <a:cubicBezTo>
                  <a:pt x="2506" y="12942"/>
                  <a:pt x="2376" y="12910"/>
                  <a:pt x="2247" y="12870"/>
                </a:cubicBezTo>
                <a:cubicBezTo>
                  <a:pt x="2106" y="12827"/>
                  <a:pt x="1965" y="12774"/>
                  <a:pt x="1819" y="12772"/>
                </a:cubicBezTo>
                <a:cubicBezTo>
                  <a:pt x="1588" y="12769"/>
                  <a:pt x="1369" y="12889"/>
                  <a:pt x="1225" y="13098"/>
                </a:cubicBezTo>
                <a:lnTo>
                  <a:pt x="914" y="13291"/>
                </a:lnTo>
                <a:lnTo>
                  <a:pt x="572" y="13194"/>
                </a:lnTo>
                <a:lnTo>
                  <a:pt x="57" y="13233"/>
                </a:lnTo>
                <a:lnTo>
                  <a:pt x="0" y="10764"/>
                </a:lnTo>
                <a:lnTo>
                  <a:pt x="775" y="9983"/>
                </a:lnTo>
                <a:lnTo>
                  <a:pt x="865" y="9383"/>
                </a:lnTo>
                <a:lnTo>
                  <a:pt x="614" y="8560"/>
                </a:lnTo>
                <a:lnTo>
                  <a:pt x="213" y="7935"/>
                </a:lnTo>
                <a:lnTo>
                  <a:pt x="102" y="7385"/>
                </a:lnTo>
                <a:lnTo>
                  <a:pt x="246" y="6762"/>
                </a:lnTo>
                <a:lnTo>
                  <a:pt x="512" y="6641"/>
                </a:lnTo>
                <a:lnTo>
                  <a:pt x="530" y="6195"/>
                </a:lnTo>
                <a:lnTo>
                  <a:pt x="349" y="5644"/>
                </a:lnTo>
                <a:lnTo>
                  <a:pt x="799" y="5083"/>
                </a:lnTo>
                <a:lnTo>
                  <a:pt x="1142" y="5143"/>
                </a:lnTo>
                <a:lnTo>
                  <a:pt x="1424" y="4957"/>
                </a:lnTo>
                <a:lnTo>
                  <a:pt x="1491" y="4635"/>
                </a:lnTo>
                <a:lnTo>
                  <a:pt x="2000" y="4123"/>
                </a:lnTo>
                <a:lnTo>
                  <a:pt x="2615" y="4170"/>
                </a:lnTo>
                <a:lnTo>
                  <a:pt x="2955" y="4424"/>
                </a:lnTo>
                <a:lnTo>
                  <a:pt x="3466" y="4528"/>
                </a:lnTo>
                <a:lnTo>
                  <a:pt x="3797" y="4248"/>
                </a:lnTo>
                <a:lnTo>
                  <a:pt x="3890" y="3722"/>
                </a:lnTo>
                <a:lnTo>
                  <a:pt x="3676" y="2574"/>
                </a:lnTo>
                <a:lnTo>
                  <a:pt x="4073" y="2121"/>
                </a:lnTo>
                <a:lnTo>
                  <a:pt x="4522" y="1902"/>
                </a:lnTo>
                <a:lnTo>
                  <a:pt x="4966" y="1361"/>
                </a:lnTo>
                <a:lnTo>
                  <a:pt x="4860" y="708"/>
                </a:lnTo>
                <a:lnTo>
                  <a:pt x="5016" y="0"/>
                </a:lnTo>
                <a:lnTo>
                  <a:pt x="5573" y="223"/>
                </a:lnTo>
                <a:lnTo>
                  <a:pt x="6312" y="459"/>
                </a:lnTo>
                <a:lnTo>
                  <a:pt x="7088" y="856"/>
                </a:lnTo>
                <a:lnTo>
                  <a:pt x="8359" y="14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2" name="Shape 4884">
            <a:extLst>
              <a:ext uri="{FF2B5EF4-FFF2-40B4-BE49-F238E27FC236}">
                <a16:creationId xmlns:a16="http://schemas.microsoft.com/office/drawing/2014/main" id="{6557604D-71F8-476A-890E-85B3B8BB8EB1}"/>
              </a:ext>
            </a:extLst>
          </p:cNvPr>
          <p:cNvSpPr/>
          <p:nvPr/>
        </p:nvSpPr>
        <p:spPr>
          <a:xfrm>
            <a:off x="6719880" y="5348557"/>
            <a:ext cx="613601" cy="454553"/>
          </a:xfrm>
          <a:custGeom>
            <a:avLst/>
            <a:gdLst/>
            <a:ahLst/>
            <a:cxnLst>
              <a:cxn ang="0">
                <a:pos x="wd2" y="hd2"/>
              </a:cxn>
              <a:cxn ang="5400000">
                <a:pos x="wd2" y="hd2"/>
              </a:cxn>
              <a:cxn ang="10800000">
                <a:pos x="wd2" y="hd2"/>
              </a:cxn>
              <a:cxn ang="16200000">
                <a:pos x="wd2" y="hd2"/>
              </a:cxn>
            </a:cxnLst>
            <a:rect l="0" t="0" r="r" b="b"/>
            <a:pathLst>
              <a:path w="21600" h="21600" extrusionOk="0">
                <a:moveTo>
                  <a:pt x="18290" y="3596"/>
                </a:moveTo>
                <a:lnTo>
                  <a:pt x="18851" y="3769"/>
                </a:lnTo>
                <a:lnTo>
                  <a:pt x="19227" y="4567"/>
                </a:lnTo>
                <a:lnTo>
                  <a:pt x="18972" y="5389"/>
                </a:lnTo>
                <a:lnTo>
                  <a:pt x="19274" y="6106"/>
                </a:lnTo>
                <a:lnTo>
                  <a:pt x="19719" y="6478"/>
                </a:lnTo>
                <a:lnTo>
                  <a:pt x="20330" y="7252"/>
                </a:lnTo>
                <a:lnTo>
                  <a:pt x="20125" y="8010"/>
                </a:lnTo>
                <a:lnTo>
                  <a:pt x="20200" y="8820"/>
                </a:lnTo>
                <a:lnTo>
                  <a:pt x="20742" y="8961"/>
                </a:lnTo>
                <a:lnTo>
                  <a:pt x="21439" y="9113"/>
                </a:lnTo>
                <a:lnTo>
                  <a:pt x="21600" y="9835"/>
                </a:lnTo>
                <a:lnTo>
                  <a:pt x="21185" y="10189"/>
                </a:lnTo>
                <a:lnTo>
                  <a:pt x="20637" y="10267"/>
                </a:lnTo>
                <a:lnTo>
                  <a:pt x="20443" y="10822"/>
                </a:lnTo>
                <a:lnTo>
                  <a:pt x="20905" y="11388"/>
                </a:lnTo>
                <a:lnTo>
                  <a:pt x="21068" y="11764"/>
                </a:lnTo>
                <a:lnTo>
                  <a:pt x="20755" y="12085"/>
                </a:lnTo>
                <a:lnTo>
                  <a:pt x="20478" y="12608"/>
                </a:lnTo>
                <a:lnTo>
                  <a:pt x="20827" y="13051"/>
                </a:lnTo>
                <a:lnTo>
                  <a:pt x="21136" y="13583"/>
                </a:lnTo>
                <a:lnTo>
                  <a:pt x="20506" y="13736"/>
                </a:lnTo>
                <a:lnTo>
                  <a:pt x="19945" y="13860"/>
                </a:lnTo>
                <a:lnTo>
                  <a:pt x="19928" y="14380"/>
                </a:lnTo>
                <a:lnTo>
                  <a:pt x="19889" y="14917"/>
                </a:lnTo>
                <a:lnTo>
                  <a:pt x="19517" y="15323"/>
                </a:lnTo>
                <a:lnTo>
                  <a:pt x="19070" y="15594"/>
                </a:lnTo>
                <a:lnTo>
                  <a:pt x="18373" y="15832"/>
                </a:lnTo>
                <a:lnTo>
                  <a:pt x="17810" y="15738"/>
                </a:lnTo>
                <a:lnTo>
                  <a:pt x="17334" y="16312"/>
                </a:lnTo>
                <a:lnTo>
                  <a:pt x="17203" y="16861"/>
                </a:lnTo>
                <a:lnTo>
                  <a:pt x="16901" y="17399"/>
                </a:lnTo>
                <a:lnTo>
                  <a:pt x="16204" y="18023"/>
                </a:lnTo>
                <a:lnTo>
                  <a:pt x="15587" y="17960"/>
                </a:lnTo>
                <a:lnTo>
                  <a:pt x="14751" y="17868"/>
                </a:lnTo>
                <a:lnTo>
                  <a:pt x="14136" y="18153"/>
                </a:lnTo>
                <a:lnTo>
                  <a:pt x="13627" y="18484"/>
                </a:lnTo>
                <a:cubicBezTo>
                  <a:pt x="13417" y="18371"/>
                  <a:pt x="13188" y="18337"/>
                  <a:pt x="12964" y="18384"/>
                </a:cubicBezTo>
                <a:cubicBezTo>
                  <a:pt x="12700" y="18439"/>
                  <a:pt x="12455" y="18605"/>
                  <a:pt x="12265" y="18858"/>
                </a:cubicBezTo>
                <a:lnTo>
                  <a:pt x="12343" y="19501"/>
                </a:lnTo>
                <a:lnTo>
                  <a:pt x="12803" y="20223"/>
                </a:lnTo>
                <a:lnTo>
                  <a:pt x="13106" y="20670"/>
                </a:lnTo>
                <a:lnTo>
                  <a:pt x="12748" y="21116"/>
                </a:lnTo>
                <a:lnTo>
                  <a:pt x="12008" y="21600"/>
                </a:lnTo>
                <a:lnTo>
                  <a:pt x="11515" y="20317"/>
                </a:lnTo>
                <a:lnTo>
                  <a:pt x="10665" y="19638"/>
                </a:lnTo>
                <a:lnTo>
                  <a:pt x="9946" y="19214"/>
                </a:lnTo>
                <a:lnTo>
                  <a:pt x="9388" y="19520"/>
                </a:lnTo>
                <a:lnTo>
                  <a:pt x="8948" y="19435"/>
                </a:lnTo>
                <a:lnTo>
                  <a:pt x="8627" y="19218"/>
                </a:lnTo>
                <a:lnTo>
                  <a:pt x="8459" y="20003"/>
                </a:lnTo>
                <a:lnTo>
                  <a:pt x="7834" y="20000"/>
                </a:lnTo>
                <a:lnTo>
                  <a:pt x="6879" y="19861"/>
                </a:lnTo>
                <a:lnTo>
                  <a:pt x="6111" y="19765"/>
                </a:lnTo>
                <a:lnTo>
                  <a:pt x="5853" y="19087"/>
                </a:lnTo>
                <a:lnTo>
                  <a:pt x="5539" y="18515"/>
                </a:lnTo>
                <a:lnTo>
                  <a:pt x="5410" y="18041"/>
                </a:lnTo>
                <a:lnTo>
                  <a:pt x="5067" y="17577"/>
                </a:lnTo>
                <a:lnTo>
                  <a:pt x="4944" y="16999"/>
                </a:lnTo>
                <a:lnTo>
                  <a:pt x="4765" y="16174"/>
                </a:lnTo>
                <a:lnTo>
                  <a:pt x="4285" y="15604"/>
                </a:lnTo>
                <a:lnTo>
                  <a:pt x="3761" y="15466"/>
                </a:lnTo>
                <a:lnTo>
                  <a:pt x="3294" y="15850"/>
                </a:lnTo>
                <a:lnTo>
                  <a:pt x="3312" y="16847"/>
                </a:lnTo>
                <a:lnTo>
                  <a:pt x="3227" y="17390"/>
                </a:lnTo>
                <a:lnTo>
                  <a:pt x="2805" y="17752"/>
                </a:lnTo>
                <a:lnTo>
                  <a:pt x="2447" y="17729"/>
                </a:lnTo>
                <a:lnTo>
                  <a:pt x="1937" y="18258"/>
                </a:lnTo>
                <a:lnTo>
                  <a:pt x="1788" y="17959"/>
                </a:lnTo>
                <a:lnTo>
                  <a:pt x="1669" y="14565"/>
                </a:lnTo>
                <a:lnTo>
                  <a:pt x="1526" y="11228"/>
                </a:lnTo>
                <a:lnTo>
                  <a:pt x="1152" y="8106"/>
                </a:lnTo>
                <a:lnTo>
                  <a:pt x="703" y="4812"/>
                </a:lnTo>
                <a:lnTo>
                  <a:pt x="0" y="2122"/>
                </a:lnTo>
                <a:lnTo>
                  <a:pt x="148" y="396"/>
                </a:lnTo>
                <a:lnTo>
                  <a:pt x="686" y="661"/>
                </a:lnTo>
                <a:lnTo>
                  <a:pt x="914" y="1342"/>
                </a:lnTo>
                <a:lnTo>
                  <a:pt x="1430" y="1587"/>
                </a:lnTo>
                <a:lnTo>
                  <a:pt x="1984" y="1170"/>
                </a:lnTo>
                <a:lnTo>
                  <a:pt x="3648" y="642"/>
                </a:lnTo>
                <a:lnTo>
                  <a:pt x="3966" y="981"/>
                </a:lnTo>
                <a:lnTo>
                  <a:pt x="4522" y="1184"/>
                </a:lnTo>
                <a:lnTo>
                  <a:pt x="5143" y="961"/>
                </a:lnTo>
                <a:lnTo>
                  <a:pt x="5696" y="351"/>
                </a:lnTo>
                <a:lnTo>
                  <a:pt x="6417" y="289"/>
                </a:lnTo>
                <a:lnTo>
                  <a:pt x="6881" y="628"/>
                </a:lnTo>
                <a:lnTo>
                  <a:pt x="7552" y="380"/>
                </a:lnTo>
                <a:lnTo>
                  <a:pt x="8039" y="0"/>
                </a:lnTo>
                <a:lnTo>
                  <a:pt x="8823" y="8"/>
                </a:lnTo>
                <a:lnTo>
                  <a:pt x="8703" y="590"/>
                </a:lnTo>
                <a:lnTo>
                  <a:pt x="8813" y="1072"/>
                </a:lnTo>
                <a:lnTo>
                  <a:pt x="9794" y="1968"/>
                </a:lnTo>
                <a:lnTo>
                  <a:pt x="10366" y="2697"/>
                </a:lnTo>
                <a:lnTo>
                  <a:pt x="10705" y="3208"/>
                </a:lnTo>
                <a:lnTo>
                  <a:pt x="10466" y="4179"/>
                </a:lnTo>
                <a:lnTo>
                  <a:pt x="10124" y="4629"/>
                </a:lnTo>
                <a:lnTo>
                  <a:pt x="10162" y="5262"/>
                </a:lnTo>
                <a:lnTo>
                  <a:pt x="10417" y="5718"/>
                </a:lnTo>
                <a:lnTo>
                  <a:pt x="10711" y="5206"/>
                </a:lnTo>
                <a:lnTo>
                  <a:pt x="11157" y="5135"/>
                </a:lnTo>
                <a:lnTo>
                  <a:pt x="11256" y="4264"/>
                </a:lnTo>
                <a:lnTo>
                  <a:pt x="11736" y="3848"/>
                </a:lnTo>
                <a:lnTo>
                  <a:pt x="12221" y="3956"/>
                </a:lnTo>
                <a:lnTo>
                  <a:pt x="12243" y="3397"/>
                </a:lnTo>
                <a:lnTo>
                  <a:pt x="12657" y="2913"/>
                </a:lnTo>
                <a:lnTo>
                  <a:pt x="13425" y="3170"/>
                </a:lnTo>
                <a:lnTo>
                  <a:pt x="13722" y="2682"/>
                </a:lnTo>
                <a:lnTo>
                  <a:pt x="14463" y="2838"/>
                </a:lnTo>
                <a:lnTo>
                  <a:pt x="14903" y="3214"/>
                </a:lnTo>
                <a:lnTo>
                  <a:pt x="15561" y="3504"/>
                </a:lnTo>
                <a:lnTo>
                  <a:pt x="16077" y="3478"/>
                </a:lnTo>
                <a:lnTo>
                  <a:pt x="16619" y="3118"/>
                </a:lnTo>
                <a:lnTo>
                  <a:pt x="17295" y="2128"/>
                </a:lnTo>
                <a:lnTo>
                  <a:pt x="17705" y="1386"/>
                </a:lnTo>
                <a:lnTo>
                  <a:pt x="17636" y="2355"/>
                </a:lnTo>
                <a:lnTo>
                  <a:pt x="17881" y="3073"/>
                </a:lnTo>
                <a:lnTo>
                  <a:pt x="18290" y="35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3" name="Shape 4885">
            <a:extLst>
              <a:ext uri="{FF2B5EF4-FFF2-40B4-BE49-F238E27FC236}">
                <a16:creationId xmlns:a16="http://schemas.microsoft.com/office/drawing/2014/main" id="{A2315E9D-6575-4B6F-9093-A7BE7DDB2D8E}"/>
              </a:ext>
            </a:extLst>
          </p:cNvPr>
          <p:cNvSpPr/>
          <p:nvPr/>
        </p:nvSpPr>
        <p:spPr>
          <a:xfrm>
            <a:off x="7056784" y="5633230"/>
            <a:ext cx="413569" cy="406874"/>
          </a:xfrm>
          <a:custGeom>
            <a:avLst/>
            <a:gdLst/>
            <a:ahLst/>
            <a:cxnLst>
              <a:cxn ang="0">
                <a:pos x="wd2" y="hd2"/>
              </a:cxn>
              <a:cxn ang="5400000">
                <a:pos x="wd2" y="hd2"/>
              </a:cxn>
              <a:cxn ang="10800000">
                <a:pos x="wd2" y="hd2"/>
              </a:cxn>
              <a:cxn ang="16200000">
                <a:pos x="wd2" y="hd2"/>
              </a:cxn>
            </a:cxnLst>
            <a:rect l="0" t="0" r="r" b="b"/>
            <a:pathLst>
              <a:path w="21600" h="21600" extrusionOk="0">
                <a:moveTo>
                  <a:pt x="14239" y="1527"/>
                </a:moveTo>
                <a:lnTo>
                  <a:pt x="14807" y="1866"/>
                </a:lnTo>
                <a:lnTo>
                  <a:pt x="15340" y="1692"/>
                </a:lnTo>
                <a:lnTo>
                  <a:pt x="15572" y="1130"/>
                </a:lnTo>
                <a:lnTo>
                  <a:pt x="16108" y="1132"/>
                </a:lnTo>
                <a:lnTo>
                  <a:pt x="16345" y="1722"/>
                </a:lnTo>
                <a:lnTo>
                  <a:pt x="17221" y="1809"/>
                </a:lnTo>
                <a:lnTo>
                  <a:pt x="17670" y="2073"/>
                </a:lnTo>
                <a:lnTo>
                  <a:pt x="17771" y="2944"/>
                </a:lnTo>
                <a:lnTo>
                  <a:pt x="17469" y="3437"/>
                </a:lnTo>
                <a:lnTo>
                  <a:pt x="16749" y="3877"/>
                </a:lnTo>
                <a:lnTo>
                  <a:pt x="15991" y="4308"/>
                </a:lnTo>
                <a:lnTo>
                  <a:pt x="15642" y="4944"/>
                </a:lnTo>
                <a:lnTo>
                  <a:pt x="15945" y="6225"/>
                </a:lnTo>
                <a:lnTo>
                  <a:pt x="16215" y="7099"/>
                </a:lnTo>
                <a:lnTo>
                  <a:pt x="16454" y="8066"/>
                </a:lnTo>
                <a:cubicBezTo>
                  <a:pt x="16481" y="8351"/>
                  <a:pt x="16715" y="8570"/>
                  <a:pt x="16996" y="8573"/>
                </a:cubicBezTo>
                <a:cubicBezTo>
                  <a:pt x="17346" y="8578"/>
                  <a:pt x="17618" y="8265"/>
                  <a:pt x="17570" y="7912"/>
                </a:cubicBezTo>
                <a:lnTo>
                  <a:pt x="17781" y="7200"/>
                </a:lnTo>
                <a:lnTo>
                  <a:pt x="18265" y="6864"/>
                </a:lnTo>
                <a:lnTo>
                  <a:pt x="18747" y="6730"/>
                </a:lnTo>
                <a:lnTo>
                  <a:pt x="18624" y="7991"/>
                </a:lnTo>
                <a:lnTo>
                  <a:pt x="18605" y="9282"/>
                </a:lnTo>
                <a:lnTo>
                  <a:pt x="18617" y="10205"/>
                </a:lnTo>
                <a:lnTo>
                  <a:pt x="18781" y="10906"/>
                </a:lnTo>
                <a:lnTo>
                  <a:pt x="19121" y="11672"/>
                </a:lnTo>
                <a:lnTo>
                  <a:pt x="19520" y="12277"/>
                </a:lnTo>
                <a:lnTo>
                  <a:pt x="20086" y="13036"/>
                </a:lnTo>
                <a:lnTo>
                  <a:pt x="20807" y="13787"/>
                </a:lnTo>
                <a:lnTo>
                  <a:pt x="21346" y="14707"/>
                </a:lnTo>
                <a:lnTo>
                  <a:pt x="21600" y="15685"/>
                </a:lnTo>
                <a:lnTo>
                  <a:pt x="21264" y="16077"/>
                </a:lnTo>
                <a:lnTo>
                  <a:pt x="20647" y="15839"/>
                </a:lnTo>
                <a:lnTo>
                  <a:pt x="19836" y="15259"/>
                </a:lnTo>
                <a:lnTo>
                  <a:pt x="19460" y="15700"/>
                </a:lnTo>
                <a:lnTo>
                  <a:pt x="19744" y="16299"/>
                </a:lnTo>
                <a:lnTo>
                  <a:pt x="20328" y="16918"/>
                </a:lnTo>
                <a:lnTo>
                  <a:pt x="20872" y="17526"/>
                </a:lnTo>
                <a:lnTo>
                  <a:pt x="20709" y="18202"/>
                </a:lnTo>
                <a:lnTo>
                  <a:pt x="20365" y="19284"/>
                </a:lnTo>
                <a:lnTo>
                  <a:pt x="19597" y="20098"/>
                </a:lnTo>
                <a:lnTo>
                  <a:pt x="18539" y="20401"/>
                </a:lnTo>
                <a:lnTo>
                  <a:pt x="17607" y="20320"/>
                </a:lnTo>
                <a:lnTo>
                  <a:pt x="16430" y="20602"/>
                </a:lnTo>
                <a:lnTo>
                  <a:pt x="15664" y="20538"/>
                </a:lnTo>
                <a:lnTo>
                  <a:pt x="14816" y="20665"/>
                </a:lnTo>
                <a:cubicBezTo>
                  <a:pt x="14553" y="20786"/>
                  <a:pt x="14288" y="20902"/>
                  <a:pt x="14022" y="21015"/>
                </a:cubicBezTo>
                <a:cubicBezTo>
                  <a:pt x="13563" y="21209"/>
                  <a:pt x="13100" y="21392"/>
                  <a:pt x="12633" y="21563"/>
                </a:cubicBezTo>
                <a:lnTo>
                  <a:pt x="11802" y="21600"/>
                </a:lnTo>
                <a:lnTo>
                  <a:pt x="11606" y="20960"/>
                </a:lnTo>
                <a:cubicBezTo>
                  <a:pt x="11574" y="20797"/>
                  <a:pt x="11485" y="20652"/>
                  <a:pt x="11357" y="20549"/>
                </a:cubicBezTo>
                <a:cubicBezTo>
                  <a:pt x="11116" y="20355"/>
                  <a:pt x="10779" y="20339"/>
                  <a:pt x="10521" y="20509"/>
                </a:cubicBezTo>
                <a:lnTo>
                  <a:pt x="9836" y="19959"/>
                </a:lnTo>
                <a:lnTo>
                  <a:pt x="9623" y="19402"/>
                </a:lnTo>
                <a:lnTo>
                  <a:pt x="9531" y="18846"/>
                </a:lnTo>
                <a:lnTo>
                  <a:pt x="9266" y="18262"/>
                </a:lnTo>
                <a:lnTo>
                  <a:pt x="8843" y="17982"/>
                </a:lnTo>
                <a:lnTo>
                  <a:pt x="8066" y="18054"/>
                </a:lnTo>
                <a:lnTo>
                  <a:pt x="7434" y="17880"/>
                </a:lnTo>
                <a:lnTo>
                  <a:pt x="6830" y="18086"/>
                </a:lnTo>
                <a:lnTo>
                  <a:pt x="6263" y="18233"/>
                </a:lnTo>
                <a:lnTo>
                  <a:pt x="5501" y="18309"/>
                </a:lnTo>
                <a:lnTo>
                  <a:pt x="4888" y="18010"/>
                </a:lnTo>
                <a:lnTo>
                  <a:pt x="4035" y="17626"/>
                </a:lnTo>
                <a:lnTo>
                  <a:pt x="3353" y="16909"/>
                </a:lnTo>
                <a:lnTo>
                  <a:pt x="3022" y="16135"/>
                </a:lnTo>
                <a:lnTo>
                  <a:pt x="2907" y="15222"/>
                </a:lnTo>
                <a:lnTo>
                  <a:pt x="2875" y="14307"/>
                </a:lnTo>
                <a:lnTo>
                  <a:pt x="2825" y="13366"/>
                </a:lnTo>
                <a:lnTo>
                  <a:pt x="2494" y="12932"/>
                </a:lnTo>
                <a:lnTo>
                  <a:pt x="1585" y="12510"/>
                </a:lnTo>
                <a:lnTo>
                  <a:pt x="584" y="12318"/>
                </a:lnTo>
                <a:lnTo>
                  <a:pt x="0" y="11783"/>
                </a:lnTo>
                <a:lnTo>
                  <a:pt x="62" y="10867"/>
                </a:lnTo>
                <a:lnTo>
                  <a:pt x="247" y="10006"/>
                </a:lnTo>
                <a:lnTo>
                  <a:pt x="222" y="8780"/>
                </a:lnTo>
                <a:lnTo>
                  <a:pt x="1117" y="8357"/>
                </a:lnTo>
                <a:lnTo>
                  <a:pt x="1571" y="7936"/>
                </a:lnTo>
                <a:lnTo>
                  <a:pt x="568" y="6927"/>
                </a:lnTo>
                <a:lnTo>
                  <a:pt x="421" y="5761"/>
                </a:lnTo>
                <a:lnTo>
                  <a:pt x="1330" y="5116"/>
                </a:lnTo>
                <a:lnTo>
                  <a:pt x="2499" y="5280"/>
                </a:lnTo>
                <a:lnTo>
                  <a:pt x="3589" y="4875"/>
                </a:lnTo>
                <a:lnTo>
                  <a:pt x="4158" y="4592"/>
                </a:lnTo>
                <a:lnTo>
                  <a:pt x="5342" y="4753"/>
                </a:lnTo>
                <a:lnTo>
                  <a:pt x="6378" y="4823"/>
                </a:lnTo>
                <a:lnTo>
                  <a:pt x="7435" y="4117"/>
                </a:lnTo>
                <a:lnTo>
                  <a:pt x="7847" y="3560"/>
                </a:lnTo>
                <a:lnTo>
                  <a:pt x="7998" y="2939"/>
                </a:lnTo>
                <a:lnTo>
                  <a:pt x="8901" y="2160"/>
                </a:lnTo>
                <a:lnTo>
                  <a:pt x="9638" y="2377"/>
                </a:lnTo>
                <a:lnTo>
                  <a:pt x="10962" y="1957"/>
                </a:lnTo>
                <a:lnTo>
                  <a:pt x="11797" y="1464"/>
                </a:lnTo>
                <a:lnTo>
                  <a:pt x="11880" y="222"/>
                </a:lnTo>
                <a:lnTo>
                  <a:pt x="13403" y="0"/>
                </a:lnTo>
                <a:lnTo>
                  <a:pt x="13842" y="73"/>
                </a:lnTo>
                <a:lnTo>
                  <a:pt x="13985" y="871"/>
                </a:lnTo>
                <a:lnTo>
                  <a:pt x="14239" y="152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4" name="Shape 4886">
            <a:extLst>
              <a:ext uri="{FF2B5EF4-FFF2-40B4-BE49-F238E27FC236}">
                <a16:creationId xmlns:a16="http://schemas.microsoft.com/office/drawing/2014/main" id="{B785F1B5-5AB3-468F-B00A-7F9CA96F1FD6}"/>
              </a:ext>
            </a:extLst>
          </p:cNvPr>
          <p:cNvSpPr/>
          <p:nvPr/>
        </p:nvSpPr>
        <p:spPr>
          <a:xfrm>
            <a:off x="7215054" y="5165362"/>
            <a:ext cx="330575" cy="540366"/>
          </a:xfrm>
          <a:custGeom>
            <a:avLst/>
            <a:gdLst/>
            <a:ahLst/>
            <a:cxnLst>
              <a:cxn ang="0">
                <a:pos x="wd2" y="hd2"/>
              </a:cxn>
              <a:cxn ang="5400000">
                <a:pos x="wd2" y="hd2"/>
              </a:cxn>
              <a:cxn ang="10800000">
                <a:pos x="wd2" y="hd2"/>
              </a:cxn>
              <a:cxn ang="16200000">
                <a:pos x="wd2" y="hd2"/>
              </a:cxn>
            </a:cxnLst>
            <a:rect l="0" t="0" r="r" b="b"/>
            <a:pathLst>
              <a:path w="21600" h="21600" extrusionOk="0">
                <a:moveTo>
                  <a:pt x="15701" y="1064"/>
                </a:moveTo>
                <a:lnTo>
                  <a:pt x="18391" y="538"/>
                </a:lnTo>
                <a:lnTo>
                  <a:pt x="18131" y="1406"/>
                </a:lnTo>
                <a:lnTo>
                  <a:pt x="17831" y="2144"/>
                </a:lnTo>
                <a:lnTo>
                  <a:pt x="18240" y="2509"/>
                </a:lnTo>
                <a:lnTo>
                  <a:pt x="18994" y="2781"/>
                </a:lnTo>
                <a:lnTo>
                  <a:pt x="19697" y="3052"/>
                </a:lnTo>
                <a:lnTo>
                  <a:pt x="20107" y="3758"/>
                </a:lnTo>
                <a:lnTo>
                  <a:pt x="20587" y="4150"/>
                </a:lnTo>
                <a:lnTo>
                  <a:pt x="21429" y="4504"/>
                </a:lnTo>
                <a:lnTo>
                  <a:pt x="21600" y="5012"/>
                </a:lnTo>
                <a:lnTo>
                  <a:pt x="20984" y="5566"/>
                </a:lnTo>
                <a:lnTo>
                  <a:pt x="20111" y="5946"/>
                </a:lnTo>
                <a:lnTo>
                  <a:pt x="19180" y="6207"/>
                </a:lnTo>
                <a:lnTo>
                  <a:pt x="18284" y="6699"/>
                </a:lnTo>
                <a:lnTo>
                  <a:pt x="17847" y="7170"/>
                </a:lnTo>
                <a:lnTo>
                  <a:pt x="16953" y="7297"/>
                </a:lnTo>
                <a:lnTo>
                  <a:pt x="16202" y="7709"/>
                </a:lnTo>
                <a:lnTo>
                  <a:pt x="16026" y="8425"/>
                </a:lnTo>
                <a:lnTo>
                  <a:pt x="16688" y="8863"/>
                </a:lnTo>
                <a:lnTo>
                  <a:pt x="17325" y="9470"/>
                </a:lnTo>
                <a:lnTo>
                  <a:pt x="17193" y="10019"/>
                </a:lnTo>
                <a:lnTo>
                  <a:pt x="16500" y="10388"/>
                </a:lnTo>
                <a:lnTo>
                  <a:pt x="15794" y="10895"/>
                </a:lnTo>
                <a:lnTo>
                  <a:pt x="15548" y="11549"/>
                </a:lnTo>
                <a:lnTo>
                  <a:pt x="16118" y="11864"/>
                </a:lnTo>
                <a:lnTo>
                  <a:pt x="17202" y="11761"/>
                </a:lnTo>
                <a:lnTo>
                  <a:pt x="18045" y="11805"/>
                </a:lnTo>
                <a:lnTo>
                  <a:pt x="18189" y="12359"/>
                </a:lnTo>
                <a:lnTo>
                  <a:pt x="17686" y="12585"/>
                </a:lnTo>
                <a:lnTo>
                  <a:pt x="17212" y="13139"/>
                </a:lnTo>
                <a:lnTo>
                  <a:pt x="17091" y="13644"/>
                </a:lnTo>
                <a:lnTo>
                  <a:pt x="17095" y="14269"/>
                </a:lnTo>
                <a:lnTo>
                  <a:pt x="16178" y="14523"/>
                </a:lnTo>
                <a:lnTo>
                  <a:pt x="15120" y="14619"/>
                </a:lnTo>
                <a:lnTo>
                  <a:pt x="14797" y="14962"/>
                </a:lnTo>
                <a:lnTo>
                  <a:pt x="15182" y="15475"/>
                </a:lnTo>
                <a:lnTo>
                  <a:pt x="15699" y="15931"/>
                </a:lnTo>
                <a:lnTo>
                  <a:pt x="16041" y="16417"/>
                </a:lnTo>
                <a:lnTo>
                  <a:pt x="15843" y="16841"/>
                </a:lnTo>
                <a:lnTo>
                  <a:pt x="14993" y="17280"/>
                </a:lnTo>
                <a:lnTo>
                  <a:pt x="14675" y="17844"/>
                </a:lnTo>
                <a:lnTo>
                  <a:pt x="15351" y="18217"/>
                </a:lnTo>
                <a:lnTo>
                  <a:pt x="15913" y="18737"/>
                </a:lnTo>
                <a:lnTo>
                  <a:pt x="15938" y="19318"/>
                </a:lnTo>
                <a:lnTo>
                  <a:pt x="15487" y="19990"/>
                </a:lnTo>
                <a:lnTo>
                  <a:pt x="14572" y="20666"/>
                </a:lnTo>
                <a:lnTo>
                  <a:pt x="13660" y="21323"/>
                </a:lnTo>
                <a:lnTo>
                  <a:pt x="12804" y="21600"/>
                </a:lnTo>
                <a:lnTo>
                  <a:pt x="11819" y="21592"/>
                </a:lnTo>
                <a:lnTo>
                  <a:pt x="11028" y="21317"/>
                </a:lnTo>
                <a:lnTo>
                  <a:pt x="11621" y="20867"/>
                </a:lnTo>
                <a:lnTo>
                  <a:pt x="11553" y="20323"/>
                </a:lnTo>
                <a:lnTo>
                  <a:pt x="11146" y="20121"/>
                </a:lnTo>
                <a:lnTo>
                  <a:pt x="10041" y="20152"/>
                </a:lnTo>
                <a:lnTo>
                  <a:pt x="9585" y="19687"/>
                </a:lnTo>
                <a:lnTo>
                  <a:pt x="9055" y="20064"/>
                </a:lnTo>
                <a:lnTo>
                  <a:pt x="8222" y="20246"/>
                </a:lnTo>
                <a:lnTo>
                  <a:pt x="7187" y="19911"/>
                </a:lnTo>
                <a:lnTo>
                  <a:pt x="6726" y="18763"/>
                </a:lnTo>
                <a:lnTo>
                  <a:pt x="5413" y="17940"/>
                </a:lnTo>
                <a:lnTo>
                  <a:pt x="5855" y="17393"/>
                </a:lnTo>
                <a:lnTo>
                  <a:pt x="6439" y="17171"/>
                </a:lnTo>
                <a:lnTo>
                  <a:pt x="6165" y="16871"/>
                </a:lnTo>
                <a:lnTo>
                  <a:pt x="5363" y="16436"/>
                </a:lnTo>
                <a:lnTo>
                  <a:pt x="5710" y="15823"/>
                </a:lnTo>
                <a:lnTo>
                  <a:pt x="6751" y="15823"/>
                </a:lnTo>
                <a:lnTo>
                  <a:pt x="7438" y="15502"/>
                </a:lnTo>
                <a:lnTo>
                  <a:pt x="7421" y="15035"/>
                </a:lnTo>
                <a:lnTo>
                  <a:pt x="4788" y="14871"/>
                </a:lnTo>
                <a:lnTo>
                  <a:pt x="4722" y="13994"/>
                </a:lnTo>
                <a:lnTo>
                  <a:pt x="5129" y="13415"/>
                </a:lnTo>
                <a:lnTo>
                  <a:pt x="4088" y="12782"/>
                </a:lnTo>
                <a:lnTo>
                  <a:pt x="3127" y="12589"/>
                </a:lnTo>
                <a:lnTo>
                  <a:pt x="2490" y="11806"/>
                </a:lnTo>
                <a:lnTo>
                  <a:pt x="3070" y="11176"/>
                </a:lnTo>
                <a:lnTo>
                  <a:pt x="2619" y="10611"/>
                </a:lnTo>
                <a:lnTo>
                  <a:pt x="1443" y="10530"/>
                </a:lnTo>
                <a:lnTo>
                  <a:pt x="684" y="10014"/>
                </a:lnTo>
                <a:lnTo>
                  <a:pt x="123" y="9369"/>
                </a:lnTo>
                <a:lnTo>
                  <a:pt x="339" y="8352"/>
                </a:lnTo>
                <a:lnTo>
                  <a:pt x="441" y="7853"/>
                </a:lnTo>
                <a:lnTo>
                  <a:pt x="0" y="6677"/>
                </a:lnTo>
                <a:lnTo>
                  <a:pt x="117" y="5794"/>
                </a:lnTo>
                <a:lnTo>
                  <a:pt x="635" y="4841"/>
                </a:lnTo>
                <a:lnTo>
                  <a:pt x="1637" y="3804"/>
                </a:lnTo>
                <a:lnTo>
                  <a:pt x="1086" y="3434"/>
                </a:lnTo>
                <a:lnTo>
                  <a:pt x="355" y="3024"/>
                </a:lnTo>
                <a:lnTo>
                  <a:pt x="654" y="2319"/>
                </a:lnTo>
                <a:lnTo>
                  <a:pt x="364" y="1983"/>
                </a:lnTo>
                <a:lnTo>
                  <a:pt x="2625" y="1576"/>
                </a:lnTo>
                <a:lnTo>
                  <a:pt x="4609" y="1497"/>
                </a:lnTo>
                <a:lnTo>
                  <a:pt x="6349" y="1300"/>
                </a:lnTo>
                <a:lnTo>
                  <a:pt x="7155" y="994"/>
                </a:lnTo>
                <a:lnTo>
                  <a:pt x="8134" y="833"/>
                </a:lnTo>
                <a:lnTo>
                  <a:pt x="8115" y="359"/>
                </a:lnTo>
                <a:lnTo>
                  <a:pt x="9083" y="0"/>
                </a:lnTo>
                <a:lnTo>
                  <a:pt x="10231" y="308"/>
                </a:lnTo>
                <a:lnTo>
                  <a:pt x="11100" y="571"/>
                </a:lnTo>
                <a:lnTo>
                  <a:pt x="12052" y="630"/>
                </a:lnTo>
                <a:lnTo>
                  <a:pt x="12938" y="201"/>
                </a:lnTo>
                <a:lnTo>
                  <a:pt x="13827" y="601"/>
                </a:lnTo>
                <a:lnTo>
                  <a:pt x="14713" y="947"/>
                </a:lnTo>
                <a:lnTo>
                  <a:pt x="15701" y="106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5" name="Shape 4887">
            <a:extLst>
              <a:ext uri="{FF2B5EF4-FFF2-40B4-BE49-F238E27FC236}">
                <a16:creationId xmlns:a16="http://schemas.microsoft.com/office/drawing/2014/main" id="{E596244A-5BF5-4FDA-85BA-E250559A5085}"/>
              </a:ext>
            </a:extLst>
          </p:cNvPr>
          <p:cNvSpPr/>
          <p:nvPr/>
        </p:nvSpPr>
        <p:spPr>
          <a:xfrm>
            <a:off x="6744564" y="4549495"/>
            <a:ext cx="815785" cy="686203"/>
          </a:xfrm>
          <a:custGeom>
            <a:avLst/>
            <a:gdLst/>
            <a:ahLst/>
            <a:cxnLst>
              <a:cxn ang="0">
                <a:pos x="wd2" y="hd2"/>
              </a:cxn>
              <a:cxn ang="5400000">
                <a:pos x="wd2" y="hd2"/>
              </a:cxn>
              <a:cxn ang="10800000">
                <a:pos x="wd2" y="hd2"/>
              </a:cxn>
              <a:cxn ang="16200000">
                <a:pos x="wd2" y="hd2"/>
              </a:cxn>
            </a:cxnLst>
            <a:rect l="0" t="0" r="r" b="b"/>
            <a:pathLst>
              <a:path w="21600" h="21600" extrusionOk="0">
                <a:moveTo>
                  <a:pt x="16314" y="5431"/>
                </a:moveTo>
                <a:lnTo>
                  <a:pt x="16351" y="5993"/>
                </a:lnTo>
                <a:lnTo>
                  <a:pt x="16117" y="6589"/>
                </a:lnTo>
                <a:lnTo>
                  <a:pt x="15912" y="7038"/>
                </a:lnTo>
                <a:lnTo>
                  <a:pt x="16112" y="7705"/>
                </a:lnTo>
                <a:lnTo>
                  <a:pt x="16522" y="7920"/>
                </a:lnTo>
                <a:lnTo>
                  <a:pt x="17411" y="8015"/>
                </a:lnTo>
                <a:lnTo>
                  <a:pt x="18102" y="8183"/>
                </a:lnTo>
                <a:lnTo>
                  <a:pt x="18819" y="8384"/>
                </a:lnTo>
                <a:lnTo>
                  <a:pt x="19332" y="8512"/>
                </a:lnTo>
                <a:lnTo>
                  <a:pt x="19913" y="9001"/>
                </a:lnTo>
                <a:lnTo>
                  <a:pt x="19982" y="9607"/>
                </a:lnTo>
                <a:lnTo>
                  <a:pt x="19893" y="10220"/>
                </a:lnTo>
                <a:lnTo>
                  <a:pt x="20124" y="10678"/>
                </a:lnTo>
                <a:lnTo>
                  <a:pt x="20524" y="10910"/>
                </a:lnTo>
                <a:lnTo>
                  <a:pt x="20977" y="10766"/>
                </a:lnTo>
                <a:lnTo>
                  <a:pt x="21328" y="10807"/>
                </a:lnTo>
                <a:lnTo>
                  <a:pt x="21383" y="11469"/>
                </a:lnTo>
                <a:lnTo>
                  <a:pt x="21416" y="12031"/>
                </a:lnTo>
                <a:lnTo>
                  <a:pt x="21185" y="12277"/>
                </a:lnTo>
                <a:lnTo>
                  <a:pt x="20727" y="12134"/>
                </a:lnTo>
                <a:lnTo>
                  <a:pt x="20373" y="12389"/>
                </a:lnTo>
                <a:lnTo>
                  <a:pt x="20073" y="12831"/>
                </a:lnTo>
                <a:lnTo>
                  <a:pt x="19914" y="13288"/>
                </a:lnTo>
                <a:lnTo>
                  <a:pt x="19868" y="13801"/>
                </a:lnTo>
                <a:lnTo>
                  <a:pt x="19809" y="14249"/>
                </a:lnTo>
                <a:lnTo>
                  <a:pt x="19744" y="14763"/>
                </a:lnTo>
                <a:lnTo>
                  <a:pt x="19847" y="15133"/>
                </a:lnTo>
                <a:lnTo>
                  <a:pt x="20145" y="15374"/>
                </a:lnTo>
                <a:lnTo>
                  <a:pt x="20722" y="15827"/>
                </a:lnTo>
                <a:lnTo>
                  <a:pt x="21100" y="16038"/>
                </a:lnTo>
                <a:lnTo>
                  <a:pt x="21462" y="16206"/>
                </a:lnTo>
                <a:lnTo>
                  <a:pt x="21600" y="16512"/>
                </a:lnTo>
                <a:lnTo>
                  <a:pt x="21536" y="16788"/>
                </a:lnTo>
                <a:lnTo>
                  <a:pt x="21325" y="17078"/>
                </a:lnTo>
                <a:lnTo>
                  <a:pt x="21192" y="17461"/>
                </a:lnTo>
                <a:lnTo>
                  <a:pt x="20953" y="17918"/>
                </a:lnTo>
                <a:lnTo>
                  <a:pt x="20557" y="18286"/>
                </a:lnTo>
                <a:lnTo>
                  <a:pt x="20173" y="18365"/>
                </a:lnTo>
                <a:lnTo>
                  <a:pt x="19939" y="18666"/>
                </a:lnTo>
                <a:lnTo>
                  <a:pt x="19924" y="19063"/>
                </a:lnTo>
                <a:lnTo>
                  <a:pt x="20188" y="19370"/>
                </a:lnTo>
                <a:lnTo>
                  <a:pt x="20163" y="19652"/>
                </a:lnTo>
                <a:lnTo>
                  <a:pt x="19876" y="19980"/>
                </a:lnTo>
                <a:lnTo>
                  <a:pt x="18906" y="20300"/>
                </a:lnTo>
                <a:lnTo>
                  <a:pt x="18313" y="20240"/>
                </a:lnTo>
                <a:lnTo>
                  <a:pt x="17752" y="19688"/>
                </a:lnTo>
                <a:lnTo>
                  <a:pt x="17381" y="19993"/>
                </a:lnTo>
                <a:lnTo>
                  <a:pt x="16830" y="19895"/>
                </a:lnTo>
                <a:lnTo>
                  <a:pt x="16137" y="19539"/>
                </a:lnTo>
                <a:lnTo>
                  <a:pt x="15837" y="19700"/>
                </a:lnTo>
                <a:lnTo>
                  <a:pt x="15878" y="20064"/>
                </a:lnTo>
                <a:lnTo>
                  <a:pt x="15425" y="20238"/>
                </a:lnTo>
                <a:lnTo>
                  <a:pt x="15045" y="20548"/>
                </a:lnTo>
                <a:lnTo>
                  <a:pt x="14379" y="20639"/>
                </a:lnTo>
                <a:lnTo>
                  <a:pt x="13544" y="20675"/>
                </a:lnTo>
                <a:lnTo>
                  <a:pt x="12639" y="20980"/>
                </a:lnTo>
                <a:lnTo>
                  <a:pt x="12419" y="20807"/>
                </a:lnTo>
                <a:lnTo>
                  <a:pt x="12215" y="20759"/>
                </a:lnTo>
                <a:lnTo>
                  <a:pt x="11992" y="21110"/>
                </a:lnTo>
                <a:lnTo>
                  <a:pt x="11638" y="21387"/>
                </a:lnTo>
                <a:lnTo>
                  <a:pt x="11308" y="21384"/>
                </a:lnTo>
                <a:lnTo>
                  <a:pt x="10972" y="21600"/>
                </a:lnTo>
                <a:lnTo>
                  <a:pt x="10583" y="21304"/>
                </a:lnTo>
                <a:lnTo>
                  <a:pt x="10586" y="20775"/>
                </a:lnTo>
                <a:lnTo>
                  <a:pt x="10791" y="20500"/>
                </a:lnTo>
                <a:lnTo>
                  <a:pt x="10840" y="20230"/>
                </a:lnTo>
                <a:lnTo>
                  <a:pt x="10694" y="19984"/>
                </a:lnTo>
                <a:lnTo>
                  <a:pt x="10710" y="19367"/>
                </a:lnTo>
                <a:lnTo>
                  <a:pt x="11078" y="18479"/>
                </a:lnTo>
                <a:lnTo>
                  <a:pt x="10877" y="18339"/>
                </a:lnTo>
                <a:lnTo>
                  <a:pt x="10573" y="18490"/>
                </a:lnTo>
                <a:lnTo>
                  <a:pt x="10277" y="18766"/>
                </a:lnTo>
                <a:lnTo>
                  <a:pt x="9811" y="18835"/>
                </a:lnTo>
                <a:lnTo>
                  <a:pt x="9417" y="18594"/>
                </a:lnTo>
                <a:lnTo>
                  <a:pt x="9002" y="18883"/>
                </a:lnTo>
                <a:lnTo>
                  <a:pt x="8438" y="19172"/>
                </a:lnTo>
                <a:lnTo>
                  <a:pt x="8195" y="18677"/>
                </a:lnTo>
                <a:lnTo>
                  <a:pt x="7852" y="17463"/>
                </a:lnTo>
                <a:lnTo>
                  <a:pt x="7644" y="17154"/>
                </a:lnTo>
                <a:lnTo>
                  <a:pt x="7368" y="16965"/>
                </a:lnTo>
                <a:lnTo>
                  <a:pt x="7025" y="17003"/>
                </a:lnTo>
                <a:lnTo>
                  <a:pt x="6625" y="17286"/>
                </a:lnTo>
                <a:lnTo>
                  <a:pt x="6155" y="17241"/>
                </a:lnTo>
                <a:lnTo>
                  <a:pt x="5922" y="16690"/>
                </a:lnTo>
                <a:lnTo>
                  <a:pt x="5741" y="16081"/>
                </a:lnTo>
                <a:lnTo>
                  <a:pt x="5598" y="15561"/>
                </a:lnTo>
                <a:lnTo>
                  <a:pt x="5326" y="15037"/>
                </a:lnTo>
                <a:lnTo>
                  <a:pt x="4655" y="14471"/>
                </a:lnTo>
                <a:lnTo>
                  <a:pt x="3959" y="13957"/>
                </a:lnTo>
                <a:lnTo>
                  <a:pt x="2745" y="13212"/>
                </a:lnTo>
                <a:lnTo>
                  <a:pt x="1702" y="12655"/>
                </a:lnTo>
                <a:lnTo>
                  <a:pt x="500" y="12164"/>
                </a:lnTo>
                <a:lnTo>
                  <a:pt x="412" y="11718"/>
                </a:lnTo>
                <a:lnTo>
                  <a:pt x="161" y="11517"/>
                </a:lnTo>
                <a:lnTo>
                  <a:pt x="0" y="10930"/>
                </a:lnTo>
                <a:lnTo>
                  <a:pt x="17" y="10138"/>
                </a:lnTo>
                <a:lnTo>
                  <a:pt x="189" y="9417"/>
                </a:lnTo>
                <a:lnTo>
                  <a:pt x="502" y="8963"/>
                </a:lnTo>
                <a:lnTo>
                  <a:pt x="136" y="8218"/>
                </a:lnTo>
                <a:lnTo>
                  <a:pt x="281" y="7701"/>
                </a:lnTo>
                <a:lnTo>
                  <a:pt x="681" y="6890"/>
                </a:lnTo>
                <a:lnTo>
                  <a:pt x="904" y="6470"/>
                </a:lnTo>
                <a:lnTo>
                  <a:pt x="935" y="6124"/>
                </a:lnTo>
                <a:lnTo>
                  <a:pt x="1393" y="6069"/>
                </a:lnTo>
                <a:lnTo>
                  <a:pt x="1786" y="5682"/>
                </a:lnTo>
                <a:lnTo>
                  <a:pt x="2085" y="4994"/>
                </a:lnTo>
                <a:lnTo>
                  <a:pt x="2311" y="4330"/>
                </a:lnTo>
                <a:lnTo>
                  <a:pt x="2579" y="3977"/>
                </a:lnTo>
                <a:lnTo>
                  <a:pt x="2997" y="3964"/>
                </a:lnTo>
                <a:lnTo>
                  <a:pt x="3211" y="4163"/>
                </a:lnTo>
                <a:lnTo>
                  <a:pt x="3581" y="4151"/>
                </a:lnTo>
                <a:lnTo>
                  <a:pt x="3836" y="3840"/>
                </a:lnTo>
                <a:lnTo>
                  <a:pt x="4052" y="3009"/>
                </a:lnTo>
                <a:lnTo>
                  <a:pt x="4400" y="2470"/>
                </a:lnTo>
                <a:lnTo>
                  <a:pt x="4923" y="2149"/>
                </a:lnTo>
                <a:lnTo>
                  <a:pt x="5022" y="1197"/>
                </a:lnTo>
                <a:lnTo>
                  <a:pt x="5402" y="919"/>
                </a:lnTo>
                <a:lnTo>
                  <a:pt x="5754" y="851"/>
                </a:lnTo>
                <a:lnTo>
                  <a:pt x="5974" y="375"/>
                </a:lnTo>
                <a:lnTo>
                  <a:pt x="6415" y="0"/>
                </a:lnTo>
                <a:lnTo>
                  <a:pt x="7081" y="133"/>
                </a:lnTo>
                <a:lnTo>
                  <a:pt x="7196" y="614"/>
                </a:lnTo>
                <a:lnTo>
                  <a:pt x="7596" y="1020"/>
                </a:lnTo>
                <a:lnTo>
                  <a:pt x="8056" y="1255"/>
                </a:lnTo>
                <a:lnTo>
                  <a:pt x="8666" y="1150"/>
                </a:lnTo>
                <a:lnTo>
                  <a:pt x="9220" y="2036"/>
                </a:lnTo>
                <a:lnTo>
                  <a:pt x="9676" y="2217"/>
                </a:lnTo>
                <a:lnTo>
                  <a:pt x="10085" y="2216"/>
                </a:lnTo>
                <a:lnTo>
                  <a:pt x="10714" y="2110"/>
                </a:lnTo>
                <a:lnTo>
                  <a:pt x="11087" y="2284"/>
                </a:lnTo>
                <a:lnTo>
                  <a:pt x="11333" y="2703"/>
                </a:lnTo>
                <a:lnTo>
                  <a:pt x="11368" y="3043"/>
                </a:lnTo>
                <a:lnTo>
                  <a:pt x="11674" y="3216"/>
                </a:lnTo>
                <a:lnTo>
                  <a:pt x="12122" y="3258"/>
                </a:lnTo>
                <a:lnTo>
                  <a:pt x="12502" y="3489"/>
                </a:lnTo>
                <a:lnTo>
                  <a:pt x="12863" y="3771"/>
                </a:lnTo>
                <a:lnTo>
                  <a:pt x="13422" y="3386"/>
                </a:lnTo>
                <a:lnTo>
                  <a:pt x="14042" y="3020"/>
                </a:lnTo>
                <a:lnTo>
                  <a:pt x="14679" y="2896"/>
                </a:lnTo>
                <a:lnTo>
                  <a:pt x="15197" y="3121"/>
                </a:lnTo>
                <a:lnTo>
                  <a:pt x="15762" y="3383"/>
                </a:lnTo>
                <a:lnTo>
                  <a:pt x="16034" y="3974"/>
                </a:lnTo>
                <a:lnTo>
                  <a:pt x="16256" y="5035"/>
                </a:lnTo>
                <a:lnTo>
                  <a:pt x="16314" y="54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6" name="Shape 4888">
            <a:extLst>
              <a:ext uri="{FF2B5EF4-FFF2-40B4-BE49-F238E27FC236}">
                <a16:creationId xmlns:a16="http://schemas.microsoft.com/office/drawing/2014/main" id="{5BF72EE5-CC58-4889-A4A4-3B67B72916D1}"/>
              </a:ext>
            </a:extLst>
          </p:cNvPr>
          <p:cNvSpPr/>
          <p:nvPr/>
        </p:nvSpPr>
        <p:spPr>
          <a:xfrm>
            <a:off x="7370838" y="2821298"/>
            <a:ext cx="1343320" cy="1160352"/>
          </a:xfrm>
          <a:custGeom>
            <a:avLst/>
            <a:gdLst/>
            <a:ahLst/>
            <a:cxnLst>
              <a:cxn ang="0">
                <a:pos x="wd2" y="hd2"/>
              </a:cxn>
              <a:cxn ang="5400000">
                <a:pos x="wd2" y="hd2"/>
              </a:cxn>
              <a:cxn ang="10800000">
                <a:pos x="wd2" y="hd2"/>
              </a:cxn>
              <a:cxn ang="16200000">
                <a:pos x="wd2" y="hd2"/>
              </a:cxn>
            </a:cxnLst>
            <a:rect l="0" t="0" r="r" b="b"/>
            <a:pathLst>
              <a:path w="21600" h="21600" extrusionOk="0">
                <a:moveTo>
                  <a:pt x="1417" y="9415"/>
                </a:moveTo>
                <a:lnTo>
                  <a:pt x="1834" y="9369"/>
                </a:lnTo>
                <a:lnTo>
                  <a:pt x="2064" y="9735"/>
                </a:lnTo>
                <a:lnTo>
                  <a:pt x="2266" y="10110"/>
                </a:lnTo>
                <a:lnTo>
                  <a:pt x="2482" y="10528"/>
                </a:lnTo>
                <a:lnTo>
                  <a:pt x="2609" y="11068"/>
                </a:lnTo>
                <a:lnTo>
                  <a:pt x="2691" y="11392"/>
                </a:lnTo>
                <a:lnTo>
                  <a:pt x="2914" y="11437"/>
                </a:lnTo>
                <a:lnTo>
                  <a:pt x="3119" y="11481"/>
                </a:lnTo>
                <a:lnTo>
                  <a:pt x="3404" y="11528"/>
                </a:lnTo>
                <a:lnTo>
                  <a:pt x="3626" y="11582"/>
                </a:lnTo>
                <a:lnTo>
                  <a:pt x="3600" y="11838"/>
                </a:lnTo>
                <a:lnTo>
                  <a:pt x="3474" y="11978"/>
                </a:lnTo>
                <a:cubicBezTo>
                  <a:pt x="3490" y="12043"/>
                  <a:pt x="3485" y="12112"/>
                  <a:pt x="3460" y="12174"/>
                </a:cubicBezTo>
                <a:cubicBezTo>
                  <a:pt x="3407" y="12305"/>
                  <a:pt x="3280" y="12373"/>
                  <a:pt x="3160" y="12336"/>
                </a:cubicBezTo>
                <a:lnTo>
                  <a:pt x="2979" y="12370"/>
                </a:lnTo>
                <a:lnTo>
                  <a:pt x="2830" y="12458"/>
                </a:lnTo>
                <a:lnTo>
                  <a:pt x="2783" y="12707"/>
                </a:lnTo>
                <a:lnTo>
                  <a:pt x="2734" y="12949"/>
                </a:lnTo>
                <a:lnTo>
                  <a:pt x="2642" y="13312"/>
                </a:lnTo>
                <a:lnTo>
                  <a:pt x="2595" y="13614"/>
                </a:lnTo>
                <a:lnTo>
                  <a:pt x="2822" y="13624"/>
                </a:lnTo>
                <a:lnTo>
                  <a:pt x="2978" y="13421"/>
                </a:lnTo>
                <a:lnTo>
                  <a:pt x="3105" y="13195"/>
                </a:lnTo>
                <a:cubicBezTo>
                  <a:pt x="3170" y="13150"/>
                  <a:pt x="3253" y="13167"/>
                  <a:pt x="3300" y="13235"/>
                </a:cubicBezTo>
                <a:cubicBezTo>
                  <a:pt x="3392" y="13368"/>
                  <a:pt x="3309" y="13564"/>
                  <a:pt x="3163" y="13561"/>
                </a:cubicBezTo>
                <a:lnTo>
                  <a:pt x="3033" y="13767"/>
                </a:lnTo>
                <a:cubicBezTo>
                  <a:pt x="2993" y="13818"/>
                  <a:pt x="2959" y="13874"/>
                  <a:pt x="2930" y="13935"/>
                </a:cubicBezTo>
                <a:cubicBezTo>
                  <a:pt x="2875" y="14053"/>
                  <a:pt x="2844" y="14184"/>
                  <a:pt x="2839" y="14318"/>
                </a:cubicBezTo>
                <a:cubicBezTo>
                  <a:pt x="2762" y="14334"/>
                  <a:pt x="2691" y="14381"/>
                  <a:pt x="2641" y="14452"/>
                </a:cubicBezTo>
                <a:cubicBezTo>
                  <a:pt x="2588" y="14527"/>
                  <a:pt x="2561" y="14623"/>
                  <a:pt x="2566" y="14720"/>
                </a:cubicBezTo>
                <a:lnTo>
                  <a:pt x="2640" y="14904"/>
                </a:lnTo>
                <a:lnTo>
                  <a:pt x="2802" y="15114"/>
                </a:lnTo>
                <a:lnTo>
                  <a:pt x="2804" y="15391"/>
                </a:lnTo>
                <a:lnTo>
                  <a:pt x="2814" y="15653"/>
                </a:lnTo>
                <a:lnTo>
                  <a:pt x="2915" y="15965"/>
                </a:lnTo>
                <a:lnTo>
                  <a:pt x="3022" y="16207"/>
                </a:lnTo>
                <a:lnTo>
                  <a:pt x="3230" y="16440"/>
                </a:lnTo>
                <a:lnTo>
                  <a:pt x="3478" y="16477"/>
                </a:lnTo>
                <a:lnTo>
                  <a:pt x="3549" y="16279"/>
                </a:lnTo>
                <a:lnTo>
                  <a:pt x="3528" y="16063"/>
                </a:lnTo>
                <a:lnTo>
                  <a:pt x="3417" y="15836"/>
                </a:lnTo>
                <a:lnTo>
                  <a:pt x="3241" y="15617"/>
                </a:lnTo>
                <a:lnTo>
                  <a:pt x="3145" y="15409"/>
                </a:lnTo>
                <a:lnTo>
                  <a:pt x="3149" y="15183"/>
                </a:lnTo>
                <a:lnTo>
                  <a:pt x="3153" y="15039"/>
                </a:lnTo>
                <a:lnTo>
                  <a:pt x="3158" y="14748"/>
                </a:lnTo>
                <a:lnTo>
                  <a:pt x="3287" y="14529"/>
                </a:lnTo>
                <a:lnTo>
                  <a:pt x="3426" y="14304"/>
                </a:lnTo>
                <a:lnTo>
                  <a:pt x="3554" y="14042"/>
                </a:lnTo>
                <a:lnTo>
                  <a:pt x="3534" y="13745"/>
                </a:lnTo>
                <a:lnTo>
                  <a:pt x="3495" y="13395"/>
                </a:lnTo>
                <a:lnTo>
                  <a:pt x="3461" y="12976"/>
                </a:lnTo>
                <a:lnTo>
                  <a:pt x="3520" y="12565"/>
                </a:lnTo>
                <a:lnTo>
                  <a:pt x="3688" y="12162"/>
                </a:lnTo>
                <a:lnTo>
                  <a:pt x="3749" y="11913"/>
                </a:lnTo>
                <a:lnTo>
                  <a:pt x="3809" y="11572"/>
                </a:lnTo>
                <a:lnTo>
                  <a:pt x="3737" y="11243"/>
                </a:lnTo>
                <a:lnTo>
                  <a:pt x="3565" y="11138"/>
                </a:lnTo>
                <a:lnTo>
                  <a:pt x="3469" y="10918"/>
                </a:lnTo>
                <a:lnTo>
                  <a:pt x="3549" y="10648"/>
                </a:lnTo>
                <a:cubicBezTo>
                  <a:pt x="3556" y="10579"/>
                  <a:pt x="3550" y="10508"/>
                  <a:pt x="3533" y="10441"/>
                </a:cubicBezTo>
                <a:cubicBezTo>
                  <a:pt x="3508" y="10349"/>
                  <a:pt x="3462" y="10266"/>
                  <a:pt x="3399" y="10204"/>
                </a:cubicBezTo>
                <a:lnTo>
                  <a:pt x="3178" y="10073"/>
                </a:lnTo>
                <a:lnTo>
                  <a:pt x="2987" y="10029"/>
                </a:lnTo>
                <a:lnTo>
                  <a:pt x="2784" y="9734"/>
                </a:lnTo>
                <a:lnTo>
                  <a:pt x="2699" y="9447"/>
                </a:lnTo>
                <a:lnTo>
                  <a:pt x="2874" y="9165"/>
                </a:lnTo>
                <a:lnTo>
                  <a:pt x="2926" y="8923"/>
                </a:lnTo>
                <a:lnTo>
                  <a:pt x="2908" y="8587"/>
                </a:lnTo>
                <a:lnTo>
                  <a:pt x="2864" y="8265"/>
                </a:lnTo>
                <a:lnTo>
                  <a:pt x="2910" y="7889"/>
                </a:lnTo>
                <a:cubicBezTo>
                  <a:pt x="2946" y="7796"/>
                  <a:pt x="3002" y="7715"/>
                  <a:pt x="3073" y="7654"/>
                </a:cubicBezTo>
                <a:cubicBezTo>
                  <a:pt x="3158" y="7580"/>
                  <a:pt x="3260" y="7538"/>
                  <a:pt x="3367" y="7533"/>
                </a:cubicBezTo>
                <a:lnTo>
                  <a:pt x="3726" y="7577"/>
                </a:lnTo>
                <a:lnTo>
                  <a:pt x="4071" y="7673"/>
                </a:lnTo>
                <a:lnTo>
                  <a:pt x="4322" y="7701"/>
                </a:lnTo>
                <a:lnTo>
                  <a:pt x="4777" y="7728"/>
                </a:lnTo>
                <a:lnTo>
                  <a:pt x="5053" y="7708"/>
                </a:lnTo>
                <a:lnTo>
                  <a:pt x="5417" y="7791"/>
                </a:lnTo>
                <a:lnTo>
                  <a:pt x="5733" y="7776"/>
                </a:lnTo>
                <a:lnTo>
                  <a:pt x="5954" y="7730"/>
                </a:lnTo>
                <a:lnTo>
                  <a:pt x="6247" y="7609"/>
                </a:lnTo>
                <a:lnTo>
                  <a:pt x="6435" y="7648"/>
                </a:lnTo>
                <a:lnTo>
                  <a:pt x="6476" y="7880"/>
                </a:lnTo>
                <a:lnTo>
                  <a:pt x="6308" y="8042"/>
                </a:lnTo>
                <a:lnTo>
                  <a:pt x="6384" y="8233"/>
                </a:lnTo>
                <a:lnTo>
                  <a:pt x="6604" y="8220"/>
                </a:lnTo>
                <a:lnTo>
                  <a:pt x="6806" y="8150"/>
                </a:lnTo>
                <a:cubicBezTo>
                  <a:pt x="6875" y="8108"/>
                  <a:pt x="6943" y="8064"/>
                  <a:pt x="7011" y="8020"/>
                </a:cubicBezTo>
                <a:cubicBezTo>
                  <a:pt x="7097" y="7964"/>
                  <a:pt x="7183" y="7907"/>
                  <a:pt x="7267" y="7848"/>
                </a:cubicBezTo>
                <a:cubicBezTo>
                  <a:pt x="7280" y="7799"/>
                  <a:pt x="7280" y="7747"/>
                  <a:pt x="7266" y="7698"/>
                </a:cubicBezTo>
                <a:cubicBezTo>
                  <a:pt x="7239" y="7601"/>
                  <a:pt x="7164" y="7532"/>
                  <a:pt x="7076" y="7522"/>
                </a:cubicBezTo>
                <a:lnTo>
                  <a:pt x="7099" y="7315"/>
                </a:lnTo>
                <a:lnTo>
                  <a:pt x="7133" y="7155"/>
                </a:lnTo>
                <a:lnTo>
                  <a:pt x="7020" y="7048"/>
                </a:lnTo>
                <a:lnTo>
                  <a:pt x="7039" y="6909"/>
                </a:lnTo>
                <a:lnTo>
                  <a:pt x="7162" y="6697"/>
                </a:lnTo>
                <a:lnTo>
                  <a:pt x="7224" y="6521"/>
                </a:lnTo>
                <a:lnTo>
                  <a:pt x="7083" y="6222"/>
                </a:lnTo>
                <a:lnTo>
                  <a:pt x="6867" y="5903"/>
                </a:lnTo>
                <a:cubicBezTo>
                  <a:pt x="6768" y="5856"/>
                  <a:pt x="6727" y="5720"/>
                  <a:pt x="6779" y="5611"/>
                </a:cubicBezTo>
                <a:cubicBezTo>
                  <a:pt x="6813" y="5540"/>
                  <a:pt x="6882" y="5501"/>
                  <a:pt x="6952" y="5513"/>
                </a:cubicBezTo>
                <a:cubicBezTo>
                  <a:pt x="6963" y="5596"/>
                  <a:pt x="6997" y="5671"/>
                  <a:pt x="7049" y="5729"/>
                </a:cubicBezTo>
                <a:cubicBezTo>
                  <a:pt x="7101" y="5786"/>
                  <a:pt x="7168" y="5822"/>
                  <a:pt x="7240" y="5831"/>
                </a:cubicBezTo>
                <a:lnTo>
                  <a:pt x="7516" y="5742"/>
                </a:lnTo>
                <a:lnTo>
                  <a:pt x="7690" y="5643"/>
                </a:lnTo>
                <a:lnTo>
                  <a:pt x="7608" y="5501"/>
                </a:lnTo>
                <a:lnTo>
                  <a:pt x="7468" y="5339"/>
                </a:lnTo>
                <a:cubicBezTo>
                  <a:pt x="7473" y="5268"/>
                  <a:pt x="7502" y="5202"/>
                  <a:pt x="7548" y="5155"/>
                </a:cubicBezTo>
                <a:cubicBezTo>
                  <a:pt x="7626" y="5076"/>
                  <a:pt x="7738" y="5061"/>
                  <a:pt x="7829" y="5118"/>
                </a:cubicBezTo>
                <a:lnTo>
                  <a:pt x="8095" y="4976"/>
                </a:lnTo>
                <a:lnTo>
                  <a:pt x="8252" y="4755"/>
                </a:lnTo>
                <a:lnTo>
                  <a:pt x="8391" y="4597"/>
                </a:lnTo>
                <a:lnTo>
                  <a:pt x="8647" y="4574"/>
                </a:lnTo>
                <a:lnTo>
                  <a:pt x="8934" y="4574"/>
                </a:lnTo>
                <a:lnTo>
                  <a:pt x="9153" y="4471"/>
                </a:lnTo>
                <a:lnTo>
                  <a:pt x="9251" y="4304"/>
                </a:lnTo>
                <a:lnTo>
                  <a:pt x="9465" y="4335"/>
                </a:lnTo>
                <a:lnTo>
                  <a:pt x="9703" y="4364"/>
                </a:lnTo>
                <a:cubicBezTo>
                  <a:pt x="9760" y="4336"/>
                  <a:pt x="9819" y="4314"/>
                  <a:pt x="9879" y="4299"/>
                </a:cubicBezTo>
                <a:cubicBezTo>
                  <a:pt x="9990" y="4271"/>
                  <a:pt x="10103" y="4267"/>
                  <a:pt x="10215" y="4285"/>
                </a:cubicBezTo>
                <a:cubicBezTo>
                  <a:pt x="10353" y="4257"/>
                  <a:pt x="10489" y="4214"/>
                  <a:pt x="10620" y="4156"/>
                </a:cubicBezTo>
                <a:cubicBezTo>
                  <a:pt x="10703" y="4119"/>
                  <a:pt x="10784" y="4076"/>
                  <a:pt x="10863" y="4028"/>
                </a:cubicBezTo>
                <a:lnTo>
                  <a:pt x="10689" y="3798"/>
                </a:lnTo>
                <a:lnTo>
                  <a:pt x="10550" y="3755"/>
                </a:lnTo>
                <a:cubicBezTo>
                  <a:pt x="10526" y="3687"/>
                  <a:pt x="10545" y="3608"/>
                  <a:pt x="10595" y="3563"/>
                </a:cubicBezTo>
                <a:cubicBezTo>
                  <a:pt x="10663" y="3503"/>
                  <a:pt x="10761" y="3521"/>
                  <a:pt x="10808" y="3603"/>
                </a:cubicBezTo>
                <a:lnTo>
                  <a:pt x="10991" y="3581"/>
                </a:lnTo>
                <a:lnTo>
                  <a:pt x="11135" y="3486"/>
                </a:lnTo>
                <a:lnTo>
                  <a:pt x="11282" y="3488"/>
                </a:lnTo>
                <a:lnTo>
                  <a:pt x="11561" y="3552"/>
                </a:lnTo>
                <a:lnTo>
                  <a:pt x="11825" y="3467"/>
                </a:lnTo>
                <a:lnTo>
                  <a:pt x="11925" y="3579"/>
                </a:lnTo>
                <a:lnTo>
                  <a:pt x="11865" y="3872"/>
                </a:lnTo>
                <a:lnTo>
                  <a:pt x="12022" y="3935"/>
                </a:lnTo>
                <a:lnTo>
                  <a:pt x="12258" y="3897"/>
                </a:lnTo>
                <a:lnTo>
                  <a:pt x="12371" y="3991"/>
                </a:lnTo>
                <a:lnTo>
                  <a:pt x="12608" y="3929"/>
                </a:lnTo>
                <a:lnTo>
                  <a:pt x="12816" y="3814"/>
                </a:lnTo>
                <a:lnTo>
                  <a:pt x="12875" y="3584"/>
                </a:lnTo>
                <a:lnTo>
                  <a:pt x="12984" y="3410"/>
                </a:lnTo>
                <a:lnTo>
                  <a:pt x="13266" y="3413"/>
                </a:lnTo>
                <a:lnTo>
                  <a:pt x="13566" y="3533"/>
                </a:lnTo>
                <a:lnTo>
                  <a:pt x="13761" y="3682"/>
                </a:lnTo>
                <a:cubicBezTo>
                  <a:pt x="13784" y="3624"/>
                  <a:pt x="13793" y="3559"/>
                  <a:pt x="13785" y="3495"/>
                </a:cubicBezTo>
                <a:cubicBezTo>
                  <a:pt x="13768" y="3365"/>
                  <a:pt x="13689" y="3258"/>
                  <a:pt x="13581" y="3218"/>
                </a:cubicBezTo>
                <a:cubicBezTo>
                  <a:pt x="13507" y="3190"/>
                  <a:pt x="13450" y="3119"/>
                  <a:pt x="13432" y="3031"/>
                </a:cubicBezTo>
                <a:cubicBezTo>
                  <a:pt x="13414" y="2943"/>
                  <a:pt x="13437" y="2850"/>
                  <a:pt x="13492" y="2787"/>
                </a:cubicBezTo>
                <a:lnTo>
                  <a:pt x="13816" y="2810"/>
                </a:lnTo>
                <a:lnTo>
                  <a:pt x="14127" y="2942"/>
                </a:lnTo>
                <a:lnTo>
                  <a:pt x="14375" y="3066"/>
                </a:lnTo>
                <a:cubicBezTo>
                  <a:pt x="14463" y="3157"/>
                  <a:pt x="14582" y="3198"/>
                  <a:pt x="14699" y="3178"/>
                </a:cubicBezTo>
                <a:cubicBezTo>
                  <a:pt x="14759" y="3168"/>
                  <a:pt x="14817" y="3141"/>
                  <a:pt x="14867" y="3099"/>
                </a:cubicBezTo>
                <a:lnTo>
                  <a:pt x="14683" y="2889"/>
                </a:lnTo>
                <a:lnTo>
                  <a:pt x="14445" y="2692"/>
                </a:lnTo>
                <a:lnTo>
                  <a:pt x="14392" y="2488"/>
                </a:lnTo>
                <a:lnTo>
                  <a:pt x="14396" y="2344"/>
                </a:lnTo>
                <a:lnTo>
                  <a:pt x="14283" y="2184"/>
                </a:lnTo>
                <a:lnTo>
                  <a:pt x="14307" y="2012"/>
                </a:lnTo>
                <a:lnTo>
                  <a:pt x="14490" y="1806"/>
                </a:lnTo>
                <a:lnTo>
                  <a:pt x="14514" y="1604"/>
                </a:lnTo>
                <a:lnTo>
                  <a:pt x="14476" y="1421"/>
                </a:lnTo>
                <a:lnTo>
                  <a:pt x="14607" y="1223"/>
                </a:lnTo>
                <a:lnTo>
                  <a:pt x="14677" y="1010"/>
                </a:lnTo>
                <a:lnTo>
                  <a:pt x="14798" y="897"/>
                </a:lnTo>
                <a:lnTo>
                  <a:pt x="15013" y="923"/>
                </a:lnTo>
                <a:lnTo>
                  <a:pt x="15175" y="764"/>
                </a:lnTo>
                <a:lnTo>
                  <a:pt x="15229" y="526"/>
                </a:lnTo>
                <a:lnTo>
                  <a:pt x="15374" y="375"/>
                </a:lnTo>
                <a:lnTo>
                  <a:pt x="15495" y="247"/>
                </a:lnTo>
                <a:lnTo>
                  <a:pt x="15510" y="58"/>
                </a:lnTo>
                <a:lnTo>
                  <a:pt x="15693" y="0"/>
                </a:lnTo>
                <a:lnTo>
                  <a:pt x="15886" y="21"/>
                </a:lnTo>
                <a:lnTo>
                  <a:pt x="16005" y="183"/>
                </a:lnTo>
                <a:lnTo>
                  <a:pt x="16009" y="413"/>
                </a:lnTo>
                <a:lnTo>
                  <a:pt x="16190" y="460"/>
                </a:lnTo>
                <a:lnTo>
                  <a:pt x="16349" y="449"/>
                </a:lnTo>
                <a:lnTo>
                  <a:pt x="16491" y="641"/>
                </a:lnTo>
                <a:lnTo>
                  <a:pt x="16565" y="842"/>
                </a:lnTo>
                <a:lnTo>
                  <a:pt x="16420" y="950"/>
                </a:lnTo>
                <a:cubicBezTo>
                  <a:pt x="16350" y="959"/>
                  <a:pt x="16281" y="977"/>
                  <a:pt x="16215" y="1004"/>
                </a:cubicBezTo>
                <a:cubicBezTo>
                  <a:pt x="16136" y="1036"/>
                  <a:pt x="16061" y="1080"/>
                  <a:pt x="15992" y="1134"/>
                </a:cubicBezTo>
                <a:lnTo>
                  <a:pt x="16006" y="1353"/>
                </a:lnTo>
                <a:lnTo>
                  <a:pt x="16189" y="1434"/>
                </a:lnTo>
                <a:lnTo>
                  <a:pt x="16351" y="1373"/>
                </a:lnTo>
                <a:lnTo>
                  <a:pt x="16439" y="1521"/>
                </a:lnTo>
                <a:lnTo>
                  <a:pt x="16664" y="1502"/>
                </a:lnTo>
                <a:lnTo>
                  <a:pt x="16908" y="1439"/>
                </a:lnTo>
                <a:lnTo>
                  <a:pt x="17094" y="1493"/>
                </a:lnTo>
                <a:lnTo>
                  <a:pt x="17173" y="1684"/>
                </a:lnTo>
                <a:lnTo>
                  <a:pt x="17103" y="1985"/>
                </a:lnTo>
                <a:lnTo>
                  <a:pt x="16971" y="2249"/>
                </a:lnTo>
                <a:lnTo>
                  <a:pt x="17007" y="2452"/>
                </a:lnTo>
                <a:lnTo>
                  <a:pt x="17275" y="2542"/>
                </a:lnTo>
                <a:lnTo>
                  <a:pt x="17490" y="2452"/>
                </a:lnTo>
                <a:lnTo>
                  <a:pt x="17486" y="2279"/>
                </a:lnTo>
                <a:lnTo>
                  <a:pt x="17407" y="2073"/>
                </a:lnTo>
                <a:lnTo>
                  <a:pt x="17588" y="1927"/>
                </a:lnTo>
                <a:lnTo>
                  <a:pt x="17932" y="2046"/>
                </a:lnTo>
                <a:lnTo>
                  <a:pt x="18199" y="2113"/>
                </a:lnTo>
                <a:lnTo>
                  <a:pt x="18423" y="2101"/>
                </a:lnTo>
                <a:lnTo>
                  <a:pt x="18647" y="1872"/>
                </a:lnTo>
                <a:lnTo>
                  <a:pt x="18826" y="1711"/>
                </a:lnTo>
                <a:lnTo>
                  <a:pt x="19002" y="1745"/>
                </a:lnTo>
                <a:lnTo>
                  <a:pt x="19047" y="2049"/>
                </a:lnTo>
                <a:lnTo>
                  <a:pt x="19187" y="2146"/>
                </a:lnTo>
                <a:lnTo>
                  <a:pt x="19357" y="2272"/>
                </a:lnTo>
                <a:lnTo>
                  <a:pt x="19315" y="2584"/>
                </a:lnTo>
                <a:lnTo>
                  <a:pt x="19534" y="2582"/>
                </a:lnTo>
                <a:lnTo>
                  <a:pt x="19750" y="2424"/>
                </a:lnTo>
                <a:lnTo>
                  <a:pt x="19854" y="2588"/>
                </a:lnTo>
                <a:lnTo>
                  <a:pt x="19823" y="2827"/>
                </a:lnTo>
                <a:lnTo>
                  <a:pt x="19806" y="3017"/>
                </a:lnTo>
                <a:lnTo>
                  <a:pt x="19990" y="3046"/>
                </a:lnTo>
                <a:lnTo>
                  <a:pt x="20009" y="2793"/>
                </a:lnTo>
                <a:lnTo>
                  <a:pt x="20092" y="2657"/>
                </a:lnTo>
                <a:lnTo>
                  <a:pt x="20208" y="2761"/>
                </a:lnTo>
                <a:lnTo>
                  <a:pt x="20210" y="3071"/>
                </a:lnTo>
                <a:lnTo>
                  <a:pt x="20228" y="3330"/>
                </a:lnTo>
                <a:lnTo>
                  <a:pt x="20411" y="3469"/>
                </a:lnTo>
                <a:lnTo>
                  <a:pt x="20486" y="3696"/>
                </a:lnTo>
                <a:lnTo>
                  <a:pt x="20478" y="3905"/>
                </a:lnTo>
                <a:lnTo>
                  <a:pt x="20351" y="3941"/>
                </a:lnTo>
                <a:lnTo>
                  <a:pt x="20213" y="3766"/>
                </a:lnTo>
                <a:lnTo>
                  <a:pt x="20001" y="3713"/>
                </a:lnTo>
                <a:lnTo>
                  <a:pt x="19919" y="3888"/>
                </a:lnTo>
                <a:lnTo>
                  <a:pt x="20067" y="4089"/>
                </a:lnTo>
                <a:lnTo>
                  <a:pt x="20315" y="4242"/>
                </a:lnTo>
                <a:lnTo>
                  <a:pt x="20507" y="4229"/>
                </a:lnTo>
                <a:lnTo>
                  <a:pt x="20607" y="4354"/>
                </a:lnTo>
                <a:lnTo>
                  <a:pt x="20640" y="4523"/>
                </a:lnTo>
                <a:lnTo>
                  <a:pt x="20638" y="4730"/>
                </a:lnTo>
                <a:lnTo>
                  <a:pt x="20617" y="4995"/>
                </a:lnTo>
                <a:lnTo>
                  <a:pt x="20543" y="5379"/>
                </a:lnTo>
                <a:lnTo>
                  <a:pt x="20366" y="5554"/>
                </a:lnTo>
                <a:lnTo>
                  <a:pt x="20213" y="5561"/>
                </a:lnTo>
                <a:lnTo>
                  <a:pt x="20159" y="5748"/>
                </a:lnTo>
                <a:lnTo>
                  <a:pt x="20126" y="5930"/>
                </a:lnTo>
                <a:lnTo>
                  <a:pt x="19871" y="6035"/>
                </a:lnTo>
                <a:lnTo>
                  <a:pt x="19775" y="6245"/>
                </a:lnTo>
                <a:lnTo>
                  <a:pt x="19741" y="6445"/>
                </a:lnTo>
                <a:lnTo>
                  <a:pt x="19502" y="6614"/>
                </a:lnTo>
                <a:lnTo>
                  <a:pt x="19347" y="6777"/>
                </a:lnTo>
                <a:cubicBezTo>
                  <a:pt x="19304" y="6824"/>
                  <a:pt x="19260" y="6870"/>
                  <a:pt x="19214" y="6913"/>
                </a:cubicBezTo>
                <a:cubicBezTo>
                  <a:pt x="19129" y="6993"/>
                  <a:pt x="19038" y="7064"/>
                  <a:pt x="18943" y="7127"/>
                </a:cubicBezTo>
                <a:lnTo>
                  <a:pt x="19001" y="7381"/>
                </a:lnTo>
                <a:lnTo>
                  <a:pt x="19014" y="7593"/>
                </a:lnTo>
                <a:lnTo>
                  <a:pt x="18841" y="7733"/>
                </a:lnTo>
                <a:lnTo>
                  <a:pt x="18622" y="7899"/>
                </a:lnTo>
                <a:lnTo>
                  <a:pt x="18491" y="8142"/>
                </a:lnTo>
                <a:lnTo>
                  <a:pt x="18455" y="8379"/>
                </a:lnTo>
                <a:lnTo>
                  <a:pt x="18352" y="8595"/>
                </a:lnTo>
                <a:lnTo>
                  <a:pt x="18088" y="8658"/>
                </a:lnTo>
                <a:lnTo>
                  <a:pt x="17823" y="8837"/>
                </a:lnTo>
                <a:lnTo>
                  <a:pt x="17744" y="9166"/>
                </a:lnTo>
                <a:lnTo>
                  <a:pt x="17599" y="9359"/>
                </a:lnTo>
                <a:lnTo>
                  <a:pt x="17390" y="9486"/>
                </a:lnTo>
                <a:lnTo>
                  <a:pt x="17210" y="9673"/>
                </a:lnTo>
                <a:lnTo>
                  <a:pt x="17223" y="9937"/>
                </a:lnTo>
                <a:lnTo>
                  <a:pt x="17111" y="10155"/>
                </a:lnTo>
                <a:lnTo>
                  <a:pt x="16952" y="10318"/>
                </a:lnTo>
                <a:lnTo>
                  <a:pt x="16858" y="10568"/>
                </a:lnTo>
                <a:lnTo>
                  <a:pt x="16965" y="10740"/>
                </a:lnTo>
                <a:lnTo>
                  <a:pt x="17135" y="10697"/>
                </a:lnTo>
                <a:lnTo>
                  <a:pt x="17253" y="10470"/>
                </a:lnTo>
                <a:lnTo>
                  <a:pt x="17395" y="10172"/>
                </a:lnTo>
                <a:lnTo>
                  <a:pt x="17519" y="9939"/>
                </a:lnTo>
                <a:lnTo>
                  <a:pt x="17746" y="9791"/>
                </a:lnTo>
                <a:lnTo>
                  <a:pt x="18119" y="9903"/>
                </a:lnTo>
                <a:lnTo>
                  <a:pt x="18392" y="9864"/>
                </a:lnTo>
                <a:lnTo>
                  <a:pt x="18560" y="9567"/>
                </a:lnTo>
                <a:cubicBezTo>
                  <a:pt x="18523" y="9502"/>
                  <a:pt x="18524" y="9417"/>
                  <a:pt x="18564" y="9354"/>
                </a:cubicBezTo>
                <a:cubicBezTo>
                  <a:pt x="18623" y="9261"/>
                  <a:pt x="18738" y="9247"/>
                  <a:pt x="18813" y="9324"/>
                </a:cubicBezTo>
                <a:lnTo>
                  <a:pt x="18841" y="9040"/>
                </a:lnTo>
                <a:lnTo>
                  <a:pt x="18799" y="8756"/>
                </a:lnTo>
                <a:lnTo>
                  <a:pt x="18920" y="8634"/>
                </a:lnTo>
                <a:lnTo>
                  <a:pt x="19130" y="8907"/>
                </a:lnTo>
                <a:lnTo>
                  <a:pt x="19381" y="8877"/>
                </a:lnTo>
                <a:lnTo>
                  <a:pt x="19561" y="8644"/>
                </a:lnTo>
                <a:lnTo>
                  <a:pt x="19697" y="8437"/>
                </a:lnTo>
                <a:lnTo>
                  <a:pt x="19756" y="8220"/>
                </a:lnTo>
                <a:cubicBezTo>
                  <a:pt x="19710" y="8175"/>
                  <a:pt x="19655" y="8144"/>
                  <a:pt x="19595" y="8131"/>
                </a:cubicBezTo>
                <a:cubicBezTo>
                  <a:pt x="19456" y="8100"/>
                  <a:pt x="19314" y="8165"/>
                  <a:pt x="19230" y="8298"/>
                </a:cubicBezTo>
                <a:lnTo>
                  <a:pt x="19042" y="8330"/>
                </a:lnTo>
                <a:lnTo>
                  <a:pt x="19035" y="8114"/>
                </a:lnTo>
                <a:lnTo>
                  <a:pt x="19279" y="7847"/>
                </a:lnTo>
                <a:lnTo>
                  <a:pt x="19449" y="7717"/>
                </a:lnTo>
                <a:cubicBezTo>
                  <a:pt x="19435" y="7803"/>
                  <a:pt x="19485" y="7886"/>
                  <a:pt x="19560" y="7902"/>
                </a:cubicBezTo>
                <a:cubicBezTo>
                  <a:pt x="19662" y="7922"/>
                  <a:pt x="19750" y="7816"/>
                  <a:pt x="19727" y="7699"/>
                </a:cubicBezTo>
                <a:lnTo>
                  <a:pt x="19810" y="7566"/>
                </a:lnTo>
                <a:lnTo>
                  <a:pt x="19967" y="7653"/>
                </a:lnTo>
                <a:lnTo>
                  <a:pt x="19980" y="7872"/>
                </a:lnTo>
                <a:lnTo>
                  <a:pt x="19629" y="8871"/>
                </a:lnTo>
                <a:lnTo>
                  <a:pt x="19679" y="9016"/>
                </a:lnTo>
                <a:lnTo>
                  <a:pt x="19838" y="9101"/>
                </a:lnTo>
                <a:lnTo>
                  <a:pt x="19963" y="9254"/>
                </a:lnTo>
                <a:lnTo>
                  <a:pt x="19940" y="9519"/>
                </a:lnTo>
                <a:lnTo>
                  <a:pt x="19782" y="9747"/>
                </a:lnTo>
                <a:cubicBezTo>
                  <a:pt x="19754" y="9838"/>
                  <a:pt x="19754" y="9936"/>
                  <a:pt x="19780" y="10027"/>
                </a:cubicBezTo>
                <a:cubicBezTo>
                  <a:pt x="19805" y="10111"/>
                  <a:pt x="19851" y="10183"/>
                  <a:pt x="19912" y="10235"/>
                </a:cubicBezTo>
                <a:lnTo>
                  <a:pt x="20014" y="10382"/>
                </a:lnTo>
                <a:lnTo>
                  <a:pt x="20051" y="10640"/>
                </a:lnTo>
                <a:lnTo>
                  <a:pt x="20057" y="10952"/>
                </a:lnTo>
                <a:cubicBezTo>
                  <a:pt x="20105" y="11024"/>
                  <a:pt x="20161" y="11088"/>
                  <a:pt x="20224" y="11141"/>
                </a:cubicBezTo>
                <a:cubicBezTo>
                  <a:pt x="20327" y="11227"/>
                  <a:pt x="20446" y="11284"/>
                  <a:pt x="20571" y="11307"/>
                </a:cubicBezTo>
                <a:lnTo>
                  <a:pt x="20777" y="11526"/>
                </a:lnTo>
                <a:lnTo>
                  <a:pt x="20940" y="11694"/>
                </a:lnTo>
                <a:lnTo>
                  <a:pt x="21015" y="12052"/>
                </a:lnTo>
                <a:cubicBezTo>
                  <a:pt x="21063" y="12162"/>
                  <a:pt x="21079" y="12286"/>
                  <a:pt x="21062" y="12407"/>
                </a:cubicBezTo>
                <a:cubicBezTo>
                  <a:pt x="21047" y="12515"/>
                  <a:pt x="21006" y="12628"/>
                  <a:pt x="21052" y="12726"/>
                </a:cubicBezTo>
                <a:cubicBezTo>
                  <a:pt x="21087" y="12801"/>
                  <a:pt x="21159" y="12834"/>
                  <a:pt x="21221" y="12879"/>
                </a:cubicBezTo>
                <a:cubicBezTo>
                  <a:pt x="21307" y="12941"/>
                  <a:pt x="21374" y="13029"/>
                  <a:pt x="21434" y="13124"/>
                </a:cubicBezTo>
                <a:cubicBezTo>
                  <a:pt x="21498" y="13225"/>
                  <a:pt x="21553" y="13333"/>
                  <a:pt x="21600" y="13447"/>
                </a:cubicBezTo>
                <a:lnTo>
                  <a:pt x="21485" y="13806"/>
                </a:lnTo>
                <a:cubicBezTo>
                  <a:pt x="21406" y="13902"/>
                  <a:pt x="21315" y="13985"/>
                  <a:pt x="21216" y="14050"/>
                </a:cubicBezTo>
                <a:cubicBezTo>
                  <a:pt x="21111" y="14118"/>
                  <a:pt x="20996" y="14168"/>
                  <a:pt x="20903" y="14256"/>
                </a:cubicBezTo>
                <a:cubicBezTo>
                  <a:pt x="20821" y="14335"/>
                  <a:pt x="20761" y="14438"/>
                  <a:pt x="20718" y="14551"/>
                </a:cubicBezTo>
                <a:cubicBezTo>
                  <a:pt x="20671" y="14675"/>
                  <a:pt x="20646" y="14809"/>
                  <a:pt x="20644" y="14944"/>
                </a:cubicBezTo>
                <a:cubicBezTo>
                  <a:pt x="20613" y="15028"/>
                  <a:pt x="20565" y="15101"/>
                  <a:pt x="20504" y="15157"/>
                </a:cubicBezTo>
                <a:cubicBezTo>
                  <a:pt x="20439" y="15218"/>
                  <a:pt x="20361" y="15258"/>
                  <a:pt x="20278" y="15273"/>
                </a:cubicBezTo>
                <a:cubicBezTo>
                  <a:pt x="20173" y="15276"/>
                  <a:pt x="20071" y="15320"/>
                  <a:pt x="19988" y="15396"/>
                </a:cubicBezTo>
                <a:cubicBezTo>
                  <a:pt x="19879" y="15499"/>
                  <a:pt x="19813" y="15651"/>
                  <a:pt x="19807" y="15814"/>
                </a:cubicBezTo>
                <a:lnTo>
                  <a:pt x="19846" y="16190"/>
                </a:lnTo>
                <a:cubicBezTo>
                  <a:pt x="19920" y="16284"/>
                  <a:pt x="19936" y="16421"/>
                  <a:pt x="19886" y="16534"/>
                </a:cubicBezTo>
                <a:cubicBezTo>
                  <a:pt x="19843" y="16630"/>
                  <a:pt x="19759" y="16692"/>
                  <a:pt x="19666" y="16696"/>
                </a:cubicBezTo>
                <a:lnTo>
                  <a:pt x="19422" y="16669"/>
                </a:lnTo>
                <a:lnTo>
                  <a:pt x="19149" y="16677"/>
                </a:lnTo>
                <a:lnTo>
                  <a:pt x="18915" y="16865"/>
                </a:lnTo>
                <a:lnTo>
                  <a:pt x="18756" y="17124"/>
                </a:lnTo>
                <a:lnTo>
                  <a:pt x="18491" y="17404"/>
                </a:lnTo>
                <a:lnTo>
                  <a:pt x="18143" y="17522"/>
                </a:lnTo>
                <a:lnTo>
                  <a:pt x="17928" y="17385"/>
                </a:lnTo>
                <a:lnTo>
                  <a:pt x="17692" y="17387"/>
                </a:lnTo>
                <a:lnTo>
                  <a:pt x="17546" y="17606"/>
                </a:lnTo>
                <a:lnTo>
                  <a:pt x="17518" y="17852"/>
                </a:lnTo>
                <a:lnTo>
                  <a:pt x="17367" y="17845"/>
                </a:lnTo>
                <a:lnTo>
                  <a:pt x="17229" y="17664"/>
                </a:lnTo>
                <a:lnTo>
                  <a:pt x="17044" y="17550"/>
                </a:lnTo>
                <a:lnTo>
                  <a:pt x="16873" y="17599"/>
                </a:lnTo>
                <a:lnTo>
                  <a:pt x="16775" y="17749"/>
                </a:lnTo>
                <a:lnTo>
                  <a:pt x="16718" y="17964"/>
                </a:lnTo>
                <a:lnTo>
                  <a:pt x="16460" y="18047"/>
                </a:lnTo>
                <a:lnTo>
                  <a:pt x="16138" y="17992"/>
                </a:lnTo>
                <a:lnTo>
                  <a:pt x="15808" y="17949"/>
                </a:lnTo>
                <a:lnTo>
                  <a:pt x="15654" y="17822"/>
                </a:lnTo>
                <a:lnTo>
                  <a:pt x="15452" y="17679"/>
                </a:lnTo>
                <a:lnTo>
                  <a:pt x="15275" y="17540"/>
                </a:lnTo>
                <a:cubicBezTo>
                  <a:pt x="15218" y="17511"/>
                  <a:pt x="15160" y="17489"/>
                  <a:pt x="15099" y="17474"/>
                </a:cubicBezTo>
                <a:cubicBezTo>
                  <a:pt x="14971" y="17442"/>
                  <a:pt x="14839" y="17441"/>
                  <a:pt x="14710" y="17472"/>
                </a:cubicBezTo>
                <a:lnTo>
                  <a:pt x="14493" y="17473"/>
                </a:lnTo>
                <a:lnTo>
                  <a:pt x="14196" y="17612"/>
                </a:lnTo>
                <a:lnTo>
                  <a:pt x="14040" y="17444"/>
                </a:lnTo>
                <a:lnTo>
                  <a:pt x="14136" y="17216"/>
                </a:lnTo>
                <a:lnTo>
                  <a:pt x="14194" y="16947"/>
                </a:lnTo>
                <a:lnTo>
                  <a:pt x="14021" y="16724"/>
                </a:lnTo>
                <a:lnTo>
                  <a:pt x="13754" y="16620"/>
                </a:lnTo>
                <a:lnTo>
                  <a:pt x="13522" y="16669"/>
                </a:lnTo>
                <a:lnTo>
                  <a:pt x="13294" y="16813"/>
                </a:lnTo>
                <a:lnTo>
                  <a:pt x="13143" y="16903"/>
                </a:lnTo>
                <a:lnTo>
                  <a:pt x="12858" y="16985"/>
                </a:lnTo>
                <a:lnTo>
                  <a:pt x="12440" y="17080"/>
                </a:lnTo>
                <a:lnTo>
                  <a:pt x="12102" y="17140"/>
                </a:lnTo>
                <a:lnTo>
                  <a:pt x="11681" y="17378"/>
                </a:lnTo>
                <a:lnTo>
                  <a:pt x="11288" y="17572"/>
                </a:lnTo>
                <a:lnTo>
                  <a:pt x="10844" y="17867"/>
                </a:lnTo>
                <a:lnTo>
                  <a:pt x="10523" y="18135"/>
                </a:lnTo>
                <a:lnTo>
                  <a:pt x="10366" y="18356"/>
                </a:lnTo>
                <a:lnTo>
                  <a:pt x="10347" y="18710"/>
                </a:lnTo>
                <a:cubicBezTo>
                  <a:pt x="10370" y="18841"/>
                  <a:pt x="10363" y="18977"/>
                  <a:pt x="10327" y="19105"/>
                </a:cubicBezTo>
                <a:cubicBezTo>
                  <a:pt x="10291" y="19231"/>
                  <a:pt x="10228" y="19344"/>
                  <a:pt x="10144" y="19434"/>
                </a:cubicBezTo>
                <a:lnTo>
                  <a:pt x="9979" y="19685"/>
                </a:lnTo>
                <a:cubicBezTo>
                  <a:pt x="9931" y="19733"/>
                  <a:pt x="9875" y="19769"/>
                  <a:pt x="9814" y="19792"/>
                </a:cubicBezTo>
                <a:cubicBezTo>
                  <a:pt x="9719" y="19827"/>
                  <a:pt x="9617" y="19827"/>
                  <a:pt x="9522" y="19792"/>
                </a:cubicBezTo>
                <a:lnTo>
                  <a:pt x="9268" y="19795"/>
                </a:lnTo>
                <a:lnTo>
                  <a:pt x="9127" y="19886"/>
                </a:lnTo>
                <a:lnTo>
                  <a:pt x="8922" y="20011"/>
                </a:lnTo>
                <a:lnTo>
                  <a:pt x="8667" y="20257"/>
                </a:lnTo>
                <a:lnTo>
                  <a:pt x="8414" y="20580"/>
                </a:lnTo>
                <a:lnTo>
                  <a:pt x="8234" y="20869"/>
                </a:lnTo>
                <a:lnTo>
                  <a:pt x="8081" y="21117"/>
                </a:lnTo>
                <a:cubicBezTo>
                  <a:pt x="8023" y="21202"/>
                  <a:pt x="7951" y="21272"/>
                  <a:pt x="7869" y="21323"/>
                </a:cubicBezTo>
                <a:cubicBezTo>
                  <a:pt x="7765" y="21386"/>
                  <a:pt x="7650" y="21417"/>
                  <a:pt x="7535" y="21445"/>
                </a:cubicBezTo>
                <a:cubicBezTo>
                  <a:pt x="7422" y="21472"/>
                  <a:pt x="7308" y="21498"/>
                  <a:pt x="7194" y="21522"/>
                </a:cubicBezTo>
                <a:lnTo>
                  <a:pt x="6903" y="21529"/>
                </a:lnTo>
                <a:lnTo>
                  <a:pt x="6519" y="21498"/>
                </a:lnTo>
                <a:lnTo>
                  <a:pt x="6123" y="21387"/>
                </a:lnTo>
                <a:lnTo>
                  <a:pt x="5763" y="21439"/>
                </a:lnTo>
                <a:lnTo>
                  <a:pt x="5391" y="21569"/>
                </a:lnTo>
                <a:lnTo>
                  <a:pt x="5061" y="21600"/>
                </a:lnTo>
                <a:cubicBezTo>
                  <a:pt x="4989" y="21593"/>
                  <a:pt x="4918" y="21573"/>
                  <a:pt x="4851" y="21541"/>
                </a:cubicBezTo>
                <a:cubicBezTo>
                  <a:pt x="4723" y="21478"/>
                  <a:pt x="4613" y="21373"/>
                  <a:pt x="4537" y="21238"/>
                </a:cubicBezTo>
                <a:lnTo>
                  <a:pt x="4397" y="20889"/>
                </a:lnTo>
                <a:cubicBezTo>
                  <a:pt x="4383" y="20775"/>
                  <a:pt x="4369" y="20660"/>
                  <a:pt x="4356" y="20545"/>
                </a:cubicBezTo>
                <a:cubicBezTo>
                  <a:pt x="4339" y="20404"/>
                  <a:pt x="4322" y="20262"/>
                  <a:pt x="4306" y="20120"/>
                </a:cubicBezTo>
                <a:lnTo>
                  <a:pt x="4246" y="19682"/>
                </a:lnTo>
                <a:lnTo>
                  <a:pt x="4004" y="19522"/>
                </a:lnTo>
                <a:lnTo>
                  <a:pt x="3826" y="19596"/>
                </a:lnTo>
                <a:lnTo>
                  <a:pt x="3576" y="19955"/>
                </a:lnTo>
                <a:cubicBezTo>
                  <a:pt x="3506" y="20072"/>
                  <a:pt x="3444" y="20195"/>
                  <a:pt x="3392" y="20324"/>
                </a:cubicBezTo>
                <a:cubicBezTo>
                  <a:pt x="3340" y="20450"/>
                  <a:pt x="3297" y="20581"/>
                  <a:pt x="3263" y="20715"/>
                </a:cubicBezTo>
                <a:lnTo>
                  <a:pt x="3017" y="21126"/>
                </a:lnTo>
                <a:lnTo>
                  <a:pt x="2799" y="21340"/>
                </a:lnTo>
                <a:cubicBezTo>
                  <a:pt x="2748" y="21387"/>
                  <a:pt x="2673" y="21379"/>
                  <a:pt x="2631" y="21320"/>
                </a:cubicBezTo>
                <a:cubicBezTo>
                  <a:pt x="2582" y="21253"/>
                  <a:pt x="2596" y="21151"/>
                  <a:pt x="2661" y="21105"/>
                </a:cubicBezTo>
                <a:lnTo>
                  <a:pt x="2604" y="20811"/>
                </a:lnTo>
                <a:lnTo>
                  <a:pt x="2314" y="20418"/>
                </a:lnTo>
                <a:lnTo>
                  <a:pt x="2195" y="20122"/>
                </a:lnTo>
                <a:lnTo>
                  <a:pt x="1909" y="19776"/>
                </a:lnTo>
                <a:lnTo>
                  <a:pt x="1829" y="19499"/>
                </a:lnTo>
                <a:lnTo>
                  <a:pt x="1966" y="19264"/>
                </a:lnTo>
                <a:lnTo>
                  <a:pt x="2036" y="19049"/>
                </a:lnTo>
                <a:lnTo>
                  <a:pt x="1869" y="18819"/>
                </a:lnTo>
                <a:lnTo>
                  <a:pt x="1705" y="18510"/>
                </a:lnTo>
                <a:lnTo>
                  <a:pt x="1884" y="18128"/>
                </a:lnTo>
                <a:lnTo>
                  <a:pt x="1890" y="17889"/>
                </a:lnTo>
                <a:lnTo>
                  <a:pt x="1766" y="17527"/>
                </a:lnTo>
                <a:lnTo>
                  <a:pt x="1827" y="17200"/>
                </a:lnTo>
                <a:lnTo>
                  <a:pt x="1794" y="16839"/>
                </a:lnTo>
                <a:lnTo>
                  <a:pt x="1678" y="16606"/>
                </a:lnTo>
                <a:lnTo>
                  <a:pt x="1622" y="16397"/>
                </a:lnTo>
                <a:lnTo>
                  <a:pt x="1467" y="16215"/>
                </a:lnTo>
                <a:lnTo>
                  <a:pt x="1259" y="16214"/>
                </a:lnTo>
                <a:lnTo>
                  <a:pt x="1023" y="16334"/>
                </a:lnTo>
                <a:lnTo>
                  <a:pt x="791" y="16357"/>
                </a:lnTo>
                <a:lnTo>
                  <a:pt x="543" y="16228"/>
                </a:lnTo>
                <a:lnTo>
                  <a:pt x="376" y="15894"/>
                </a:lnTo>
                <a:lnTo>
                  <a:pt x="271" y="15385"/>
                </a:lnTo>
                <a:lnTo>
                  <a:pt x="79" y="15090"/>
                </a:lnTo>
                <a:lnTo>
                  <a:pt x="0" y="14696"/>
                </a:lnTo>
                <a:lnTo>
                  <a:pt x="136" y="14390"/>
                </a:lnTo>
                <a:lnTo>
                  <a:pt x="394" y="14246"/>
                </a:lnTo>
                <a:lnTo>
                  <a:pt x="680" y="14130"/>
                </a:lnTo>
                <a:lnTo>
                  <a:pt x="866" y="13897"/>
                </a:lnTo>
                <a:lnTo>
                  <a:pt x="959" y="13687"/>
                </a:lnTo>
                <a:lnTo>
                  <a:pt x="1234" y="13554"/>
                </a:lnTo>
                <a:lnTo>
                  <a:pt x="1506" y="13579"/>
                </a:lnTo>
                <a:lnTo>
                  <a:pt x="1682" y="13556"/>
                </a:lnTo>
                <a:lnTo>
                  <a:pt x="1619" y="13322"/>
                </a:lnTo>
                <a:lnTo>
                  <a:pt x="1599" y="13026"/>
                </a:lnTo>
                <a:lnTo>
                  <a:pt x="1620" y="12564"/>
                </a:lnTo>
                <a:lnTo>
                  <a:pt x="1528" y="12083"/>
                </a:lnTo>
                <a:lnTo>
                  <a:pt x="1394" y="11733"/>
                </a:lnTo>
                <a:lnTo>
                  <a:pt x="1257" y="11563"/>
                </a:lnTo>
                <a:lnTo>
                  <a:pt x="1194" y="11241"/>
                </a:lnTo>
                <a:lnTo>
                  <a:pt x="1311" y="11056"/>
                </a:lnTo>
                <a:lnTo>
                  <a:pt x="1567" y="10937"/>
                </a:lnTo>
                <a:lnTo>
                  <a:pt x="1807" y="10770"/>
                </a:lnTo>
                <a:lnTo>
                  <a:pt x="1915" y="10451"/>
                </a:lnTo>
                <a:lnTo>
                  <a:pt x="1894" y="10026"/>
                </a:lnTo>
                <a:lnTo>
                  <a:pt x="1608" y="10006"/>
                </a:lnTo>
                <a:lnTo>
                  <a:pt x="1383" y="9898"/>
                </a:lnTo>
                <a:lnTo>
                  <a:pt x="1358" y="9708"/>
                </a:lnTo>
                <a:lnTo>
                  <a:pt x="1128" y="9437"/>
                </a:lnTo>
                <a:lnTo>
                  <a:pt x="1417" y="9415"/>
                </a:lnTo>
                <a:close/>
              </a:path>
            </a:pathLst>
          </a:custGeom>
          <a:solidFill>
            <a:srgbClr val="CE8E40"/>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7" name="Shape 4889">
            <a:extLst>
              <a:ext uri="{FF2B5EF4-FFF2-40B4-BE49-F238E27FC236}">
                <a16:creationId xmlns:a16="http://schemas.microsoft.com/office/drawing/2014/main" id="{27179FE1-B10A-4EE3-A473-61B4C7FF365C}"/>
              </a:ext>
            </a:extLst>
          </p:cNvPr>
          <p:cNvSpPr/>
          <p:nvPr/>
        </p:nvSpPr>
        <p:spPr>
          <a:xfrm>
            <a:off x="7482586" y="3260526"/>
            <a:ext cx="27813" cy="42083"/>
          </a:xfrm>
          <a:custGeom>
            <a:avLst/>
            <a:gdLst/>
            <a:ahLst/>
            <a:cxnLst>
              <a:cxn ang="0">
                <a:pos x="wd2" y="hd2"/>
              </a:cxn>
              <a:cxn ang="5400000">
                <a:pos x="wd2" y="hd2"/>
              </a:cxn>
              <a:cxn ang="10800000">
                <a:pos x="wd2" y="hd2"/>
              </a:cxn>
              <a:cxn ang="16200000">
                <a:pos x="wd2" y="hd2"/>
              </a:cxn>
            </a:cxnLst>
            <a:rect l="0" t="0" r="r" b="b"/>
            <a:pathLst>
              <a:path w="20003" h="21286" extrusionOk="0">
                <a:moveTo>
                  <a:pt x="13944" y="0"/>
                </a:moveTo>
                <a:lnTo>
                  <a:pt x="5808" y="1572"/>
                </a:lnTo>
                <a:lnTo>
                  <a:pt x="0" y="7837"/>
                </a:lnTo>
                <a:lnTo>
                  <a:pt x="391" y="15304"/>
                </a:lnTo>
                <a:lnTo>
                  <a:pt x="6803" y="21009"/>
                </a:lnTo>
                <a:cubicBezTo>
                  <a:pt x="9690" y="21600"/>
                  <a:pt x="12802" y="21236"/>
                  <a:pt x="15262" y="20020"/>
                </a:cubicBezTo>
                <a:cubicBezTo>
                  <a:pt x="21495" y="16937"/>
                  <a:pt x="21600" y="10465"/>
                  <a:pt x="15469" y="7283"/>
                </a:cubicBezTo>
                <a:lnTo>
                  <a:pt x="1394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8" name="Shape 4890">
            <a:extLst>
              <a:ext uri="{FF2B5EF4-FFF2-40B4-BE49-F238E27FC236}">
                <a16:creationId xmlns:a16="http://schemas.microsoft.com/office/drawing/2014/main" id="{E5EDDB74-F743-41AB-9D27-20180B8717A1}"/>
              </a:ext>
            </a:extLst>
          </p:cNvPr>
          <p:cNvSpPr/>
          <p:nvPr/>
        </p:nvSpPr>
        <p:spPr>
          <a:xfrm>
            <a:off x="7401820" y="3290454"/>
            <a:ext cx="50366" cy="25099"/>
          </a:xfrm>
          <a:custGeom>
            <a:avLst/>
            <a:gdLst/>
            <a:ahLst/>
            <a:cxnLst>
              <a:cxn ang="0">
                <a:pos x="wd2" y="hd2"/>
              </a:cxn>
              <a:cxn ang="5400000">
                <a:pos x="wd2" y="hd2"/>
              </a:cxn>
              <a:cxn ang="10800000">
                <a:pos x="wd2" y="hd2"/>
              </a:cxn>
              <a:cxn ang="16200000">
                <a:pos x="wd2" y="hd2"/>
              </a:cxn>
            </a:cxnLst>
            <a:rect l="0" t="0" r="r" b="b"/>
            <a:pathLst>
              <a:path w="21600" h="21600" extrusionOk="0">
                <a:moveTo>
                  <a:pt x="19309" y="5994"/>
                </a:moveTo>
                <a:lnTo>
                  <a:pt x="10962" y="0"/>
                </a:lnTo>
                <a:lnTo>
                  <a:pt x="4367" y="2034"/>
                </a:lnTo>
                <a:lnTo>
                  <a:pt x="1590" y="10528"/>
                </a:lnTo>
                <a:lnTo>
                  <a:pt x="0" y="18727"/>
                </a:lnTo>
                <a:lnTo>
                  <a:pt x="5535" y="21600"/>
                </a:lnTo>
                <a:lnTo>
                  <a:pt x="12718" y="20360"/>
                </a:lnTo>
                <a:lnTo>
                  <a:pt x="21394" y="19940"/>
                </a:lnTo>
                <a:lnTo>
                  <a:pt x="21600" y="12486"/>
                </a:lnTo>
                <a:lnTo>
                  <a:pt x="19309" y="599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09" name="Shape 4891">
            <a:extLst>
              <a:ext uri="{FF2B5EF4-FFF2-40B4-BE49-F238E27FC236}">
                <a16:creationId xmlns:a16="http://schemas.microsoft.com/office/drawing/2014/main" id="{B500C94C-DB4C-42ED-8E37-8DFBA2DB8759}"/>
              </a:ext>
            </a:extLst>
          </p:cNvPr>
          <p:cNvSpPr/>
          <p:nvPr/>
        </p:nvSpPr>
        <p:spPr>
          <a:xfrm>
            <a:off x="7558910" y="3558075"/>
            <a:ext cx="15906" cy="38465"/>
          </a:xfrm>
          <a:custGeom>
            <a:avLst/>
            <a:gdLst/>
            <a:ahLst/>
            <a:cxnLst>
              <a:cxn ang="0">
                <a:pos x="wd2" y="hd2"/>
              </a:cxn>
              <a:cxn ang="5400000">
                <a:pos x="wd2" y="hd2"/>
              </a:cxn>
              <a:cxn ang="10800000">
                <a:pos x="wd2" y="hd2"/>
              </a:cxn>
              <a:cxn ang="16200000">
                <a:pos x="wd2" y="hd2"/>
              </a:cxn>
            </a:cxnLst>
            <a:rect l="0" t="0" r="r" b="b"/>
            <a:pathLst>
              <a:path w="21600" h="21600" extrusionOk="0">
                <a:moveTo>
                  <a:pt x="20732" y="0"/>
                </a:moveTo>
                <a:lnTo>
                  <a:pt x="9317" y="4945"/>
                </a:lnTo>
                <a:lnTo>
                  <a:pt x="0" y="13860"/>
                </a:lnTo>
                <a:lnTo>
                  <a:pt x="811" y="21600"/>
                </a:lnTo>
                <a:lnTo>
                  <a:pt x="15264" y="17303"/>
                </a:lnTo>
                <a:lnTo>
                  <a:pt x="21600" y="9723"/>
                </a:lnTo>
                <a:lnTo>
                  <a:pt x="2073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0" name="Shape 4892">
            <a:extLst>
              <a:ext uri="{FF2B5EF4-FFF2-40B4-BE49-F238E27FC236}">
                <a16:creationId xmlns:a16="http://schemas.microsoft.com/office/drawing/2014/main" id="{5E314140-574E-4938-86B9-D99C5D4A03CF}"/>
              </a:ext>
            </a:extLst>
          </p:cNvPr>
          <p:cNvSpPr/>
          <p:nvPr/>
        </p:nvSpPr>
        <p:spPr>
          <a:xfrm>
            <a:off x="7336417" y="3812838"/>
            <a:ext cx="1053349" cy="1974970"/>
          </a:xfrm>
          <a:custGeom>
            <a:avLst/>
            <a:gdLst/>
            <a:ahLst/>
            <a:cxnLst>
              <a:cxn ang="0">
                <a:pos x="wd2" y="hd2"/>
              </a:cxn>
              <a:cxn ang="5400000">
                <a:pos x="wd2" y="hd2"/>
              </a:cxn>
              <a:cxn ang="10800000">
                <a:pos x="wd2" y="hd2"/>
              </a:cxn>
              <a:cxn ang="16200000">
                <a:pos x="wd2" y="hd2"/>
              </a:cxn>
            </a:cxnLst>
            <a:rect l="0" t="0" r="r" b="b"/>
            <a:pathLst>
              <a:path w="21600" h="21595" extrusionOk="0">
                <a:moveTo>
                  <a:pt x="4712" y="16998"/>
                </a:moveTo>
                <a:lnTo>
                  <a:pt x="5079" y="17191"/>
                </a:lnTo>
                <a:lnTo>
                  <a:pt x="5517" y="17246"/>
                </a:lnTo>
                <a:lnTo>
                  <a:pt x="5733" y="17399"/>
                </a:lnTo>
                <a:lnTo>
                  <a:pt x="5895" y="17577"/>
                </a:lnTo>
                <a:lnTo>
                  <a:pt x="5996" y="17786"/>
                </a:lnTo>
                <a:lnTo>
                  <a:pt x="6110" y="18044"/>
                </a:lnTo>
                <a:lnTo>
                  <a:pt x="6188" y="18259"/>
                </a:lnTo>
                <a:lnTo>
                  <a:pt x="6341" y="18513"/>
                </a:lnTo>
                <a:lnTo>
                  <a:pt x="6302" y="18750"/>
                </a:lnTo>
                <a:lnTo>
                  <a:pt x="6183" y="19052"/>
                </a:lnTo>
                <a:lnTo>
                  <a:pt x="6240" y="19259"/>
                </a:lnTo>
                <a:lnTo>
                  <a:pt x="6471" y="19431"/>
                </a:lnTo>
                <a:lnTo>
                  <a:pt x="6566" y="19628"/>
                </a:lnTo>
                <a:lnTo>
                  <a:pt x="6320" y="19758"/>
                </a:lnTo>
                <a:lnTo>
                  <a:pt x="6031" y="19806"/>
                </a:lnTo>
                <a:lnTo>
                  <a:pt x="5811" y="19887"/>
                </a:lnTo>
                <a:lnTo>
                  <a:pt x="5700" y="20049"/>
                </a:lnTo>
                <a:lnTo>
                  <a:pt x="5551" y="20162"/>
                </a:lnTo>
                <a:lnTo>
                  <a:pt x="5307" y="20206"/>
                </a:lnTo>
                <a:lnTo>
                  <a:pt x="5164" y="20342"/>
                </a:lnTo>
                <a:lnTo>
                  <a:pt x="4893" y="20429"/>
                </a:lnTo>
                <a:lnTo>
                  <a:pt x="4708" y="20517"/>
                </a:lnTo>
                <a:cubicBezTo>
                  <a:pt x="4663" y="20575"/>
                  <a:pt x="4606" y="20630"/>
                  <a:pt x="4539" y="20681"/>
                </a:cubicBezTo>
                <a:cubicBezTo>
                  <a:pt x="4443" y="20755"/>
                  <a:pt x="4327" y="20820"/>
                  <a:pt x="4194" y="20875"/>
                </a:cubicBezTo>
                <a:lnTo>
                  <a:pt x="4381" y="20990"/>
                </a:lnTo>
                <a:lnTo>
                  <a:pt x="4424" y="21133"/>
                </a:lnTo>
                <a:lnTo>
                  <a:pt x="4526" y="21292"/>
                </a:lnTo>
                <a:cubicBezTo>
                  <a:pt x="4584" y="21315"/>
                  <a:pt x="4654" y="21330"/>
                  <a:pt x="4726" y="21334"/>
                </a:cubicBezTo>
                <a:cubicBezTo>
                  <a:pt x="4889" y="21344"/>
                  <a:pt x="5048" y="21302"/>
                  <a:pt x="5133" y="21228"/>
                </a:cubicBezTo>
                <a:lnTo>
                  <a:pt x="5388" y="21221"/>
                </a:lnTo>
                <a:lnTo>
                  <a:pt x="5742" y="21344"/>
                </a:lnTo>
                <a:lnTo>
                  <a:pt x="6147" y="21505"/>
                </a:lnTo>
                <a:lnTo>
                  <a:pt x="6516" y="21573"/>
                </a:lnTo>
                <a:cubicBezTo>
                  <a:pt x="6618" y="21594"/>
                  <a:pt x="6728" y="21600"/>
                  <a:pt x="6835" y="21592"/>
                </a:cubicBezTo>
                <a:cubicBezTo>
                  <a:pt x="6965" y="21582"/>
                  <a:pt x="7086" y="21552"/>
                  <a:pt x="7183" y="21506"/>
                </a:cubicBezTo>
                <a:lnTo>
                  <a:pt x="8022" y="21246"/>
                </a:lnTo>
                <a:lnTo>
                  <a:pt x="8451" y="21070"/>
                </a:lnTo>
                <a:lnTo>
                  <a:pt x="8944" y="20879"/>
                </a:lnTo>
                <a:lnTo>
                  <a:pt x="9374" y="20730"/>
                </a:lnTo>
                <a:lnTo>
                  <a:pt x="9763" y="20587"/>
                </a:lnTo>
                <a:lnTo>
                  <a:pt x="10097" y="20477"/>
                </a:lnTo>
                <a:lnTo>
                  <a:pt x="10478" y="20344"/>
                </a:lnTo>
                <a:lnTo>
                  <a:pt x="10690" y="20220"/>
                </a:lnTo>
                <a:lnTo>
                  <a:pt x="10741" y="20094"/>
                </a:lnTo>
                <a:lnTo>
                  <a:pt x="10693" y="20005"/>
                </a:lnTo>
                <a:lnTo>
                  <a:pt x="10536" y="19891"/>
                </a:lnTo>
                <a:lnTo>
                  <a:pt x="10565" y="19784"/>
                </a:lnTo>
                <a:lnTo>
                  <a:pt x="10827" y="19663"/>
                </a:lnTo>
                <a:lnTo>
                  <a:pt x="11086" y="19627"/>
                </a:lnTo>
                <a:lnTo>
                  <a:pt x="11350" y="19716"/>
                </a:lnTo>
                <a:cubicBezTo>
                  <a:pt x="11449" y="19707"/>
                  <a:pt x="11547" y="19698"/>
                  <a:pt x="11645" y="19690"/>
                </a:cubicBezTo>
                <a:cubicBezTo>
                  <a:pt x="11759" y="19680"/>
                  <a:pt x="11872" y="19671"/>
                  <a:pt x="11986" y="19664"/>
                </a:cubicBezTo>
                <a:lnTo>
                  <a:pt x="12283" y="19725"/>
                </a:lnTo>
                <a:lnTo>
                  <a:pt x="12586" y="19730"/>
                </a:lnTo>
                <a:lnTo>
                  <a:pt x="12802" y="19661"/>
                </a:lnTo>
                <a:lnTo>
                  <a:pt x="12998" y="19727"/>
                </a:lnTo>
                <a:cubicBezTo>
                  <a:pt x="13086" y="19746"/>
                  <a:pt x="13184" y="19749"/>
                  <a:pt x="13275" y="19735"/>
                </a:cubicBezTo>
                <a:cubicBezTo>
                  <a:pt x="13444" y="19710"/>
                  <a:pt x="13570" y="19635"/>
                  <a:pt x="13598" y="19543"/>
                </a:cubicBezTo>
                <a:lnTo>
                  <a:pt x="13489" y="19479"/>
                </a:lnTo>
                <a:lnTo>
                  <a:pt x="13241" y="19377"/>
                </a:lnTo>
                <a:cubicBezTo>
                  <a:pt x="13199" y="19336"/>
                  <a:pt x="13156" y="19296"/>
                  <a:pt x="13112" y="19256"/>
                </a:cubicBezTo>
                <a:cubicBezTo>
                  <a:pt x="13043" y="19193"/>
                  <a:pt x="12972" y="19132"/>
                  <a:pt x="12899" y="19071"/>
                </a:cubicBezTo>
                <a:lnTo>
                  <a:pt x="12626" y="18933"/>
                </a:lnTo>
                <a:lnTo>
                  <a:pt x="12437" y="18787"/>
                </a:lnTo>
                <a:lnTo>
                  <a:pt x="12393" y="18576"/>
                </a:lnTo>
                <a:lnTo>
                  <a:pt x="12646" y="18415"/>
                </a:lnTo>
                <a:lnTo>
                  <a:pt x="12913" y="18365"/>
                </a:lnTo>
                <a:lnTo>
                  <a:pt x="13331" y="18358"/>
                </a:lnTo>
                <a:lnTo>
                  <a:pt x="13580" y="18291"/>
                </a:lnTo>
                <a:lnTo>
                  <a:pt x="13707" y="18105"/>
                </a:lnTo>
                <a:lnTo>
                  <a:pt x="13764" y="17872"/>
                </a:lnTo>
                <a:lnTo>
                  <a:pt x="13797" y="17667"/>
                </a:lnTo>
                <a:lnTo>
                  <a:pt x="13910" y="17507"/>
                </a:lnTo>
                <a:lnTo>
                  <a:pt x="14116" y="17405"/>
                </a:lnTo>
                <a:cubicBezTo>
                  <a:pt x="14175" y="17359"/>
                  <a:pt x="14221" y="17309"/>
                  <a:pt x="14252" y="17256"/>
                </a:cubicBezTo>
                <a:cubicBezTo>
                  <a:pt x="14291" y="17190"/>
                  <a:pt x="14306" y="17120"/>
                  <a:pt x="14296" y="17051"/>
                </a:cubicBezTo>
                <a:lnTo>
                  <a:pt x="14404" y="16839"/>
                </a:lnTo>
                <a:lnTo>
                  <a:pt x="14621" y="16667"/>
                </a:lnTo>
                <a:lnTo>
                  <a:pt x="14876" y="16525"/>
                </a:lnTo>
                <a:lnTo>
                  <a:pt x="15266" y="16325"/>
                </a:lnTo>
                <a:lnTo>
                  <a:pt x="15468" y="16206"/>
                </a:lnTo>
                <a:lnTo>
                  <a:pt x="15581" y="16032"/>
                </a:lnTo>
                <a:lnTo>
                  <a:pt x="15533" y="15766"/>
                </a:lnTo>
                <a:lnTo>
                  <a:pt x="15247" y="15547"/>
                </a:lnTo>
                <a:lnTo>
                  <a:pt x="15186" y="15405"/>
                </a:lnTo>
                <a:lnTo>
                  <a:pt x="15000" y="15264"/>
                </a:lnTo>
                <a:lnTo>
                  <a:pt x="15121" y="15076"/>
                </a:lnTo>
                <a:cubicBezTo>
                  <a:pt x="15202" y="14991"/>
                  <a:pt x="15282" y="14905"/>
                  <a:pt x="15359" y="14819"/>
                </a:cubicBezTo>
                <a:cubicBezTo>
                  <a:pt x="15429" y="14742"/>
                  <a:pt x="15497" y="14665"/>
                  <a:pt x="15574" y="14589"/>
                </a:cubicBezTo>
                <a:cubicBezTo>
                  <a:pt x="15657" y="14508"/>
                  <a:pt x="15751" y="14428"/>
                  <a:pt x="15884" y="14367"/>
                </a:cubicBezTo>
                <a:cubicBezTo>
                  <a:pt x="16051" y="14291"/>
                  <a:pt x="16272" y="14253"/>
                  <a:pt x="16481" y="14287"/>
                </a:cubicBezTo>
                <a:cubicBezTo>
                  <a:pt x="16636" y="14312"/>
                  <a:pt x="16759" y="14377"/>
                  <a:pt x="16810" y="14459"/>
                </a:cubicBezTo>
                <a:cubicBezTo>
                  <a:pt x="16851" y="14507"/>
                  <a:pt x="16925" y="14543"/>
                  <a:pt x="17017" y="14562"/>
                </a:cubicBezTo>
                <a:cubicBezTo>
                  <a:pt x="17149" y="14587"/>
                  <a:pt x="17297" y="14572"/>
                  <a:pt x="17401" y="14522"/>
                </a:cubicBezTo>
                <a:lnTo>
                  <a:pt x="17712" y="14344"/>
                </a:lnTo>
                <a:cubicBezTo>
                  <a:pt x="17695" y="14268"/>
                  <a:pt x="17739" y="14191"/>
                  <a:pt x="17834" y="14132"/>
                </a:cubicBezTo>
                <a:cubicBezTo>
                  <a:pt x="18042" y="14004"/>
                  <a:pt x="18409" y="13995"/>
                  <a:pt x="18621" y="14118"/>
                </a:cubicBezTo>
                <a:cubicBezTo>
                  <a:pt x="18738" y="14185"/>
                  <a:pt x="18771" y="14278"/>
                  <a:pt x="18826" y="14364"/>
                </a:cubicBezTo>
                <a:cubicBezTo>
                  <a:pt x="18870" y="14431"/>
                  <a:pt x="18929" y="14495"/>
                  <a:pt x="19002" y="14554"/>
                </a:cubicBezTo>
                <a:lnTo>
                  <a:pt x="19353" y="14699"/>
                </a:lnTo>
                <a:lnTo>
                  <a:pt x="19663" y="14760"/>
                </a:lnTo>
                <a:cubicBezTo>
                  <a:pt x="19712" y="14731"/>
                  <a:pt x="19743" y="14695"/>
                  <a:pt x="19755" y="14657"/>
                </a:cubicBezTo>
                <a:cubicBezTo>
                  <a:pt x="19780" y="14573"/>
                  <a:pt x="19711" y="14493"/>
                  <a:pt x="19652" y="14416"/>
                </a:cubicBezTo>
                <a:cubicBezTo>
                  <a:pt x="19591" y="14337"/>
                  <a:pt x="19539" y="14256"/>
                  <a:pt x="19533" y="14171"/>
                </a:cubicBezTo>
                <a:cubicBezTo>
                  <a:pt x="19528" y="14095"/>
                  <a:pt x="19560" y="14020"/>
                  <a:pt x="19607" y="13948"/>
                </a:cubicBezTo>
                <a:cubicBezTo>
                  <a:pt x="19656" y="13873"/>
                  <a:pt x="19742" y="13799"/>
                  <a:pt x="19884" y="13799"/>
                </a:cubicBezTo>
                <a:cubicBezTo>
                  <a:pt x="20040" y="13798"/>
                  <a:pt x="20141" y="13899"/>
                  <a:pt x="20299" y="13889"/>
                </a:cubicBezTo>
                <a:cubicBezTo>
                  <a:pt x="20508" y="13875"/>
                  <a:pt x="20556" y="13725"/>
                  <a:pt x="20368" y="13675"/>
                </a:cubicBezTo>
                <a:cubicBezTo>
                  <a:pt x="20314" y="13625"/>
                  <a:pt x="20302" y="13565"/>
                  <a:pt x="20337" y="13511"/>
                </a:cubicBezTo>
                <a:cubicBezTo>
                  <a:pt x="20376" y="13451"/>
                  <a:pt x="20466" y="13404"/>
                  <a:pt x="20580" y="13386"/>
                </a:cubicBezTo>
                <a:cubicBezTo>
                  <a:pt x="20690" y="13371"/>
                  <a:pt x="20799" y="13354"/>
                  <a:pt x="20907" y="13336"/>
                </a:cubicBezTo>
                <a:cubicBezTo>
                  <a:pt x="21015" y="13317"/>
                  <a:pt x="21122" y="13297"/>
                  <a:pt x="21228" y="13275"/>
                </a:cubicBezTo>
                <a:cubicBezTo>
                  <a:pt x="21296" y="13248"/>
                  <a:pt x="21351" y="13213"/>
                  <a:pt x="21389" y="13173"/>
                </a:cubicBezTo>
                <a:cubicBezTo>
                  <a:pt x="21458" y="13099"/>
                  <a:pt x="21464" y="13012"/>
                  <a:pt x="21403" y="12935"/>
                </a:cubicBezTo>
                <a:lnTo>
                  <a:pt x="21375" y="12777"/>
                </a:lnTo>
                <a:lnTo>
                  <a:pt x="21600" y="12653"/>
                </a:lnTo>
                <a:lnTo>
                  <a:pt x="21521" y="12542"/>
                </a:lnTo>
                <a:lnTo>
                  <a:pt x="21214" y="12389"/>
                </a:lnTo>
                <a:lnTo>
                  <a:pt x="21366" y="12211"/>
                </a:lnTo>
                <a:lnTo>
                  <a:pt x="21495" y="12081"/>
                </a:lnTo>
                <a:lnTo>
                  <a:pt x="21300" y="11921"/>
                </a:lnTo>
                <a:lnTo>
                  <a:pt x="21019" y="11842"/>
                </a:lnTo>
                <a:lnTo>
                  <a:pt x="20657" y="11900"/>
                </a:lnTo>
                <a:lnTo>
                  <a:pt x="20256" y="11820"/>
                </a:lnTo>
                <a:lnTo>
                  <a:pt x="19857" y="11764"/>
                </a:lnTo>
                <a:lnTo>
                  <a:pt x="19524" y="11773"/>
                </a:lnTo>
                <a:lnTo>
                  <a:pt x="19201" y="11804"/>
                </a:lnTo>
                <a:lnTo>
                  <a:pt x="19029" y="11686"/>
                </a:lnTo>
                <a:lnTo>
                  <a:pt x="18777" y="11595"/>
                </a:lnTo>
                <a:lnTo>
                  <a:pt x="18484" y="11580"/>
                </a:lnTo>
                <a:lnTo>
                  <a:pt x="18048" y="11598"/>
                </a:lnTo>
                <a:lnTo>
                  <a:pt x="17699" y="11744"/>
                </a:lnTo>
                <a:lnTo>
                  <a:pt x="17409" y="11865"/>
                </a:lnTo>
                <a:lnTo>
                  <a:pt x="17105" y="11857"/>
                </a:lnTo>
                <a:cubicBezTo>
                  <a:pt x="16984" y="11838"/>
                  <a:pt x="16861" y="11823"/>
                  <a:pt x="16736" y="11813"/>
                </a:cubicBezTo>
                <a:cubicBezTo>
                  <a:pt x="16569" y="11799"/>
                  <a:pt x="16400" y="11794"/>
                  <a:pt x="16232" y="11797"/>
                </a:cubicBezTo>
                <a:lnTo>
                  <a:pt x="15778" y="11781"/>
                </a:lnTo>
                <a:lnTo>
                  <a:pt x="15399" y="11788"/>
                </a:lnTo>
                <a:lnTo>
                  <a:pt x="15020" y="11915"/>
                </a:lnTo>
                <a:lnTo>
                  <a:pt x="15156" y="12022"/>
                </a:lnTo>
                <a:lnTo>
                  <a:pt x="15031" y="12104"/>
                </a:lnTo>
                <a:lnTo>
                  <a:pt x="14827" y="12108"/>
                </a:lnTo>
                <a:lnTo>
                  <a:pt x="14692" y="12067"/>
                </a:lnTo>
                <a:lnTo>
                  <a:pt x="14452" y="12059"/>
                </a:lnTo>
                <a:lnTo>
                  <a:pt x="14250" y="11982"/>
                </a:lnTo>
                <a:lnTo>
                  <a:pt x="13987" y="11963"/>
                </a:lnTo>
                <a:lnTo>
                  <a:pt x="13758" y="12069"/>
                </a:lnTo>
                <a:lnTo>
                  <a:pt x="13491" y="12056"/>
                </a:lnTo>
                <a:lnTo>
                  <a:pt x="13212" y="11996"/>
                </a:lnTo>
                <a:lnTo>
                  <a:pt x="12788" y="11853"/>
                </a:lnTo>
                <a:lnTo>
                  <a:pt x="12565" y="11658"/>
                </a:lnTo>
                <a:lnTo>
                  <a:pt x="12542" y="11446"/>
                </a:lnTo>
                <a:cubicBezTo>
                  <a:pt x="12517" y="11377"/>
                  <a:pt x="12503" y="11306"/>
                  <a:pt x="12502" y="11234"/>
                </a:cubicBezTo>
                <a:cubicBezTo>
                  <a:pt x="12502" y="11182"/>
                  <a:pt x="12508" y="11128"/>
                  <a:pt x="12544" y="11079"/>
                </a:cubicBezTo>
                <a:cubicBezTo>
                  <a:pt x="12609" y="10992"/>
                  <a:pt x="12754" y="10932"/>
                  <a:pt x="12862" y="10859"/>
                </a:cubicBezTo>
                <a:cubicBezTo>
                  <a:pt x="12957" y="10794"/>
                  <a:pt x="13023" y="10720"/>
                  <a:pt x="13056" y="10640"/>
                </a:cubicBezTo>
                <a:lnTo>
                  <a:pt x="13081" y="10426"/>
                </a:lnTo>
                <a:lnTo>
                  <a:pt x="12901" y="10206"/>
                </a:lnTo>
                <a:lnTo>
                  <a:pt x="12626" y="10092"/>
                </a:lnTo>
                <a:cubicBezTo>
                  <a:pt x="12524" y="10048"/>
                  <a:pt x="12401" y="10021"/>
                  <a:pt x="12271" y="10014"/>
                </a:cubicBezTo>
                <a:cubicBezTo>
                  <a:pt x="12092" y="10005"/>
                  <a:pt x="11917" y="10034"/>
                  <a:pt x="11740" y="10051"/>
                </a:cubicBezTo>
                <a:cubicBezTo>
                  <a:pt x="11592" y="10065"/>
                  <a:pt x="11442" y="10070"/>
                  <a:pt x="11292" y="10067"/>
                </a:cubicBezTo>
                <a:lnTo>
                  <a:pt x="10991" y="9957"/>
                </a:lnTo>
                <a:lnTo>
                  <a:pt x="10914" y="9753"/>
                </a:lnTo>
                <a:lnTo>
                  <a:pt x="10658" y="9680"/>
                </a:lnTo>
                <a:lnTo>
                  <a:pt x="10366" y="9745"/>
                </a:lnTo>
                <a:lnTo>
                  <a:pt x="10343" y="9926"/>
                </a:lnTo>
                <a:cubicBezTo>
                  <a:pt x="10277" y="9984"/>
                  <a:pt x="10198" y="10038"/>
                  <a:pt x="10106" y="10085"/>
                </a:cubicBezTo>
                <a:cubicBezTo>
                  <a:pt x="10016" y="10132"/>
                  <a:pt x="9915" y="10172"/>
                  <a:pt x="9818" y="10215"/>
                </a:cubicBezTo>
                <a:cubicBezTo>
                  <a:pt x="9661" y="10284"/>
                  <a:pt x="9515" y="10360"/>
                  <a:pt x="9340" y="10415"/>
                </a:cubicBezTo>
                <a:cubicBezTo>
                  <a:pt x="9195" y="10460"/>
                  <a:pt x="9034" y="10490"/>
                  <a:pt x="8868" y="10503"/>
                </a:cubicBezTo>
                <a:lnTo>
                  <a:pt x="8436" y="10534"/>
                </a:lnTo>
                <a:cubicBezTo>
                  <a:pt x="8327" y="10486"/>
                  <a:pt x="8222" y="10435"/>
                  <a:pt x="8122" y="10381"/>
                </a:cubicBezTo>
                <a:cubicBezTo>
                  <a:pt x="7990" y="10309"/>
                  <a:pt x="7866" y="10232"/>
                  <a:pt x="7754" y="10150"/>
                </a:cubicBezTo>
                <a:lnTo>
                  <a:pt x="7607" y="9942"/>
                </a:lnTo>
                <a:lnTo>
                  <a:pt x="7542" y="9678"/>
                </a:lnTo>
                <a:lnTo>
                  <a:pt x="7533" y="9293"/>
                </a:lnTo>
                <a:lnTo>
                  <a:pt x="7658" y="9036"/>
                </a:lnTo>
                <a:lnTo>
                  <a:pt x="7671" y="8884"/>
                </a:lnTo>
                <a:lnTo>
                  <a:pt x="7537" y="8652"/>
                </a:lnTo>
                <a:lnTo>
                  <a:pt x="7301" y="8485"/>
                </a:lnTo>
                <a:lnTo>
                  <a:pt x="7175" y="8249"/>
                </a:lnTo>
                <a:lnTo>
                  <a:pt x="7308" y="8062"/>
                </a:lnTo>
                <a:lnTo>
                  <a:pt x="7555" y="7902"/>
                </a:lnTo>
                <a:lnTo>
                  <a:pt x="7873" y="7862"/>
                </a:lnTo>
                <a:lnTo>
                  <a:pt x="8398" y="7813"/>
                </a:lnTo>
                <a:lnTo>
                  <a:pt x="9009" y="7837"/>
                </a:lnTo>
                <a:lnTo>
                  <a:pt x="9435" y="7813"/>
                </a:lnTo>
                <a:lnTo>
                  <a:pt x="9735" y="7710"/>
                </a:lnTo>
                <a:lnTo>
                  <a:pt x="9798" y="7544"/>
                </a:lnTo>
                <a:lnTo>
                  <a:pt x="9766" y="7321"/>
                </a:lnTo>
                <a:lnTo>
                  <a:pt x="9756" y="7115"/>
                </a:lnTo>
                <a:cubicBezTo>
                  <a:pt x="9770" y="7029"/>
                  <a:pt x="9803" y="6944"/>
                  <a:pt x="9853" y="6862"/>
                </a:cubicBezTo>
                <a:cubicBezTo>
                  <a:pt x="9895" y="6795"/>
                  <a:pt x="9948" y="6730"/>
                  <a:pt x="9993" y="6663"/>
                </a:cubicBezTo>
                <a:cubicBezTo>
                  <a:pt x="10050" y="6578"/>
                  <a:pt x="10092" y="6490"/>
                  <a:pt x="10119" y="6401"/>
                </a:cubicBezTo>
                <a:cubicBezTo>
                  <a:pt x="10194" y="6323"/>
                  <a:pt x="10216" y="6233"/>
                  <a:pt x="10180" y="6147"/>
                </a:cubicBezTo>
                <a:cubicBezTo>
                  <a:pt x="10149" y="6074"/>
                  <a:pt x="10079" y="6007"/>
                  <a:pt x="9977" y="5955"/>
                </a:cubicBezTo>
                <a:lnTo>
                  <a:pt x="9642" y="5835"/>
                </a:lnTo>
                <a:lnTo>
                  <a:pt x="9304" y="5754"/>
                </a:lnTo>
                <a:lnTo>
                  <a:pt x="9012" y="5700"/>
                </a:lnTo>
                <a:lnTo>
                  <a:pt x="8530" y="5559"/>
                </a:lnTo>
                <a:lnTo>
                  <a:pt x="8145" y="5442"/>
                </a:lnTo>
                <a:lnTo>
                  <a:pt x="7843" y="5284"/>
                </a:lnTo>
                <a:lnTo>
                  <a:pt x="7576" y="5232"/>
                </a:lnTo>
                <a:lnTo>
                  <a:pt x="7278" y="5232"/>
                </a:lnTo>
                <a:lnTo>
                  <a:pt x="7012" y="5110"/>
                </a:lnTo>
                <a:lnTo>
                  <a:pt x="6964" y="4899"/>
                </a:lnTo>
                <a:cubicBezTo>
                  <a:pt x="6974" y="4849"/>
                  <a:pt x="7012" y="4802"/>
                  <a:pt x="7073" y="4764"/>
                </a:cubicBezTo>
                <a:cubicBezTo>
                  <a:pt x="7144" y="4718"/>
                  <a:pt x="7244" y="4687"/>
                  <a:pt x="7319" y="4643"/>
                </a:cubicBezTo>
                <a:cubicBezTo>
                  <a:pt x="7401" y="4594"/>
                  <a:pt x="7449" y="4532"/>
                  <a:pt x="7456" y="4467"/>
                </a:cubicBezTo>
                <a:cubicBezTo>
                  <a:pt x="7433" y="4389"/>
                  <a:pt x="7338" y="4322"/>
                  <a:pt x="7202" y="4290"/>
                </a:cubicBezTo>
                <a:cubicBezTo>
                  <a:pt x="7092" y="4263"/>
                  <a:pt x="6957" y="4260"/>
                  <a:pt x="6882" y="4209"/>
                </a:cubicBezTo>
                <a:cubicBezTo>
                  <a:pt x="6804" y="4156"/>
                  <a:pt x="6829" y="4083"/>
                  <a:pt x="6879" y="4020"/>
                </a:cubicBezTo>
                <a:cubicBezTo>
                  <a:pt x="6946" y="3937"/>
                  <a:pt x="7049" y="3864"/>
                  <a:pt x="7179" y="3806"/>
                </a:cubicBezTo>
                <a:lnTo>
                  <a:pt x="7217" y="3593"/>
                </a:lnTo>
                <a:lnTo>
                  <a:pt x="7255" y="3366"/>
                </a:lnTo>
                <a:lnTo>
                  <a:pt x="7356" y="3190"/>
                </a:lnTo>
                <a:cubicBezTo>
                  <a:pt x="7397" y="3119"/>
                  <a:pt x="7461" y="3052"/>
                  <a:pt x="7546" y="2994"/>
                </a:cubicBezTo>
                <a:cubicBezTo>
                  <a:pt x="7659" y="2916"/>
                  <a:pt x="7805" y="2854"/>
                  <a:pt x="7972" y="2813"/>
                </a:cubicBezTo>
                <a:cubicBezTo>
                  <a:pt x="8134" y="2767"/>
                  <a:pt x="8302" y="2726"/>
                  <a:pt x="8474" y="2690"/>
                </a:cubicBezTo>
                <a:cubicBezTo>
                  <a:pt x="8624" y="2659"/>
                  <a:pt x="8777" y="2632"/>
                  <a:pt x="8933" y="2610"/>
                </a:cubicBezTo>
                <a:lnTo>
                  <a:pt x="9372" y="2533"/>
                </a:lnTo>
                <a:cubicBezTo>
                  <a:pt x="9513" y="2496"/>
                  <a:pt x="9646" y="2449"/>
                  <a:pt x="9767" y="2395"/>
                </a:cubicBezTo>
                <a:cubicBezTo>
                  <a:pt x="9867" y="2350"/>
                  <a:pt x="9959" y="2300"/>
                  <a:pt x="10041" y="2246"/>
                </a:cubicBezTo>
                <a:lnTo>
                  <a:pt x="10264" y="2076"/>
                </a:lnTo>
                <a:lnTo>
                  <a:pt x="10469" y="1908"/>
                </a:lnTo>
                <a:lnTo>
                  <a:pt x="10649" y="1673"/>
                </a:lnTo>
                <a:lnTo>
                  <a:pt x="10175" y="1721"/>
                </a:lnTo>
                <a:lnTo>
                  <a:pt x="9798" y="1794"/>
                </a:lnTo>
                <a:lnTo>
                  <a:pt x="9279" y="1749"/>
                </a:lnTo>
                <a:lnTo>
                  <a:pt x="8667" y="1693"/>
                </a:lnTo>
                <a:lnTo>
                  <a:pt x="8341" y="1655"/>
                </a:lnTo>
                <a:lnTo>
                  <a:pt x="7669" y="1762"/>
                </a:lnTo>
                <a:lnTo>
                  <a:pt x="7258" y="1796"/>
                </a:lnTo>
                <a:lnTo>
                  <a:pt x="6774" y="1744"/>
                </a:lnTo>
                <a:lnTo>
                  <a:pt x="6489" y="1546"/>
                </a:lnTo>
                <a:lnTo>
                  <a:pt x="6301" y="1289"/>
                </a:lnTo>
                <a:lnTo>
                  <a:pt x="6285" y="957"/>
                </a:lnTo>
                <a:lnTo>
                  <a:pt x="6205" y="697"/>
                </a:lnTo>
                <a:lnTo>
                  <a:pt x="5839" y="569"/>
                </a:lnTo>
                <a:lnTo>
                  <a:pt x="5476" y="641"/>
                </a:lnTo>
                <a:lnTo>
                  <a:pt x="5175" y="868"/>
                </a:lnTo>
                <a:lnTo>
                  <a:pt x="4846" y="1176"/>
                </a:lnTo>
                <a:lnTo>
                  <a:pt x="4746" y="1338"/>
                </a:lnTo>
                <a:lnTo>
                  <a:pt x="4486" y="1539"/>
                </a:lnTo>
                <a:lnTo>
                  <a:pt x="4228" y="1661"/>
                </a:lnTo>
                <a:lnTo>
                  <a:pt x="4070" y="1627"/>
                </a:lnTo>
                <a:lnTo>
                  <a:pt x="4156" y="1536"/>
                </a:lnTo>
                <a:lnTo>
                  <a:pt x="4107" y="1352"/>
                </a:lnTo>
                <a:lnTo>
                  <a:pt x="3726" y="1135"/>
                </a:lnTo>
                <a:lnTo>
                  <a:pt x="3547" y="945"/>
                </a:lnTo>
                <a:lnTo>
                  <a:pt x="3229" y="777"/>
                </a:lnTo>
                <a:lnTo>
                  <a:pt x="3128" y="636"/>
                </a:lnTo>
                <a:lnTo>
                  <a:pt x="3288" y="488"/>
                </a:lnTo>
                <a:lnTo>
                  <a:pt x="3388" y="335"/>
                </a:lnTo>
                <a:lnTo>
                  <a:pt x="3101" y="144"/>
                </a:lnTo>
                <a:lnTo>
                  <a:pt x="2936" y="0"/>
                </a:lnTo>
                <a:lnTo>
                  <a:pt x="2737" y="38"/>
                </a:lnTo>
                <a:lnTo>
                  <a:pt x="2471" y="78"/>
                </a:lnTo>
                <a:lnTo>
                  <a:pt x="2390" y="203"/>
                </a:lnTo>
                <a:lnTo>
                  <a:pt x="2320" y="346"/>
                </a:lnTo>
                <a:lnTo>
                  <a:pt x="2184" y="381"/>
                </a:lnTo>
                <a:lnTo>
                  <a:pt x="2007" y="308"/>
                </a:lnTo>
                <a:lnTo>
                  <a:pt x="1769" y="285"/>
                </a:lnTo>
                <a:lnTo>
                  <a:pt x="1587" y="356"/>
                </a:lnTo>
                <a:lnTo>
                  <a:pt x="1590" y="467"/>
                </a:lnTo>
                <a:lnTo>
                  <a:pt x="1788" y="644"/>
                </a:lnTo>
                <a:lnTo>
                  <a:pt x="1959" y="856"/>
                </a:lnTo>
                <a:lnTo>
                  <a:pt x="1945" y="941"/>
                </a:lnTo>
                <a:lnTo>
                  <a:pt x="1798" y="1058"/>
                </a:lnTo>
                <a:lnTo>
                  <a:pt x="1635" y="1208"/>
                </a:lnTo>
                <a:lnTo>
                  <a:pt x="1633" y="1365"/>
                </a:lnTo>
                <a:lnTo>
                  <a:pt x="1880" y="1526"/>
                </a:lnTo>
                <a:lnTo>
                  <a:pt x="2174" y="1698"/>
                </a:lnTo>
                <a:lnTo>
                  <a:pt x="2296" y="1851"/>
                </a:lnTo>
                <a:lnTo>
                  <a:pt x="2243" y="1950"/>
                </a:lnTo>
                <a:lnTo>
                  <a:pt x="1991" y="2110"/>
                </a:lnTo>
                <a:lnTo>
                  <a:pt x="1865" y="2233"/>
                </a:lnTo>
                <a:lnTo>
                  <a:pt x="1882" y="2367"/>
                </a:lnTo>
                <a:lnTo>
                  <a:pt x="2046" y="2499"/>
                </a:lnTo>
                <a:lnTo>
                  <a:pt x="2046" y="2588"/>
                </a:lnTo>
                <a:lnTo>
                  <a:pt x="1960" y="2695"/>
                </a:lnTo>
                <a:lnTo>
                  <a:pt x="1857" y="2841"/>
                </a:lnTo>
                <a:lnTo>
                  <a:pt x="1866" y="2995"/>
                </a:lnTo>
                <a:lnTo>
                  <a:pt x="1977" y="3159"/>
                </a:lnTo>
                <a:lnTo>
                  <a:pt x="2168" y="3271"/>
                </a:lnTo>
                <a:lnTo>
                  <a:pt x="2417" y="3342"/>
                </a:lnTo>
                <a:lnTo>
                  <a:pt x="2581" y="3446"/>
                </a:lnTo>
                <a:lnTo>
                  <a:pt x="2680" y="3570"/>
                </a:lnTo>
                <a:lnTo>
                  <a:pt x="2700" y="3701"/>
                </a:lnTo>
                <a:lnTo>
                  <a:pt x="2658" y="3846"/>
                </a:lnTo>
                <a:lnTo>
                  <a:pt x="2554" y="3997"/>
                </a:lnTo>
                <a:lnTo>
                  <a:pt x="2365" y="4159"/>
                </a:lnTo>
                <a:lnTo>
                  <a:pt x="2304" y="4366"/>
                </a:lnTo>
                <a:lnTo>
                  <a:pt x="2404" y="4540"/>
                </a:lnTo>
                <a:lnTo>
                  <a:pt x="2668" y="4681"/>
                </a:lnTo>
                <a:lnTo>
                  <a:pt x="3118" y="4731"/>
                </a:lnTo>
                <a:lnTo>
                  <a:pt x="3554" y="4759"/>
                </a:lnTo>
                <a:lnTo>
                  <a:pt x="3927" y="4863"/>
                </a:lnTo>
                <a:lnTo>
                  <a:pt x="3795" y="4990"/>
                </a:lnTo>
                <a:lnTo>
                  <a:pt x="3600" y="5126"/>
                </a:lnTo>
                <a:lnTo>
                  <a:pt x="3502" y="5322"/>
                </a:lnTo>
                <a:lnTo>
                  <a:pt x="3551" y="5507"/>
                </a:lnTo>
                <a:lnTo>
                  <a:pt x="3558" y="5668"/>
                </a:lnTo>
                <a:lnTo>
                  <a:pt x="3413" y="5750"/>
                </a:lnTo>
                <a:lnTo>
                  <a:pt x="3194" y="5773"/>
                </a:lnTo>
                <a:lnTo>
                  <a:pt x="2996" y="5746"/>
                </a:lnTo>
                <a:lnTo>
                  <a:pt x="2772" y="5764"/>
                </a:lnTo>
                <a:lnTo>
                  <a:pt x="2618" y="5930"/>
                </a:lnTo>
                <a:lnTo>
                  <a:pt x="2336" y="6041"/>
                </a:lnTo>
                <a:lnTo>
                  <a:pt x="2309" y="6244"/>
                </a:lnTo>
                <a:lnTo>
                  <a:pt x="2506" y="6391"/>
                </a:lnTo>
                <a:lnTo>
                  <a:pt x="2761" y="6459"/>
                </a:lnTo>
                <a:lnTo>
                  <a:pt x="2683" y="6663"/>
                </a:lnTo>
                <a:lnTo>
                  <a:pt x="2518" y="6773"/>
                </a:lnTo>
                <a:lnTo>
                  <a:pt x="2143" y="6929"/>
                </a:lnTo>
                <a:lnTo>
                  <a:pt x="2173" y="7047"/>
                </a:lnTo>
                <a:lnTo>
                  <a:pt x="1977" y="7192"/>
                </a:lnTo>
                <a:lnTo>
                  <a:pt x="1914" y="7346"/>
                </a:lnTo>
                <a:lnTo>
                  <a:pt x="1767" y="7446"/>
                </a:lnTo>
                <a:lnTo>
                  <a:pt x="1519" y="7526"/>
                </a:lnTo>
                <a:lnTo>
                  <a:pt x="1265" y="7606"/>
                </a:lnTo>
                <a:lnTo>
                  <a:pt x="1078" y="7736"/>
                </a:lnTo>
                <a:lnTo>
                  <a:pt x="985" y="7894"/>
                </a:lnTo>
                <a:lnTo>
                  <a:pt x="955" y="8085"/>
                </a:lnTo>
                <a:lnTo>
                  <a:pt x="963" y="8215"/>
                </a:lnTo>
                <a:lnTo>
                  <a:pt x="1141" y="8356"/>
                </a:lnTo>
                <a:lnTo>
                  <a:pt x="1414" y="8477"/>
                </a:lnTo>
                <a:lnTo>
                  <a:pt x="1722" y="8591"/>
                </a:lnTo>
                <a:lnTo>
                  <a:pt x="1897" y="8716"/>
                </a:lnTo>
                <a:lnTo>
                  <a:pt x="1940" y="8837"/>
                </a:lnTo>
                <a:lnTo>
                  <a:pt x="1863" y="8976"/>
                </a:lnTo>
                <a:lnTo>
                  <a:pt x="1672" y="9078"/>
                </a:lnTo>
                <a:lnTo>
                  <a:pt x="1305" y="9089"/>
                </a:lnTo>
                <a:lnTo>
                  <a:pt x="766" y="9115"/>
                </a:lnTo>
                <a:lnTo>
                  <a:pt x="292" y="9162"/>
                </a:lnTo>
                <a:lnTo>
                  <a:pt x="0" y="9248"/>
                </a:lnTo>
                <a:lnTo>
                  <a:pt x="236" y="9522"/>
                </a:lnTo>
                <a:lnTo>
                  <a:pt x="374" y="9805"/>
                </a:lnTo>
                <a:lnTo>
                  <a:pt x="471" y="10087"/>
                </a:lnTo>
                <a:lnTo>
                  <a:pt x="355" y="10222"/>
                </a:lnTo>
                <a:lnTo>
                  <a:pt x="107" y="10476"/>
                </a:lnTo>
                <a:lnTo>
                  <a:pt x="224" y="10712"/>
                </a:lnTo>
                <a:lnTo>
                  <a:pt x="551" y="10831"/>
                </a:lnTo>
                <a:lnTo>
                  <a:pt x="901" y="10874"/>
                </a:lnTo>
                <a:lnTo>
                  <a:pt x="1539" y="10916"/>
                </a:lnTo>
                <a:lnTo>
                  <a:pt x="2099" y="10977"/>
                </a:lnTo>
                <a:lnTo>
                  <a:pt x="2718" y="11032"/>
                </a:lnTo>
                <a:lnTo>
                  <a:pt x="3026" y="11114"/>
                </a:lnTo>
                <a:lnTo>
                  <a:pt x="3257" y="11230"/>
                </a:lnTo>
                <a:lnTo>
                  <a:pt x="3237" y="11378"/>
                </a:lnTo>
                <a:lnTo>
                  <a:pt x="3211" y="11619"/>
                </a:lnTo>
                <a:lnTo>
                  <a:pt x="3366" y="11811"/>
                </a:lnTo>
                <a:lnTo>
                  <a:pt x="3724" y="11906"/>
                </a:lnTo>
                <a:lnTo>
                  <a:pt x="4063" y="11843"/>
                </a:lnTo>
                <a:lnTo>
                  <a:pt x="4295" y="11870"/>
                </a:lnTo>
                <a:lnTo>
                  <a:pt x="4400" y="12210"/>
                </a:lnTo>
                <a:lnTo>
                  <a:pt x="4254" y="12272"/>
                </a:lnTo>
                <a:lnTo>
                  <a:pt x="3923" y="12234"/>
                </a:lnTo>
                <a:lnTo>
                  <a:pt x="3619" y="12306"/>
                </a:lnTo>
                <a:lnTo>
                  <a:pt x="3364" y="12447"/>
                </a:lnTo>
                <a:lnTo>
                  <a:pt x="3217" y="12711"/>
                </a:lnTo>
                <a:lnTo>
                  <a:pt x="3147" y="12942"/>
                </a:lnTo>
                <a:lnTo>
                  <a:pt x="3083" y="13140"/>
                </a:lnTo>
                <a:lnTo>
                  <a:pt x="3224" y="13335"/>
                </a:lnTo>
                <a:lnTo>
                  <a:pt x="3689" y="13524"/>
                </a:lnTo>
                <a:lnTo>
                  <a:pt x="4089" y="13669"/>
                </a:lnTo>
                <a:lnTo>
                  <a:pt x="4437" y="13730"/>
                </a:lnTo>
                <a:lnTo>
                  <a:pt x="4530" y="13830"/>
                </a:lnTo>
                <a:lnTo>
                  <a:pt x="4410" y="13901"/>
                </a:lnTo>
                <a:lnTo>
                  <a:pt x="4302" y="13973"/>
                </a:lnTo>
                <a:lnTo>
                  <a:pt x="4163" y="14154"/>
                </a:lnTo>
                <a:lnTo>
                  <a:pt x="3999" y="14279"/>
                </a:lnTo>
                <a:lnTo>
                  <a:pt x="3766" y="14377"/>
                </a:lnTo>
                <a:lnTo>
                  <a:pt x="3477" y="14417"/>
                </a:lnTo>
                <a:lnTo>
                  <a:pt x="3219" y="14515"/>
                </a:lnTo>
                <a:lnTo>
                  <a:pt x="3267" y="14686"/>
                </a:lnTo>
                <a:lnTo>
                  <a:pt x="3434" y="14782"/>
                </a:lnTo>
                <a:lnTo>
                  <a:pt x="3385" y="14868"/>
                </a:lnTo>
                <a:lnTo>
                  <a:pt x="3221" y="14949"/>
                </a:lnTo>
                <a:lnTo>
                  <a:pt x="3065" y="15255"/>
                </a:lnTo>
                <a:lnTo>
                  <a:pt x="3035" y="15354"/>
                </a:lnTo>
                <a:lnTo>
                  <a:pt x="3162" y="15509"/>
                </a:lnTo>
                <a:lnTo>
                  <a:pt x="3510" y="15599"/>
                </a:lnTo>
                <a:lnTo>
                  <a:pt x="3659" y="15665"/>
                </a:lnTo>
                <a:lnTo>
                  <a:pt x="3774" y="15843"/>
                </a:lnTo>
                <a:lnTo>
                  <a:pt x="4010" y="16007"/>
                </a:lnTo>
                <a:lnTo>
                  <a:pt x="4228" y="16086"/>
                </a:lnTo>
                <a:lnTo>
                  <a:pt x="4198" y="16172"/>
                </a:lnTo>
                <a:lnTo>
                  <a:pt x="4043" y="16297"/>
                </a:lnTo>
                <a:lnTo>
                  <a:pt x="3632" y="16412"/>
                </a:lnTo>
                <a:lnTo>
                  <a:pt x="3336" y="16508"/>
                </a:lnTo>
                <a:lnTo>
                  <a:pt x="3127" y="16623"/>
                </a:lnTo>
                <a:lnTo>
                  <a:pt x="2989" y="16699"/>
                </a:lnTo>
                <a:lnTo>
                  <a:pt x="2999" y="16845"/>
                </a:lnTo>
                <a:lnTo>
                  <a:pt x="3247" y="17067"/>
                </a:lnTo>
                <a:lnTo>
                  <a:pt x="3590" y="17282"/>
                </a:lnTo>
                <a:lnTo>
                  <a:pt x="4069" y="17363"/>
                </a:lnTo>
                <a:lnTo>
                  <a:pt x="4304" y="17221"/>
                </a:lnTo>
                <a:lnTo>
                  <a:pt x="4418" y="17036"/>
                </a:lnTo>
                <a:lnTo>
                  <a:pt x="4712" y="1699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1" name="Shape 4893">
            <a:extLst>
              <a:ext uri="{FF2B5EF4-FFF2-40B4-BE49-F238E27FC236}">
                <a16:creationId xmlns:a16="http://schemas.microsoft.com/office/drawing/2014/main" id="{8B8264DF-433E-4DAA-ACD8-02A6981AF5CB}"/>
              </a:ext>
            </a:extLst>
          </p:cNvPr>
          <p:cNvSpPr/>
          <p:nvPr/>
        </p:nvSpPr>
        <p:spPr>
          <a:xfrm>
            <a:off x="7663873" y="3712590"/>
            <a:ext cx="978781" cy="1307590"/>
          </a:xfrm>
          <a:custGeom>
            <a:avLst/>
            <a:gdLst/>
            <a:ahLst/>
            <a:cxnLst>
              <a:cxn ang="0">
                <a:pos x="wd2" y="hd2"/>
              </a:cxn>
              <a:cxn ang="5400000">
                <a:pos x="wd2" y="hd2"/>
              </a:cxn>
              <a:cxn ang="10800000">
                <a:pos x="wd2" y="hd2"/>
              </a:cxn>
              <a:cxn ang="16200000">
                <a:pos x="wd2" y="hd2"/>
              </a:cxn>
            </a:cxnLst>
            <a:rect l="0" t="0" r="r" b="b"/>
            <a:pathLst>
              <a:path w="21600" h="21598" extrusionOk="0">
                <a:moveTo>
                  <a:pt x="19756" y="12830"/>
                </a:moveTo>
                <a:lnTo>
                  <a:pt x="19804" y="13054"/>
                </a:lnTo>
                <a:lnTo>
                  <a:pt x="19932" y="13341"/>
                </a:lnTo>
                <a:lnTo>
                  <a:pt x="20078" y="13567"/>
                </a:lnTo>
                <a:lnTo>
                  <a:pt x="20200" y="13810"/>
                </a:lnTo>
                <a:lnTo>
                  <a:pt x="20123" y="14070"/>
                </a:lnTo>
                <a:lnTo>
                  <a:pt x="19999" y="14271"/>
                </a:lnTo>
                <a:lnTo>
                  <a:pt x="20046" y="14542"/>
                </a:lnTo>
                <a:lnTo>
                  <a:pt x="20070" y="14861"/>
                </a:lnTo>
                <a:lnTo>
                  <a:pt x="20045" y="15108"/>
                </a:lnTo>
                <a:lnTo>
                  <a:pt x="19840" y="15193"/>
                </a:lnTo>
                <a:lnTo>
                  <a:pt x="19532" y="15288"/>
                </a:lnTo>
                <a:lnTo>
                  <a:pt x="19411" y="15575"/>
                </a:lnTo>
                <a:lnTo>
                  <a:pt x="19596" y="15755"/>
                </a:lnTo>
                <a:lnTo>
                  <a:pt x="19673" y="15890"/>
                </a:lnTo>
                <a:lnTo>
                  <a:pt x="19473" y="16025"/>
                </a:lnTo>
                <a:lnTo>
                  <a:pt x="19204" y="16157"/>
                </a:lnTo>
                <a:lnTo>
                  <a:pt x="18820" y="16223"/>
                </a:lnTo>
                <a:cubicBezTo>
                  <a:pt x="18698" y="16243"/>
                  <a:pt x="18581" y="16278"/>
                  <a:pt x="18475" y="16328"/>
                </a:cubicBezTo>
                <a:cubicBezTo>
                  <a:pt x="18371" y="16377"/>
                  <a:pt x="18279" y="16439"/>
                  <a:pt x="18203" y="16511"/>
                </a:cubicBezTo>
                <a:lnTo>
                  <a:pt x="18259" y="16794"/>
                </a:lnTo>
                <a:lnTo>
                  <a:pt x="18298" y="17034"/>
                </a:lnTo>
                <a:lnTo>
                  <a:pt x="18199" y="17259"/>
                </a:lnTo>
                <a:lnTo>
                  <a:pt x="18129" y="17552"/>
                </a:lnTo>
                <a:cubicBezTo>
                  <a:pt x="18138" y="17636"/>
                  <a:pt x="18164" y="17718"/>
                  <a:pt x="18205" y="17797"/>
                </a:cubicBezTo>
                <a:cubicBezTo>
                  <a:pt x="18266" y="17914"/>
                  <a:pt x="18361" y="18021"/>
                  <a:pt x="18482" y="18109"/>
                </a:cubicBezTo>
                <a:lnTo>
                  <a:pt x="18798" y="18276"/>
                </a:lnTo>
                <a:lnTo>
                  <a:pt x="19241" y="18376"/>
                </a:lnTo>
                <a:lnTo>
                  <a:pt x="19468" y="18458"/>
                </a:lnTo>
                <a:cubicBezTo>
                  <a:pt x="19491" y="18524"/>
                  <a:pt x="19498" y="18593"/>
                  <a:pt x="19490" y="18662"/>
                </a:cubicBezTo>
                <a:cubicBezTo>
                  <a:pt x="19481" y="18740"/>
                  <a:pt x="19452" y="18815"/>
                  <a:pt x="19405" y="18885"/>
                </a:cubicBezTo>
                <a:lnTo>
                  <a:pt x="19239" y="19103"/>
                </a:lnTo>
                <a:cubicBezTo>
                  <a:pt x="19138" y="19146"/>
                  <a:pt x="19040" y="19194"/>
                  <a:pt x="18946" y="19246"/>
                </a:cubicBezTo>
                <a:cubicBezTo>
                  <a:pt x="18852" y="19297"/>
                  <a:pt x="18762" y="19353"/>
                  <a:pt x="18676" y="19413"/>
                </a:cubicBezTo>
                <a:lnTo>
                  <a:pt x="18711" y="19637"/>
                </a:lnTo>
                <a:lnTo>
                  <a:pt x="18896" y="19778"/>
                </a:lnTo>
                <a:lnTo>
                  <a:pt x="19142" y="19936"/>
                </a:lnTo>
                <a:lnTo>
                  <a:pt x="19396" y="20191"/>
                </a:lnTo>
                <a:lnTo>
                  <a:pt x="19585" y="20456"/>
                </a:lnTo>
                <a:lnTo>
                  <a:pt x="19364" y="20762"/>
                </a:lnTo>
                <a:cubicBezTo>
                  <a:pt x="19256" y="20789"/>
                  <a:pt x="19155" y="20827"/>
                  <a:pt x="19063" y="20876"/>
                </a:cubicBezTo>
                <a:cubicBezTo>
                  <a:pt x="18947" y="20938"/>
                  <a:pt x="18848" y="21015"/>
                  <a:pt x="18771" y="21105"/>
                </a:cubicBezTo>
                <a:lnTo>
                  <a:pt x="18857" y="21394"/>
                </a:lnTo>
                <a:lnTo>
                  <a:pt x="18792" y="21591"/>
                </a:lnTo>
                <a:cubicBezTo>
                  <a:pt x="18716" y="21600"/>
                  <a:pt x="18640" y="21600"/>
                  <a:pt x="18564" y="21592"/>
                </a:cubicBezTo>
                <a:cubicBezTo>
                  <a:pt x="18454" y="21581"/>
                  <a:pt x="18348" y="21553"/>
                  <a:pt x="18253" y="21509"/>
                </a:cubicBezTo>
                <a:lnTo>
                  <a:pt x="17900" y="21550"/>
                </a:lnTo>
                <a:lnTo>
                  <a:pt x="17679" y="21388"/>
                </a:lnTo>
                <a:lnTo>
                  <a:pt x="17657" y="21122"/>
                </a:lnTo>
                <a:lnTo>
                  <a:pt x="17294" y="21068"/>
                </a:lnTo>
                <a:cubicBezTo>
                  <a:pt x="17252" y="21164"/>
                  <a:pt x="17109" y="21214"/>
                  <a:pt x="16984" y="21175"/>
                </a:cubicBezTo>
                <a:cubicBezTo>
                  <a:pt x="16815" y="21122"/>
                  <a:pt x="16778" y="20955"/>
                  <a:pt x="16915" y="20865"/>
                </a:cubicBezTo>
                <a:cubicBezTo>
                  <a:pt x="16956" y="20802"/>
                  <a:pt x="16960" y="20730"/>
                  <a:pt x="16928" y="20664"/>
                </a:cubicBezTo>
                <a:cubicBezTo>
                  <a:pt x="16864" y="20536"/>
                  <a:pt x="16682" y="20464"/>
                  <a:pt x="16504" y="20495"/>
                </a:cubicBezTo>
                <a:lnTo>
                  <a:pt x="16250" y="20665"/>
                </a:lnTo>
                <a:lnTo>
                  <a:pt x="15919" y="20756"/>
                </a:lnTo>
                <a:lnTo>
                  <a:pt x="15806" y="20568"/>
                </a:lnTo>
                <a:lnTo>
                  <a:pt x="15529" y="20390"/>
                </a:lnTo>
                <a:lnTo>
                  <a:pt x="15837" y="19911"/>
                </a:lnTo>
                <a:lnTo>
                  <a:pt x="15667" y="19709"/>
                </a:lnTo>
                <a:lnTo>
                  <a:pt x="15358" y="19577"/>
                </a:lnTo>
                <a:lnTo>
                  <a:pt x="14952" y="19694"/>
                </a:lnTo>
                <a:lnTo>
                  <a:pt x="14294" y="19495"/>
                </a:lnTo>
                <a:lnTo>
                  <a:pt x="14003" y="19446"/>
                </a:lnTo>
                <a:lnTo>
                  <a:pt x="13345" y="19542"/>
                </a:lnTo>
                <a:lnTo>
                  <a:pt x="13191" y="19329"/>
                </a:lnTo>
                <a:lnTo>
                  <a:pt x="12876" y="19195"/>
                </a:lnTo>
                <a:lnTo>
                  <a:pt x="12263" y="19200"/>
                </a:lnTo>
                <a:lnTo>
                  <a:pt x="11537" y="19636"/>
                </a:lnTo>
                <a:lnTo>
                  <a:pt x="11119" y="19583"/>
                </a:lnTo>
                <a:lnTo>
                  <a:pt x="10465" y="19491"/>
                </a:lnTo>
                <a:lnTo>
                  <a:pt x="9406" y="19506"/>
                </a:lnTo>
                <a:lnTo>
                  <a:pt x="9030" y="19632"/>
                </a:lnTo>
                <a:lnTo>
                  <a:pt x="9190" y="19827"/>
                </a:lnTo>
                <a:lnTo>
                  <a:pt x="8976" y="20016"/>
                </a:lnTo>
                <a:lnTo>
                  <a:pt x="8623" y="19973"/>
                </a:lnTo>
                <a:lnTo>
                  <a:pt x="8211" y="19885"/>
                </a:lnTo>
                <a:lnTo>
                  <a:pt x="7873" y="19773"/>
                </a:lnTo>
                <a:lnTo>
                  <a:pt x="7613" y="19928"/>
                </a:lnTo>
                <a:lnTo>
                  <a:pt x="7191" y="19918"/>
                </a:lnTo>
                <a:lnTo>
                  <a:pt x="6717" y="19721"/>
                </a:lnTo>
                <a:lnTo>
                  <a:pt x="6404" y="19535"/>
                </a:lnTo>
                <a:lnTo>
                  <a:pt x="6232" y="19280"/>
                </a:lnTo>
                <a:lnTo>
                  <a:pt x="6148" y="19010"/>
                </a:lnTo>
                <a:lnTo>
                  <a:pt x="6179" y="18666"/>
                </a:lnTo>
                <a:lnTo>
                  <a:pt x="6189" y="18323"/>
                </a:lnTo>
                <a:lnTo>
                  <a:pt x="6454" y="18078"/>
                </a:lnTo>
                <a:lnTo>
                  <a:pt x="6680" y="17791"/>
                </a:lnTo>
                <a:lnTo>
                  <a:pt x="6751" y="17451"/>
                </a:lnTo>
                <a:lnTo>
                  <a:pt x="6672" y="17191"/>
                </a:lnTo>
                <a:lnTo>
                  <a:pt x="6409" y="16981"/>
                </a:lnTo>
                <a:lnTo>
                  <a:pt x="6017" y="16863"/>
                </a:lnTo>
                <a:lnTo>
                  <a:pt x="5682" y="16830"/>
                </a:lnTo>
                <a:lnTo>
                  <a:pt x="5305" y="16913"/>
                </a:lnTo>
                <a:lnTo>
                  <a:pt x="4922" y="16908"/>
                </a:lnTo>
                <a:lnTo>
                  <a:pt x="4625" y="16807"/>
                </a:lnTo>
                <a:lnTo>
                  <a:pt x="4476" y="16652"/>
                </a:lnTo>
                <a:lnTo>
                  <a:pt x="4416" y="16423"/>
                </a:lnTo>
                <a:lnTo>
                  <a:pt x="4236" y="16355"/>
                </a:lnTo>
                <a:lnTo>
                  <a:pt x="4070" y="16431"/>
                </a:lnTo>
                <a:lnTo>
                  <a:pt x="3995" y="16594"/>
                </a:lnTo>
                <a:lnTo>
                  <a:pt x="3944" y="16770"/>
                </a:lnTo>
                <a:lnTo>
                  <a:pt x="3596" y="16996"/>
                </a:lnTo>
                <a:lnTo>
                  <a:pt x="3253" y="17225"/>
                </a:lnTo>
                <a:lnTo>
                  <a:pt x="2798" y="17428"/>
                </a:lnTo>
                <a:lnTo>
                  <a:pt x="2494" y="17515"/>
                </a:lnTo>
                <a:lnTo>
                  <a:pt x="1854" y="17593"/>
                </a:lnTo>
                <a:lnTo>
                  <a:pt x="1626" y="17550"/>
                </a:lnTo>
                <a:lnTo>
                  <a:pt x="1133" y="17095"/>
                </a:lnTo>
                <a:lnTo>
                  <a:pt x="923" y="16738"/>
                </a:lnTo>
                <a:lnTo>
                  <a:pt x="746" y="16319"/>
                </a:lnTo>
                <a:lnTo>
                  <a:pt x="818" y="15756"/>
                </a:lnTo>
                <a:lnTo>
                  <a:pt x="915" y="15420"/>
                </a:lnTo>
                <a:lnTo>
                  <a:pt x="950" y="15067"/>
                </a:lnTo>
                <a:lnTo>
                  <a:pt x="812" y="14737"/>
                </a:lnTo>
                <a:lnTo>
                  <a:pt x="510" y="14454"/>
                </a:lnTo>
                <a:lnTo>
                  <a:pt x="424" y="13984"/>
                </a:lnTo>
                <a:lnTo>
                  <a:pt x="691" y="13625"/>
                </a:lnTo>
                <a:lnTo>
                  <a:pt x="1064" y="13452"/>
                </a:lnTo>
                <a:lnTo>
                  <a:pt x="1509" y="13383"/>
                </a:lnTo>
                <a:lnTo>
                  <a:pt x="1997" y="13373"/>
                </a:lnTo>
                <a:lnTo>
                  <a:pt x="2545" y="13407"/>
                </a:lnTo>
                <a:lnTo>
                  <a:pt x="2863" y="13360"/>
                </a:lnTo>
                <a:lnTo>
                  <a:pt x="3157" y="13217"/>
                </a:lnTo>
                <a:lnTo>
                  <a:pt x="3232" y="12946"/>
                </a:lnTo>
                <a:lnTo>
                  <a:pt x="3203" y="12521"/>
                </a:lnTo>
                <a:lnTo>
                  <a:pt x="3242" y="12140"/>
                </a:lnTo>
                <a:lnTo>
                  <a:pt x="3445" y="11702"/>
                </a:lnTo>
                <a:lnTo>
                  <a:pt x="3656" y="11268"/>
                </a:lnTo>
                <a:lnTo>
                  <a:pt x="3665" y="10976"/>
                </a:lnTo>
                <a:lnTo>
                  <a:pt x="3507" y="10715"/>
                </a:lnTo>
                <a:lnTo>
                  <a:pt x="3188" y="10537"/>
                </a:lnTo>
                <a:lnTo>
                  <a:pt x="2730" y="10406"/>
                </a:lnTo>
                <a:lnTo>
                  <a:pt x="2038" y="10137"/>
                </a:lnTo>
                <a:lnTo>
                  <a:pt x="1489" y="9940"/>
                </a:lnTo>
                <a:lnTo>
                  <a:pt x="1150" y="9679"/>
                </a:lnTo>
                <a:lnTo>
                  <a:pt x="854" y="9613"/>
                </a:lnTo>
                <a:lnTo>
                  <a:pt x="546" y="9594"/>
                </a:lnTo>
                <a:lnTo>
                  <a:pt x="273" y="9417"/>
                </a:lnTo>
                <a:lnTo>
                  <a:pt x="207" y="9123"/>
                </a:lnTo>
                <a:lnTo>
                  <a:pt x="231" y="8829"/>
                </a:lnTo>
                <a:lnTo>
                  <a:pt x="546" y="8607"/>
                </a:lnTo>
                <a:lnTo>
                  <a:pt x="711" y="8365"/>
                </a:lnTo>
                <a:lnTo>
                  <a:pt x="539" y="8210"/>
                </a:lnTo>
                <a:lnTo>
                  <a:pt x="185" y="8109"/>
                </a:lnTo>
                <a:lnTo>
                  <a:pt x="0" y="7944"/>
                </a:lnTo>
                <a:lnTo>
                  <a:pt x="134" y="7672"/>
                </a:lnTo>
                <a:lnTo>
                  <a:pt x="454" y="7338"/>
                </a:lnTo>
                <a:lnTo>
                  <a:pt x="473" y="6872"/>
                </a:lnTo>
                <a:lnTo>
                  <a:pt x="641" y="6343"/>
                </a:lnTo>
                <a:lnTo>
                  <a:pt x="943" y="5995"/>
                </a:lnTo>
                <a:lnTo>
                  <a:pt x="1292" y="5802"/>
                </a:lnTo>
                <a:lnTo>
                  <a:pt x="1909" y="5615"/>
                </a:lnTo>
                <a:lnTo>
                  <a:pt x="2594" y="5467"/>
                </a:lnTo>
                <a:lnTo>
                  <a:pt x="3103" y="5282"/>
                </a:lnTo>
                <a:lnTo>
                  <a:pt x="3587" y="4936"/>
                </a:lnTo>
                <a:lnTo>
                  <a:pt x="4056" y="4398"/>
                </a:lnTo>
                <a:lnTo>
                  <a:pt x="4183" y="4189"/>
                </a:lnTo>
                <a:lnTo>
                  <a:pt x="4497" y="4043"/>
                </a:lnTo>
                <a:lnTo>
                  <a:pt x="4935" y="3586"/>
                </a:lnTo>
                <a:lnTo>
                  <a:pt x="5358" y="3220"/>
                </a:lnTo>
                <a:lnTo>
                  <a:pt x="5744" y="2946"/>
                </a:lnTo>
                <a:lnTo>
                  <a:pt x="6203" y="2763"/>
                </a:lnTo>
                <a:lnTo>
                  <a:pt x="6608" y="2788"/>
                </a:lnTo>
                <a:lnTo>
                  <a:pt x="6994" y="2789"/>
                </a:lnTo>
                <a:lnTo>
                  <a:pt x="7266" y="2569"/>
                </a:lnTo>
                <a:lnTo>
                  <a:pt x="7601" y="2244"/>
                </a:lnTo>
                <a:lnTo>
                  <a:pt x="7668" y="1892"/>
                </a:lnTo>
                <a:lnTo>
                  <a:pt x="7691" y="1526"/>
                </a:lnTo>
                <a:lnTo>
                  <a:pt x="7882" y="1307"/>
                </a:lnTo>
                <a:lnTo>
                  <a:pt x="8287" y="1058"/>
                </a:lnTo>
                <a:lnTo>
                  <a:pt x="8850" y="826"/>
                </a:lnTo>
                <a:lnTo>
                  <a:pt x="9432" y="660"/>
                </a:lnTo>
                <a:lnTo>
                  <a:pt x="10093" y="422"/>
                </a:lnTo>
                <a:lnTo>
                  <a:pt x="10548" y="379"/>
                </a:lnTo>
                <a:lnTo>
                  <a:pt x="11160" y="278"/>
                </a:lnTo>
                <a:lnTo>
                  <a:pt x="11610" y="157"/>
                </a:lnTo>
                <a:lnTo>
                  <a:pt x="12005" y="33"/>
                </a:lnTo>
                <a:lnTo>
                  <a:pt x="12424" y="0"/>
                </a:lnTo>
                <a:lnTo>
                  <a:pt x="12860" y="89"/>
                </a:lnTo>
                <a:lnTo>
                  <a:pt x="13085" y="298"/>
                </a:lnTo>
                <a:lnTo>
                  <a:pt x="13070" y="554"/>
                </a:lnTo>
                <a:lnTo>
                  <a:pt x="12913" y="737"/>
                </a:lnTo>
                <a:lnTo>
                  <a:pt x="13077" y="833"/>
                </a:lnTo>
                <a:lnTo>
                  <a:pt x="13424" y="697"/>
                </a:lnTo>
                <a:lnTo>
                  <a:pt x="13965" y="691"/>
                </a:lnTo>
                <a:lnTo>
                  <a:pt x="14350" y="707"/>
                </a:lnTo>
                <a:lnTo>
                  <a:pt x="14786" y="869"/>
                </a:lnTo>
                <a:lnTo>
                  <a:pt x="15198" y="1127"/>
                </a:lnTo>
                <a:lnTo>
                  <a:pt x="15749" y="1226"/>
                </a:lnTo>
                <a:lnTo>
                  <a:pt x="16116" y="1215"/>
                </a:lnTo>
                <a:lnTo>
                  <a:pt x="16425" y="1180"/>
                </a:lnTo>
                <a:lnTo>
                  <a:pt x="16534" y="974"/>
                </a:lnTo>
                <a:lnTo>
                  <a:pt x="16679" y="837"/>
                </a:lnTo>
                <a:lnTo>
                  <a:pt x="17025" y="793"/>
                </a:lnTo>
                <a:lnTo>
                  <a:pt x="17372" y="961"/>
                </a:lnTo>
                <a:lnTo>
                  <a:pt x="17535" y="1028"/>
                </a:lnTo>
                <a:lnTo>
                  <a:pt x="17535" y="844"/>
                </a:lnTo>
                <a:lnTo>
                  <a:pt x="17801" y="663"/>
                </a:lnTo>
                <a:lnTo>
                  <a:pt x="18017" y="1095"/>
                </a:lnTo>
                <a:lnTo>
                  <a:pt x="18337" y="1312"/>
                </a:lnTo>
                <a:lnTo>
                  <a:pt x="18695" y="1630"/>
                </a:lnTo>
                <a:lnTo>
                  <a:pt x="18999" y="2118"/>
                </a:lnTo>
                <a:lnTo>
                  <a:pt x="19095" y="2711"/>
                </a:lnTo>
                <a:lnTo>
                  <a:pt x="19078" y="3307"/>
                </a:lnTo>
                <a:lnTo>
                  <a:pt x="19109" y="3813"/>
                </a:lnTo>
                <a:lnTo>
                  <a:pt x="19224" y="4300"/>
                </a:lnTo>
                <a:lnTo>
                  <a:pt x="19276" y="4729"/>
                </a:lnTo>
                <a:lnTo>
                  <a:pt x="19269" y="5190"/>
                </a:lnTo>
                <a:lnTo>
                  <a:pt x="18986" y="5363"/>
                </a:lnTo>
                <a:lnTo>
                  <a:pt x="18647" y="5378"/>
                </a:lnTo>
                <a:lnTo>
                  <a:pt x="18270" y="5461"/>
                </a:lnTo>
                <a:lnTo>
                  <a:pt x="18251" y="5679"/>
                </a:lnTo>
                <a:lnTo>
                  <a:pt x="18433" y="5831"/>
                </a:lnTo>
                <a:lnTo>
                  <a:pt x="18692" y="6012"/>
                </a:lnTo>
                <a:lnTo>
                  <a:pt x="18834" y="6195"/>
                </a:lnTo>
                <a:lnTo>
                  <a:pt x="18843" y="6452"/>
                </a:lnTo>
                <a:lnTo>
                  <a:pt x="18653" y="6636"/>
                </a:lnTo>
                <a:lnTo>
                  <a:pt x="18586" y="6853"/>
                </a:lnTo>
                <a:lnTo>
                  <a:pt x="18660" y="7077"/>
                </a:lnTo>
                <a:lnTo>
                  <a:pt x="18971" y="7336"/>
                </a:lnTo>
                <a:lnTo>
                  <a:pt x="19239" y="7466"/>
                </a:lnTo>
                <a:lnTo>
                  <a:pt x="19425" y="7796"/>
                </a:lnTo>
                <a:lnTo>
                  <a:pt x="19562" y="8078"/>
                </a:lnTo>
                <a:lnTo>
                  <a:pt x="19824" y="8169"/>
                </a:lnTo>
                <a:lnTo>
                  <a:pt x="20002" y="8313"/>
                </a:lnTo>
                <a:lnTo>
                  <a:pt x="19961" y="8489"/>
                </a:lnTo>
                <a:lnTo>
                  <a:pt x="19771" y="8676"/>
                </a:lnTo>
                <a:lnTo>
                  <a:pt x="19555" y="8890"/>
                </a:lnTo>
                <a:lnTo>
                  <a:pt x="19469" y="9116"/>
                </a:lnTo>
                <a:cubicBezTo>
                  <a:pt x="19371" y="9146"/>
                  <a:pt x="19282" y="9190"/>
                  <a:pt x="19208" y="9246"/>
                </a:cubicBezTo>
                <a:cubicBezTo>
                  <a:pt x="19124" y="9308"/>
                  <a:pt x="19059" y="9384"/>
                  <a:pt x="19018" y="9467"/>
                </a:cubicBezTo>
                <a:lnTo>
                  <a:pt x="19254" y="9613"/>
                </a:lnTo>
                <a:cubicBezTo>
                  <a:pt x="19281" y="9657"/>
                  <a:pt x="19283" y="9708"/>
                  <a:pt x="19261" y="9754"/>
                </a:cubicBezTo>
                <a:cubicBezTo>
                  <a:pt x="19228" y="9821"/>
                  <a:pt x="19148" y="9870"/>
                  <a:pt x="19053" y="9879"/>
                </a:cubicBezTo>
                <a:lnTo>
                  <a:pt x="18870" y="10086"/>
                </a:lnTo>
                <a:cubicBezTo>
                  <a:pt x="18859" y="10172"/>
                  <a:pt x="18888" y="10259"/>
                  <a:pt x="18953" y="10331"/>
                </a:cubicBezTo>
                <a:cubicBezTo>
                  <a:pt x="19019" y="10405"/>
                  <a:pt x="19118" y="10459"/>
                  <a:pt x="19233" y="10484"/>
                </a:cubicBezTo>
                <a:lnTo>
                  <a:pt x="19531" y="10405"/>
                </a:lnTo>
                <a:lnTo>
                  <a:pt x="19844" y="10284"/>
                </a:lnTo>
                <a:cubicBezTo>
                  <a:pt x="19871" y="10357"/>
                  <a:pt x="19928" y="10421"/>
                  <a:pt x="20008" y="10466"/>
                </a:cubicBezTo>
                <a:cubicBezTo>
                  <a:pt x="20095" y="10516"/>
                  <a:pt x="20201" y="10542"/>
                  <a:pt x="20310" y="10551"/>
                </a:cubicBezTo>
                <a:cubicBezTo>
                  <a:pt x="20430" y="10562"/>
                  <a:pt x="20552" y="10555"/>
                  <a:pt x="20668" y="10529"/>
                </a:cubicBezTo>
                <a:lnTo>
                  <a:pt x="20970" y="10549"/>
                </a:lnTo>
                <a:lnTo>
                  <a:pt x="21218" y="10601"/>
                </a:lnTo>
                <a:lnTo>
                  <a:pt x="21462" y="10750"/>
                </a:lnTo>
                <a:lnTo>
                  <a:pt x="21600" y="10942"/>
                </a:lnTo>
                <a:cubicBezTo>
                  <a:pt x="21580" y="11016"/>
                  <a:pt x="21523" y="11080"/>
                  <a:pt x="21441" y="11123"/>
                </a:cubicBezTo>
                <a:cubicBezTo>
                  <a:pt x="21317" y="11187"/>
                  <a:pt x="21160" y="11191"/>
                  <a:pt x="21010" y="11177"/>
                </a:cubicBezTo>
                <a:cubicBezTo>
                  <a:pt x="20818" y="11161"/>
                  <a:pt x="20630" y="11117"/>
                  <a:pt x="20436" y="11119"/>
                </a:cubicBezTo>
                <a:cubicBezTo>
                  <a:pt x="20280" y="11120"/>
                  <a:pt x="20128" y="11149"/>
                  <a:pt x="19991" y="11204"/>
                </a:cubicBezTo>
                <a:lnTo>
                  <a:pt x="19954" y="11475"/>
                </a:lnTo>
                <a:cubicBezTo>
                  <a:pt x="20008" y="11567"/>
                  <a:pt x="20019" y="11671"/>
                  <a:pt x="19985" y="11769"/>
                </a:cubicBezTo>
                <a:cubicBezTo>
                  <a:pt x="19960" y="11840"/>
                  <a:pt x="19912" y="11905"/>
                  <a:pt x="19875" y="11973"/>
                </a:cubicBezTo>
                <a:cubicBezTo>
                  <a:pt x="19830" y="12057"/>
                  <a:pt x="19804" y="12150"/>
                  <a:pt x="19855" y="12232"/>
                </a:cubicBezTo>
                <a:cubicBezTo>
                  <a:pt x="19917" y="12330"/>
                  <a:pt x="20068" y="12378"/>
                  <a:pt x="20206" y="12342"/>
                </a:cubicBezTo>
                <a:cubicBezTo>
                  <a:pt x="20265" y="12392"/>
                  <a:pt x="20298" y="12456"/>
                  <a:pt x="20299" y="12522"/>
                </a:cubicBezTo>
                <a:cubicBezTo>
                  <a:pt x="20301" y="12627"/>
                  <a:pt x="20226" y="12723"/>
                  <a:pt x="20103" y="12774"/>
                </a:cubicBezTo>
                <a:lnTo>
                  <a:pt x="19756" y="128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2" name="Shape 4894">
            <a:extLst>
              <a:ext uri="{FF2B5EF4-FFF2-40B4-BE49-F238E27FC236}">
                <a16:creationId xmlns:a16="http://schemas.microsoft.com/office/drawing/2014/main" id="{13F19745-CDE2-471B-9D82-9792C13DF2D9}"/>
              </a:ext>
            </a:extLst>
          </p:cNvPr>
          <p:cNvSpPr/>
          <p:nvPr/>
        </p:nvSpPr>
        <p:spPr>
          <a:xfrm>
            <a:off x="7351880" y="5343314"/>
            <a:ext cx="309350" cy="454236"/>
          </a:xfrm>
          <a:custGeom>
            <a:avLst/>
            <a:gdLst/>
            <a:ahLst/>
            <a:cxnLst>
              <a:cxn ang="0">
                <a:pos x="wd2" y="hd2"/>
              </a:cxn>
              <a:cxn ang="5400000">
                <a:pos x="wd2" y="hd2"/>
              </a:cxn>
              <a:cxn ang="10800000">
                <a:pos x="wd2" y="hd2"/>
              </a:cxn>
              <a:cxn ang="16200000">
                <a:pos x="wd2" y="hd2"/>
              </a:cxn>
            </a:cxnLst>
            <a:rect l="0" t="0" r="r" b="b"/>
            <a:pathLst>
              <a:path w="21600" h="21600" extrusionOk="0">
                <a:moveTo>
                  <a:pt x="9246" y="74"/>
                </a:moveTo>
                <a:lnTo>
                  <a:pt x="9311" y="461"/>
                </a:lnTo>
                <a:lnTo>
                  <a:pt x="10377" y="1545"/>
                </a:lnTo>
                <a:lnTo>
                  <a:pt x="11178" y="2206"/>
                </a:lnTo>
                <a:lnTo>
                  <a:pt x="12671" y="2542"/>
                </a:lnTo>
                <a:lnTo>
                  <a:pt x="13234" y="2070"/>
                </a:lnTo>
                <a:lnTo>
                  <a:pt x="13655" y="1170"/>
                </a:lnTo>
                <a:lnTo>
                  <a:pt x="15093" y="971"/>
                </a:lnTo>
                <a:lnTo>
                  <a:pt x="16197" y="1818"/>
                </a:lnTo>
                <a:lnTo>
                  <a:pt x="17958" y="2118"/>
                </a:lnTo>
                <a:lnTo>
                  <a:pt x="18920" y="3233"/>
                </a:lnTo>
                <a:lnTo>
                  <a:pt x="19779" y="4654"/>
                </a:lnTo>
                <a:lnTo>
                  <a:pt x="20201" y="6531"/>
                </a:lnTo>
                <a:lnTo>
                  <a:pt x="20752" y="7760"/>
                </a:lnTo>
                <a:lnTo>
                  <a:pt x="20723" y="8767"/>
                </a:lnTo>
                <a:lnTo>
                  <a:pt x="20350" y="10033"/>
                </a:lnTo>
                <a:lnTo>
                  <a:pt x="20482" y="10913"/>
                </a:lnTo>
                <a:lnTo>
                  <a:pt x="21236" y="11667"/>
                </a:lnTo>
                <a:lnTo>
                  <a:pt x="21600" y="12648"/>
                </a:lnTo>
                <a:lnTo>
                  <a:pt x="20678" y="13439"/>
                </a:lnTo>
                <a:lnTo>
                  <a:pt x="19681" y="13522"/>
                </a:lnTo>
                <a:lnTo>
                  <a:pt x="18960" y="13877"/>
                </a:lnTo>
                <a:lnTo>
                  <a:pt x="18648" y="14606"/>
                </a:lnTo>
                <a:lnTo>
                  <a:pt x="17900" y="15137"/>
                </a:lnTo>
                <a:lnTo>
                  <a:pt x="17184" y="15335"/>
                </a:lnTo>
                <a:lnTo>
                  <a:pt x="16764" y="15817"/>
                </a:lnTo>
                <a:lnTo>
                  <a:pt x="15617" y="16203"/>
                </a:lnTo>
                <a:lnTo>
                  <a:pt x="15139" y="16677"/>
                </a:lnTo>
                <a:lnTo>
                  <a:pt x="14640" y="17244"/>
                </a:lnTo>
                <a:lnTo>
                  <a:pt x="13823" y="17889"/>
                </a:lnTo>
                <a:lnTo>
                  <a:pt x="13238" y="17994"/>
                </a:lnTo>
                <a:lnTo>
                  <a:pt x="12417" y="17942"/>
                </a:lnTo>
                <a:lnTo>
                  <a:pt x="11491" y="17842"/>
                </a:lnTo>
                <a:lnTo>
                  <a:pt x="10794" y="18156"/>
                </a:lnTo>
                <a:lnTo>
                  <a:pt x="10518" y="18631"/>
                </a:lnTo>
                <a:lnTo>
                  <a:pt x="10471" y="19270"/>
                </a:lnTo>
                <a:lnTo>
                  <a:pt x="9763" y="19907"/>
                </a:lnTo>
                <a:lnTo>
                  <a:pt x="8980" y="20266"/>
                </a:lnTo>
                <a:lnTo>
                  <a:pt x="7952" y="20453"/>
                </a:lnTo>
                <a:lnTo>
                  <a:pt x="6884" y="20258"/>
                </a:lnTo>
                <a:lnTo>
                  <a:pt x="5931" y="20033"/>
                </a:lnTo>
                <a:lnTo>
                  <a:pt x="4906" y="19935"/>
                </a:lnTo>
                <a:lnTo>
                  <a:pt x="4190" y="20067"/>
                </a:lnTo>
                <a:lnTo>
                  <a:pt x="3371" y="20308"/>
                </a:lnTo>
                <a:lnTo>
                  <a:pt x="3184" y="20849"/>
                </a:lnTo>
                <a:lnTo>
                  <a:pt x="2805" y="21425"/>
                </a:lnTo>
                <a:lnTo>
                  <a:pt x="2011" y="21600"/>
                </a:lnTo>
                <a:lnTo>
                  <a:pt x="1199" y="21334"/>
                </a:lnTo>
                <a:lnTo>
                  <a:pt x="826" y="20716"/>
                </a:lnTo>
                <a:lnTo>
                  <a:pt x="398" y="19717"/>
                </a:lnTo>
                <a:lnTo>
                  <a:pt x="276" y="18728"/>
                </a:lnTo>
                <a:lnTo>
                  <a:pt x="0" y="18054"/>
                </a:lnTo>
                <a:lnTo>
                  <a:pt x="296" y="17571"/>
                </a:lnTo>
                <a:lnTo>
                  <a:pt x="1038" y="17242"/>
                </a:lnTo>
                <a:lnTo>
                  <a:pt x="2025" y="16966"/>
                </a:lnTo>
                <a:lnTo>
                  <a:pt x="2654" y="16748"/>
                </a:lnTo>
                <a:lnTo>
                  <a:pt x="3223" y="16978"/>
                </a:lnTo>
                <a:lnTo>
                  <a:pt x="4116" y="16971"/>
                </a:lnTo>
                <a:lnTo>
                  <a:pt x="4953" y="16544"/>
                </a:lnTo>
                <a:lnTo>
                  <a:pt x="5611" y="16050"/>
                </a:lnTo>
                <a:lnTo>
                  <a:pt x="6307" y="15486"/>
                </a:lnTo>
                <a:lnTo>
                  <a:pt x="6901" y="14965"/>
                </a:lnTo>
                <a:lnTo>
                  <a:pt x="7144" y="14361"/>
                </a:lnTo>
                <a:lnTo>
                  <a:pt x="7236" y="13927"/>
                </a:lnTo>
                <a:lnTo>
                  <a:pt x="6709" y="13573"/>
                </a:lnTo>
                <a:lnTo>
                  <a:pt x="6363" y="13255"/>
                </a:lnTo>
                <a:lnTo>
                  <a:pt x="5866" y="12911"/>
                </a:lnTo>
                <a:lnTo>
                  <a:pt x="5756" y="12533"/>
                </a:lnTo>
                <a:lnTo>
                  <a:pt x="6082" y="12112"/>
                </a:lnTo>
                <a:lnTo>
                  <a:pt x="6336" y="11790"/>
                </a:lnTo>
                <a:lnTo>
                  <a:pt x="6868" y="11550"/>
                </a:lnTo>
                <a:lnTo>
                  <a:pt x="7269" y="11226"/>
                </a:lnTo>
                <a:lnTo>
                  <a:pt x="7129" y="10754"/>
                </a:lnTo>
                <a:lnTo>
                  <a:pt x="6428" y="10003"/>
                </a:lnTo>
                <a:lnTo>
                  <a:pt x="5959" y="9234"/>
                </a:lnTo>
                <a:lnTo>
                  <a:pt x="6417" y="8647"/>
                </a:lnTo>
                <a:lnTo>
                  <a:pt x="7459" y="8764"/>
                </a:lnTo>
                <a:lnTo>
                  <a:pt x="8450" y="8385"/>
                </a:lnTo>
                <a:lnTo>
                  <a:pt x="8457" y="7504"/>
                </a:lnTo>
                <a:lnTo>
                  <a:pt x="8771" y="6585"/>
                </a:lnTo>
                <a:lnTo>
                  <a:pt x="9445" y="6241"/>
                </a:lnTo>
                <a:lnTo>
                  <a:pt x="9514" y="5720"/>
                </a:lnTo>
                <a:lnTo>
                  <a:pt x="8479" y="5725"/>
                </a:lnTo>
                <a:lnTo>
                  <a:pt x="7647" y="5910"/>
                </a:lnTo>
                <a:lnTo>
                  <a:pt x="6671" y="5308"/>
                </a:lnTo>
                <a:lnTo>
                  <a:pt x="7084" y="4327"/>
                </a:lnTo>
                <a:lnTo>
                  <a:pt x="8510" y="3343"/>
                </a:lnTo>
                <a:lnTo>
                  <a:pt x="8673" y="2727"/>
                </a:lnTo>
                <a:lnTo>
                  <a:pt x="7834" y="2039"/>
                </a:lnTo>
                <a:lnTo>
                  <a:pt x="7242" y="1639"/>
                </a:lnTo>
                <a:lnTo>
                  <a:pt x="7600" y="575"/>
                </a:lnTo>
                <a:lnTo>
                  <a:pt x="8552" y="0"/>
                </a:lnTo>
                <a:lnTo>
                  <a:pt x="9246" y="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3" name="Shape 4895">
            <a:extLst>
              <a:ext uri="{FF2B5EF4-FFF2-40B4-BE49-F238E27FC236}">
                <a16:creationId xmlns:a16="http://schemas.microsoft.com/office/drawing/2014/main" id="{946848E7-D62E-40FE-A87A-F773281A7608}"/>
              </a:ext>
            </a:extLst>
          </p:cNvPr>
          <p:cNvSpPr/>
          <p:nvPr/>
        </p:nvSpPr>
        <p:spPr>
          <a:xfrm>
            <a:off x="7408196" y="5590419"/>
            <a:ext cx="770472" cy="464576"/>
          </a:xfrm>
          <a:custGeom>
            <a:avLst/>
            <a:gdLst/>
            <a:ahLst/>
            <a:cxnLst>
              <a:cxn ang="0">
                <a:pos x="wd2" y="hd2"/>
              </a:cxn>
              <a:cxn ang="5400000">
                <a:pos x="wd2" y="hd2"/>
              </a:cxn>
              <a:cxn ang="10800000">
                <a:pos x="wd2" y="hd2"/>
              </a:cxn>
              <a:cxn ang="16200000">
                <a:pos x="wd2" y="hd2"/>
              </a:cxn>
            </a:cxnLst>
            <a:rect l="0" t="0" r="r" b="b"/>
            <a:pathLst>
              <a:path w="21600" h="21593" extrusionOk="0">
                <a:moveTo>
                  <a:pt x="18628" y="1216"/>
                </a:moveTo>
                <a:lnTo>
                  <a:pt x="19184" y="1735"/>
                </a:lnTo>
                <a:lnTo>
                  <a:pt x="19365" y="2497"/>
                </a:lnTo>
                <a:lnTo>
                  <a:pt x="19620" y="3280"/>
                </a:lnTo>
                <a:lnTo>
                  <a:pt x="20050" y="3599"/>
                </a:lnTo>
                <a:lnTo>
                  <a:pt x="20411" y="2868"/>
                </a:lnTo>
                <a:lnTo>
                  <a:pt x="20871" y="2604"/>
                </a:lnTo>
                <a:lnTo>
                  <a:pt x="21496" y="3052"/>
                </a:lnTo>
                <a:lnTo>
                  <a:pt x="21244" y="3666"/>
                </a:lnTo>
                <a:lnTo>
                  <a:pt x="21429" y="4143"/>
                </a:lnTo>
                <a:lnTo>
                  <a:pt x="21600" y="4524"/>
                </a:lnTo>
                <a:lnTo>
                  <a:pt x="21421" y="4780"/>
                </a:lnTo>
                <a:lnTo>
                  <a:pt x="21034" y="4777"/>
                </a:lnTo>
                <a:lnTo>
                  <a:pt x="20808" y="5086"/>
                </a:lnTo>
                <a:lnTo>
                  <a:pt x="20880" y="5962"/>
                </a:lnTo>
                <a:lnTo>
                  <a:pt x="20760" y="6639"/>
                </a:lnTo>
                <a:lnTo>
                  <a:pt x="20712" y="7467"/>
                </a:lnTo>
                <a:lnTo>
                  <a:pt x="20849" y="8320"/>
                </a:lnTo>
                <a:lnTo>
                  <a:pt x="21057" y="8991"/>
                </a:lnTo>
                <a:lnTo>
                  <a:pt x="20639" y="9264"/>
                </a:lnTo>
                <a:lnTo>
                  <a:pt x="20539" y="9787"/>
                </a:lnTo>
                <a:lnTo>
                  <a:pt x="20421" y="10321"/>
                </a:lnTo>
                <a:lnTo>
                  <a:pt x="19962" y="11056"/>
                </a:lnTo>
                <a:lnTo>
                  <a:pt x="19377" y="11860"/>
                </a:lnTo>
                <a:cubicBezTo>
                  <a:pt x="19233" y="12083"/>
                  <a:pt x="19116" y="12349"/>
                  <a:pt x="19033" y="12644"/>
                </a:cubicBezTo>
                <a:cubicBezTo>
                  <a:pt x="18950" y="12937"/>
                  <a:pt x="18902" y="13252"/>
                  <a:pt x="18890" y="13575"/>
                </a:cubicBezTo>
                <a:cubicBezTo>
                  <a:pt x="18874" y="13872"/>
                  <a:pt x="18865" y="14170"/>
                  <a:pt x="18864" y="14468"/>
                </a:cubicBezTo>
                <a:cubicBezTo>
                  <a:pt x="18863" y="14868"/>
                  <a:pt x="18875" y="15267"/>
                  <a:pt x="18901" y="15664"/>
                </a:cubicBezTo>
                <a:lnTo>
                  <a:pt x="19006" y="16442"/>
                </a:lnTo>
                <a:lnTo>
                  <a:pt x="19352" y="17146"/>
                </a:lnTo>
                <a:lnTo>
                  <a:pt x="19563" y="18296"/>
                </a:lnTo>
                <a:lnTo>
                  <a:pt x="19240" y="19334"/>
                </a:lnTo>
                <a:lnTo>
                  <a:pt x="18787" y="19932"/>
                </a:lnTo>
                <a:cubicBezTo>
                  <a:pt x="18645" y="20112"/>
                  <a:pt x="18514" y="20314"/>
                  <a:pt x="18396" y="20536"/>
                </a:cubicBezTo>
                <a:cubicBezTo>
                  <a:pt x="18241" y="20827"/>
                  <a:pt x="18106" y="21154"/>
                  <a:pt x="17905" y="21355"/>
                </a:cubicBezTo>
                <a:cubicBezTo>
                  <a:pt x="17739" y="21522"/>
                  <a:pt x="17545" y="21584"/>
                  <a:pt x="17351" y="21592"/>
                </a:cubicBezTo>
                <a:cubicBezTo>
                  <a:pt x="17133" y="21600"/>
                  <a:pt x="16916" y="21540"/>
                  <a:pt x="16712" y="21414"/>
                </a:cubicBezTo>
                <a:lnTo>
                  <a:pt x="16225" y="21157"/>
                </a:lnTo>
                <a:lnTo>
                  <a:pt x="15798" y="21117"/>
                </a:lnTo>
                <a:lnTo>
                  <a:pt x="15177" y="20985"/>
                </a:lnTo>
                <a:lnTo>
                  <a:pt x="14588" y="20240"/>
                </a:lnTo>
                <a:lnTo>
                  <a:pt x="14110" y="20075"/>
                </a:lnTo>
                <a:lnTo>
                  <a:pt x="13496" y="20150"/>
                </a:lnTo>
                <a:lnTo>
                  <a:pt x="12938" y="20166"/>
                </a:lnTo>
                <a:lnTo>
                  <a:pt x="12380" y="19262"/>
                </a:lnTo>
                <a:lnTo>
                  <a:pt x="11853" y="18788"/>
                </a:lnTo>
                <a:lnTo>
                  <a:pt x="11536" y="18027"/>
                </a:lnTo>
                <a:cubicBezTo>
                  <a:pt x="11435" y="17790"/>
                  <a:pt x="11341" y="17545"/>
                  <a:pt x="11255" y="17292"/>
                </a:cubicBezTo>
                <a:cubicBezTo>
                  <a:pt x="11163" y="17019"/>
                  <a:pt x="11080" y="16738"/>
                  <a:pt x="11006" y="16450"/>
                </a:cubicBezTo>
                <a:lnTo>
                  <a:pt x="10016" y="15988"/>
                </a:lnTo>
                <a:cubicBezTo>
                  <a:pt x="9746" y="15972"/>
                  <a:pt x="9475" y="15982"/>
                  <a:pt x="9205" y="16017"/>
                </a:cubicBezTo>
                <a:cubicBezTo>
                  <a:pt x="8963" y="16049"/>
                  <a:pt x="8722" y="16101"/>
                  <a:pt x="8483" y="16174"/>
                </a:cubicBezTo>
                <a:lnTo>
                  <a:pt x="8267" y="16646"/>
                </a:lnTo>
                <a:lnTo>
                  <a:pt x="8364" y="17110"/>
                </a:lnTo>
                <a:lnTo>
                  <a:pt x="8532" y="17684"/>
                </a:lnTo>
                <a:lnTo>
                  <a:pt x="7831" y="18562"/>
                </a:lnTo>
                <a:lnTo>
                  <a:pt x="7591" y="19024"/>
                </a:lnTo>
                <a:lnTo>
                  <a:pt x="7257" y="18838"/>
                </a:lnTo>
                <a:cubicBezTo>
                  <a:pt x="7235" y="18667"/>
                  <a:pt x="7212" y="18497"/>
                  <a:pt x="7186" y="18328"/>
                </a:cubicBezTo>
                <a:cubicBezTo>
                  <a:pt x="7120" y="17892"/>
                  <a:pt x="7042" y="17461"/>
                  <a:pt x="6950" y="17038"/>
                </a:cubicBezTo>
                <a:lnTo>
                  <a:pt x="6874" y="16690"/>
                </a:lnTo>
                <a:lnTo>
                  <a:pt x="7392" y="16226"/>
                </a:lnTo>
                <a:lnTo>
                  <a:pt x="7827" y="16036"/>
                </a:lnTo>
                <a:lnTo>
                  <a:pt x="7943" y="15377"/>
                </a:lnTo>
                <a:lnTo>
                  <a:pt x="7814" y="14911"/>
                </a:lnTo>
                <a:lnTo>
                  <a:pt x="7435" y="14916"/>
                </a:lnTo>
                <a:lnTo>
                  <a:pt x="7096" y="15002"/>
                </a:lnTo>
                <a:lnTo>
                  <a:pt x="6631" y="14955"/>
                </a:lnTo>
                <a:lnTo>
                  <a:pt x="6276" y="14973"/>
                </a:lnTo>
                <a:lnTo>
                  <a:pt x="5781" y="15294"/>
                </a:lnTo>
                <a:lnTo>
                  <a:pt x="5466" y="15601"/>
                </a:lnTo>
                <a:lnTo>
                  <a:pt x="4964" y="16140"/>
                </a:lnTo>
                <a:lnTo>
                  <a:pt x="4597" y="16079"/>
                </a:lnTo>
                <a:lnTo>
                  <a:pt x="4176" y="16104"/>
                </a:lnTo>
                <a:lnTo>
                  <a:pt x="3865" y="16473"/>
                </a:lnTo>
                <a:lnTo>
                  <a:pt x="3526" y="17030"/>
                </a:lnTo>
                <a:lnTo>
                  <a:pt x="2998" y="17313"/>
                </a:lnTo>
                <a:lnTo>
                  <a:pt x="2646" y="17541"/>
                </a:lnTo>
                <a:lnTo>
                  <a:pt x="2305" y="17586"/>
                </a:lnTo>
                <a:lnTo>
                  <a:pt x="1892" y="17440"/>
                </a:lnTo>
                <a:lnTo>
                  <a:pt x="1619" y="17415"/>
                </a:lnTo>
                <a:lnTo>
                  <a:pt x="1193" y="17447"/>
                </a:lnTo>
                <a:lnTo>
                  <a:pt x="759" y="16527"/>
                </a:lnTo>
                <a:lnTo>
                  <a:pt x="446" y="15707"/>
                </a:lnTo>
                <a:lnTo>
                  <a:pt x="845" y="15146"/>
                </a:lnTo>
                <a:lnTo>
                  <a:pt x="1147" y="15656"/>
                </a:lnTo>
                <a:lnTo>
                  <a:pt x="1525" y="15829"/>
                </a:lnTo>
                <a:lnTo>
                  <a:pt x="1572" y="14888"/>
                </a:lnTo>
                <a:lnTo>
                  <a:pt x="1179" y="13935"/>
                </a:lnTo>
                <a:lnTo>
                  <a:pt x="513" y="12854"/>
                </a:lnTo>
                <a:lnTo>
                  <a:pt x="146" y="11684"/>
                </a:lnTo>
                <a:lnTo>
                  <a:pt x="0" y="10614"/>
                </a:lnTo>
                <a:lnTo>
                  <a:pt x="54" y="9153"/>
                </a:lnTo>
                <a:lnTo>
                  <a:pt x="154" y="7897"/>
                </a:lnTo>
                <a:lnTo>
                  <a:pt x="574" y="7761"/>
                </a:lnTo>
                <a:lnTo>
                  <a:pt x="1073" y="8079"/>
                </a:lnTo>
                <a:lnTo>
                  <a:pt x="1625" y="8274"/>
                </a:lnTo>
                <a:lnTo>
                  <a:pt x="2048" y="8099"/>
                </a:lnTo>
                <a:lnTo>
                  <a:pt x="2561" y="7231"/>
                </a:lnTo>
                <a:lnTo>
                  <a:pt x="2591" y="6541"/>
                </a:lnTo>
                <a:lnTo>
                  <a:pt x="2990" y="5776"/>
                </a:lnTo>
                <a:lnTo>
                  <a:pt x="3460" y="5876"/>
                </a:lnTo>
                <a:lnTo>
                  <a:pt x="3953" y="6027"/>
                </a:lnTo>
                <a:lnTo>
                  <a:pt x="4186" y="6609"/>
                </a:lnTo>
                <a:lnTo>
                  <a:pt x="4198" y="7345"/>
                </a:lnTo>
                <a:lnTo>
                  <a:pt x="4326" y="7822"/>
                </a:lnTo>
                <a:lnTo>
                  <a:pt x="4638" y="7924"/>
                </a:lnTo>
                <a:lnTo>
                  <a:pt x="4977" y="7496"/>
                </a:lnTo>
                <a:lnTo>
                  <a:pt x="5504" y="7412"/>
                </a:lnTo>
                <a:lnTo>
                  <a:pt x="6322" y="8519"/>
                </a:lnTo>
                <a:lnTo>
                  <a:pt x="6915" y="8899"/>
                </a:lnTo>
                <a:lnTo>
                  <a:pt x="7355" y="8969"/>
                </a:lnTo>
                <a:lnTo>
                  <a:pt x="8242" y="8220"/>
                </a:lnTo>
                <a:lnTo>
                  <a:pt x="9497" y="6841"/>
                </a:lnTo>
                <a:lnTo>
                  <a:pt x="10810" y="5270"/>
                </a:lnTo>
                <a:lnTo>
                  <a:pt x="11940" y="4069"/>
                </a:lnTo>
                <a:lnTo>
                  <a:pt x="12488" y="3460"/>
                </a:lnTo>
                <a:lnTo>
                  <a:pt x="12600" y="2683"/>
                </a:lnTo>
                <a:lnTo>
                  <a:pt x="12346" y="2046"/>
                </a:lnTo>
                <a:lnTo>
                  <a:pt x="12404" y="1278"/>
                </a:lnTo>
                <a:lnTo>
                  <a:pt x="12902" y="655"/>
                </a:lnTo>
                <a:lnTo>
                  <a:pt x="13251" y="583"/>
                </a:lnTo>
                <a:lnTo>
                  <a:pt x="13509" y="991"/>
                </a:lnTo>
                <a:lnTo>
                  <a:pt x="14419" y="782"/>
                </a:lnTo>
                <a:lnTo>
                  <a:pt x="14736" y="1027"/>
                </a:lnTo>
                <a:lnTo>
                  <a:pt x="15170" y="1135"/>
                </a:lnTo>
                <a:lnTo>
                  <a:pt x="15516" y="730"/>
                </a:lnTo>
                <a:lnTo>
                  <a:pt x="15800" y="1051"/>
                </a:lnTo>
                <a:lnTo>
                  <a:pt x="16210" y="1051"/>
                </a:lnTo>
                <a:lnTo>
                  <a:pt x="16550" y="290"/>
                </a:lnTo>
                <a:lnTo>
                  <a:pt x="17190" y="0"/>
                </a:lnTo>
                <a:lnTo>
                  <a:pt x="17556" y="382"/>
                </a:lnTo>
                <a:lnTo>
                  <a:pt x="17865" y="803"/>
                </a:lnTo>
                <a:lnTo>
                  <a:pt x="18628" y="121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4" name="Shape 4896">
            <a:extLst>
              <a:ext uri="{FF2B5EF4-FFF2-40B4-BE49-F238E27FC236}">
                <a16:creationId xmlns:a16="http://schemas.microsoft.com/office/drawing/2014/main" id="{739EAD79-25F8-42DD-A8CB-76CD99EC5FC0}"/>
              </a:ext>
            </a:extLst>
          </p:cNvPr>
          <p:cNvSpPr/>
          <p:nvPr/>
        </p:nvSpPr>
        <p:spPr>
          <a:xfrm>
            <a:off x="7936746" y="4350982"/>
            <a:ext cx="1418504" cy="1527699"/>
          </a:xfrm>
          <a:custGeom>
            <a:avLst/>
            <a:gdLst/>
            <a:ahLst/>
            <a:cxnLst>
              <a:cxn ang="0">
                <a:pos x="wd2" y="hd2"/>
              </a:cxn>
              <a:cxn ang="5400000">
                <a:pos x="wd2" y="hd2"/>
              </a:cxn>
              <a:cxn ang="10800000">
                <a:pos x="wd2" y="hd2"/>
              </a:cxn>
              <a:cxn ang="16200000">
                <a:pos x="wd2" y="hd2"/>
              </a:cxn>
            </a:cxnLst>
            <a:rect l="0" t="0" r="r" b="b"/>
            <a:pathLst>
              <a:path w="21593" h="21582" extrusionOk="0">
                <a:moveTo>
                  <a:pt x="4065" y="18611"/>
                </a:moveTo>
                <a:lnTo>
                  <a:pt x="4384" y="18293"/>
                </a:lnTo>
                <a:lnTo>
                  <a:pt x="4562" y="18135"/>
                </a:lnTo>
                <a:lnTo>
                  <a:pt x="4794" y="18106"/>
                </a:lnTo>
                <a:lnTo>
                  <a:pt x="4934" y="18264"/>
                </a:lnTo>
                <a:lnTo>
                  <a:pt x="5001" y="18498"/>
                </a:lnTo>
                <a:lnTo>
                  <a:pt x="5166" y="18680"/>
                </a:lnTo>
                <a:lnTo>
                  <a:pt x="5305" y="18797"/>
                </a:lnTo>
                <a:lnTo>
                  <a:pt x="5528" y="18936"/>
                </a:lnTo>
                <a:lnTo>
                  <a:pt x="5745" y="19103"/>
                </a:lnTo>
                <a:lnTo>
                  <a:pt x="5967" y="19323"/>
                </a:lnTo>
                <a:lnTo>
                  <a:pt x="6132" y="19573"/>
                </a:lnTo>
                <a:lnTo>
                  <a:pt x="6325" y="19804"/>
                </a:lnTo>
                <a:lnTo>
                  <a:pt x="6517" y="19897"/>
                </a:lnTo>
                <a:lnTo>
                  <a:pt x="6791" y="19903"/>
                </a:lnTo>
                <a:lnTo>
                  <a:pt x="7013" y="19908"/>
                </a:lnTo>
                <a:lnTo>
                  <a:pt x="7233" y="20092"/>
                </a:lnTo>
                <a:lnTo>
                  <a:pt x="7340" y="20327"/>
                </a:lnTo>
                <a:lnTo>
                  <a:pt x="7508" y="20431"/>
                </a:lnTo>
                <a:lnTo>
                  <a:pt x="7684" y="20463"/>
                </a:lnTo>
                <a:lnTo>
                  <a:pt x="7878" y="20681"/>
                </a:lnTo>
                <a:lnTo>
                  <a:pt x="7854" y="20917"/>
                </a:lnTo>
                <a:cubicBezTo>
                  <a:pt x="7841" y="20990"/>
                  <a:pt x="7881" y="21062"/>
                  <a:pt x="7952" y="21094"/>
                </a:cubicBezTo>
                <a:cubicBezTo>
                  <a:pt x="8033" y="21131"/>
                  <a:pt x="8132" y="21107"/>
                  <a:pt x="8183" y="21037"/>
                </a:cubicBezTo>
                <a:lnTo>
                  <a:pt x="8416" y="21099"/>
                </a:lnTo>
                <a:lnTo>
                  <a:pt x="8626" y="21299"/>
                </a:lnTo>
                <a:cubicBezTo>
                  <a:pt x="8572" y="21369"/>
                  <a:pt x="8579" y="21465"/>
                  <a:pt x="8643" y="21527"/>
                </a:cubicBezTo>
                <a:cubicBezTo>
                  <a:pt x="8711" y="21592"/>
                  <a:pt x="8821" y="21600"/>
                  <a:pt x="8899" y="21545"/>
                </a:cubicBezTo>
                <a:lnTo>
                  <a:pt x="8958" y="21318"/>
                </a:lnTo>
                <a:lnTo>
                  <a:pt x="9168" y="21278"/>
                </a:lnTo>
                <a:lnTo>
                  <a:pt x="9357" y="21279"/>
                </a:lnTo>
                <a:cubicBezTo>
                  <a:pt x="9375" y="21219"/>
                  <a:pt x="9364" y="21154"/>
                  <a:pt x="9326" y="21102"/>
                </a:cubicBezTo>
                <a:cubicBezTo>
                  <a:pt x="9234" y="20973"/>
                  <a:pt x="9036" y="20958"/>
                  <a:pt x="8922" y="21071"/>
                </a:cubicBezTo>
                <a:cubicBezTo>
                  <a:pt x="8811" y="21072"/>
                  <a:pt x="8703" y="21038"/>
                  <a:pt x="8616" y="20974"/>
                </a:cubicBezTo>
                <a:cubicBezTo>
                  <a:pt x="8562" y="20934"/>
                  <a:pt x="8517" y="20882"/>
                  <a:pt x="8513" y="20819"/>
                </a:cubicBezTo>
                <a:cubicBezTo>
                  <a:pt x="8503" y="20662"/>
                  <a:pt x="8699" y="20567"/>
                  <a:pt x="8831" y="20666"/>
                </a:cubicBezTo>
                <a:lnTo>
                  <a:pt x="9213" y="20665"/>
                </a:lnTo>
                <a:lnTo>
                  <a:pt x="9460" y="20599"/>
                </a:lnTo>
                <a:cubicBezTo>
                  <a:pt x="9495" y="20558"/>
                  <a:pt x="9508" y="20504"/>
                  <a:pt x="9495" y="20454"/>
                </a:cubicBezTo>
                <a:cubicBezTo>
                  <a:pt x="9458" y="20301"/>
                  <a:pt x="9191" y="20202"/>
                  <a:pt x="9288" y="20040"/>
                </a:cubicBezTo>
                <a:cubicBezTo>
                  <a:pt x="9346" y="19941"/>
                  <a:pt x="9501" y="19948"/>
                  <a:pt x="9549" y="20052"/>
                </a:cubicBezTo>
                <a:lnTo>
                  <a:pt x="9782" y="20298"/>
                </a:lnTo>
                <a:lnTo>
                  <a:pt x="10137" y="20250"/>
                </a:lnTo>
                <a:lnTo>
                  <a:pt x="10369" y="19954"/>
                </a:lnTo>
                <a:lnTo>
                  <a:pt x="10644" y="19630"/>
                </a:lnTo>
                <a:lnTo>
                  <a:pt x="10885" y="19386"/>
                </a:lnTo>
                <a:lnTo>
                  <a:pt x="11328" y="19093"/>
                </a:lnTo>
                <a:lnTo>
                  <a:pt x="11519" y="18842"/>
                </a:lnTo>
                <a:lnTo>
                  <a:pt x="11714" y="18286"/>
                </a:lnTo>
                <a:lnTo>
                  <a:pt x="11868" y="18018"/>
                </a:lnTo>
                <a:lnTo>
                  <a:pt x="12244" y="17719"/>
                </a:lnTo>
                <a:lnTo>
                  <a:pt x="12541" y="17339"/>
                </a:lnTo>
                <a:lnTo>
                  <a:pt x="12898" y="16918"/>
                </a:lnTo>
                <a:lnTo>
                  <a:pt x="13114" y="16459"/>
                </a:lnTo>
                <a:lnTo>
                  <a:pt x="13267" y="15947"/>
                </a:lnTo>
                <a:lnTo>
                  <a:pt x="13353" y="15547"/>
                </a:lnTo>
                <a:lnTo>
                  <a:pt x="13357" y="15145"/>
                </a:lnTo>
                <a:lnTo>
                  <a:pt x="13223" y="14896"/>
                </a:lnTo>
                <a:lnTo>
                  <a:pt x="13149" y="14439"/>
                </a:lnTo>
                <a:lnTo>
                  <a:pt x="13000" y="14104"/>
                </a:lnTo>
                <a:lnTo>
                  <a:pt x="13096" y="13783"/>
                </a:lnTo>
                <a:lnTo>
                  <a:pt x="13224" y="13546"/>
                </a:lnTo>
                <a:lnTo>
                  <a:pt x="13385" y="13423"/>
                </a:lnTo>
                <a:lnTo>
                  <a:pt x="13293" y="13248"/>
                </a:lnTo>
                <a:lnTo>
                  <a:pt x="13094" y="13118"/>
                </a:lnTo>
                <a:lnTo>
                  <a:pt x="12862" y="13002"/>
                </a:lnTo>
                <a:lnTo>
                  <a:pt x="12746" y="12705"/>
                </a:lnTo>
                <a:lnTo>
                  <a:pt x="12874" y="12425"/>
                </a:lnTo>
                <a:lnTo>
                  <a:pt x="13211" y="12247"/>
                </a:lnTo>
                <a:lnTo>
                  <a:pt x="13504" y="12316"/>
                </a:lnTo>
                <a:lnTo>
                  <a:pt x="13771" y="12141"/>
                </a:lnTo>
                <a:lnTo>
                  <a:pt x="13993" y="11910"/>
                </a:lnTo>
                <a:lnTo>
                  <a:pt x="14326" y="11813"/>
                </a:lnTo>
                <a:cubicBezTo>
                  <a:pt x="14413" y="11871"/>
                  <a:pt x="14509" y="11918"/>
                  <a:pt x="14609" y="11954"/>
                </a:cubicBezTo>
                <a:cubicBezTo>
                  <a:pt x="14703" y="11988"/>
                  <a:pt x="14807" y="12011"/>
                  <a:pt x="14899" y="11973"/>
                </a:cubicBezTo>
                <a:cubicBezTo>
                  <a:pt x="14983" y="11939"/>
                  <a:pt x="15035" y="11862"/>
                  <a:pt x="15068" y="11782"/>
                </a:cubicBezTo>
                <a:cubicBezTo>
                  <a:pt x="15107" y="11685"/>
                  <a:pt x="15124" y="11579"/>
                  <a:pt x="15184" y="11491"/>
                </a:cubicBezTo>
                <a:cubicBezTo>
                  <a:pt x="15239" y="11408"/>
                  <a:pt x="15328" y="11348"/>
                  <a:pt x="15432" y="11337"/>
                </a:cubicBezTo>
                <a:cubicBezTo>
                  <a:pt x="15546" y="11324"/>
                  <a:pt x="15659" y="11372"/>
                  <a:pt x="15723" y="11461"/>
                </a:cubicBezTo>
                <a:lnTo>
                  <a:pt x="15951" y="11579"/>
                </a:lnTo>
                <a:lnTo>
                  <a:pt x="16047" y="11518"/>
                </a:lnTo>
                <a:cubicBezTo>
                  <a:pt x="16052" y="11479"/>
                  <a:pt x="16075" y="11444"/>
                  <a:pt x="16110" y="11422"/>
                </a:cubicBezTo>
                <a:cubicBezTo>
                  <a:pt x="16183" y="11375"/>
                  <a:pt x="16283" y="11391"/>
                  <a:pt x="16335" y="11458"/>
                </a:cubicBezTo>
                <a:lnTo>
                  <a:pt x="16448" y="11678"/>
                </a:lnTo>
                <a:lnTo>
                  <a:pt x="16607" y="11818"/>
                </a:lnTo>
                <a:lnTo>
                  <a:pt x="16789" y="11770"/>
                </a:lnTo>
                <a:lnTo>
                  <a:pt x="16945" y="11671"/>
                </a:lnTo>
                <a:lnTo>
                  <a:pt x="17207" y="11760"/>
                </a:lnTo>
                <a:lnTo>
                  <a:pt x="17458" y="11856"/>
                </a:lnTo>
                <a:lnTo>
                  <a:pt x="17702" y="11890"/>
                </a:lnTo>
                <a:lnTo>
                  <a:pt x="17891" y="11697"/>
                </a:lnTo>
                <a:lnTo>
                  <a:pt x="18026" y="11483"/>
                </a:lnTo>
                <a:lnTo>
                  <a:pt x="18229" y="11421"/>
                </a:lnTo>
                <a:lnTo>
                  <a:pt x="18427" y="11295"/>
                </a:lnTo>
                <a:lnTo>
                  <a:pt x="18467" y="11052"/>
                </a:lnTo>
                <a:lnTo>
                  <a:pt x="18372" y="10788"/>
                </a:lnTo>
                <a:lnTo>
                  <a:pt x="18438" y="10631"/>
                </a:lnTo>
                <a:lnTo>
                  <a:pt x="18706" y="10640"/>
                </a:lnTo>
                <a:lnTo>
                  <a:pt x="18924" y="10566"/>
                </a:lnTo>
                <a:lnTo>
                  <a:pt x="18972" y="10367"/>
                </a:lnTo>
                <a:lnTo>
                  <a:pt x="19033" y="10192"/>
                </a:lnTo>
                <a:lnTo>
                  <a:pt x="19334" y="10103"/>
                </a:lnTo>
                <a:lnTo>
                  <a:pt x="19519" y="10206"/>
                </a:lnTo>
                <a:cubicBezTo>
                  <a:pt x="19561" y="10269"/>
                  <a:pt x="19572" y="10345"/>
                  <a:pt x="19552" y="10417"/>
                </a:cubicBezTo>
                <a:cubicBezTo>
                  <a:pt x="19530" y="10493"/>
                  <a:pt x="19473" y="10556"/>
                  <a:pt x="19396" y="10590"/>
                </a:cubicBezTo>
                <a:lnTo>
                  <a:pt x="19232" y="10746"/>
                </a:lnTo>
                <a:lnTo>
                  <a:pt x="19208" y="10902"/>
                </a:lnTo>
                <a:lnTo>
                  <a:pt x="19518" y="10910"/>
                </a:lnTo>
                <a:lnTo>
                  <a:pt x="19937" y="10798"/>
                </a:lnTo>
                <a:lnTo>
                  <a:pt x="20188" y="10633"/>
                </a:lnTo>
                <a:lnTo>
                  <a:pt x="20514" y="10538"/>
                </a:lnTo>
                <a:lnTo>
                  <a:pt x="20832" y="10415"/>
                </a:lnTo>
                <a:lnTo>
                  <a:pt x="20844" y="10171"/>
                </a:lnTo>
                <a:lnTo>
                  <a:pt x="20751" y="9985"/>
                </a:lnTo>
                <a:lnTo>
                  <a:pt x="20598" y="9909"/>
                </a:lnTo>
                <a:lnTo>
                  <a:pt x="20368" y="9851"/>
                </a:lnTo>
                <a:lnTo>
                  <a:pt x="20392" y="9672"/>
                </a:lnTo>
                <a:cubicBezTo>
                  <a:pt x="20411" y="9616"/>
                  <a:pt x="20411" y="9556"/>
                  <a:pt x="20393" y="9500"/>
                </a:cubicBezTo>
                <a:cubicBezTo>
                  <a:pt x="20372" y="9433"/>
                  <a:pt x="20327" y="9375"/>
                  <a:pt x="20264" y="9335"/>
                </a:cubicBezTo>
                <a:lnTo>
                  <a:pt x="20146" y="9210"/>
                </a:lnTo>
                <a:lnTo>
                  <a:pt x="20212" y="9005"/>
                </a:lnTo>
                <a:lnTo>
                  <a:pt x="20373" y="8858"/>
                </a:lnTo>
                <a:cubicBezTo>
                  <a:pt x="20391" y="8814"/>
                  <a:pt x="20400" y="8766"/>
                  <a:pt x="20398" y="8718"/>
                </a:cubicBezTo>
                <a:cubicBezTo>
                  <a:pt x="20394" y="8627"/>
                  <a:pt x="20352" y="8541"/>
                  <a:pt x="20282" y="8478"/>
                </a:cubicBezTo>
                <a:lnTo>
                  <a:pt x="20250" y="8239"/>
                </a:lnTo>
                <a:cubicBezTo>
                  <a:pt x="20269" y="8159"/>
                  <a:pt x="20316" y="8088"/>
                  <a:pt x="20383" y="8035"/>
                </a:cubicBezTo>
                <a:cubicBezTo>
                  <a:pt x="20473" y="7963"/>
                  <a:pt x="20592" y="7932"/>
                  <a:pt x="20710" y="7948"/>
                </a:cubicBezTo>
                <a:lnTo>
                  <a:pt x="20957" y="8159"/>
                </a:lnTo>
                <a:lnTo>
                  <a:pt x="21120" y="8306"/>
                </a:lnTo>
                <a:cubicBezTo>
                  <a:pt x="21192" y="8288"/>
                  <a:pt x="21260" y="8257"/>
                  <a:pt x="21320" y="8215"/>
                </a:cubicBezTo>
                <a:cubicBezTo>
                  <a:pt x="21383" y="8172"/>
                  <a:pt x="21435" y="8116"/>
                  <a:pt x="21474" y="8053"/>
                </a:cubicBezTo>
                <a:lnTo>
                  <a:pt x="21590" y="8002"/>
                </a:lnTo>
                <a:cubicBezTo>
                  <a:pt x="21600" y="7913"/>
                  <a:pt x="21587" y="7824"/>
                  <a:pt x="21551" y="7741"/>
                </a:cubicBezTo>
                <a:cubicBezTo>
                  <a:pt x="21510" y="7646"/>
                  <a:pt x="21441" y="7564"/>
                  <a:pt x="21352" y="7504"/>
                </a:cubicBezTo>
                <a:lnTo>
                  <a:pt x="21177" y="7303"/>
                </a:lnTo>
                <a:lnTo>
                  <a:pt x="21109" y="7042"/>
                </a:lnTo>
                <a:cubicBezTo>
                  <a:pt x="21093" y="6979"/>
                  <a:pt x="21058" y="6920"/>
                  <a:pt x="21010" y="6871"/>
                </a:cubicBezTo>
                <a:cubicBezTo>
                  <a:pt x="20950" y="6811"/>
                  <a:pt x="20872" y="6770"/>
                  <a:pt x="20785" y="6754"/>
                </a:cubicBezTo>
                <a:lnTo>
                  <a:pt x="20802" y="6509"/>
                </a:lnTo>
                <a:cubicBezTo>
                  <a:pt x="20805" y="6460"/>
                  <a:pt x="20799" y="6410"/>
                  <a:pt x="20784" y="6363"/>
                </a:cubicBezTo>
                <a:cubicBezTo>
                  <a:pt x="20751" y="6266"/>
                  <a:pt x="20681" y="6184"/>
                  <a:pt x="20586" y="6134"/>
                </a:cubicBezTo>
                <a:lnTo>
                  <a:pt x="20385" y="6016"/>
                </a:lnTo>
                <a:lnTo>
                  <a:pt x="20260" y="6187"/>
                </a:lnTo>
                <a:lnTo>
                  <a:pt x="20228" y="6385"/>
                </a:lnTo>
                <a:lnTo>
                  <a:pt x="20043" y="6372"/>
                </a:lnTo>
                <a:lnTo>
                  <a:pt x="19941" y="6228"/>
                </a:lnTo>
                <a:lnTo>
                  <a:pt x="19774" y="6348"/>
                </a:lnTo>
                <a:lnTo>
                  <a:pt x="19609" y="6454"/>
                </a:lnTo>
                <a:lnTo>
                  <a:pt x="19427" y="6420"/>
                </a:lnTo>
                <a:lnTo>
                  <a:pt x="19291" y="6406"/>
                </a:lnTo>
                <a:lnTo>
                  <a:pt x="19284" y="6184"/>
                </a:lnTo>
                <a:lnTo>
                  <a:pt x="19107" y="5842"/>
                </a:lnTo>
                <a:lnTo>
                  <a:pt x="18841" y="5550"/>
                </a:lnTo>
                <a:lnTo>
                  <a:pt x="18692" y="5358"/>
                </a:lnTo>
                <a:cubicBezTo>
                  <a:pt x="18575" y="5300"/>
                  <a:pt x="18454" y="5251"/>
                  <a:pt x="18329" y="5209"/>
                </a:cubicBezTo>
                <a:cubicBezTo>
                  <a:pt x="18238" y="5179"/>
                  <a:pt x="18145" y="5153"/>
                  <a:pt x="18051" y="5135"/>
                </a:cubicBezTo>
                <a:cubicBezTo>
                  <a:pt x="17929" y="5112"/>
                  <a:pt x="17804" y="5103"/>
                  <a:pt x="17679" y="5108"/>
                </a:cubicBezTo>
                <a:cubicBezTo>
                  <a:pt x="17574" y="5107"/>
                  <a:pt x="17469" y="5129"/>
                  <a:pt x="17375" y="5172"/>
                </a:cubicBezTo>
                <a:cubicBezTo>
                  <a:pt x="17274" y="5219"/>
                  <a:pt x="17185" y="5294"/>
                  <a:pt x="17168" y="5397"/>
                </a:cubicBezTo>
                <a:cubicBezTo>
                  <a:pt x="17155" y="5471"/>
                  <a:pt x="17186" y="5545"/>
                  <a:pt x="17183" y="5619"/>
                </a:cubicBezTo>
                <a:cubicBezTo>
                  <a:pt x="17179" y="5717"/>
                  <a:pt x="17120" y="5807"/>
                  <a:pt x="17028" y="5855"/>
                </a:cubicBezTo>
                <a:lnTo>
                  <a:pt x="16935" y="6137"/>
                </a:lnTo>
                <a:lnTo>
                  <a:pt x="16976" y="6331"/>
                </a:lnTo>
                <a:lnTo>
                  <a:pt x="16977" y="6513"/>
                </a:lnTo>
                <a:lnTo>
                  <a:pt x="16862" y="6665"/>
                </a:lnTo>
                <a:lnTo>
                  <a:pt x="16654" y="6772"/>
                </a:lnTo>
                <a:lnTo>
                  <a:pt x="16481" y="6895"/>
                </a:lnTo>
                <a:cubicBezTo>
                  <a:pt x="16431" y="6958"/>
                  <a:pt x="16388" y="7026"/>
                  <a:pt x="16354" y="7098"/>
                </a:cubicBezTo>
                <a:cubicBezTo>
                  <a:pt x="16310" y="7191"/>
                  <a:pt x="16280" y="7290"/>
                  <a:pt x="16266" y="7392"/>
                </a:cubicBezTo>
                <a:lnTo>
                  <a:pt x="16195" y="7611"/>
                </a:lnTo>
                <a:lnTo>
                  <a:pt x="16030" y="7815"/>
                </a:lnTo>
                <a:lnTo>
                  <a:pt x="15914" y="7893"/>
                </a:lnTo>
                <a:lnTo>
                  <a:pt x="15849" y="8138"/>
                </a:lnTo>
                <a:lnTo>
                  <a:pt x="15732" y="8326"/>
                </a:lnTo>
                <a:lnTo>
                  <a:pt x="15601" y="8182"/>
                </a:lnTo>
                <a:lnTo>
                  <a:pt x="15637" y="7945"/>
                </a:lnTo>
                <a:lnTo>
                  <a:pt x="15623" y="7752"/>
                </a:lnTo>
                <a:lnTo>
                  <a:pt x="15445" y="7713"/>
                </a:lnTo>
                <a:lnTo>
                  <a:pt x="15371" y="7546"/>
                </a:lnTo>
                <a:lnTo>
                  <a:pt x="15279" y="7412"/>
                </a:lnTo>
                <a:lnTo>
                  <a:pt x="15126" y="7495"/>
                </a:lnTo>
                <a:lnTo>
                  <a:pt x="14990" y="7659"/>
                </a:lnTo>
                <a:lnTo>
                  <a:pt x="14805" y="7731"/>
                </a:lnTo>
                <a:lnTo>
                  <a:pt x="14657" y="7743"/>
                </a:lnTo>
                <a:lnTo>
                  <a:pt x="14460" y="7864"/>
                </a:lnTo>
                <a:lnTo>
                  <a:pt x="14286" y="7960"/>
                </a:lnTo>
                <a:lnTo>
                  <a:pt x="14058" y="7976"/>
                </a:lnTo>
                <a:lnTo>
                  <a:pt x="13854" y="7945"/>
                </a:lnTo>
                <a:lnTo>
                  <a:pt x="13722" y="8140"/>
                </a:lnTo>
                <a:lnTo>
                  <a:pt x="13590" y="8375"/>
                </a:lnTo>
                <a:lnTo>
                  <a:pt x="13420" y="8446"/>
                </a:lnTo>
                <a:lnTo>
                  <a:pt x="13248" y="8405"/>
                </a:lnTo>
                <a:lnTo>
                  <a:pt x="13085" y="8283"/>
                </a:lnTo>
                <a:lnTo>
                  <a:pt x="12964" y="8020"/>
                </a:lnTo>
                <a:lnTo>
                  <a:pt x="12894" y="7776"/>
                </a:lnTo>
                <a:lnTo>
                  <a:pt x="12863" y="7476"/>
                </a:lnTo>
                <a:lnTo>
                  <a:pt x="12892" y="7270"/>
                </a:lnTo>
                <a:lnTo>
                  <a:pt x="12883" y="6956"/>
                </a:lnTo>
                <a:lnTo>
                  <a:pt x="12865" y="6661"/>
                </a:lnTo>
                <a:lnTo>
                  <a:pt x="12899" y="6370"/>
                </a:lnTo>
                <a:lnTo>
                  <a:pt x="13059" y="6097"/>
                </a:lnTo>
                <a:lnTo>
                  <a:pt x="13171" y="5876"/>
                </a:lnTo>
                <a:lnTo>
                  <a:pt x="13309" y="5696"/>
                </a:lnTo>
                <a:lnTo>
                  <a:pt x="13359" y="5433"/>
                </a:lnTo>
                <a:lnTo>
                  <a:pt x="13389" y="5180"/>
                </a:lnTo>
                <a:lnTo>
                  <a:pt x="13219" y="4974"/>
                </a:lnTo>
                <a:cubicBezTo>
                  <a:pt x="13103" y="4952"/>
                  <a:pt x="12999" y="4891"/>
                  <a:pt x="12929" y="4801"/>
                </a:cubicBezTo>
                <a:cubicBezTo>
                  <a:pt x="12880" y="4739"/>
                  <a:pt x="12850" y="4665"/>
                  <a:pt x="12842" y="4588"/>
                </a:cubicBezTo>
                <a:lnTo>
                  <a:pt x="12600" y="4373"/>
                </a:lnTo>
                <a:lnTo>
                  <a:pt x="12451" y="4247"/>
                </a:lnTo>
                <a:lnTo>
                  <a:pt x="12344" y="4082"/>
                </a:lnTo>
                <a:lnTo>
                  <a:pt x="12409" y="3857"/>
                </a:lnTo>
                <a:lnTo>
                  <a:pt x="12475" y="3572"/>
                </a:lnTo>
                <a:lnTo>
                  <a:pt x="12499" y="3368"/>
                </a:lnTo>
                <a:lnTo>
                  <a:pt x="12373" y="3180"/>
                </a:lnTo>
                <a:lnTo>
                  <a:pt x="12190" y="3003"/>
                </a:lnTo>
                <a:lnTo>
                  <a:pt x="12003" y="2798"/>
                </a:lnTo>
                <a:lnTo>
                  <a:pt x="11985" y="2531"/>
                </a:lnTo>
                <a:lnTo>
                  <a:pt x="12055" y="2258"/>
                </a:lnTo>
                <a:lnTo>
                  <a:pt x="12119" y="2062"/>
                </a:lnTo>
                <a:lnTo>
                  <a:pt x="11989" y="1870"/>
                </a:lnTo>
                <a:lnTo>
                  <a:pt x="11844" y="1480"/>
                </a:lnTo>
                <a:lnTo>
                  <a:pt x="11630" y="1203"/>
                </a:lnTo>
                <a:lnTo>
                  <a:pt x="11474" y="1091"/>
                </a:lnTo>
                <a:lnTo>
                  <a:pt x="11303" y="1128"/>
                </a:lnTo>
                <a:lnTo>
                  <a:pt x="11058" y="1243"/>
                </a:lnTo>
                <a:lnTo>
                  <a:pt x="10842" y="1127"/>
                </a:lnTo>
                <a:lnTo>
                  <a:pt x="10839" y="812"/>
                </a:lnTo>
                <a:lnTo>
                  <a:pt x="10909" y="643"/>
                </a:lnTo>
                <a:lnTo>
                  <a:pt x="11181" y="675"/>
                </a:lnTo>
                <a:cubicBezTo>
                  <a:pt x="11242" y="664"/>
                  <a:pt x="11292" y="625"/>
                  <a:pt x="11314" y="571"/>
                </a:cubicBezTo>
                <a:cubicBezTo>
                  <a:pt x="11365" y="450"/>
                  <a:pt x="11271" y="319"/>
                  <a:pt x="11131" y="316"/>
                </a:cubicBezTo>
                <a:lnTo>
                  <a:pt x="10949" y="104"/>
                </a:lnTo>
                <a:lnTo>
                  <a:pt x="10807" y="0"/>
                </a:lnTo>
                <a:lnTo>
                  <a:pt x="10608" y="97"/>
                </a:lnTo>
                <a:lnTo>
                  <a:pt x="10509" y="165"/>
                </a:lnTo>
                <a:lnTo>
                  <a:pt x="10649" y="269"/>
                </a:lnTo>
                <a:lnTo>
                  <a:pt x="10685" y="389"/>
                </a:lnTo>
                <a:lnTo>
                  <a:pt x="10550" y="462"/>
                </a:lnTo>
                <a:lnTo>
                  <a:pt x="10199" y="478"/>
                </a:lnTo>
                <a:lnTo>
                  <a:pt x="9810" y="431"/>
                </a:lnTo>
                <a:lnTo>
                  <a:pt x="9593" y="540"/>
                </a:lnTo>
                <a:lnTo>
                  <a:pt x="9562" y="717"/>
                </a:lnTo>
                <a:lnTo>
                  <a:pt x="9602" y="904"/>
                </a:lnTo>
                <a:lnTo>
                  <a:pt x="9579" y="1049"/>
                </a:lnTo>
                <a:lnTo>
                  <a:pt x="9484" y="1225"/>
                </a:lnTo>
                <a:lnTo>
                  <a:pt x="9466" y="1417"/>
                </a:lnTo>
                <a:lnTo>
                  <a:pt x="9555" y="1588"/>
                </a:lnTo>
                <a:lnTo>
                  <a:pt x="9771" y="1603"/>
                </a:lnTo>
                <a:lnTo>
                  <a:pt x="9792" y="1733"/>
                </a:lnTo>
                <a:lnTo>
                  <a:pt x="9681" y="1880"/>
                </a:lnTo>
                <a:lnTo>
                  <a:pt x="9425" y="1926"/>
                </a:lnTo>
                <a:lnTo>
                  <a:pt x="9472" y="2152"/>
                </a:lnTo>
                <a:lnTo>
                  <a:pt x="9536" y="2376"/>
                </a:lnTo>
                <a:lnTo>
                  <a:pt x="9665" y="2608"/>
                </a:lnTo>
                <a:lnTo>
                  <a:pt x="9757" y="2819"/>
                </a:lnTo>
                <a:lnTo>
                  <a:pt x="9702" y="2993"/>
                </a:lnTo>
                <a:lnTo>
                  <a:pt x="9573" y="3139"/>
                </a:lnTo>
                <a:lnTo>
                  <a:pt x="9614" y="3415"/>
                </a:lnTo>
                <a:lnTo>
                  <a:pt x="9663" y="3641"/>
                </a:lnTo>
                <a:lnTo>
                  <a:pt x="9653" y="3881"/>
                </a:lnTo>
                <a:lnTo>
                  <a:pt x="9430" y="3994"/>
                </a:lnTo>
                <a:lnTo>
                  <a:pt x="9252" y="4051"/>
                </a:lnTo>
                <a:lnTo>
                  <a:pt x="9187" y="4317"/>
                </a:lnTo>
                <a:lnTo>
                  <a:pt x="9315" y="4448"/>
                </a:lnTo>
                <a:lnTo>
                  <a:pt x="9340" y="4568"/>
                </a:lnTo>
                <a:lnTo>
                  <a:pt x="9167" y="4701"/>
                </a:lnTo>
                <a:lnTo>
                  <a:pt x="8937" y="4785"/>
                </a:lnTo>
                <a:lnTo>
                  <a:pt x="8590" y="4846"/>
                </a:lnTo>
                <a:lnTo>
                  <a:pt x="8376" y="4972"/>
                </a:lnTo>
                <a:lnTo>
                  <a:pt x="8339" y="5150"/>
                </a:lnTo>
                <a:lnTo>
                  <a:pt x="8423" y="5431"/>
                </a:lnTo>
                <a:lnTo>
                  <a:pt x="8382" y="5621"/>
                </a:lnTo>
                <a:lnTo>
                  <a:pt x="8333" y="5904"/>
                </a:lnTo>
                <a:lnTo>
                  <a:pt x="8306" y="6188"/>
                </a:lnTo>
                <a:lnTo>
                  <a:pt x="8485" y="6428"/>
                </a:lnTo>
                <a:lnTo>
                  <a:pt x="8688" y="6583"/>
                </a:lnTo>
                <a:lnTo>
                  <a:pt x="8918" y="6686"/>
                </a:lnTo>
                <a:lnTo>
                  <a:pt x="9240" y="6782"/>
                </a:lnTo>
                <a:lnTo>
                  <a:pt x="9267" y="6914"/>
                </a:lnTo>
                <a:lnTo>
                  <a:pt x="9173" y="7115"/>
                </a:lnTo>
                <a:lnTo>
                  <a:pt x="9046" y="7322"/>
                </a:lnTo>
                <a:lnTo>
                  <a:pt x="8830" y="7431"/>
                </a:lnTo>
                <a:lnTo>
                  <a:pt x="8697" y="7566"/>
                </a:lnTo>
                <a:lnTo>
                  <a:pt x="8722" y="7801"/>
                </a:lnTo>
                <a:lnTo>
                  <a:pt x="8923" y="7993"/>
                </a:lnTo>
                <a:lnTo>
                  <a:pt x="9118" y="8172"/>
                </a:lnTo>
                <a:lnTo>
                  <a:pt x="9331" y="8456"/>
                </a:lnTo>
                <a:lnTo>
                  <a:pt x="9187" y="8686"/>
                </a:lnTo>
                <a:lnTo>
                  <a:pt x="8964" y="8772"/>
                </a:lnTo>
                <a:lnTo>
                  <a:pt x="8760" y="9012"/>
                </a:lnTo>
                <a:lnTo>
                  <a:pt x="8820" y="9259"/>
                </a:lnTo>
                <a:lnTo>
                  <a:pt x="8769" y="9387"/>
                </a:lnTo>
                <a:lnTo>
                  <a:pt x="8608" y="9384"/>
                </a:lnTo>
                <a:lnTo>
                  <a:pt x="8468" y="9324"/>
                </a:lnTo>
                <a:lnTo>
                  <a:pt x="8259" y="9361"/>
                </a:lnTo>
                <a:lnTo>
                  <a:pt x="8089" y="9246"/>
                </a:lnTo>
                <a:lnTo>
                  <a:pt x="8078" y="9030"/>
                </a:lnTo>
                <a:lnTo>
                  <a:pt x="7786" y="8919"/>
                </a:lnTo>
                <a:lnTo>
                  <a:pt x="7651" y="9021"/>
                </a:lnTo>
                <a:lnTo>
                  <a:pt x="7514" y="8961"/>
                </a:lnTo>
                <a:lnTo>
                  <a:pt x="7560" y="8822"/>
                </a:lnTo>
                <a:lnTo>
                  <a:pt x="7581" y="8656"/>
                </a:lnTo>
                <a:lnTo>
                  <a:pt x="7444" y="8455"/>
                </a:lnTo>
                <a:lnTo>
                  <a:pt x="7236" y="8442"/>
                </a:lnTo>
                <a:lnTo>
                  <a:pt x="7055" y="8540"/>
                </a:lnTo>
                <a:lnTo>
                  <a:pt x="6919" y="8635"/>
                </a:lnTo>
                <a:lnTo>
                  <a:pt x="6760" y="8734"/>
                </a:lnTo>
                <a:lnTo>
                  <a:pt x="6662" y="8922"/>
                </a:lnTo>
                <a:lnTo>
                  <a:pt x="6699" y="9175"/>
                </a:lnTo>
                <a:lnTo>
                  <a:pt x="6727" y="9343"/>
                </a:lnTo>
                <a:lnTo>
                  <a:pt x="6633" y="9481"/>
                </a:lnTo>
                <a:lnTo>
                  <a:pt x="6442" y="9543"/>
                </a:lnTo>
                <a:lnTo>
                  <a:pt x="6136" y="9647"/>
                </a:lnTo>
                <a:lnTo>
                  <a:pt x="5968" y="9718"/>
                </a:lnTo>
                <a:lnTo>
                  <a:pt x="5868" y="9824"/>
                </a:lnTo>
                <a:lnTo>
                  <a:pt x="5891" y="9985"/>
                </a:lnTo>
                <a:lnTo>
                  <a:pt x="6024" y="10138"/>
                </a:lnTo>
                <a:lnTo>
                  <a:pt x="6008" y="10267"/>
                </a:lnTo>
                <a:lnTo>
                  <a:pt x="5867" y="10293"/>
                </a:lnTo>
                <a:lnTo>
                  <a:pt x="5705" y="10203"/>
                </a:lnTo>
                <a:lnTo>
                  <a:pt x="5557" y="10176"/>
                </a:lnTo>
                <a:lnTo>
                  <a:pt x="5411" y="10252"/>
                </a:lnTo>
                <a:lnTo>
                  <a:pt x="5309" y="10441"/>
                </a:lnTo>
                <a:lnTo>
                  <a:pt x="5258" y="10666"/>
                </a:lnTo>
                <a:lnTo>
                  <a:pt x="5327" y="10884"/>
                </a:lnTo>
                <a:lnTo>
                  <a:pt x="5418" y="11053"/>
                </a:lnTo>
                <a:lnTo>
                  <a:pt x="5496" y="11253"/>
                </a:lnTo>
                <a:lnTo>
                  <a:pt x="5444" y="11401"/>
                </a:lnTo>
                <a:lnTo>
                  <a:pt x="5243" y="11341"/>
                </a:lnTo>
                <a:lnTo>
                  <a:pt x="5055" y="11216"/>
                </a:lnTo>
                <a:lnTo>
                  <a:pt x="4919" y="11057"/>
                </a:lnTo>
                <a:lnTo>
                  <a:pt x="4868" y="10906"/>
                </a:lnTo>
                <a:lnTo>
                  <a:pt x="4819" y="10711"/>
                </a:lnTo>
                <a:lnTo>
                  <a:pt x="4661" y="10536"/>
                </a:lnTo>
                <a:lnTo>
                  <a:pt x="4456" y="10465"/>
                </a:lnTo>
                <a:lnTo>
                  <a:pt x="4264" y="10498"/>
                </a:lnTo>
                <a:lnTo>
                  <a:pt x="4098" y="10561"/>
                </a:lnTo>
                <a:lnTo>
                  <a:pt x="3990" y="10703"/>
                </a:lnTo>
                <a:lnTo>
                  <a:pt x="3929" y="10898"/>
                </a:lnTo>
                <a:lnTo>
                  <a:pt x="3822" y="11031"/>
                </a:lnTo>
                <a:lnTo>
                  <a:pt x="3660" y="11165"/>
                </a:lnTo>
                <a:lnTo>
                  <a:pt x="3507" y="11160"/>
                </a:lnTo>
                <a:lnTo>
                  <a:pt x="3399" y="11087"/>
                </a:lnTo>
                <a:lnTo>
                  <a:pt x="3298" y="10919"/>
                </a:lnTo>
                <a:lnTo>
                  <a:pt x="3158" y="10798"/>
                </a:lnTo>
                <a:lnTo>
                  <a:pt x="2877" y="10768"/>
                </a:lnTo>
                <a:lnTo>
                  <a:pt x="2692" y="10849"/>
                </a:lnTo>
                <a:lnTo>
                  <a:pt x="2470" y="10985"/>
                </a:lnTo>
                <a:lnTo>
                  <a:pt x="2344" y="11206"/>
                </a:lnTo>
                <a:lnTo>
                  <a:pt x="2082" y="11758"/>
                </a:lnTo>
                <a:lnTo>
                  <a:pt x="1918" y="12133"/>
                </a:lnTo>
                <a:lnTo>
                  <a:pt x="2096" y="12301"/>
                </a:lnTo>
                <a:lnTo>
                  <a:pt x="2129" y="12490"/>
                </a:lnTo>
                <a:lnTo>
                  <a:pt x="2376" y="12772"/>
                </a:lnTo>
                <a:lnTo>
                  <a:pt x="2401" y="13099"/>
                </a:lnTo>
                <a:lnTo>
                  <a:pt x="2319" y="13316"/>
                </a:lnTo>
                <a:lnTo>
                  <a:pt x="2135" y="13481"/>
                </a:lnTo>
                <a:lnTo>
                  <a:pt x="1896" y="13710"/>
                </a:lnTo>
                <a:lnTo>
                  <a:pt x="1676" y="13863"/>
                </a:lnTo>
                <a:lnTo>
                  <a:pt x="1503" y="14053"/>
                </a:lnTo>
                <a:lnTo>
                  <a:pt x="1450" y="14264"/>
                </a:lnTo>
                <a:lnTo>
                  <a:pt x="1433" y="14476"/>
                </a:lnTo>
                <a:lnTo>
                  <a:pt x="1395" y="14679"/>
                </a:lnTo>
                <a:lnTo>
                  <a:pt x="1341" y="14801"/>
                </a:lnTo>
                <a:lnTo>
                  <a:pt x="1221" y="14930"/>
                </a:lnTo>
                <a:lnTo>
                  <a:pt x="1115" y="15041"/>
                </a:lnTo>
                <a:lnTo>
                  <a:pt x="1052" y="15214"/>
                </a:lnTo>
                <a:lnTo>
                  <a:pt x="1049" y="15438"/>
                </a:lnTo>
                <a:lnTo>
                  <a:pt x="1024" y="15704"/>
                </a:lnTo>
                <a:lnTo>
                  <a:pt x="952" y="15944"/>
                </a:lnTo>
                <a:lnTo>
                  <a:pt x="837" y="16049"/>
                </a:lnTo>
                <a:lnTo>
                  <a:pt x="654" y="16102"/>
                </a:lnTo>
                <a:lnTo>
                  <a:pt x="399" y="16095"/>
                </a:lnTo>
                <a:lnTo>
                  <a:pt x="225" y="16160"/>
                </a:lnTo>
                <a:lnTo>
                  <a:pt x="88" y="16244"/>
                </a:lnTo>
                <a:lnTo>
                  <a:pt x="0" y="16401"/>
                </a:lnTo>
                <a:lnTo>
                  <a:pt x="4" y="16560"/>
                </a:lnTo>
                <a:lnTo>
                  <a:pt x="89" y="16763"/>
                </a:lnTo>
                <a:lnTo>
                  <a:pt x="278" y="16952"/>
                </a:lnTo>
                <a:lnTo>
                  <a:pt x="455" y="17133"/>
                </a:lnTo>
                <a:lnTo>
                  <a:pt x="654" y="17452"/>
                </a:lnTo>
                <a:lnTo>
                  <a:pt x="966" y="17686"/>
                </a:lnTo>
                <a:lnTo>
                  <a:pt x="1299" y="17555"/>
                </a:lnTo>
                <a:lnTo>
                  <a:pt x="1630" y="17787"/>
                </a:lnTo>
                <a:lnTo>
                  <a:pt x="2084" y="17951"/>
                </a:lnTo>
                <a:lnTo>
                  <a:pt x="2344" y="18069"/>
                </a:lnTo>
                <a:lnTo>
                  <a:pt x="2590" y="18563"/>
                </a:lnTo>
                <a:lnTo>
                  <a:pt x="2864" y="18684"/>
                </a:lnTo>
                <a:lnTo>
                  <a:pt x="3080" y="18429"/>
                </a:lnTo>
                <a:lnTo>
                  <a:pt x="3311" y="18343"/>
                </a:lnTo>
                <a:lnTo>
                  <a:pt x="3582" y="18465"/>
                </a:lnTo>
                <a:lnTo>
                  <a:pt x="3447" y="18597"/>
                </a:lnTo>
                <a:lnTo>
                  <a:pt x="3593" y="18840"/>
                </a:lnTo>
                <a:lnTo>
                  <a:pt x="3765" y="18800"/>
                </a:lnTo>
                <a:lnTo>
                  <a:pt x="4065" y="18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5" name="Shape 4897">
            <a:extLst>
              <a:ext uri="{FF2B5EF4-FFF2-40B4-BE49-F238E27FC236}">
                <a16:creationId xmlns:a16="http://schemas.microsoft.com/office/drawing/2014/main" id="{9912BA7F-3A7C-4C81-81BB-D949CC9E11FF}"/>
              </a:ext>
            </a:extLst>
          </p:cNvPr>
          <p:cNvSpPr/>
          <p:nvPr/>
        </p:nvSpPr>
        <p:spPr>
          <a:xfrm>
            <a:off x="8383888" y="5553520"/>
            <a:ext cx="258597" cy="190879"/>
          </a:xfrm>
          <a:custGeom>
            <a:avLst/>
            <a:gdLst/>
            <a:ahLst/>
            <a:cxnLst>
              <a:cxn ang="0">
                <a:pos x="wd2" y="hd2"/>
              </a:cxn>
              <a:cxn ang="5400000">
                <a:pos x="wd2" y="hd2"/>
              </a:cxn>
              <a:cxn ang="10800000">
                <a:pos x="wd2" y="hd2"/>
              </a:cxn>
              <a:cxn ang="16200000">
                <a:pos x="wd2" y="hd2"/>
              </a:cxn>
            </a:cxnLst>
            <a:rect l="0" t="0" r="r" b="b"/>
            <a:pathLst>
              <a:path w="21600" h="21506" extrusionOk="0">
                <a:moveTo>
                  <a:pt x="14061" y="6541"/>
                </a:moveTo>
                <a:lnTo>
                  <a:pt x="15225" y="6716"/>
                </a:lnTo>
                <a:lnTo>
                  <a:pt x="16549" y="6686"/>
                </a:lnTo>
                <a:lnTo>
                  <a:pt x="16987" y="5668"/>
                </a:lnTo>
                <a:lnTo>
                  <a:pt x="16760" y="3956"/>
                </a:lnTo>
                <a:lnTo>
                  <a:pt x="17628" y="2941"/>
                </a:lnTo>
                <a:lnTo>
                  <a:pt x="18730" y="3601"/>
                </a:lnTo>
                <a:lnTo>
                  <a:pt x="18946" y="5059"/>
                </a:lnTo>
                <a:lnTo>
                  <a:pt x="19133" y="6421"/>
                </a:lnTo>
                <a:lnTo>
                  <a:pt x="20874" y="6680"/>
                </a:lnTo>
                <a:lnTo>
                  <a:pt x="21600" y="7669"/>
                </a:lnTo>
                <a:lnTo>
                  <a:pt x="21200" y="9384"/>
                </a:lnTo>
                <a:lnTo>
                  <a:pt x="20183" y="11031"/>
                </a:lnTo>
                <a:lnTo>
                  <a:pt x="19523" y="12814"/>
                </a:lnTo>
                <a:cubicBezTo>
                  <a:pt x="19286" y="13459"/>
                  <a:pt x="19062" y="14112"/>
                  <a:pt x="18850" y="14773"/>
                </a:cubicBezTo>
                <a:cubicBezTo>
                  <a:pt x="18610" y="15521"/>
                  <a:pt x="18387" y="16279"/>
                  <a:pt x="18180" y="17046"/>
                </a:cubicBezTo>
                <a:lnTo>
                  <a:pt x="17566" y="19072"/>
                </a:lnTo>
                <a:lnTo>
                  <a:pt x="17054" y="21173"/>
                </a:lnTo>
                <a:cubicBezTo>
                  <a:pt x="16651" y="21518"/>
                  <a:pt x="16155" y="21600"/>
                  <a:pt x="15703" y="21397"/>
                </a:cubicBezTo>
                <a:cubicBezTo>
                  <a:pt x="15008" y="21085"/>
                  <a:pt x="14550" y="20191"/>
                  <a:pt x="14579" y="19205"/>
                </a:cubicBezTo>
                <a:lnTo>
                  <a:pt x="13596" y="17347"/>
                </a:lnTo>
                <a:lnTo>
                  <a:pt x="12644" y="16176"/>
                </a:lnTo>
                <a:lnTo>
                  <a:pt x="11519" y="14500"/>
                </a:lnTo>
                <a:lnTo>
                  <a:pt x="11796" y="12659"/>
                </a:lnTo>
                <a:lnTo>
                  <a:pt x="11630" y="10817"/>
                </a:lnTo>
                <a:lnTo>
                  <a:pt x="9917" y="11018"/>
                </a:lnTo>
                <a:lnTo>
                  <a:pt x="9527" y="12221"/>
                </a:lnTo>
                <a:lnTo>
                  <a:pt x="10289" y="13784"/>
                </a:lnTo>
                <a:lnTo>
                  <a:pt x="10241" y="15265"/>
                </a:lnTo>
                <a:lnTo>
                  <a:pt x="9016" y="15288"/>
                </a:lnTo>
                <a:lnTo>
                  <a:pt x="7841" y="14225"/>
                </a:lnTo>
                <a:lnTo>
                  <a:pt x="6885" y="13149"/>
                </a:lnTo>
                <a:lnTo>
                  <a:pt x="6534" y="12367"/>
                </a:lnTo>
                <a:lnTo>
                  <a:pt x="5840" y="11621"/>
                </a:lnTo>
                <a:lnTo>
                  <a:pt x="4510" y="11411"/>
                </a:lnTo>
                <a:lnTo>
                  <a:pt x="3540" y="12247"/>
                </a:lnTo>
                <a:cubicBezTo>
                  <a:pt x="3235" y="12852"/>
                  <a:pt x="2753" y="13253"/>
                  <a:pt x="2215" y="13349"/>
                </a:cubicBezTo>
                <a:cubicBezTo>
                  <a:pt x="1520" y="13474"/>
                  <a:pt x="828" y="13082"/>
                  <a:pt x="407" y="12325"/>
                </a:cubicBezTo>
                <a:lnTo>
                  <a:pt x="0" y="10110"/>
                </a:lnTo>
                <a:lnTo>
                  <a:pt x="978" y="8684"/>
                </a:lnTo>
                <a:lnTo>
                  <a:pt x="2388" y="7941"/>
                </a:lnTo>
                <a:lnTo>
                  <a:pt x="2524" y="6735"/>
                </a:lnTo>
                <a:lnTo>
                  <a:pt x="1806" y="4553"/>
                </a:lnTo>
                <a:cubicBezTo>
                  <a:pt x="1488" y="3994"/>
                  <a:pt x="1313" y="3310"/>
                  <a:pt x="1307" y="2605"/>
                </a:cubicBezTo>
                <a:cubicBezTo>
                  <a:pt x="1300" y="1748"/>
                  <a:pt x="1575" y="894"/>
                  <a:pt x="2158" y="624"/>
                </a:cubicBezTo>
                <a:cubicBezTo>
                  <a:pt x="2782" y="336"/>
                  <a:pt x="3450" y="864"/>
                  <a:pt x="3568" y="1739"/>
                </a:cubicBezTo>
                <a:cubicBezTo>
                  <a:pt x="3423" y="2538"/>
                  <a:pt x="3726" y="3361"/>
                  <a:pt x="4286" y="3687"/>
                </a:cubicBezTo>
                <a:cubicBezTo>
                  <a:pt x="4805" y="3989"/>
                  <a:pt x="5391" y="3779"/>
                  <a:pt x="5864" y="3347"/>
                </a:cubicBezTo>
                <a:cubicBezTo>
                  <a:pt x="6281" y="2965"/>
                  <a:pt x="6608" y="2429"/>
                  <a:pt x="6806" y="1803"/>
                </a:cubicBezTo>
                <a:cubicBezTo>
                  <a:pt x="7117" y="1607"/>
                  <a:pt x="7443" y="1459"/>
                  <a:pt x="7778" y="1362"/>
                </a:cubicBezTo>
                <a:cubicBezTo>
                  <a:pt x="8313" y="1207"/>
                  <a:pt x="8865" y="1183"/>
                  <a:pt x="9407" y="1291"/>
                </a:cubicBezTo>
                <a:lnTo>
                  <a:pt x="10429" y="188"/>
                </a:lnTo>
                <a:lnTo>
                  <a:pt x="11566" y="0"/>
                </a:lnTo>
                <a:lnTo>
                  <a:pt x="11886" y="1563"/>
                </a:lnTo>
                <a:lnTo>
                  <a:pt x="11318" y="2834"/>
                </a:lnTo>
                <a:cubicBezTo>
                  <a:pt x="11090" y="3244"/>
                  <a:pt x="11026" y="3778"/>
                  <a:pt x="11147" y="4264"/>
                </a:cubicBezTo>
                <a:cubicBezTo>
                  <a:pt x="11289" y="4836"/>
                  <a:pt x="11661" y="5249"/>
                  <a:pt x="12105" y="5327"/>
                </a:cubicBezTo>
                <a:lnTo>
                  <a:pt x="13072" y="6109"/>
                </a:lnTo>
                <a:lnTo>
                  <a:pt x="14061" y="654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6" name="Shape 4898">
            <a:extLst>
              <a:ext uri="{FF2B5EF4-FFF2-40B4-BE49-F238E27FC236}">
                <a16:creationId xmlns:a16="http://schemas.microsoft.com/office/drawing/2014/main" id="{631A7E22-3962-4B71-A5C1-4ABEB5EA37AC}"/>
              </a:ext>
            </a:extLst>
          </p:cNvPr>
          <p:cNvSpPr/>
          <p:nvPr/>
        </p:nvSpPr>
        <p:spPr>
          <a:xfrm>
            <a:off x="8610012" y="3162516"/>
            <a:ext cx="61388" cy="50493"/>
          </a:xfrm>
          <a:custGeom>
            <a:avLst/>
            <a:gdLst/>
            <a:ahLst/>
            <a:cxnLst>
              <a:cxn ang="0">
                <a:pos x="wd2" y="hd2"/>
              </a:cxn>
              <a:cxn ang="5400000">
                <a:pos x="wd2" y="hd2"/>
              </a:cxn>
              <a:cxn ang="10800000">
                <a:pos x="wd2" y="hd2"/>
              </a:cxn>
              <a:cxn ang="16200000">
                <a:pos x="wd2" y="hd2"/>
              </a:cxn>
            </a:cxnLst>
            <a:rect l="0" t="0" r="r" b="b"/>
            <a:pathLst>
              <a:path w="21600" h="21600" extrusionOk="0">
                <a:moveTo>
                  <a:pt x="5123" y="196"/>
                </a:moveTo>
                <a:lnTo>
                  <a:pt x="1997" y="0"/>
                </a:lnTo>
                <a:lnTo>
                  <a:pt x="0" y="2335"/>
                </a:lnTo>
                <a:lnTo>
                  <a:pt x="2616" y="5536"/>
                </a:lnTo>
                <a:lnTo>
                  <a:pt x="4461" y="9733"/>
                </a:lnTo>
                <a:lnTo>
                  <a:pt x="649" y="13894"/>
                </a:lnTo>
                <a:lnTo>
                  <a:pt x="2651" y="17612"/>
                </a:lnTo>
                <a:lnTo>
                  <a:pt x="6688" y="16848"/>
                </a:lnTo>
                <a:lnTo>
                  <a:pt x="10400" y="19225"/>
                </a:lnTo>
                <a:lnTo>
                  <a:pt x="13762" y="21600"/>
                </a:lnTo>
                <a:lnTo>
                  <a:pt x="16416" y="20234"/>
                </a:lnTo>
                <a:lnTo>
                  <a:pt x="18530" y="15839"/>
                </a:lnTo>
                <a:lnTo>
                  <a:pt x="19598" y="11088"/>
                </a:lnTo>
                <a:lnTo>
                  <a:pt x="21578" y="7444"/>
                </a:lnTo>
                <a:lnTo>
                  <a:pt x="21600" y="3455"/>
                </a:lnTo>
                <a:lnTo>
                  <a:pt x="17833" y="833"/>
                </a:lnTo>
                <a:lnTo>
                  <a:pt x="13346" y="870"/>
                </a:lnTo>
                <a:lnTo>
                  <a:pt x="10051" y="2556"/>
                </a:lnTo>
                <a:lnTo>
                  <a:pt x="5123" y="1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7" name="Shape 4899">
            <a:extLst>
              <a:ext uri="{FF2B5EF4-FFF2-40B4-BE49-F238E27FC236}">
                <a16:creationId xmlns:a16="http://schemas.microsoft.com/office/drawing/2014/main" id="{E1FA1D23-C5DF-4C9A-B9DB-65378886E197}"/>
              </a:ext>
            </a:extLst>
          </p:cNvPr>
          <p:cNvSpPr/>
          <p:nvPr/>
        </p:nvSpPr>
        <p:spPr>
          <a:xfrm>
            <a:off x="8467594" y="2682180"/>
            <a:ext cx="2130898" cy="2390286"/>
          </a:xfrm>
          <a:custGeom>
            <a:avLst/>
            <a:gdLst/>
            <a:ahLst/>
            <a:cxnLst>
              <a:cxn ang="0">
                <a:pos x="wd2" y="hd2"/>
              </a:cxn>
              <a:cxn ang="5400000">
                <a:pos x="wd2" y="hd2"/>
              </a:cxn>
              <a:cxn ang="10800000">
                <a:pos x="wd2" y="hd2"/>
              </a:cxn>
              <a:cxn ang="16200000">
                <a:pos x="wd2" y="hd2"/>
              </a:cxn>
            </a:cxnLst>
            <a:rect l="0" t="0" r="r" b="b"/>
            <a:pathLst>
              <a:path w="21597" h="21600" extrusionOk="0">
                <a:moveTo>
                  <a:pt x="2704" y="5174"/>
                </a:moveTo>
                <a:lnTo>
                  <a:pt x="2512" y="5276"/>
                </a:lnTo>
                <a:lnTo>
                  <a:pt x="2375" y="5304"/>
                </a:lnTo>
                <a:lnTo>
                  <a:pt x="2326" y="5368"/>
                </a:lnTo>
                <a:lnTo>
                  <a:pt x="2392" y="5414"/>
                </a:lnTo>
                <a:lnTo>
                  <a:pt x="2477" y="5482"/>
                </a:lnTo>
                <a:lnTo>
                  <a:pt x="2516" y="5583"/>
                </a:lnTo>
                <a:lnTo>
                  <a:pt x="2417" y="5605"/>
                </a:lnTo>
                <a:lnTo>
                  <a:pt x="2306" y="5546"/>
                </a:lnTo>
                <a:lnTo>
                  <a:pt x="2180" y="5498"/>
                </a:lnTo>
                <a:lnTo>
                  <a:pt x="2144" y="5407"/>
                </a:lnTo>
                <a:lnTo>
                  <a:pt x="2178" y="5319"/>
                </a:lnTo>
                <a:lnTo>
                  <a:pt x="2173" y="5208"/>
                </a:lnTo>
                <a:lnTo>
                  <a:pt x="2070" y="5098"/>
                </a:lnTo>
                <a:lnTo>
                  <a:pt x="2008" y="4955"/>
                </a:lnTo>
                <a:lnTo>
                  <a:pt x="1921" y="4907"/>
                </a:lnTo>
                <a:lnTo>
                  <a:pt x="1909" y="4990"/>
                </a:lnTo>
                <a:lnTo>
                  <a:pt x="1966" y="5121"/>
                </a:lnTo>
                <a:lnTo>
                  <a:pt x="1904" y="5199"/>
                </a:lnTo>
                <a:lnTo>
                  <a:pt x="1802" y="5202"/>
                </a:lnTo>
                <a:lnTo>
                  <a:pt x="1643" y="5182"/>
                </a:lnTo>
                <a:lnTo>
                  <a:pt x="1531" y="5112"/>
                </a:lnTo>
                <a:lnTo>
                  <a:pt x="1445" y="5038"/>
                </a:lnTo>
                <a:lnTo>
                  <a:pt x="1336" y="5360"/>
                </a:lnTo>
                <a:lnTo>
                  <a:pt x="1233" y="5535"/>
                </a:lnTo>
                <a:lnTo>
                  <a:pt x="1281" y="5670"/>
                </a:lnTo>
                <a:lnTo>
                  <a:pt x="1378" y="5697"/>
                </a:lnTo>
                <a:lnTo>
                  <a:pt x="1441" y="5748"/>
                </a:lnTo>
                <a:lnTo>
                  <a:pt x="1435" y="5858"/>
                </a:lnTo>
                <a:lnTo>
                  <a:pt x="1328" y="5975"/>
                </a:lnTo>
                <a:lnTo>
                  <a:pt x="1309" y="6065"/>
                </a:lnTo>
                <a:lnTo>
                  <a:pt x="1330" y="6166"/>
                </a:lnTo>
                <a:lnTo>
                  <a:pt x="1432" y="6280"/>
                </a:lnTo>
                <a:lnTo>
                  <a:pt x="1484" y="6352"/>
                </a:lnTo>
                <a:lnTo>
                  <a:pt x="1499" y="6611"/>
                </a:lnTo>
                <a:lnTo>
                  <a:pt x="1630" y="6737"/>
                </a:lnTo>
                <a:lnTo>
                  <a:pt x="1846" y="6790"/>
                </a:lnTo>
                <a:lnTo>
                  <a:pt x="2069" y="6956"/>
                </a:lnTo>
                <a:lnTo>
                  <a:pt x="2108" y="7107"/>
                </a:lnTo>
                <a:lnTo>
                  <a:pt x="2147" y="7204"/>
                </a:lnTo>
                <a:lnTo>
                  <a:pt x="2098" y="7368"/>
                </a:lnTo>
                <a:lnTo>
                  <a:pt x="2129" y="7482"/>
                </a:lnTo>
                <a:lnTo>
                  <a:pt x="2276" y="7579"/>
                </a:lnTo>
                <a:lnTo>
                  <a:pt x="2463" y="7779"/>
                </a:lnTo>
                <a:lnTo>
                  <a:pt x="2426" y="7949"/>
                </a:lnTo>
                <a:lnTo>
                  <a:pt x="2287" y="8022"/>
                </a:lnTo>
                <a:lnTo>
                  <a:pt x="2086" y="8110"/>
                </a:lnTo>
                <a:lnTo>
                  <a:pt x="1959" y="8203"/>
                </a:lnTo>
                <a:lnTo>
                  <a:pt x="1900" y="8321"/>
                </a:lnTo>
                <a:lnTo>
                  <a:pt x="1850" y="8510"/>
                </a:lnTo>
                <a:lnTo>
                  <a:pt x="1778" y="8613"/>
                </a:lnTo>
                <a:lnTo>
                  <a:pt x="1635" y="8648"/>
                </a:lnTo>
                <a:lnTo>
                  <a:pt x="1510" y="8669"/>
                </a:lnTo>
                <a:lnTo>
                  <a:pt x="1401" y="8746"/>
                </a:lnTo>
                <a:lnTo>
                  <a:pt x="1340" y="8870"/>
                </a:lnTo>
                <a:lnTo>
                  <a:pt x="1342" y="9008"/>
                </a:lnTo>
                <a:lnTo>
                  <a:pt x="1394" y="9168"/>
                </a:lnTo>
                <a:lnTo>
                  <a:pt x="1397" y="9267"/>
                </a:lnTo>
                <a:lnTo>
                  <a:pt x="1337" y="9335"/>
                </a:lnTo>
                <a:lnTo>
                  <a:pt x="1135" y="9327"/>
                </a:lnTo>
                <a:lnTo>
                  <a:pt x="937" y="9320"/>
                </a:lnTo>
                <a:lnTo>
                  <a:pt x="785" y="9420"/>
                </a:lnTo>
                <a:lnTo>
                  <a:pt x="690" y="9534"/>
                </a:lnTo>
                <a:lnTo>
                  <a:pt x="578" y="9642"/>
                </a:lnTo>
                <a:lnTo>
                  <a:pt x="343" y="9733"/>
                </a:lnTo>
                <a:lnTo>
                  <a:pt x="198" y="9678"/>
                </a:lnTo>
                <a:lnTo>
                  <a:pt x="0" y="9698"/>
                </a:lnTo>
                <a:lnTo>
                  <a:pt x="103" y="9923"/>
                </a:lnTo>
                <a:lnTo>
                  <a:pt x="314" y="10101"/>
                </a:lnTo>
                <a:lnTo>
                  <a:pt x="457" y="10254"/>
                </a:lnTo>
                <a:lnTo>
                  <a:pt x="532" y="10418"/>
                </a:lnTo>
                <a:lnTo>
                  <a:pt x="582" y="10585"/>
                </a:lnTo>
                <a:lnTo>
                  <a:pt x="589" y="10830"/>
                </a:lnTo>
                <a:lnTo>
                  <a:pt x="591" y="11156"/>
                </a:lnTo>
                <a:lnTo>
                  <a:pt x="600" y="11409"/>
                </a:lnTo>
                <a:lnTo>
                  <a:pt x="658" y="11623"/>
                </a:lnTo>
                <a:lnTo>
                  <a:pt x="680" y="11814"/>
                </a:lnTo>
                <a:lnTo>
                  <a:pt x="709" y="12026"/>
                </a:lnTo>
                <a:lnTo>
                  <a:pt x="672" y="12134"/>
                </a:lnTo>
                <a:lnTo>
                  <a:pt x="582" y="12210"/>
                </a:lnTo>
                <a:lnTo>
                  <a:pt x="415" y="12231"/>
                </a:lnTo>
                <a:lnTo>
                  <a:pt x="194" y="12279"/>
                </a:lnTo>
                <a:lnTo>
                  <a:pt x="205" y="12443"/>
                </a:lnTo>
                <a:lnTo>
                  <a:pt x="394" y="12626"/>
                </a:lnTo>
                <a:lnTo>
                  <a:pt x="473" y="12721"/>
                </a:lnTo>
                <a:lnTo>
                  <a:pt x="462" y="12823"/>
                </a:lnTo>
                <a:lnTo>
                  <a:pt x="376" y="12941"/>
                </a:lnTo>
                <a:lnTo>
                  <a:pt x="350" y="13065"/>
                </a:lnTo>
                <a:lnTo>
                  <a:pt x="387" y="13200"/>
                </a:lnTo>
                <a:lnTo>
                  <a:pt x="503" y="13336"/>
                </a:lnTo>
                <a:lnTo>
                  <a:pt x="649" y="13405"/>
                </a:lnTo>
                <a:lnTo>
                  <a:pt x="814" y="13762"/>
                </a:lnTo>
                <a:lnTo>
                  <a:pt x="951" y="13823"/>
                </a:lnTo>
                <a:lnTo>
                  <a:pt x="1009" y="13906"/>
                </a:lnTo>
                <a:lnTo>
                  <a:pt x="957" y="13988"/>
                </a:lnTo>
                <a:lnTo>
                  <a:pt x="803" y="14130"/>
                </a:lnTo>
                <a:lnTo>
                  <a:pt x="774" y="14268"/>
                </a:lnTo>
                <a:lnTo>
                  <a:pt x="645" y="14351"/>
                </a:lnTo>
                <a:lnTo>
                  <a:pt x="531" y="14506"/>
                </a:lnTo>
                <a:lnTo>
                  <a:pt x="656" y="14588"/>
                </a:lnTo>
                <a:lnTo>
                  <a:pt x="643" y="14685"/>
                </a:lnTo>
                <a:lnTo>
                  <a:pt x="550" y="14706"/>
                </a:lnTo>
                <a:lnTo>
                  <a:pt x="469" y="14847"/>
                </a:lnTo>
                <a:lnTo>
                  <a:pt x="522" y="14987"/>
                </a:lnTo>
                <a:lnTo>
                  <a:pt x="639" y="15094"/>
                </a:lnTo>
                <a:lnTo>
                  <a:pt x="758" y="15078"/>
                </a:lnTo>
                <a:lnTo>
                  <a:pt x="951" y="14987"/>
                </a:lnTo>
                <a:lnTo>
                  <a:pt x="1053" y="15093"/>
                </a:lnTo>
                <a:lnTo>
                  <a:pt x="1251" y="15144"/>
                </a:lnTo>
                <a:lnTo>
                  <a:pt x="1510" y="15127"/>
                </a:lnTo>
                <a:lnTo>
                  <a:pt x="1682" y="15194"/>
                </a:lnTo>
                <a:lnTo>
                  <a:pt x="1807" y="15123"/>
                </a:lnTo>
                <a:lnTo>
                  <a:pt x="1888" y="15180"/>
                </a:lnTo>
                <a:lnTo>
                  <a:pt x="1992" y="15308"/>
                </a:lnTo>
                <a:lnTo>
                  <a:pt x="2095" y="15350"/>
                </a:lnTo>
                <a:lnTo>
                  <a:pt x="2100" y="15452"/>
                </a:lnTo>
                <a:lnTo>
                  <a:pt x="1976" y="15472"/>
                </a:lnTo>
                <a:lnTo>
                  <a:pt x="1850" y="15461"/>
                </a:lnTo>
                <a:lnTo>
                  <a:pt x="1795" y="15573"/>
                </a:lnTo>
                <a:lnTo>
                  <a:pt x="1802" y="15828"/>
                </a:lnTo>
                <a:lnTo>
                  <a:pt x="1955" y="15935"/>
                </a:lnTo>
                <a:lnTo>
                  <a:pt x="2130" y="15844"/>
                </a:lnTo>
                <a:lnTo>
                  <a:pt x="2266" y="15815"/>
                </a:lnTo>
                <a:lnTo>
                  <a:pt x="2395" y="15955"/>
                </a:lnTo>
                <a:lnTo>
                  <a:pt x="2503" y="16058"/>
                </a:lnTo>
                <a:lnTo>
                  <a:pt x="2538" y="16264"/>
                </a:lnTo>
                <a:lnTo>
                  <a:pt x="2651" y="16388"/>
                </a:lnTo>
                <a:lnTo>
                  <a:pt x="2587" y="16553"/>
                </a:lnTo>
                <a:lnTo>
                  <a:pt x="2562" y="16715"/>
                </a:lnTo>
                <a:lnTo>
                  <a:pt x="2581" y="16895"/>
                </a:lnTo>
                <a:lnTo>
                  <a:pt x="2774" y="17116"/>
                </a:lnTo>
                <a:lnTo>
                  <a:pt x="2924" y="17245"/>
                </a:lnTo>
                <a:lnTo>
                  <a:pt x="2901" y="17442"/>
                </a:lnTo>
                <a:lnTo>
                  <a:pt x="2792" y="17688"/>
                </a:lnTo>
                <a:lnTo>
                  <a:pt x="2885" y="17846"/>
                </a:lnTo>
                <a:lnTo>
                  <a:pt x="3149" y="18024"/>
                </a:lnTo>
                <a:lnTo>
                  <a:pt x="3168" y="18155"/>
                </a:lnTo>
                <a:lnTo>
                  <a:pt x="3287" y="18252"/>
                </a:lnTo>
                <a:lnTo>
                  <a:pt x="3409" y="18290"/>
                </a:lnTo>
                <a:lnTo>
                  <a:pt x="3504" y="18407"/>
                </a:lnTo>
                <a:lnTo>
                  <a:pt x="3470" y="18571"/>
                </a:lnTo>
                <a:lnTo>
                  <a:pt x="3442" y="18696"/>
                </a:lnTo>
                <a:lnTo>
                  <a:pt x="3356" y="18825"/>
                </a:lnTo>
                <a:lnTo>
                  <a:pt x="3274" y="18959"/>
                </a:lnTo>
                <a:lnTo>
                  <a:pt x="3177" y="19143"/>
                </a:lnTo>
                <a:lnTo>
                  <a:pt x="3172" y="19248"/>
                </a:lnTo>
                <a:lnTo>
                  <a:pt x="3151" y="19436"/>
                </a:lnTo>
                <a:lnTo>
                  <a:pt x="3178" y="19668"/>
                </a:lnTo>
                <a:lnTo>
                  <a:pt x="3149" y="19842"/>
                </a:lnTo>
                <a:lnTo>
                  <a:pt x="3156" y="19954"/>
                </a:lnTo>
                <a:lnTo>
                  <a:pt x="3196" y="20119"/>
                </a:lnTo>
                <a:lnTo>
                  <a:pt x="3244" y="20282"/>
                </a:lnTo>
                <a:lnTo>
                  <a:pt x="3313" y="20420"/>
                </a:lnTo>
                <a:lnTo>
                  <a:pt x="3474" y="20506"/>
                </a:lnTo>
                <a:lnTo>
                  <a:pt x="3631" y="20504"/>
                </a:lnTo>
                <a:lnTo>
                  <a:pt x="3718" y="20429"/>
                </a:lnTo>
                <a:lnTo>
                  <a:pt x="3861" y="20205"/>
                </a:lnTo>
                <a:lnTo>
                  <a:pt x="4001" y="20217"/>
                </a:lnTo>
                <a:lnTo>
                  <a:pt x="4161" y="20203"/>
                </a:lnTo>
                <a:lnTo>
                  <a:pt x="4395" y="20053"/>
                </a:lnTo>
                <a:lnTo>
                  <a:pt x="4556" y="20044"/>
                </a:lnTo>
                <a:lnTo>
                  <a:pt x="4684" y="19933"/>
                </a:lnTo>
                <a:lnTo>
                  <a:pt x="4784" y="19873"/>
                </a:lnTo>
                <a:lnTo>
                  <a:pt x="4897" y="20056"/>
                </a:lnTo>
                <a:lnTo>
                  <a:pt x="4990" y="20060"/>
                </a:lnTo>
                <a:lnTo>
                  <a:pt x="4990" y="20193"/>
                </a:lnTo>
                <a:lnTo>
                  <a:pt x="4957" y="20309"/>
                </a:lnTo>
                <a:lnTo>
                  <a:pt x="5122" y="20479"/>
                </a:lnTo>
                <a:lnTo>
                  <a:pt x="5214" y="20303"/>
                </a:lnTo>
                <a:lnTo>
                  <a:pt x="5248" y="20146"/>
                </a:lnTo>
                <a:lnTo>
                  <a:pt x="5373" y="20039"/>
                </a:lnTo>
                <a:lnTo>
                  <a:pt x="5448" y="19926"/>
                </a:lnTo>
                <a:lnTo>
                  <a:pt x="5525" y="19707"/>
                </a:lnTo>
                <a:lnTo>
                  <a:pt x="5578" y="19571"/>
                </a:lnTo>
                <a:lnTo>
                  <a:pt x="5716" y="19463"/>
                </a:lnTo>
                <a:lnTo>
                  <a:pt x="5862" y="19391"/>
                </a:lnTo>
                <a:lnTo>
                  <a:pt x="5955" y="19272"/>
                </a:lnTo>
                <a:lnTo>
                  <a:pt x="5980" y="19111"/>
                </a:lnTo>
                <a:lnTo>
                  <a:pt x="5958" y="18999"/>
                </a:lnTo>
                <a:lnTo>
                  <a:pt x="6002" y="18877"/>
                </a:lnTo>
                <a:lnTo>
                  <a:pt x="6082" y="18773"/>
                </a:lnTo>
                <a:lnTo>
                  <a:pt x="6103" y="18617"/>
                </a:lnTo>
                <a:lnTo>
                  <a:pt x="6110" y="18501"/>
                </a:lnTo>
                <a:lnTo>
                  <a:pt x="6210" y="18405"/>
                </a:lnTo>
                <a:lnTo>
                  <a:pt x="6390" y="18374"/>
                </a:lnTo>
                <a:lnTo>
                  <a:pt x="6604" y="18398"/>
                </a:lnTo>
                <a:lnTo>
                  <a:pt x="6848" y="18452"/>
                </a:lnTo>
                <a:lnTo>
                  <a:pt x="7054" y="18539"/>
                </a:lnTo>
                <a:lnTo>
                  <a:pt x="7176" y="18688"/>
                </a:lnTo>
                <a:lnTo>
                  <a:pt x="7336" y="18871"/>
                </a:lnTo>
                <a:lnTo>
                  <a:pt x="7399" y="19023"/>
                </a:lnTo>
                <a:lnTo>
                  <a:pt x="7429" y="19207"/>
                </a:lnTo>
                <a:lnTo>
                  <a:pt x="7691" y="19243"/>
                </a:lnTo>
                <a:lnTo>
                  <a:pt x="7899" y="19105"/>
                </a:lnTo>
                <a:lnTo>
                  <a:pt x="7956" y="19178"/>
                </a:lnTo>
                <a:lnTo>
                  <a:pt x="8121" y="19180"/>
                </a:lnTo>
                <a:lnTo>
                  <a:pt x="8151" y="19054"/>
                </a:lnTo>
                <a:lnTo>
                  <a:pt x="8208" y="18974"/>
                </a:lnTo>
                <a:lnTo>
                  <a:pt x="8373" y="19063"/>
                </a:lnTo>
                <a:lnTo>
                  <a:pt x="8412" y="19177"/>
                </a:lnTo>
                <a:lnTo>
                  <a:pt x="8416" y="19365"/>
                </a:lnTo>
                <a:lnTo>
                  <a:pt x="8416" y="19447"/>
                </a:lnTo>
                <a:lnTo>
                  <a:pt x="8573" y="19494"/>
                </a:lnTo>
                <a:lnTo>
                  <a:pt x="8648" y="19602"/>
                </a:lnTo>
                <a:lnTo>
                  <a:pt x="8679" y="19770"/>
                </a:lnTo>
                <a:lnTo>
                  <a:pt x="8799" y="19882"/>
                </a:lnTo>
                <a:lnTo>
                  <a:pt x="8902" y="19996"/>
                </a:lnTo>
                <a:lnTo>
                  <a:pt x="8966" y="20142"/>
                </a:lnTo>
                <a:lnTo>
                  <a:pt x="8936" y="20220"/>
                </a:lnTo>
                <a:lnTo>
                  <a:pt x="9091" y="20307"/>
                </a:lnTo>
                <a:lnTo>
                  <a:pt x="9166" y="20458"/>
                </a:lnTo>
                <a:lnTo>
                  <a:pt x="9151" y="20626"/>
                </a:lnTo>
                <a:lnTo>
                  <a:pt x="9179" y="20759"/>
                </a:lnTo>
                <a:lnTo>
                  <a:pt x="9290" y="20794"/>
                </a:lnTo>
                <a:lnTo>
                  <a:pt x="9496" y="20775"/>
                </a:lnTo>
                <a:lnTo>
                  <a:pt x="9602" y="20854"/>
                </a:lnTo>
                <a:lnTo>
                  <a:pt x="9587" y="20984"/>
                </a:lnTo>
                <a:lnTo>
                  <a:pt x="9626" y="21096"/>
                </a:lnTo>
                <a:lnTo>
                  <a:pt x="9717" y="21209"/>
                </a:lnTo>
                <a:lnTo>
                  <a:pt x="9839" y="21251"/>
                </a:lnTo>
                <a:lnTo>
                  <a:pt x="10085" y="21262"/>
                </a:lnTo>
                <a:lnTo>
                  <a:pt x="10342" y="21220"/>
                </a:lnTo>
                <a:lnTo>
                  <a:pt x="10547" y="21201"/>
                </a:lnTo>
                <a:lnTo>
                  <a:pt x="10764" y="21152"/>
                </a:lnTo>
                <a:lnTo>
                  <a:pt x="10883" y="21040"/>
                </a:lnTo>
                <a:lnTo>
                  <a:pt x="10949" y="21088"/>
                </a:lnTo>
                <a:lnTo>
                  <a:pt x="11035" y="21164"/>
                </a:lnTo>
                <a:cubicBezTo>
                  <a:pt x="11090" y="21170"/>
                  <a:pt x="11145" y="21173"/>
                  <a:pt x="11200" y="21172"/>
                </a:cubicBezTo>
                <a:cubicBezTo>
                  <a:pt x="11262" y="21171"/>
                  <a:pt x="11324" y="21166"/>
                  <a:pt x="11385" y="21157"/>
                </a:cubicBezTo>
                <a:lnTo>
                  <a:pt x="11478" y="21249"/>
                </a:lnTo>
                <a:lnTo>
                  <a:pt x="11662" y="21347"/>
                </a:lnTo>
                <a:lnTo>
                  <a:pt x="11969" y="21324"/>
                </a:lnTo>
                <a:lnTo>
                  <a:pt x="12128" y="21273"/>
                </a:lnTo>
                <a:lnTo>
                  <a:pt x="12390" y="21272"/>
                </a:lnTo>
                <a:lnTo>
                  <a:pt x="12619" y="21310"/>
                </a:lnTo>
                <a:lnTo>
                  <a:pt x="12801" y="21372"/>
                </a:lnTo>
                <a:lnTo>
                  <a:pt x="12922" y="21453"/>
                </a:lnTo>
                <a:lnTo>
                  <a:pt x="13050" y="21552"/>
                </a:lnTo>
                <a:lnTo>
                  <a:pt x="13187" y="21600"/>
                </a:lnTo>
                <a:lnTo>
                  <a:pt x="13431" y="21526"/>
                </a:lnTo>
                <a:lnTo>
                  <a:pt x="13638" y="21455"/>
                </a:lnTo>
                <a:lnTo>
                  <a:pt x="13851" y="21443"/>
                </a:lnTo>
                <a:lnTo>
                  <a:pt x="14085" y="21499"/>
                </a:lnTo>
                <a:cubicBezTo>
                  <a:pt x="14120" y="21533"/>
                  <a:pt x="14166" y="21557"/>
                  <a:pt x="14217" y="21568"/>
                </a:cubicBezTo>
                <a:cubicBezTo>
                  <a:pt x="14282" y="21581"/>
                  <a:pt x="14351" y="21572"/>
                  <a:pt x="14408" y="21543"/>
                </a:cubicBezTo>
                <a:lnTo>
                  <a:pt x="14518" y="21431"/>
                </a:lnTo>
                <a:lnTo>
                  <a:pt x="14639" y="21294"/>
                </a:lnTo>
                <a:lnTo>
                  <a:pt x="14756" y="21203"/>
                </a:lnTo>
                <a:lnTo>
                  <a:pt x="14960" y="21249"/>
                </a:lnTo>
                <a:cubicBezTo>
                  <a:pt x="15025" y="21251"/>
                  <a:pt x="15091" y="21245"/>
                  <a:pt x="15155" y="21231"/>
                </a:cubicBezTo>
                <a:cubicBezTo>
                  <a:pt x="15270" y="21205"/>
                  <a:pt x="15376" y="21152"/>
                  <a:pt x="15462" y="21077"/>
                </a:cubicBezTo>
                <a:lnTo>
                  <a:pt x="15647" y="21030"/>
                </a:lnTo>
                <a:lnTo>
                  <a:pt x="15821" y="21047"/>
                </a:lnTo>
                <a:lnTo>
                  <a:pt x="16031" y="21070"/>
                </a:lnTo>
                <a:lnTo>
                  <a:pt x="16112" y="21016"/>
                </a:lnTo>
                <a:cubicBezTo>
                  <a:pt x="16119" y="20986"/>
                  <a:pt x="16121" y="20955"/>
                  <a:pt x="16119" y="20924"/>
                </a:cubicBezTo>
                <a:cubicBezTo>
                  <a:pt x="16116" y="20882"/>
                  <a:pt x="16105" y="20841"/>
                  <a:pt x="16088" y="20802"/>
                </a:cubicBezTo>
                <a:lnTo>
                  <a:pt x="16159" y="20705"/>
                </a:lnTo>
                <a:cubicBezTo>
                  <a:pt x="16218" y="20663"/>
                  <a:pt x="16278" y="20622"/>
                  <a:pt x="16338" y="20580"/>
                </a:cubicBezTo>
                <a:cubicBezTo>
                  <a:pt x="16388" y="20545"/>
                  <a:pt x="16439" y="20510"/>
                  <a:pt x="16490" y="20475"/>
                </a:cubicBezTo>
                <a:lnTo>
                  <a:pt x="16643" y="20390"/>
                </a:lnTo>
                <a:lnTo>
                  <a:pt x="16774" y="20341"/>
                </a:lnTo>
                <a:lnTo>
                  <a:pt x="17074" y="20238"/>
                </a:lnTo>
                <a:lnTo>
                  <a:pt x="17099" y="20078"/>
                </a:lnTo>
                <a:lnTo>
                  <a:pt x="17095" y="19929"/>
                </a:lnTo>
                <a:lnTo>
                  <a:pt x="16943" y="19824"/>
                </a:lnTo>
                <a:lnTo>
                  <a:pt x="16841" y="19710"/>
                </a:lnTo>
                <a:lnTo>
                  <a:pt x="16893" y="19584"/>
                </a:lnTo>
                <a:lnTo>
                  <a:pt x="16987" y="19472"/>
                </a:lnTo>
                <a:lnTo>
                  <a:pt x="16967" y="19314"/>
                </a:lnTo>
                <a:lnTo>
                  <a:pt x="17009" y="19175"/>
                </a:lnTo>
                <a:lnTo>
                  <a:pt x="16936" y="19072"/>
                </a:lnTo>
                <a:lnTo>
                  <a:pt x="16737" y="19049"/>
                </a:lnTo>
                <a:lnTo>
                  <a:pt x="16571" y="19028"/>
                </a:lnTo>
                <a:lnTo>
                  <a:pt x="16539" y="18895"/>
                </a:lnTo>
                <a:lnTo>
                  <a:pt x="16646" y="18785"/>
                </a:lnTo>
                <a:cubicBezTo>
                  <a:pt x="16675" y="18741"/>
                  <a:pt x="16688" y="18690"/>
                  <a:pt x="16683" y="18639"/>
                </a:cubicBezTo>
                <a:cubicBezTo>
                  <a:pt x="16678" y="18582"/>
                  <a:pt x="16650" y="18528"/>
                  <a:pt x="16605" y="18487"/>
                </a:cubicBezTo>
                <a:lnTo>
                  <a:pt x="16459" y="18400"/>
                </a:lnTo>
                <a:lnTo>
                  <a:pt x="16536" y="18277"/>
                </a:lnTo>
                <a:cubicBezTo>
                  <a:pt x="16557" y="18254"/>
                  <a:pt x="16574" y="18229"/>
                  <a:pt x="16586" y="18202"/>
                </a:cubicBezTo>
                <a:cubicBezTo>
                  <a:pt x="16605" y="18162"/>
                  <a:pt x="16615" y="18119"/>
                  <a:pt x="16614" y="18076"/>
                </a:cubicBezTo>
                <a:lnTo>
                  <a:pt x="16457" y="17977"/>
                </a:lnTo>
                <a:lnTo>
                  <a:pt x="16289" y="17964"/>
                </a:lnTo>
                <a:lnTo>
                  <a:pt x="16209" y="17820"/>
                </a:lnTo>
                <a:lnTo>
                  <a:pt x="16347" y="17763"/>
                </a:lnTo>
                <a:lnTo>
                  <a:pt x="16468" y="17696"/>
                </a:lnTo>
                <a:lnTo>
                  <a:pt x="16430" y="17603"/>
                </a:lnTo>
                <a:lnTo>
                  <a:pt x="16239" y="17480"/>
                </a:lnTo>
                <a:lnTo>
                  <a:pt x="16345" y="17347"/>
                </a:lnTo>
                <a:lnTo>
                  <a:pt x="16290" y="17194"/>
                </a:lnTo>
                <a:lnTo>
                  <a:pt x="16264" y="17018"/>
                </a:lnTo>
                <a:lnTo>
                  <a:pt x="16337" y="16856"/>
                </a:lnTo>
                <a:lnTo>
                  <a:pt x="16432" y="16789"/>
                </a:lnTo>
                <a:lnTo>
                  <a:pt x="16394" y="16701"/>
                </a:lnTo>
                <a:lnTo>
                  <a:pt x="16283" y="16612"/>
                </a:lnTo>
                <a:lnTo>
                  <a:pt x="16368" y="16440"/>
                </a:lnTo>
                <a:lnTo>
                  <a:pt x="16479" y="16363"/>
                </a:lnTo>
                <a:cubicBezTo>
                  <a:pt x="16493" y="16399"/>
                  <a:pt x="16526" y="16426"/>
                  <a:pt x="16568" y="16435"/>
                </a:cubicBezTo>
                <a:cubicBezTo>
                  <a:pt x="16628" y="16447"/>
                  <a:pt x="16689" y="16419"/>
                  <a:pt x="16713" y="16368"/>
                </a:cubicBezTo>
                <a:lnTo>
                  <a:pt x="16781" y="16259"/>
                </a:lnTo>
                <a:lnTo>
                  <a:pt x="16911" y="16289"/>
                </a:lnTo>
                <a:cubicBezTo>
                  <a:pt x="16948" y="16290"/>
                  <a:pt x="16983" y="16283"/>
                  <a:pt x="17015" y="16267"/>
                </a:cubicBezTo>
                <a:cubicBezTo>
                  <a:pt x="17081" y="16236"/>
                  <a:pt x="17123" y="16178"/>
                  <a:pt x="17129" y="16112"/>
                </a:cubicBezTo>
                <a:lnTo>
                  <a:pt x="17223" y="16065"/>
                </a:lnTo>
                <a:cubicBezTo>
                  <a:pt x="17270" y="16074"/>
                  <a:pt x="17317" y="16081"/>
                  <a:pt x="17365" y="16086"/>
                </a:cubicBezTo>
                <a:cubicBezTo>
                  <a:pt x="17438" y="16093"/>
                  <a:pt x="17511" y="16095"/>
                  <a:pt x="17585" y="16091"/>
                </a:cubicBezTo>
                <a:lnTo>
                  <a:pt x="17615" y="15971"/>
                </a:lnTo>
                <a:cubicBezTo>
                  <a:pt x="17611" y="15936"/>
                  <a:pt x="17609" y="15901"/>
                  <a:pt x="17607" y="15866"/>
                </a:cubicBezTo>
                <a:cubicBezTo>
                  <a:pt x="17604" y="15813"/>
                  <a:pt x="17604" y="15759"/>
                  <a:pt x="17606" y="15706"/>
                </a:cubicBezTo>
                <a:cubicBezTo>
                  <a:pt x="17643" y="15667"/>
                  <a:pt x="17689" y="15635"/>
                  <a:pt x="17740" y="15612"/>
                </a:cubicBezTo>
                <a:cubicBezTo>
                  <a:pt x="17801" y="15585"/>
                  <a:pt x="17867" y="15571"/>
                  <a:pt x="17932" y="15552"/>
                </a:cubicBezTo>
                <a:cubicBezTo>
                  <a:pt x="17987" y="15536"/>
                  <a:pt x="18042" y="15516"/>
                  <a:pt x="18094" y="15493"/>
                </a:cubicBezTo>
                <a:lnTo>
                  <a:pt x="18221" y="15386"/>
                </a:lnTo>
                <a:lnTo>
                  <a:pt x="18332" y="15182"/>
                </a:lnTo>
                <a:lnTo>
                  <a:pt x="18348" y="15036"/>
                </a:lnTo>
                <a:cubicBezTo>
                  <a:pt x="18347" y="14987"/>
                  <a:pt x="18368" y="14939"/>
                  <a:pt x="18406" y="14904"/>
                </a:cubicBezTo>
                <a:cubicBezTo>
                  <a:pt x="18443" y="14870"/>
                  <a:pt x="18492" y="14849"/>
                  <a:pt x="18544" y="14846"/>
                </a:cubicBezTo>
                <a:cubicBezTo>
                  <a:pt x="18568" y="14878"/>
                  <a:pt x="18606" y="14898"/>
                  <a:pt x="18649" y="14901"/>
                </a:cubicBezTo>
                <a:cubicBezTo>
                  <a:pt x="18699" y="14904"/>
                  <a:pt x="18748" y="14882"/>
                  <a:pt x="18771" y="14842"/>
                </a:cubicBezTo>
                <a:cubicBezTo>
                  <a:pt x="18798" y="14794"/>
                  <a:pt x="18779" y="14739"/>
                  <a:pt x="18750" y="14692"/>
                </a:cubicBezTo>
                <a:cubicBezTo>
                  <a:pt x="18719" y="14642"/>
                  <a:pt x="18677" y="14599"/>
                  <a:pt x="18638" y="14554"/>
                </a:cubicBezTo>
                <a:cubicBezTo>
                  <a:pt x="18587" y="14494"/>
                  <a:pt x="18540" y="14430"/>
                  <a:pt x="18485" y="14372"/>
                </a:cubicBezTo>
                <a:cubicBezTo>
                  <a:pt x="18438" y="14322"/>
                  <a:pt x="18385" y="14277"/>
                  <a:pt x="18326" y="14238"/>
                </a:cubicBezTo>
                <a:cubicBezTo>
                  <a:pt x="18285" y="14205"/>
                  <a:pt x="18254" y="14164"/>
                  <a:pt x="18235" y="14118"/>
                </a:cubicBezTo>
                <a:cubicBezTo>
                  <a:pt x="18205" y="14044"/>
                  <a:pt x="18210" y="13963"/>
                  <a:pt x="18247" y="13892"/>
                </a:cubicBezTo>
                <a:cubicBezTo>
                  <a:pt x="18215" y="13857"/>
                  <a:pt x="18179" y="13824"/>
                  <a:pt x="18141" y="13794"/>
                </a:cubicBezTo>
                <a:cubicBezTo>
                  <a:pt x="18058" y="13726"/>
                  <a:pt x="17964" y="13670"/>
                  <a:pt x="17862" y="13626"/>
                </a:cubicBezTo>
                <a:lnTo>
                  <a:pt x="17828" y="13389"/>
                </a:lnTo>
                <a:lnTo>
                  <a:pt x="17880" y="13240"/>
                </a:lnTo>
                <a:cubicBezTo>
                  <a:pt x="17916" y="13196"/>
                  <a:pt x="17944" y="13147"/>
                  <a:pt x="17963" y="13094"/>
                </a:cubicBezTo>
                <a:cubicBezTo>
                  <a:pt x="17986" y="13028"/>
                  <a:pt x="17994" y="12959"/>
                  <a:pt x="17987" y="12890"/>
                </a:cubicBezTo>
                <a:cubicBezTo>
                  <a:pt x="18004" y="12852"/>
                  <a:pt x="18021" y="12815"/>
                  <a:pt x="18038" y="12778"/>
                </a:cubicBezTo>
                <a:cubicBezTo>
                  <a:pt x="18061" y="12729"/>
                  <a:pt x="18084" y="12680"/>
                  <a:pt x="18107" y="12631"/>
                </a:cubicBezTo>
                <a:lnTo>
                  <a:pt x="18143" y="12504"/>
                </a:lnTo>
                <a:lnTo>
                  <a:pt x="18157" y="12259"/>
                </a:lnTo>
                <a:lnTo>
                  <a:pt x="18146" y="12097"/>
                </a:lnTo>
                <a:lnTo>
                  <a:pt x="18082" y="11924"/>
                </a:lnTo>
                <a:lnTo>
                  <a:pt x="18034" y="11795"/>
                </a:lnTo>
                <a:lnTo>
                  <a:pt x="17984" y="11644"/>
                </a:lnTo>
                <a:cubicBezTo>
                  <a:pt x="17978" y="11600"/>
                  <a:pt x="17994" y="11556"/>
                  <a:pt x="18028" y="11523"/>
                </a:cubicBezTo>
                <a:cubicBezTo>
                  <a:pt x="18072" y="11482"/>
                  <a:pt x="18138" y="11466"/>
                  <a:pt x="18199" y="11481"/>
                </a:cubicBezTo>
                <a:lnTo>
                  <a:pt x="18402" y="11460"/>
                </a:lnTo>
                <a:cubicBezTo>
                  <a:pt x="18464" y="11471"/>
                  <a:pt x="18526" y="11482"/>
                  <a:pt x="18588" y="11492"/>
                </a:cubicBezTo>
                <a:cubicBezTo>
                  <a:pt x="18684" y="11508"/>
                  <a:pt x="18781" y="11522"/>
                  <a:pt x="18877" y="11536"/>
                </a:cubicBezTo>
                <a:cubicBezTo>
                  <a:pt x="18952" y="11545"/>
                  <a:pt x="19027" y="11549"/>
                  <a:pt x="19102" y="11546"/>
                </a:cubicBezTo>
                <a:cubicBezTo>
                  <a:pt x="19160" y="11545"/>
                  <a:pt x="19221" y="11538"/>
                  <a:pt x="19262" y="11502"/>
                </a:cubicBezTo>
                <a:cubicBezTo>
                  <a:pt x="19302" y="11467"/>
                  <a:pt x="19311" y="11415"/>
                  <a:pt x="19308" y="11365"/>
                </a:cubicBezTo>
                <a:cubicBezTo>
                  <a:pt x="19305" y="11309"/>
                  <a:pt x="19287" y="11253"/>
                  <a:pt x="19257" y="11204"/>
                </a:cubicBezTo>
                <a:lnTo>
                  <a:pt x="19351" y="11105"/>
                </a:lnTo>
                <a:lnTo>
                  <a:pt x="19533" y="11097"/>
                </a:lnTo>
                <a:cubicBezTo>
                  <a:pt x="19576" y="11083"/>
                  <a:pt x="19615" y="11059"/>
                  <a:pt x="19646" y="11028"/>
                </a:cubicBezTo>
                <a:cubicBezTo>
                  <a:pt x="19675" y="11000"/>
                  <a:pt x="19696" y="10966"/>
                  <a:pt x="19708" y="10930"/>
                </a:cubicBezTo>
                <a:lnTo>
                  <a:pt x="19798" y="11040"/>
                </a:lnTo>
                <a:lnTo>
                  <a:pt x="19922" y="11185"/>
                </a:lnTo>
                <a:lnTo>
                  <a:pt x="20049" y="11188"/>
                </a:lnTo>
                <a:lnTo>
                  <a:pt x="20110" y="11044"/>
                </a:lnTo>
                <a:cubicBezTo>
                  <a:pt x="20083" y="11006"/>
                  <a:pt x="20059" y="10966"/>
                  <a:pt x="20037" y="10926"/>
                </a:cubicBezTo>
                <a:cubicBezTo>
                  <a:pt x="20006" y="10866"/>
                  <a:pt x="19980" y="10803"/>
                  <a:pt x="19961" y="10739"/>
                </a:cubicBezTo>
                <a:cubicBezTo>
                  <a:pt x="19951" y="10674"/>
                  <a:pt x="19955" y="10608"/>
                  <a:pt x="19974" y="10545"/>
                </a:cubicBezTo>
                <a:cubicBezTo>
                  <a:pt x="19996" y="10474"/>
                  <a:pt x="20035" y="10408"/>
                  <a:pt x="20089" y="10352"/>
                </a:cubicBezTo>
                <a:lnTo>
                  <a:pt x="19721" y="10017"/>
                </a:lnTo>
                <a:lnTo>
                  <a:pt x="19580" y="9773"/>
                </a:lnTo>
                <a:lnTo>
                  <a:pt x="19494" y="9647"/>
                </a:lnTo>
                <a:lnTo>
                  <a:pt x="19402" y="9514"/>
                </a:lnTo>
                <a:lnTo>
                  <a:pt x="19419" y="9407"/>
                </a:lnTo>
                <a:lnTo>
                  <a:pt x="19458" y="9300"/>
                </a:lnTo>
                <a:cubicBezTo>
                  <a:pt x="19455" y="9266"/>
                  <a:pt x="19441" y="9233"/>
                  <a:pt x="19417" y="9206"/>
                </a:cubicBezTo>
                <a:cubicBezTo>
                  <a:pt x="19387" y="9172"/>
                  <a:pt x="19344" y="9149"/>
                  <a:pt x="19296" y="9142"/>
                </a:cubicBezTo>
                <a:cubicBezTo>
                  <a:pt x="19270" y="9112"/>
                  <a:pt x="19250" y="9077"/>
                  <a:pt x="19239" y="9039"/>
                </a:cubicBezTo>
                <a:cubicBezTo>
                  <a:pt x="19223" y="8991"/>
                  <a:pt x="19222" y="8939"/>
                  <a:pt x="19234" y="8890"/>
                </a:cubicBezTo>
                <a:lnTo>
                  <a:pt x="19178" y="8781"/>
                </a:lnTo>
                <a:lnTo>
                  <a:pt x="19101" y="8701"/>
                </a:lnTo>
                <a:lnTo>
                  <a:pt x="19068" y="8554"/>
                </a:lnTo>
                <a:lnTo>
                  <a:pt x="19186" y="8469"/>
                </a:lnTo>
                <a:lnTo>
                  <a:pt x="19308" y="8474"/>
                </a:lnTo>
                <a:lnTo>
                  <a:pt x="19448" y="8484"/>
                </a:lnTo>
                <a:cubicBezTo>
                  <a:pt x="19482" y="8454"/>
                  <a:pt x="19509" y="8418"/>
                  <a:pt x="19529" y="8379"/>
                </a:cubicBezTo>
                <a:cubicBezTo>
                  <a:pt x="19550" y="8338"/>
                  <a:pt x="19562" y="8294"/>
                  <a:pt x="19566" y="8249"/>
                </a:cubicBezTo>
                <a:lnTo>
                  <a:pt x="19667" y="8341"/>
                </a:lnTo>
                <a:lnTo>
                  <a:pt x="19842" y="8366"/>
                </a:lnTo>
                <a:lnTo>
                  <a:pt x="19920" y="8265"/>
                </a:lnTo>
                <a:lnTo>
                  <a:pt x="19928" y="8116"/>
                </a:lnTo>
                <a:lnTo>
                  <a:pt x="19849" y="8018"/>
                </a:lnTo>
                <a:lnTo>
                  <a:pt x="19640" y="7987"/>
                </a:lnTo>
                <a:lnTo>
                  <a:pt x="19618" y="7889"/>
                </a:lnTo>
                <a:lnTo>
                  <a:pt x="19692" y="7735"/>
                </a:lnTo>
                <a:lnTo>
                  <a:pt x="19810" y="7672"/>
                </a:lnTo>
                <a:lnTo>
                  <a:pt x="19966" y="7694"/>
                </a:lnTo>
                <a:lnTo>
                  <a:pt x="20050" y="7621"/>
                </a:lnTo>
                <a:lnTo>
                  <a:pt x="20073" y="7503"/>
                </a:lnTo>
                <a:cubicBezTo>
                  <a:pt x="20047" y="7462"/>
                  <a:pt x="20054" y="7411"/>
                  <a:pt x="20090" y="7376"/>
                </a:cubicBezTo>
                <a:cubicBezTo>
                  <a:pt x="20120" y="7346"/>
                  <a:pt x="20166" y="7335"/>
                  <a:pt x="20211" y="7334"/>
                </a:cubicBezTo>
                <a:cubicBezTo>
                  <a:pt x="20264" y="7333"/>
                  <a:pt x="20315" y="7345"/>
                  <a:pt x="20360" y="7369"/>
                </a:cubicBezTo>
                <a:lnTo>
                  <a:pt x="20565" y="7391"/>
                </a:lnTo>
                <a:lnTo>
                  <a:pt x="20637" y="7247"/>
                </a:lnTo>
                <a:lnTo>
                  <a:pt x="20738" y="7140"/>
                </a:lnTo>
                <a:lnTo>
                  <a:pt x="20895" y="7037"/>
                </a:lnTo>
                <a:lnTo>
                  <a:pt x="20961" y="6906"/>
                </a:lnTo>
                <a:lnTo>
                  <a:pt x="20987" y="6782"/>
                </a:lnTo>
                <a:cubicBezTo>
                  <a:pt x="21028" y="6762"/>
                  <a:pt x="21064" y="6733"/>
                  <a:pt x="21089" y="6697"/>
                </a:cubicBezTo>
                <a:cubicBezTo>
                  <a:pt x="21124" y="6649"/>
                  <a:pt x="21139" y="6592"/>
                  <a:pt x="21126" y="6536"/>
                </a:cubicBezTo>
                <a:cubicBezTo>
                  <a:pt x="21111" y="6475"/>
                  <a:pt x="21064" y="6426"/>
                  <a:pt x="21021" y="6377"/>
                </a:cubicBezTo>
                <a:cubicBezTo>
                  <a:pt x="20970" y="6320"/>
                  <a:pt x="20922" y="6261"/>
                  <a:pt x="20875" y="6201"/>
                </a:cubicBezTo>
                <a:cubicBezTo>
                  <a:pt x="20838" y="6155"/>
                  <a:pt x="20801" y="6108"/>
                  <a:pt x="20764" y="6061"/>
                </a:cubicBezTo>
                <a:lnTo>
                  <a:pt x="20593" y="5935"/>
                </a:lnTo>
                <a:cubicBezTo>
                  <a:pt x="20566" y="5900"/>
                  <a:pt x="20555" y="5857"/>
                  <a:pt x="20563" y="5815"/>
                </a:cubicBezTo>
                <a:cubicBezTo>
                  <a:pt x="20575" y="5758"/>
                  <a:pt x="20619" y="5711"/>
                  <a:pt x="20680" y="5692"/>
                </a:cubicBezTo>
                <a:lnTo>
                  <a:pt x="20764" y="5573"/>
                </a:lnTo>
                <a:lnTo>
                  <a:pt x="20776" y="5426"/>
                </a:lnTo>
                <a:lnTo>
                  <a:pt x="20705" y="5337"/>
                </a:lnTo>
                <a:lnTo>
                  <a:pt x="20527" y="5352"/>
                </a:lnTo>
                <a:cubicBezTo>
                  <a:pt x="20493" y="5339"/>
                  <a:pt x="20463" y="5319"/>
                  <a:pt x="20438" y="5294"/>
                </a:cubicBezTo>
                <a:cubicBezTo>
                  <a:pt x="20395" y="5252"/>
                  <a:pt x="20371" y="5197"/>
                  <a:pt x="20371" y="5139"/>
                </a:cubicBezTo>
                <a:lnTo>
                  <a:pt x="20449" y="5056"/>
                </a:lnTo>
                <a:lnTo>
                  <a:pt x="20578" y="5087"/>
                </a:lnTo>
                <a:lnTo>
                  <a:pt x="20655" y="4982"/>
                </a:lnTo>
                <a:lnTo>
                  <a:pt x="20514" y="4855"/>
                </a:lnTo>
                <a:lnTo>
                  <a:pt x="20509" y="4631"/>
                </a:lnTo>
                <a:lnTo>
                  <a:pt x="20597" y="4559"/>
                </a:lnTo>
                <a:lnTo>
                  <a:pt x="20610" y="4427"/>
                </a:lnTo>
                <a:cubicBezTo>
                  <a:pt x="20622" y="4389"/>
                  <a:pt x="20651" y="4356"/>
                  <a:pt x="20691" y="4337"/>
                </a:cubicBezTo>
                <a:cubicBezTo>
                  <a:pt x="20742" y="4312"/>
                  <a:pt x="20804" y="4313"/>
                  <a:pt x="20859" y="4297"/>
                </a:cubicBezTo>
                <a:cubicBezTo>
                  <a:pt x="20915" y="4280"/>
                  <a:pt x="20962" y="4248"/>
                  <a:pt x="20993" y="4204"/>
                </a:cubicBezTo>
                <a:cubicBezTo>
                  <a:pt x="21010" y="4242"/>
                  <a:pt x="21057" y="4264"/>
                  <a:pt x="21102" y="4254"/>
                </a:cubicBezTo>
                <a:cubicBezTo>
                  <a:pt x="21174" y="4239"/>
                  <a:pt x="21205" y="4163"/>
                  <a:pt x="21160" y="4110"/>
                </a:cubicBezTo>
                <a:lnTo>
                  <a:pt x="21177" y="3960"/>
                </a:lnTo>
                <a:cubicBezTo>
                  <a:pt x="21199" y="3923"/>
                  <a:pt x="21239" y="3898"/>
                  <a:pt x="21286" y="3893"/>
                </a:cubicBezTo>
                <a:cubicBezTo>
                  <a:pt x="21348" y="3887"/>
                  <a:pt x="21408" y="3917"/>
                  <a:pt x="21435" y="3968"/>
                </a:cubicBezTo>
                <a:cubicBezTo>
                  <a:pt x="21476" y="3935"/>
                  <a:pt x="21507" y="3893"/>
                  <a:pt x="21523" y="3846"/>
                </a:cubicBezTo>
                <a:cubicBezTo>
                  <a:pt x="21547" y="3774"/>
                  <a:pt x="21537" y="3696"/>
                  <a:pt x="21494" y="3631"/>
                </a:cubicBezTo>
                <a:lnTo>
                  <a:pt x="21562" y="3455"/>
                </a:lnTo>
                <a:cubicBezTo>
                  <a:pt x="21588" y="3422"/>
                  <a:pt x="21600" y="3382"/>
                  <a:pt x="21597" y="3342"/>
                </a:cubicBezTo>
                <a:cubicBezTo>
                  <a:pt x="21592" y="3282"/>
                  <a:pt x="21554" y="3228"/>
                  <a:pt x="21495" y="3197"/>
                </a:cubicBezTo>
                <a:lnTo>
                  <a:pt x="21364" y="3141"/>
                </a:lnTo>
                <a:lnTo>
                  <a:pt x="21261" y="2931"/>
                </a:lnTo>
                <a:lnTo>
                  <a:pt x="21219" y="2782"/>
                </a:lnTo>
                <a:lnTo>
                  <a:pt x="21097" y="2710"/>
                </a:lnTo>
                <a:lnTo>
                  <a:pt x="20900" y="2689"/>
                </a:lnTo>
                <a:lnTo>
                  <a:pt x="20730" y="2728"/>
                </a:lnTo>
                <a:lnTo>
                  <a:pt x="20581" y="2736"/>
                </a:lnTo>
                <a:lnTo>
                  <a:pt x="20451" y="2686"/>
                </a:lnTo>
                <a:cubicBezTo>
                  <a:pt x="20341" y="2715"/>
                  <a:pt x="20222" y="2690"/>
                  <a:pt x="20138" y="2621"/>
                </a:cubicBezTo>
                <a:cubicBezTo>
                  <a:pt x="20091" y="2582"/>
                  <a:pt x="20057" y="2530"/>
                  <a:pt x="20056" y="2473"/>
                </a:cubicBezTo>
                <a:cubicBezTo>
                  <a:pt x="20054" y="2414"/>
                  <a:pt x="20085" y="2359"/>
                  <a:pt x="20138" y="2326"/>
                </a:cubicBezTo>
                <a:lnTo>
                  <a:pt x="20052" y="2265"/>
                </a:lnTo>
                <a:lnTo>
                  <a:pt x="19912" y="2266"/>
                </a:lnTo>
                <a:lnTo>
                  <a:pt x="19930" y="2132"/>
                </a:lnTo>
                <a:lnTo>
                  <a:pt x="20123" y="1794"/>
                </a:lnTo>
                <a:lnTo>
                  <a:pt x="20271" y="1640"/>
                </a:lnTo>
                <a:lnTo>
                  <a:pt x="20377" y="1470"/>
                </a:lnTo>
                <a:lnTo>
                  <a:pt x="20458" y="1308"/>
                </a:lnTo>
                <a:lnTo>
                  <a:pt x="20516" y="1156"/>
                </a:lnTo>
                <a:lnTo>
                  <a:pt x="20520" y="1019"/>
                </a:lnTo>
                <a:lnTo>
                  <a:pt x="20608" y="829"/>
                </a:lnTo>
                <a:lnTo>
                  <a:pt x="20703" y="719"/>
                </a:lnTo>
                <a:cubicBezTo>
                  <a:pt x="20685" y="682"/>
                  <a:pt x="20662" y="647"/>
                  <a:pt x="20634" y="616"/>
                </a:cubicBezTo>
                <a:cubicBezTo>
                  <a:pt x="20586" y="562"/>
                  <a:pt x="20525" y="520"/>
                  <a:pt x="20455" y="492"/>
                </a:cubicBezTo>
                <a:lnTo>
                  <a:pt x="20229" y="335"/>
                </a:lnTo>
                <a:lnTo>
                  <a:pt x="19886" y="118"/>
                </a:lnTo>
                <a:lnTo>
                  <a:pt x="19663" y="0"/>
                </a:lnTo>
                <a:lnTo>
                  <a:pt x="19651" y="146"/>
                </a:lnTo>
                <a:lnTo>
                  <a:pt x="19722" y="313"/>
                </a:lnTo>
                <a:lnTo>
                  <a:pt x="19589" y="346"/>
                </a:lnTo>
                <a:lnTo>
                  <a:pt x="19515" y="399"/>
                </a:lnTo>
                <a:lnTo>
                  <a:pt x="19500" y="492"/>
                </a:lnTo>
                <a:lnTo>
                  <a:pt x="19408" y="473"/>
                </a:lnTo>
                <a:lnTo>
                  <a:pt x="19303" y="442"/>
                </a:lnTo>
                <a:lnTo>
                  <a:pt x="19212" y="452"/>
                </a:lnTo>
                <a:lnTo>
                  <a:pt x="19139" y="522"/>
                </a:lnTo>
                <a:cubicBezTo>
                  <a:pt x="19107" y="546"/>
                  <a:pt x="19072" y="565"/>
                  <a:pt x="19033" y="578"/>
                </a:cubicBezTo>
                <a:cubicBezTo>
                  <a:pt x="18988" y="594"/>
                  <a:pt x="18940" y="601"/>
                  <a:pt x="18892" y="600"/>
                </a:cubicBezTo>
                <a:lnTo>
                  <a:pt x="18814" y="608"/>
                </a:lnTo>
                <a:lnTo>
                  <a:pt x="18722" y="581"/>
                </a:lnTo>
                <a:lnTo>
                  <a:pt x="18567" y="301"/>
                </a:lnTo>
                <a:lnTo>
                  <a:pt x="18523" y="167"/>
                </a:lnTo>
                <a:lnTo>
                  <a:pt x="18402" y="121"/>
                </a:lnTo>
                <a:lnTo>
                  <a:pt x="18232" y="101"/>
                </a:lnTo>
                <a:lnTo>
                  <a:pt x="18009" y="116"/>
                </a:lnTo>
                <a:lnTo>
                  <a:pt x="17873" y="89"/>
                </a:lnTo>
                <a:lnTo>
                  <a:pt x="17688" y="112"/>
                </a:lnTo>
                <a:lnTo>
                  <a:pt x="17495" y="156"/>
                </a:lnTo>
                <a:lnTo>
                  <a:pt x="17279" y="192"/>
                </a:lnTo>
                <a:lnTo>
                  <a:pt x="17206" y="269"/>
                </a:lnTo>
                <a:lnTo>
                  <a:pt x="17130" y="405"/>
                </a:lnTo>
                <a:lnTo>
                  <a:pt x="17062" y="485"/>
                </a:lnTo>
                <a:lnTo>
                  <a:pt x="16946" y="565"/>
                </a:lnTo>
                <a:lnTo>
                  <a:pt x="16772" y="677"/>
                </a:lnTo>
                <a:lnTo>
                  <a:pt x="16665" y="791"/>
                </a:lnTo>
                <a:lnTo>
                  <a:pt x="16556" y="942"/>
                </a:lnTo>
                <a:cubicBezTo>
                  <a:pt x="16542" y="1007"/>
                  <a:pt x="16528" y="1072"/>
                  <a:pt x="16512" y="1137"/>
                </a:cubicBezTo>
                <a:cubicBezTo>
                  <a:pt x="16496" y="1205"/>
                  <a:pt x="16478" y="1274"/>
                  <a:pt x="16460" y="1342"/>
                </a:cubicBezTo>
                <a:cubicBezTo>
                  <a:pt x="16431" y="1364"/>
                  <a:pt x="16403" y="1386"/>
                  <a:pt x="16376" y="1409"/>
                </a:cubicBezTo>
                <a:cubicBezTo>
                  <a:pt x="16340" y="1439"/>
                  <a:pt x="16305" y="1471"/>
                  <a:pt x="16272" y="1503"/>
                </a:cubicBezTo>
                <a:lnTo>
                  <a:pt x="16130" y="1657"/>
                </a:lnTo>
                <a:lnTo>
                  <a:pt x="16069" y="1760"/>
                </a:lnTo>
                <a:lnTo>
                  <a:pt x="15897" y="1812"/>
                </a:lnTo>
                <a:lnTo>
                  <a:pt x="15805" y="1804"/>
                </a:lnTo>
                <a:lnTo>
                  <a:pt x="15760" y="1731"/>
                </a:lnTo>
                <a:lnTo>
                  <a:pt x="15655" y="1675"/>
                </a:lnTo>
                <a:lnTo>
                  <a:pt x="15591" y="1621"/>
                </a:lnTo>
                <a:lnTo>
                  <a:pt x="15465" y="1649"/>
                </a:lnTo>
                <a:lnTo>
                  <a:pt x="15361" y="1695"/>
                </a:lnTo>
                <a:lnTo>
                  <a:pt x="15255" y="1653"/>
                </a:lnTo>
                <a:lnTo>
                  <a:pt x="15137" y="1694"/>
                </a:lnTo>
                <a:lnTo>
                  <a:pt x="15068" y="1742"/>
                </a:lnTo>
                <a:lnTo>
                  <a:pt x="14987" y="1765"/>
                </a:lnTo>
                <a:lnTo>
                  <a:pt x="14904" y="1746"/>
                </a:lnTo>
                <a:lnTo>
                  <a:pt x="14811" y="1780"/>
                </a:lnTo>
                <a:lnTo>
                  <a:pt x="14660" y="1845"/>
                </a:lnTo>
                <a:lnTo>
                  <a:pt x="14550" y="1883"/>
                </a:lnTo>
                <a:cubicBezTo>
                  <a:pt x="14503" y="1901"/>
                  <a:pt x="14450" y="1905"/>
                  <a:pt x="14400" y="1895"/>
                </a:cubicBezTo>
                <a:cubicBezTo>
                  <a:pt x="14356" y="1886"/>
                  <a:pt x="14315" y="1867"/>
                  <a:pt x="14283" y="1838"/>
                </a:cubicBezTo>
                <a:lnTo>
                  <a:pt x="14387" y="1754"/>
                </a:lnTo>
                <a:lnTo>
                  <a:pt x="14542" y="1666"/>
                </a:lnTo>
                <a:cubicBezTo>
                  <a:pt x="14557" y="1646"/>
                  <a:pt x="14569" y="1624"/>
                  <a:pt x="14577" y="1601"/>
                </a:cubicBezTo>
                <a:cubicBezTo>
                  <a:pt x="14593" y="1553"/>
                  <a:pt x="14589" y="1499"/>
                  <a:pt x="14548" y="1465"/>
                </a:cubicBezTo>
                <a:cubicBezTo>
                  <a:pt x="14500" y="1426"/>
                  <a:pt x="14429" y="1436"/>
                  <a:pt x="14365" y="1453"/>
                </a:cubicBezTo>
                <a:cubicBezTo>
                  <a:pt x="14284" y="1475"/>
                  <a:pt x="14205" y="1503"/>
                  <a:pt x="14129" y="1536"/>
                </a:cubicBezTo>
                <a:cubicBezTo>
                  <a:pt x="14061" y="1530"/>
                  <a:pt x="13992" y="1530"/>
                  <a:pt x="13924" y="1537"/>
                </a:cubicBezTo>
                <a:cubicBezTo>
                  <a:pt x="13820" y="1547"/>
                  <a:pt x="13717" y="1571"/>
                  <a:pt x="13629" y="1622"/>
                </a:cubicBezTo>
                <a:cubicBezTo>
                  <a:pt x="13534" y="1677"/>
                  <a:pt x="13462" y="1759"/>
                  <a:pt x="13426" y="1854"/>
                </a:cubicBezTo>
                <a:lnTo>
                  <a:pt x="13464" y="2075"/>
                </a:lnTo>
                <a:lnTo>
                  <a:pt x="13578" y="2211"/>
                </a:lnTo>
                <a:lnTo>
                  <a:pt x="13575" y="2432"/>
                </a:lnTo>
                <a:lnTo>
                  <a:pt x="13561" y="2623"/>
                </a:lnTo>
                <a:lnTo>
                  <a:pt x="13444" y="2781"/>
                </a:lnTo>
                <a:lnTo>
                  <a:pt x="13325" y="2890"/>
                </a:lnTo>
                <a:lnTo>
                  <a:pt x="13269" y="2824"/>
                </a:lnTo>
                <a:lnTo>
                  <a:pt x="13223" y="2713"/>
                </a:lnTo>
                <a:lnTo>
                  <a:pt x="13123" y="2678"/>
                </a:lnTo>
                <a:lnTo>
                  <a:pt x="13215" y="2560"/>
                </a:lnTo>
                <a:lnTo>
                  <a:pt x="13244" y="2445"/>
                </a:lnTo>
                <a:lnTo>
                  <a:pt x="13164" y="2298"/>
                </a:lnTo>
                <a:lnTo>
                  <a:pt x="13284" y="2273"/>
                </a:lnTo>
                <a:cubicBezTo>
                  <a:pt x="13272" y="2313"/>
                  <a:pt x="13313" y="2350"/>
                  <a:pt x="13358" y="2340"/>
                </a:cubicBezTo>
                <a:cubicBezTo>
                  <a:pt x="13422" y="2326"/>
                  <a:pt x="13429" y="2247"/>
                  <a:pt x="13367" y="2225"/>
                </a:cubicBezTo>
                <a:lnTo>
                  <a:pt x="13382" y="2138"/>
                </a:lnTo>
                <a:lnTo>
                  <a:pt x="13318" y="2028"/>
                </a:lnTo>
                <a:lnTo>
                  <a:pt x="13246" y="2072"/>
                </a:lnTo>
                <a:lnTo>
                  <a:pt x="13156" y="2148"/>
                </a:lnTo>
                <a:lnTo>
                  <a:pt x="13042" y="2253"/>
                </a:lnTo>
                <a:lnTo>
                  <a:pt x="12984" y="2363"/>
                </a:lnTo>
                <a:lnTo>
                  <a:pt x="12915" y="2470"/>
                </a:lnTo>
                <a:lnTo>
                  <a:pt x="12845" y="2542"/>
                </a:lnTo>
                <a:lnTo>
                  <a:pt x="12760" y="2447"/>
                </a:lnTo>
                <a:lnTo>
                  <a:pt x="12780" y="2277"/>
                </a:lnTo>
                <a:lnTo>
                  <a:pt x="12789" y="2187"/>
                </a:lnTo>
                <a:lnTo>
                  <a:pt x="12955" y="2137"/>
                </a:lnTo>
                <a:lnTo>
                  <a:pt x="13119" y="2056"/>
                </a:lnTo>
                <a:lnTo>
                  <a:pt x="13263" y="1927"/>
                </a:lnTo>
                <a:lnTo>
                  <a:pt x="13176" y="1891"/>
                </a:lnTo>
                <a:lnTo>
                  <a:pt x="13008" y="1941"/>
                </a:lnTo>
                <a:lnTo>
                  <a:pt x="12869" y="2024"/>
                </a:lnTo>
                <a:lnTo>
                  <a:pt x="12285" y="2170"/>
                </a:lnTo>
                <a:lnTo>
                  <a:pt x="12115" y="2294"/>
                </a:lnTo>
                <a:lnTo>
                  <a:pt x="11914" y="2410"/>
                </a:lnTo>
                <a:lnTo>
                  <a:pt x="11758" y="2491"/>
                </a:lnTo>
                <a:lnTo>
                  <a:pt x="11592" y="2528"/>
                </a:lnTo>
                <a:lnTo>
                  <a:pt x="11388" y="2509"/>
                </a:lnTo>
                <a:lnTo>
                  <a:pt x="11210" y="2538"/>
                </a:lnTo>
                <a:lnTo>
                  <a:pt x="11246" y="2614"/>
                </a:lnTo>
                <a:lnTo>
                  <a:pt x="11357" y="2684"/>
                </a:lnTo>
                <a:lnTo>
                  <a:pt x="11459" y="2786"/>
                </a:lnTo>
                <a:lnTo>
                  <a:pt x="11489" y="2910"/>
                </a:lnTo>
                <a:cubicBezTo>
                  <a:pt x="11458" y="2958"/>
                  <a:pt x="11417" y="3000"/>
                  <a:pt x="11368" y="3035"/>
                </a:cubicBezTo>
                <a:cubicBezTo>
                  <a:pt x="11328" y="3062"/>
                  <a:pt x="11283" y="3084"/>
                  <a:pt x="11235" y="3100"/>
                </a:cubicBezTo>
                <a:lnTo>
                  <a:pt x="11234" y="3221"/>
                </a:lnTo>
                <a:lnTo>
                  <a:pt x="11281" y="3309"/>
                </a:lnTo>
                <a:lnTo>
                  <a:pt x="11201" y="3417"/>
                </a:lnTo>
                <a:lnTo>
                  <a:pt x="11181" y="3548"/>
                </a:lnTo>
                <a:lnTo>
                  <a:pt x="11287" y="3529"/>
                </a:lnTo>
                <a:cubicBezTo>
                  <a:pt x="11292" y="3471"/>
                  <a:pt x="11318" y="3416"/>
                  <a:pt x="11360" y="3373"/>
                </a:cubicBezTo>
                <a:cubicBezTo>
                  <a:pt x="11398" y="3335"/>
                  <a:pt x="11450" y="3307"/>
                  <a:pt x="11504" y="3321"/>
                </a:cubicBezTo>
                <a:cubicBezTo>
                  <a:pt x="11560" y="3335"/>
                  <a:pt x="11591" y="3390"/>
                  <a:pt x="11569" y="3439"/>
                </a:cubicBezTo>
                <a:lnTo>
                  <a:pt x="11550" y="3578"/>
                </a:lnTo>
                <a:lnTo>
                  <a:pt x="11501" y="3711"/>
                </a:lnTo>
                <a:lnTo>
                  <a:pt x="11624" y="3761"/>
                </a:lnTo>
                <a:lnTo>
                  <a:pt x="11761" y="3805"/>
                </a:lnTo>
                <a:lnTo>
                  <a:pt x="11837" y="3936"/>
                </a:lnTo>
                <a:lnTo>
                  <a:pt x="11877" y="4066"/>
                </a:lnTo>
                <a:lnTo>
                  <a:pt x="11839" y="4146"/>
                </a:lnTo>
                <a:lnTo>
                  <a:pt x="11712" y="4139"/>
                </a:lnTo>
                <a:lnTo>
                  <a:pt x="11566" y="4109"/>
                </a:lnTo>
                <a:lnTo>
                  <a:pt x="11465" y="4116"/>
                </a:lnTo>
                <a:lnTo>
                  <a:pt x="11316" y="4161"/>
                </a:lnTo>
                <a:lnTo>
                  <a:pt x="11280" y="4245"/>
                </a:lnTo>
                <a:lnTo>
                  <a:pt x="11311" y="4402"/>
                </a:lnTo>
                <a:lnTo>
                  <a:pt x="11345" y="4509"/>
                </a:lnTo>
                <a:lnTo>
                  <a:pt x="11474" y="4485"/>
                </a:lnTo>
                <a:lnTo>
                  <a:pt x="11508" y="4626"/>
                </a:lnTo>
                <a:cubicBezTo>
                  <a:pt x="11477" y="4645"/>
                  <a:pt x="11443" y="4661"/>
                  <a:pt x="11406" y="4671"/>
                </a:cubicBezTo>
                <a:cubicBezTo>
                  <a:pt x="11352" y="4687"/>
                  <a:pt x="11296" y="4692"/>
                  <a:pt x="11240" y="4686"/>
                </a:cubicBezTo>
                <a:lnTo>
                  <a:pt x="11136" y="4620"/>
                </a:lnTo>
                <a:lnTo>
                  <a:pt x="10968" y="4618"/>
                </a:lnTo>
                <a:lnTo>
                  <a:pt x="10787" y="4609"/>
                </a:lnTo>
                <a:lnTo>
                  <a:pt x="10648" y="4521"/>
                </a:lnTo>
                <a:lnTo>
                  <a:pt x="10493" y="4582"/>
                </a:lnTo>
                <a:lnTo>
                  <a:pt x="10307" y="4723"/>
                </a:lnTo>
                <a:lnTo>
                  <a:pt x="10255" y="4848"/>
                </a:lnTo>
                <a:lnTo>
                  <a:pt x="10244" y="5019"/>
                </a:lnTo>
                <a:lnTo>
                  <a:pt x="10116" y="5111"/>
                </a:lnTo>
                <a:cubicBezTo>
                  <a:pt x="10055" y="5104"/>
                  <a:pt x="9994" y="5100"/>
                  <a:pt x="9933" y="5099"/>
                </a:cubicBezTo>
                <a:cubicBezTo>
                  <a:pt x="9861" y="5097"/>
                  <a:pt x="9789" y="5099"/>
                  <a:pt x="9718" y="5105"/>
                </a:cubicBezTo>
                <a:lnTo>
                  <a:pt x="9547" y="5087"/>
                </a:lnTo>
                <a:lnTo>
                  <a:pt x="9439" y="4927"/>
                </a:lnTo>
                <a:lnTo>
                  <a:pt x="9272" y="4867"/>
                </a:lnTo>
                <a:lnTo>
                  <a:pt x="9277" y="5013"/>
                </a:lnTo>
                <a:cubicBezTo>
                  <a:pt x="9289" y="5064"/>
                  <a:pt x="9304" y="5114"/>
                  <a:pt x="9320" y="5164"/>
                </a:cubicBezTo>
                <a:cubicBezTo>
                  <a:pt x="9340" y="5224"/>
                  <a:pt x="9362" y="5284"/>
                  <a:pt x="9387" y="5342"/>
                </a:cubicBezTo>
                <a:lnTo>
                  <a:pt x="9459" y="5461"/>
                </a:lnTo>
                <a:lnTo>
                  <a:pt x="9425" y="5586"/>
                </a:lnTo>
                <a:lnTo>
                  <a:pt x="9391" y="5723"/>
                </a:lnTo>
                <a:lnTo>
                  <a:pt x="9439" y="5847"/>
                </a:lnTo>
                <a:lnTo>
                  <a:pt x="9517" y="5950"/>
                </a:lnTo>
                <a:cubicBezTo>
                  <a:pt x="9530" y="5988"/>
                  <a:pt x="9539" y="6028"/>
                  <a:pt x="9543" y="6068"/>
                </a:cubicBezTo>
                <a:cubicBezTo>
                  <a:pt x="9548" y="6112"/>
                  <a:pt x="9548" y="6157"/>
                  <a:pt x="9542" y="6201"/>
                </a:cubicBezTo>
                <a:lnTo>
                  <a:pt x="9317" y="6148"/>
                </a:lnTo>
                <a:lnTo>
                  <a:pt x="9199" y="6090"/>
                </a:lnTo>
                <a:lnTo>
                  <a:pt x="9140" y="6157"/>
                </a:lnTo>
                <a:lnTo>
                  <a:pt x="9026" y="6139"/>
                </a:lnTo>
                <a:lnTo>
                  <a:pt x="8836" y="6085"/>
                </a:lnTo>
                <a:lnTo>
                  <a:pt x="8730" y="6051"/>
                </a:lnTo>
                <a:lnTo>
                  <a:pt x="8602" y="5996"/>
                </a:lnTo>
                <a:lnTo>
                  <a:pt x="8453" y="5953"/>
                </a:lnTo>
                <a:lnTo>
                  <a:pt x="8304" y="5850"/>
                </a:lnTo>
                <a:lnTo>
                  <a:pt x="8267" y="5742"/>
                </a:lnTo>
                <a:lnTo>
                  <a:pt x="8277" y="5598"/>
                </a:lnTo>
                <a:lnTo>
                  <a:pt x="8325" y="5505"/>
                </a:lnTo>
                <a:lnTo>
                  <a:pt x="8209" y="5362"/>
                </a:lnTo>
                <a:lnTo>
                  <a:pt x="8052" y="5288"/>
                </a:lnTo>
                <a:lnTo>
                  <a:pt x="7972" y="5316"/>
                </a:lnTo>
                <a:lnTo>
                  <a:pt x="8007" y="5473"/>
                </a:lnTo>
                <a:lnTo>
                  <a:pt x="7895" y="5510"/>
                </a:lnTo>
                <a:lnTo>
                  <a:pt x="7786" y="5408"/>
                </a:lnTo>
                <a:lnTo>
                  <a:pt x="7726" y="5303"/>
                </a:lnTo>
                <a:lnTo>
                  <a:pt x="7634" y="5191"/>
                </a:lnTo>
                <a:lnTo>
                  <a:pt x="7834" y="5237"/>
                </a:lnTo>
                <a:lnTo>
                  <a:pt x="8018" y="5194"/>
                </a:lnTo>
                <a:lnTo>
                  <a:pt x="8078" y="5052"/>
                </a:lnTo>
                <a:lnTo>
                  <a:pt x="7990" y="4887"/>
                </a:lnTo>
                <a:lnTo>
                  <a:pt x="7817" y="4868"/>
                </a:lnTo>
                <a:lnTo>
                  <a:pt x="7645" y="4860"/>
                </a:lnTo>
                <a:lnTo>
                  <a:pt x="7680" y="4762"/>
                </a:lnTo>
                <a:lnTo>
                  <a:pt x="7784" y="4710"/>
                </a:lnTo>
                <a:lnTo>
                  <a:pt x="7757" y="4601"/>
                </a:lnTo>
                <a:lnTo>
                  <a:pt x="7652" y="4481"/>
                </a:lnTo>
                <a:lnTo>
                  <a:pt x="7533" y="4316"/>
                </a:lnTo>
                <a:lnTo>
                  <a:pt x="7428" y="4249"/>
                </a:lnTo>
                <a:lnTo>
                  <a:pt x="7240" y="4167"/>
                </a:lnTo>
                <a:lnTo>
                  <a:pt x="7026" y="4011"/>
                </a:lnTo>
                <a:lnTo>
                  <a:pt x="6929" y="3929"/>
                </a:lnTo>
                <a:lnTo>
                  <a:pt x="6805" y="3977"/>
                </a:lnTo>
                <a:lnTo>
                  <a:pt x="6736" y="4121"/>
                </a:lnTo>
                <a:lnTo>
                  <a:pt x="6663" y="4266"/>
                </a:lnTo>
                <a:lnTo>
                  <a:pt x="6471" y="4306"/>
                </a:lnTo>
                <a:lnTo>
                  <a:pt x="6340" y="4258"/>
                </a:lnTo>
                <a:lnTo>
                  <a:pt x="6211" y="4294"/>
                </a:lnTo>
                <a:lnTo>
                  <a:pt x="6091" y="4222"/>
                </a:lnTo>
                <a:lnTo>
                  <a:pt x="5874" y="4161"/>
                </a:lnTo>
                <a:lnTo>
                  <a:pt x="5711" y="4236"/>
                </a:lnTo>
                <a:lnTo>
                  <a:pt x="5664" y="4382"/>
                </a:lnTo>
                <a:cubicBezTo>
                  <a:pt x="5612" y="4340"/>
                  <a:pt x="5530" y="4348"/>
                  <a:pt x="5488" y="4398"/>
                </a:cubicBezTo>
                <a:cubicBezTo>
                  <a:pt x="5465" y="4426"/>
                  <a:pt x="5460" y="4464"/>
                  <a:pt x="5476" y="4497"/>
                </a:cubicBezTo>
                <a:lnTo>
                  <a:pt x="5568" y="4558"/>
                </a:lnTo>
                <a:lnTo>
                  <a:pt x="5615" y="4681"/>
                </a:lnTo>
                <a:lnTo>
                  <a:pt x="5614" y="4805"/>
                </a:lnTo>
                <a:lnTo>
                  <a:pt x="5759" y="4835"/>
                </a:lnTo>
                <a:lnTo>
                  <a:pt x="5776" y="4957"/>
                </a:lnTo>
                <a:cubicBezTo>
                  <a:pt x="5777" y="4998"/>
                  <a:pt x="5762" y="5038"/>
                  <a:pt x="5733" y="5070"/>
                </a:cubicBezTo>
                <a:cubicBezTo>
                  <a:pt x="5697" y="5110"/>
                  <a:pt x="5644" y="5135"/>
                  <a:pt x="5586" y="5137"/>
                </a:cubicBezTo>
                <a:lnTo>
                  <a:pt x="5470" y="5179"/>
                </a:lnTo>
                <a:lnTo>
                  <a:pt x="5370" y="5216"/>
                </a:lnTo>
                <a:lnTo>
                  <a:pt x="5240" y="5267"/>
                </a:lnTo>
                <a:lnTo>
                  <a:pt x="5111" y="5346"/>
                </a:lnTo>
                <a:lnTo>
                  <a:pt x="4965" y="5373"/>
                </a:lnTo>
                <a:lnTo>
                  <a:pt x="4827" y="5377"/>
                </a:lnTo>
                <a:lnTo>
                  <a:pt x="4665" y="5371"/>
                </a:lnTo>
                <a:lnTo>
                  <a:pt x="4566" y="5311"/>
                </a:lnTo>
                <a:lnTo>
                  <a:pt x="4412" y="5343"/>
                </a:lnTo>
                <a:lnTo>
                  <a:pt x="4181" y="5345"/>
                </a:lnTo>
                <a:lnTo>
                  <a:pt x="4003" y="5279"/>
                </a:lnTo>
                <a:lnTo>
                  <a:pt x="4002" y="5172"/>
                </a:lnTo>
                <a:lnTo>
                  <a:pt x="4076" y="5086"/>
                </a:lnTo>
                <a:lnTo>
                  <a:pt x="3989" y="4992"/>
                </a:lnTo>
                <a:lnTo>
                  <a:pt x="3864" y="4925"/>
                </a:lnTo>
                <a:lnTo>
                  <a:pt x="3683" y="4940"/>
                </a:lnTo>
                <a:lnTo>
                  <a:pt x="3470" y="4993"/>
                </a:lnTo>
                <a:lnTo>
                  <a:pt x="3301" y="4951"/>
                </a:lnTo>
                <a:lnTo>
                  <a:pt x="3109" y="4930"/>
                </a:lnTo>
                <a:cubicBezTo>
                  <a:pt x="3053" y="4949"/>
                  <a:pt x="2997" y="4971"/>
                  <a:pt x="2945" y="4997"/>
                </a:cubicBezTo>
                <a:cubicBezTo>
                  <a:pt x="2892" y="5024"/>
                  <a:pt x="2842" y="5053"/>
                  <a:pt x="2795" y="5087"/>
                </a:cubicBezTo>
                <a:lnTo>
                  <a:pt x="2704" y="517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8" name="Shape 4900">
            <a:extLst>
              <a:ext uri="{FF2B5EF4-FFF2-40B4-BE49-F238E27FC236}">
                <a16:creationId xmlns:a16="http://schemas.microsoft.com/office/drawing/2014/main" id="{06D6B8C6-64F1-4737-B8BA-6F43558D76D5}"/>
              </a:ext>
            </a:extLst>
          </p:cNvPr>
          <p:cNvSpPr/>
          <p:nvPr/>
        </p:nvSpPr>
        <p:spPr>
          <a:xfrm>
            <a:off x="9543479" y="3163542"/>
            <a:ext cx="31334" cy="19967"/>
          </a:xfrm>
          <a:custGeom>
            <a:avLst/>
            <a:gdLst/>
            <a:ahLst/>
            <a:cxnLst>
              <a:cxn ang="0">
                <a:pos x="wd2" y="hd2"/>
              </a:cxn>
              <a:cxn ang="5400000">
                <a:pos x="wd2" y="hd2"/>
              </a:cxn>
              <a:cxn ang="10800000">
                <a:pos x="wd2" y="hd2"/>
              </a:cxn>
              <a:cxn ang="16200000">
                <a:pos x="wd2" y="hd2"/>
              </a:cxn>
            </a:cxnLst>
            <a:rect l="0" t="0" r="r" b="b"/>
            <a:pathLst>
              <a:path w="21600" h="21600" extrusionOk="0">
                <a:moveTo>
                  <a:pt x="12154" y="0"/>
                </a:moveTo>
                <a:lnTo>
                  <a:pt x="3890" y="5541"/>
                </a:lnTo>
                <a:lnTo>
                  <a:pt x="0" y="17275"/>
                </a:lnTo>
                <a:lnTo>
                  <a:pt x="5713" y="21600"/>
                </a:lnTo>
                <a:lnTo>
                  <a:pt x="16070" y="18551"/>
                </a:lnTo>
                <a:lnTo>
                  <a:pt x="21600" y="11266"/>
                </a:lnTo>
                <a:lnTo>
                  <a:pt x="1215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19" name="Shape 4901">
            <a:extLst>
              <a:ext uri="{FF2B5EF4-FFF2-40B4-BE49-F238E27FC236}">
                <a16:creationId xmlns:a16="http://schemas.microsoft.com/office/drawing/2014/main" id="{1E0F4C42-6009-4BE7-B0F0-1A173EEA2041}"/>
              </a:ext>
            </a:extLst>
          </p:cNvPr>
          <p:cNvSpPr/>
          <p:nvPr/>
        </p:nvSpPr>
        <p:spPr>
          <a:xfrm>
            <a:off x="8143177" y="5062416"/>
            <a:ext cx="1186931" cy="952562"/>
          </a:xfrm>
          <a:custGeom>
            <a:avLst/>
            <a:gdLst/>
            <a:ahLst/>
            <a:cxnLst>
              <a:cxn ang="0">
                <a:pos x="wd2" y="hd2"/>
              </a:cxn>
              <a:cxn ang="5400000">
                <a:pos x="wd2" y="hd2"/>
              </a:cxn>
              <a:cxn ang="10800000">
                <a:pos x="wd2" y="hd2"/>
              </a:cxn>
              <a:cxn ang="16200000">
                <a:pos x="wd2" y="hd2"/>
              </a:cxn>
            </a:cxnLst>
            <a:rect l="0" t="0" r="r" b="b"/>
            <a:pathLst>
              <a:path w="21600" h="21600" extrusionOk="0">
                <a:moveTo>
                  <a:pt x="12717" y="17102"/>
                </a:moveTo>
                <a:lnTo>
                  <a:pt x="12472" y="17399"/>
                </a:lnTo>
                <a:lnTo>
                  <a:pt x="12515" y="17728"/>
                </a:lnTo>
                <a:lnTo>
                  <a:pt x="12735" y="17878"/>
                </a:lnTo>
                <a:lnTo>
                  <a:pt x="12637" y="18114"/>
                </a:lnTo>
                <a:lnTo>
                  <a:pt x="12429" y="18260"/>
                </a:lnTo>
                <a:lnTo>
                  <a:pt x="12437" y="18491"/>
                </a:lnTo>
                <a:lnTo>
                  <a:pt x="12421" y="18734"/>
                </a:lnTo>
                <a:lnTo>
                  <a:pt x="12293" y="18931"/>
                </a:lnTo>
                <a:lnTo>
                  <a:pt x="12206" y="19263"/>
                </a:lnTo>
                <a:lnTo>
                  <a:pt x="12357" y="19552"/>
                </a:lnTo>
                <a:lnTo>
                  <a:pt x="12791" y="19525"/>
                </a:lnTo>
                <a:lnTo>
                  <a:pt x="13072" y="19536"/>
                </a:lnTo>
                <a:lnTo>
                  <a:pt x="12967" y="19809"/>
                </a:lnTo>
                <a:lnTo>
                  <a:pt x="12706" y="20030"/>
                </a:lnTo>
                <a:lnTo>
                  <a:pt x="12311" y="20207"/>
                </a:lnTo>
                <a:lnTo>
                  <a:pt x="12053" y="20369"/>
                </a:lnTo>
                <a:lnTo>
                  <a:pt x="11954" y="20707"/>
                </a:lnTo>
                <a:lnTo>
                  <a:pt x="12031" y="21166"/>
                </a:lnTo>
                <a:lnTo>
                  <a:pt x="12053" y="21534"/>
                </a:lnTo>
                <a:lnTo>
                  <a:pt x="11663" y="21449"/>
                </a:lnTo>
                <a:lnTo>
                  <a:pt x="11119" y="21600"/>
                </a:lnTo>
                <a:lnTo>
                  <a:pt x="10936" y="21379"/>
                </a:lnTo>
                <a:lnTo>
                  <a:pt x="10567" y="20944"/>
                </a:lnTo>
                <a:lnTo>
                  <a:pt x="10294" y="20679"/>
                </a:lnTo>
                <a:lnTo>
                  <a:pt x="9961" y="20543"/>
                </a:lnTo>
                <a:lnTo>
                  <a:pt x="9543" y="20493"/>
                </a:lnTo>
                <a:lnTo>
                  <a:pt x="9251" y="20562"/>
                </a:lnTo>
                <a:lnTo>
                  <a:pt x="8964" y="20422"/>
                </a:lnTo>
                <a:lnTo>
                  <a:pt x="8590" y="20538"/>
                </a:lnTo>
                <a:lnTo>
                  <a:pt x="8306" y="20537"/>
                </a:lnTo>
                <a:lnTo>
                  <a:pt x="7889" y="20775"/>
                </a:lnTo>
                <a:lnTo>
                  <a:pt x="7564" y="20991"/>
                </a:lnTo>
                <a:cubicBezTo>
                  <a:pt x="7465" y="21073"/>
                  <a:pt x="7364" y="21150"/>
                  <a:pt x="7261" y="21222"/>
                </a:cubicBezTo>
                <a:cubicBezTo>
                  <a:pt x="7142" y="21305"/>
                  <a:pt x="7020" y="21382"/>
                  <a:pt x="6896" y="21452"/>
                </a:cubicBezTo>
                <a:lnTo>
                  <a:pt x="6716" y="21433"/>
                </a:lnTo>
                <a:lnTo>
                  <a:pt x="6527" y="21361"/>
                </a:lnTo>
                <a:lnTo>
                  <a:pt x="6238" y="21475"/>
                </a:lnTo>
                <a:cubicBezTo>
                  <a:pt x="6162" y="21440"/>
                  <a:pt x="6087" y="21401"/>
                  <a:pt x="6014" y="21358"/>
                </a:cubicBezTo>
                <a:cubicBezTo>
                  <a:pt x="5832" y="21251"/>
                  <a:pt x="5659" y="21119"/>
                  <a:pt x="5498" y="20966"/>
                </a:cubicBezTo>
                <a:lnTo>
                  <a:pt x="5198" y="20917"/>
                </a:lnTo>
                <a:lnTo>
                  <a:pt x="5034" y="20603"/>
                </a:lnTo>
                <a:cubicBezTo>
                  <a:pt x="4991" y="20475"/>
                  <a:pt x="4944" y="20350"/>
                  <a:pt x="4892" y="20228"/>
                </a:cubicBezTo>
                <a:cubicBezTo>
                  <a:pt x="4837" y="20102"/>
                  <a:pt x="4778" y="19979"/>
                  <a:pt x="4714" y="19860"/>
                </a:cubicBezTo>
                <a:lnTo>
                  <a:pt x="4563" y="19669"/>
                </a:lnTo>
                <a:lnTo>
                  <a:pt x="4455" y="19479"/>
                </a:lnTo>
                <a:lnTo>
                  <a:pt x="4438" y="18977"/>
                </a:lnTo>
                <a:lnTo>
                  <a:pt x="4454" y="18626"/>
                </a:lnTo>
                <a:lnTo>
                  <a:pt x="4326" y="18309"/>
                </a:lnTo>
                <a:lnTo>
                  <a:pt x="3963" y="18103"/>
                </a:lnTo>
                <a:cubicBezTo>
                  <a:pt x="3823" y="18043"/>
                  <a:pt x="3683" y="17985"/>
                  <a:pt x="3542" y="17929"/>
                </a:cubicBezTo>
                <a:cubicBezTo>
                  <a:pt x="3274" y="17824"/>
                  <a:pt x="3003" y="17727"/>
                  <a:pt x="2731" y="17640"/>
                </a:cubicBezTo>
                <a:lnTo>
                  <a:pt x="2207" y="17357"/>
                </a:lnTo>
                <a:lnTo>
                  <a:pt x="1818" y="17300"/>
                </a:lnTo>
                <a:cubicBezTo>
                  <a:pt x="1719" y="17202"/>
                  <a:pt x="1619" y="17107"/>
                  <a:pt x="1516" y="17016"/>
                </a:cubicBezTo>
                <a:cubicBezTo>
                  <a:pt x="1436" y="16945"/>
                  <a:pt x="1355" y="16877"/>
                  <a:pt x="1273" y="16811"/>
                </a:cubicBezTo>
                <a:lnTo>
                  <a:pt x="932" y="16692"/>
                </a:lnTo>
                <a:lnTo>
                  <a:pt x="573" y="16648"/>
                </a:lnTo>
                <a:lnTo>
                  <a:pt x="185" y="16299"/>
                </a:lnTo>
                <a:lnTo>
                  <a:pt x="78" y="15933"/>
                </a:lnTo>
                <a:lnTo>
                  <a:pt x="0" y="15566"/>
                </a:lnTo>
                <a:lnTo>
                  <a:pt x="30" y="15162"/>
                </a:lnTo>
                <a:lnTo>
                  <a:pt x="98" y="14867"/>
                </a:lnTo>
                <a:lnTo>
                  <a:pt x="43" y="14434"/>
                </a:lnTo>
                <a:lnTo>
                  <a:pt x="250" y="14194"/>
                </a:lnTo>
                <a:lnTo>
                  <a:pt x="495" y="14249"/>
                </a:lnTo>
                <a:lnTo>
                  <a:pt x="616" y="14000"/>
                </a:lnTo>
                <a:lnTo>
                  <a:pt x="830" y="13871"/>
                </a:lnTo>
                <a:lnTo>
                  <a:pt x="1077" y="13661"/>
                </a:lnTo>
                <a:lnTo>
                  <a:pt x="1623" y="12895"/>
                </a:lnTo>
                <a:lnTo>
                  <a:pt x="2024" y="12809"/>
                </a:lnTo>
                <a:lnTo>
                  <a:pt x="2218" y="13146"/>
                </a:lnTo>
                <a:lnTo>
                  <a:pt x="2267" y="13523"/>
                </a:lnTo>
                <a:lnTo>
                  <a:pt x="2649" y="13982"/>
                </a:lnTo>
                <a:lnTo>
                  <a:pt x="3064" y="14359"/>
                </a:lnTo>
                <a:lnTo>
                  <a:pt x="3370" y="14781"/>
                </a:lnTo>
                <a:lnTo>
                  <a:pt x="3639" y="15270"/>
                </a:lnTo>
                <a:lnTo>
                  <a:pt x="3847" y="15594"/>
                </a:lnTo>
                <a:lnTo>
                  <a:pt x="4063" y="15752"/>
                </a:lnTo>
                <a:lnTo>
                  <a:pt x="4673" y="15769"/>
                </a:lnTo>
                <a:lnTo>
                  <a:pt x="4963" y="16112"/>
                </a:lnTo>
                <a:lnTo>
                  <a:pt x="5073" y="16423"/>
                </a:lnTo>
                <a:lnTo>
                  <a:pt x="5250" y="16609"/>
                </a:lnTo>
                <a:lnTo>
                  <a:pt x="5498" y="16643"/>
                </a:lnTo>
                <a:lnTo>
                  <a:pt x="5740" y="17056"/>
                </a:lnTo>
                <a:lnTo>
                  <a:pt x="5706" y="17364"/>
                </a:lnTo>
                <a:lnTo>
                  <a:pt x="5724" y="17613"/>
                </a:lnTo>
                <a:lnTo>
                  <a:pt x="5886" y="17681"/>
                </a:lnTo>
                <a:lnTo>
                  <a:pt x="6053" y="17553"/>
                </a:lnTo>
                <a:lnTo>
                  <a:pt x="6331" y="17707"/>
                </a:lnTo>
                <a:lnTo>
                  <a:pt x="6608" y="18015"/>
                </a:lnTo>
                <a:lnTo>
                  <a:pt x="6596" y="18238"/>
                </a:lnTo>
                <a:cubicBezTo>
                  <a:pt x="6584" y="18315"/>
                  <a:pt x="6608" y="18394"/>
                  <a:pt x="6659" y="18440"/>
                </a:cubicBezTo>
                <a:cubicBezTo>
                  <a:pt x="6716" y="18491"/>
                  <a:pt x="6794" y="18491"/>
                  <a:pt x="6851" y="18440"/>
                </a:cubicBezTo>
                <a:lnTo>
                  <a:pt x="6917" y="18023"/>
                </a:lnTo>
                <a:lnTo>
                  <a:pt x="7357" y="17945"/>
                </a:lnTo>
                <a:lnTo>
                  <a:pt x="7418" y="17760"/>
                </a:lnTo>
                <a:lnTo>
                  <a:pt x="7816" y="17708"/>
                </a:lnTo>
                <a:lnTo>
                  <a:pt x="8455" y="17499"/>
                </a:lnTo>
                <a:lnTo>
                  <a:pt x="8970" y="17180"/>
                </a:lnTo>
                <a:lnTo>
                  <a:pt x="9327" y="16913"/>
                </a:lnTo>
                <a:lnTo>
                  <a:pt x="9444" y="16196"/>
                </a:lnTo>
                <a:lnTo>
                  <a:pt x="9638" y="15562"/>
                </a:lnTo>
                <a:lnTo>
                  <a:pt x="9898" y="15295"/>
                </a:lnTo>
                <a:lnTo>
                  <a:pt x="10257" y="15189"/>
                </a:lnTo>
                <a:lnTo>
                  <a:pt x="10591" y="14759"/>
                </a:lnTo>
                <a:lnTo>
                  <a:pt x="10808" y="14474"/>
                </a:lnTo>
                <a:lnTo>
                  <a:pt x="11169" y="14304"/>
                </a:lnTo>
                <a:lnTo>
                  <a:pt x="11527" y="14142"/>
                </a:lnTo>
                <a:lnTo>
                  <a:pt x="11747" y="13928"/>
                </a:lnTo>
                <a:lnTo>
                  <a:pt x="11898" y="13511"/>
                </a:lnTo>
                <a:lnTo>
                  <a:pt x="11947" y="13017"/>
                </a:lnTo>
                <a:lnTo>
                  <a:pt x="12209" y="12738"/>
                </a:lnTo>
                <a:lnTo>
                  <a:pt x="12531" y="12467"/>
                </a:lnTo>
                <a:lnTo>
                  <a:pt x="12549" y="11991"/>
                </a:lnTo>
                <a:lnTo>
                  <a:pt x="12476" y="11600"/>
                </a:lnTo>
                <a:lnTo>
                  <a:pt x="12756" y="11391"/>
                </a:lnTo>
                <a:lnTo>
                  <a:pt x="12925" y="11194"/>
                </a:lnTo>
                <a:lnTo>
                  <a:pt x="13047" y="10808"/>
                </a:lnTo>
                <a:lnTo>
                  <a:pt x="13133" y="10423"/>
                </a:lnTo>
                <a:lnTo>
                  <a:pt x="13172" y="9987"/>
                </a:lnTo>
                <a:lnTo>
                  <a:pt x="13050" y="9611"/>
                </a:lnTo>
                <a:lnTo>
                  <a:pt x="13145" y="9086"/>
                </a:lnTo>
                <a:lnTo>
                  <a:pt x="13213" y="8519"/>
                </a:lnTo>
                <a:lnTo>
                  <a:pt x="13204" y="8028"/>
                </a:lnTo>
                <a:lnTo>
                  <a:pt x="13267" y="7438"/>
                </a:lnTo>
                <a:lnTo>
                  <a:pt x="13284" y="7040"/>
                </a:lnTo>
                <a:lnTo>
                  <a:pt x="13181" y="6766"/>
                </a:lnTo>
                <a:lnTo>
                  <a:pt x="13201" y="6365"/>
                </a:lnTo>
                <a:lnTo>
                  <a:pt x="13189" y="6008"/>
                </a:lnTo>
                <a:lnTo>
                  <a:pt x="12984" y="5894"/>
                </a:lnTo>
                <a:lnTo>
                  <a:pt x="12812" y="6222"/>
                </a:lnTo>
                <a:lnTo>
                  <a:pt x="12646" y="6425"/>
                </a:lnTo>
                <a:lnTo>
                  <a:pt x="12541" y="6676"/>
                </a:lnTo>
                <a:lnTo>
                  <a:pt x="12509" y="7080"/>
                </a:lnTo>
                <a:lnTo>
                  <a:pt x="12479" y="7470"/>
                </a:lnTo>
                <a:lnTo>
                  <a:pt x="12422" y="7836"/>
                </a:lnTo>
                <a:lnTo>
                  <a:pt x="12334" y="8129"/>
                </a:lnTo>
                <a:lnTo>
                  <a:pt x="12208" y="8298"/>
                </a:lnTo>
                <a:lnTo>
                  <a:pt x="12000" y="7885"/>
                </a:lnTo>
                <a:lnTo>
                  <a:pt x="11899" y="7095"/>
                </a:lnTo>
                <a:lnTo>
                  <a:pt x="11702" y="6478"/>
                </a:lnTo>
                <a:lnTo>
                  <a:pt x="11911" y="5508"/>
                </a:lnTo>
                <a:lnTo>
                  <a:pt x="12129" y="5362"/>
                </a:lnTo>
                <a:lnTo>
                  <a:pt x="12047" y="5150"/>
                </a:lnTo>
                <a:lnTo>
                  <a:pt x="11573" y="4825"/>
                </a:lnTo>
                <a:lnTo>
                  <a:pt x="11378" y="4285"/>
                </a:lnTo>
                <a:lnTo>
                  <a:pt x="11538" y="3804"/>
                </a:lnTo>
                <a:lnTo>
                  <a:pt x="11991" y="3422"/>
                </a:lnTo>
                <a:lnTo>
                  <a:pt x="12385" y="3511"/>
                </a:lnTo>
                <a:lnTo>
                  <a:pt x="12666" y="3313"/>
                </a:lnTo>
                <a:lnTo>
                  <a:pt x="12906" y="2858"/>
                </a:lnTo>
                <a:lnTo>
                  <a:pt x="13425" y="2727"/>
                </a:lnTo>
                <a:lnTo>
                  <a:pt x="13674" y="2923"/>
                </a:lnTo>
                <a:lnTo>
                  <a:pt x="13915" y="3021"/>
                </a:lnTo>
                <a:lnTo>
                  <a:pt x="14063" y="2950"/>
                </a:lnTo>
                <a:lnTo>
                  <a:pt x="14238" y="2612"/>
                </a:lnTo>
                <a:lnTo>
                  <a:pt x="14399" y="2150"/>
                </a:lnTo>
                <a:lnTo>
                  <a:pt x="14656" y="1955"/>
                </a:lnTo>
                <a:lnTo>
                  <a:pt x="14942" y="1976"/>
                </a:lnTo>
                <a:lnTo>
                  <a:pt x="15079" y="2222"/>
                </a:lnTo>
                <a:lnTo>
                  <a:pt x="15285" y="2333"/>
                </a:lnTo>
                <a:lnTo>
                  <a:pt x="15456" y="2160"/>
                </a:lnTo>
                <a:lnTo>
                  <a:pt x="15724" y="2125"/>
                </a:lnTo>
                <a:lnTo>
                  <a:pt x="15886" y="2294"/>
                </a:lnTo>
                <a:lnTo>
                  <a:pt x="15989" y="2553"/>
                </a:lnTo>
                <a:lnTo>
                  <a:pt x="16124" y="2741"/>
                </a:lnTo>
                <a:lnTo>
                  <a:pt x="16324" y="2686"/>
                </a:lnTo>
                <a:lnTo>
                  <a:pt x="16488" y="2492"/>
                </a:lnTo>
                <a:lnTo>
                  <a:pt x="16847" y="2680"/>
                </a:lnTo>
                <a:lnTo>
                  <a:pt x="17132" y="2808"/>
                </a:lnTo>
                <a:lnTo>
                  <a:pt x="17381" y="2849"/>
                </a:lnTo>
                <a:lnTo>
                  <a:pt x="17617" y="2557"/>
                </a:lnTo>
                <a:lnTo>
                  <a:pt x="17759" y="2207"/>
                </a:lnTo>
                <a:lnTo>
                  <a:pt x="17989" y="2169"/>
                </a:lnTo>
                <a:lnTo>
                  <a:pt x="18223" y="1963"/>
                </a:lnTo>
                <a:lnTo>
                  <a:pt x="18264" y="1599"/>
                </a:lnTo>
                <a:lnTo>
                  <a:pt x="18145" y="1230"/>
                </a:lnTo>
                <a:lnTo>
                  <a:pt x="18266" y="865"/>
                </a:lnTo>
                <a:lnTo>
                  <a:pt x="18505" y="857"/>
                </a:lnTo>
                <a:lnTo>
                  <a:pt x="18801" y="784"/>
                </a:lnTo>
                <a:lnTo>
                  <a:pt x="18951" y="129"/>
                </a:lnTo>
                <a:lnTo>
                  <a:pt x="19384" y="0"/>
                </a:lnTo>
                <a:lnTo>
                  <a:pt x="19703" y="295"/>
                </a:lnTo>
                <a:lnTo>
                  <a:pt x="19654" y="707"/>
                </a:lnTo>
                <a:lnTo>
                  <a:pt x="19463" y="1038"/>
                </a:lnTo>
                <a:lnTo>
                  <a:pt x="19255" y="1343"/>
                </a:lnTo>
                <a:lnTo>
                  <a:pt x="19197" y="1740"/>
                </a:lnTo>
                <a:lnTo>
                  <a:pt x="19292" y="2287"/>
                </a:lnTo>
                <a:lnTo>
                  <a:pt x="20099" y="4707"/>
                </a:lnTo>
                <a:lnTo>
                  <a:pt x="20274" y="5089"/>
                </a:lnTo>
                <a:lnTo>
                  <a:pt x="20567" y="5248"/>
                </a:lnTo>
                <a:lnTo>
                  <a:pt x="21177" y="5486"/>
                </a:lnTo>
                <a:lnTo>
                  <a:pt x="21466" y="5700"/>
                </a:lnTo>
                <a:lnTo>
                  <a:pt x="21530" y="6182"/>
                </a:lnTo>
                <a:lnTo>
                  <a:pt x="21600" y="6926"/>
                </a:lnTo>
                <a:lnTo>
                  <a:pt x="21462" y="7295"/>
                </a:lnTo>
                <a:lnTo>
                  <a:pt x="21157" y="7416"/>
                </a:lnTo>
                <a:lnTo>
                  <a:pt x="20753" y="7642"/>
                </a:lnTo>
                <a:lnTo>
                  <a:pt x="20341" y="7950"/>
                </a:lnTo>
                <a:lnTo>
                  <a:pt x="20089" y="8396"/>
                </a:lnTo>
                <a:lnTo>
                  <a:pt x="19895" y="8813"/>
                </a:lnTo>
                <a:lnTo>
                  <a:pt x="19490" y="9247"/>
                </a:lnTo>
                <a:cubicBezTo>
                  <a:pt x="19402" y="9356"/>
                  <a:pt x="19309" y="9460"/>
                  <a:pt x="19213" y="9559"/>
                </a:cubicBezTo>
                <a:cubicBezTo>
                  <a:pt x="19096" y="9679"/>
                  <a:pt x="18973" y="9790"/>
                  <a:pt x="18846" y="9893"/>
                </a:cubicBezTo>
                <a:lnTo>
                  <a:pt x="18596" y="10278"/>
                </a:lnTo>
                <a:lnTo>
                  <a:pt x="18609" y="10566"/>
                </a:lnTo>
                <a:lnTo>
                  <a:pt x="18855" y="10831"/>
                </a:lnTo>
                <a:lnTo>
                  <a:pt x="19250" y="11052"/>
                </a:lnTo>
                <a:lnTo>
                  <a:pt x="19466" y="11413"/>
                </a:lnTo>
                <a:lnTo>
                  <a:pt x="19532" y="11876"/>
                </a:lnTo>
                <a:lnTo>
                  <a:pt x="19280" y="12278"/>
                </a:lnTo>
                <a:lnTo>
                  <a:pt x="19159" y="12650"/>
                </a:lnTo>
                <a:lnTo>
                  <a:pt x="19047" y="13012"/>
                </a:lnTo>
                <a:lnTo>
                  <a:pt x="18822" y="13307"/>
                </a:lnTo>
                <a:lnTo>
                  <a:pt x="18551" y="13391"/>
                </a:lnTo>
                <a:cubicBezTo>
                  <a:pt x="18465" y="13464"/>
                  <a:pt x="18374" y="13528"/>
                  <a:pt x="18279" y="13580"/>
                </a:cubicBezTo>
                <a:cubicBezTo>
                  <a:pt x="18202" y="13622"/>
                  <a:pt x="18123" y="13658"/>
                  <a:pt x="18042" y="13685"/>
                </a:cubicBezTo>
                <a:lnTo>
                  <a:pt x="17668" y="13707"/>
                </a:lnTo>
                <a:lnTo>
                  <a:pt x="17450" y="13930"/>
                </a:lnTo>
                <a:lnTo>
                  <a:pt x="17323" y="14253"/>
                </a:lnTo>
                <a:lnTo>
                  <a:pt x="17073" y="14422"/>
                </a:lnTo>
                <a:lnTo>
                  <a:pt x="16772" y="14445"/>
                </a:lnTo>
                <a:lnTo>
                  <a:pt x="16508" y="14740"/>
                </a:lnTo>
                <a:lnTo>
                  <a:pt x="16307" y="15130"/>
                </a:lnTo>
                <a:lnTo>
                  <a:pt x="16013" y="15366"/>
                </a:lnTo>
                <a:lnTo>
                  <a:pt x="15720" y="15513"/>
                </a:lnTo>
                <a:lnTo>
                  <a:pt x="15520" y="15902"/>
                </a:lnTo>
                <a:cubicBezTo>
                  <a:pt x="15494" y="16049"/>
                  <a:pt x="15420" y="16176"/>
                  <a:pt x="15314" y="16249"/>
                </a:cubicBezTo>
                <a:cubicBezTo>
                  <a:pt x="15239" y="16301"/>
                  <a:pt x="15153" y="16323"/>
                  <a:pt x="15067" y="16311"/>
                </a:cubicBezTo>
                <a:lnTo>
                  <a:pt x="14818" y="16130"/>
                </a:lnTo>
                <a:lnTo>
                  <a:pt x="14549" y="16201"/>
                </a:lnTo>
                <a:lnTo>
                  <a:pt x="14337" y="16409"/>
                </a:lnTo>
                <a:lnTo>
                  <a:pt x="13911" y="16812"/>
                </a:lnTo>
                <a:lnTo>
                  <a:pt x="13530" y="17036"/>
                </a:lnTo>
                <a:lnTo>
                  <a:pt x="13100" y="17043"/>
                </a:lnTo>
                <a:lnTo>
                  <a:pt x="12717" y="1710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0" name="Shape 4902">
            <a:extLst>
              <a:ext uri="{FF2B5EF4-FFF2-40B4-BE49-F238E27FC236}">
                <a16:creationId xmlns:a16="http://schemas.microsoft.com/office/drawing/2014/main" id="{10BD9EFD-46DC-4700-9A53-1CCB578BCC0C}"/>
              </a:ext>
            </a:extLst>
          </p:cNvPr>
          <p:cNvSpPr/>
          <p:nvPr/>
        </p:nvSpPr>
        <p:spPr>
          <a:xfrm>
            <a:off x="8796006" y="4910909"/>
            <a:ext cx="910984" cy="1161938"/>
          </a:xfrm>
          <a:custGeom>
            <a:avLst/>
            <a:gdLst/>
            <a:ahLst/>
            <a:cxnLst>
              <a:cxn ang="0">
                <a:pos x="wd2" y="hd2"/>
              </a:cxn>
              <a:cxn ang="5400000">
                <a:pos x="wd2" y="hd2"/>
              </a:cxn>
              <a:cxn ang="10800000">
                <a:pos x="wd2" y="hd2"/>
              </a:cxn>
              <a:cxn ang="16200000">
                <a:pos x="wd2" y="hd2"/>
              </a:cxn>
            </a:cxnLst>
            <a:rect l="0" t="0" r="r" b="b"/>
            <a:pathLst>
              <a:path w="21600" h="21600" extrusionOk="0">
                <a:moveTo>
                  <a:pt x="502" y="20659"/>
                </a:moveTo>
                <a:lnTo>
                  <a:pt x="1152" y="21151"/>
                </a:lnTo>
                <a:lnTo>
                  <a:pt x="1890" y="21322"/>
                </a:lnTo>
                <a:lnTo>
                  <a:pt x="2402" y="21448"/>
                </a:lnTo>
                <a:lnTo>
                  <a:pt x="3021" y="21285"/>
                </a:lnTo>
                <a:lnTo>
                  <a:pt x="3405" y="21268"/>
                </a:lnTo>
                <a:lnTo>
                  <a:pt x="3921" y="21508"/>
                </a:lnTo>
                <a:lnTo>
                  <a:pt x="4361" y="21600"/>
                </a:lnTo>
                <a:lnTo>
                  <a:pt x="4825" y="21371"/>
                </a:lnTo>
                <a:lnTo>
                  <a:pt x="5235" y="21337"/>
                </a:lnTo>
                <a:lnTo>
                  <a:pt x="5664" y="21448"/>
                </a:lnTo>
                <a:lnTo>
                  <a:pt x="6188" y="21411"/>
                </a:lnTo>
                <a:lnTo>
                  <a:pt x="6498" y="21168"/>
                </a:lnTo>
                <a:lnTo>
                  <a:pt x="6714" y="20893"/>
                </a:lnTo>
                <a:lnTo>
                  <a:pt x="7312" y="20728"/>
                </a:lnTo>
                <a:lnTo>
                  <a:pt x="7881" y="20630"/>
                </a:lnTo>
                <a:lnTo>
                  <a:pt x="8613" y="20488"/>
                </a:lnTo>
                <a:lnTo>
                  <a:pt x="9091" y="20328"/>
                </a:lnTo>
                <a:lnTo>
                  <a:pt x="9294" y="20067"/>
                </a:lnTo>
                <a:lnTo>
                  <a:pt x="9473" y="19803"/>
                </a:lnTo>
                <a:lnTo>
                  <a:pt x="9627" y="19452"/>
                </a:lnTo>
                <a:lnTo>
                  <a:pt x="9951" y="19151"/>
                </a:lnTo>
                <a:lnTo>
                  <a:pt x="10381" y="18932"/>
                </a:lnTo>
                <a:lnTo>
                  <a:pt x="10887" y="18765"/>
                </a:lnTo>
                <a:lnTo>
                  <a:pt x="11207" y="18531"/>
                </a:lnTo>
                <a:cubicBezTo>
                  <a:pt x="11245" y="18417"/>
                  <a:pt x="11332" y="18317"/>
                  <a:pt x="11454" y="18248"/>
                </a:cubicBezTo>
                <a:cubicBezTo>
                  <a:pt x="11602" y="18163"/>
                  <a:pt x="11788" y="18131"/>
                  <a:pt x="11967" y="18157"/>
                </a:cubicBezTo>
                <a:lnTo>
                  <a:pt x="12278" y="18271"/>
                </a:lnTo>
                <a:lnTo>
                  <a:pt x="12804" y="18500"/>
                </a:lnTo>
                <a:lnTo>
                  <a:pt x="13531" y="18676"/>
                </a:lnTo>
                <a:lnTo>
                  <a:pt x="14029" y="18696"/>
                </a:lnTo>
                <a:lnTo>
                  <a:pt x="14306" y="18533"/>
                </a:lnTo>
                <a:lnTo>
                  <a:pt x="14645" y="18362"/>
                </a:lnTo>
                <a:lnTo>
                  <a:pt x="15073" y="18328"/>
                </a:lnTo>
                <a:lnTo>
                  <a:pt x="15935" y="18290"/>
                </a:lnTo>
                <a:lnTo>
                  <a:pt x="16482" y="18485"/>
                </a:lnTo>
                <a:lnTo>
                  <a:pt x="16704" y="18740"/>
                </a:lnTo>
                <a:lnTo>
                  <a:pt x="17035" y="18976"/>
                </a:lnTo>
                <a:lnTo>
                  <a:pt x="17533" y="19088"/>
                </a:lnTo>
                <a:lnTo>
                  <a:pt x="17998" y="19064"/>
                </a:lnTo>
                <a:lnTo>
                  <a:pt x="18238" y="18779"/>
                </a:lnTo>
                <a:lnTo>
                  <a:pt x="18385" y="18385"/>
                </a:lnTo>
                <a:lnTo>
                  <a:pt x="18676" y="18076"/>
                </a:lnTo>
                <a:lnTo>
                  <a:pt x="19223" y="17863"/>
                </a:lnTo>
                <a:lnTo>
                  <a:pt x="19681" y="17713"/>
                </a:lnTo>
                <a:lnTo>
                  <a:pt x="20034" y="17460"/>
                </a:lnTo>
                <a:cubicBezTo>
                  <a:pt x="20124" y="17363"/>
                  <a:pt x="20189" y="17253"/>
                  <a:pt x="20226" y="17137"/>
                </a:cubicBezTo>
                <a:cubicBezTo>
                  <a:pt x="20267" y="17009"/>
                  <a:pt x="20274" y="16874"/>
                  <a:pt x="20217" y="16750"/>
                </a:cubicBezTo>
                <a:cubicBezTo>
                  <a:pt x="20158" y="16622"/>
                  <a:pt x="20035" y="16518"/>
                  <a:pt x="19876" y="16462"/>
                </a:cubicBezTo>
                <a:lnTo>
                  <a:pt x="19691" y="16112"/>
                </a:lnTo>
                <a:lnTo>
                  <a:pt x="19716" y="15902"/>
                </a:lnTo>
                <a:lnTo>
                  <a:pt x="19747" y="14760"/>
                </a:lnTo>
                <a:lnTo>
                  <a:pt x="19925" y="14131"/>
                </a:lnTo>
                <a:lnTo>
                  <a:pt x="20084" y="13680"/>
                </a:lnTo>
                <a:lnTo>
                  <a:pt x="20294" y="13326"/>
                </a:lnTo>
                <a:lnTo>
                  <a:pt x="20435" y="13044"/>
                </a:lnTo>
                <a:cubicBezTo>
                  <a:pt x="20430" y="12838"/>
                  <a:pt x="20427" y="12632"/>
                  <a:pt x="20428" y="12425"/>
                </a:cubicBezTo>
                <a:cubicBezTo>
                  <a:pt x="20430" y="12151"/>
                  <a:pt x="20437" y="11877"/>
                  <a:pt x="20450" y="11602"/>
                </a:cubicBezTo>
                <a:lnTo>
                  <a:pt x="19974" y="11281"/>
                </a:lnTo>
                <a:cubicBezTo>
                  <a:pt x="19770" y="11312"/>
                  <a:pt x="19560" y="11267"/>
                  <a:pt x="19405" y="11160"/>
                </a:cubicBezTo>
                <a:cubicBezTo>
                  <a:pt x="19283" y="11077"/>
                  <a:pt x="19204" y="10961"/>
                  <a:pt x="19183" y="10835"/>
                </a:cubicBezTo>
                <a:lnTo>
                  <a:pt x="19253" y="10572"/>
                </a:lnTo>
                <a:lnTo>
                  <a:pt x="19856" y="10170"/>
                </a:lnTo>
                <a:lnTo>
                  <a:pt x="20444" y="9812"/>
                </a:lnTo>
                <a:lnTo>
                  <a:pt x="21017" y="9453"/>
                </a:lnTo>
                <a:lnTo>
                  <a:pt x="21600" y="8871"/>
                </a:lnTo>
                <a:lnTo>
                  <a:pt x="21374" y="8207"/>
                </a:lnTo>
                <a:lnTo>
                  <a:pt x="20944" y="7960"/>
                </a:lnTo>
                <a:lnTo>
                  <a:pt x="20384" y="7968"/>
                </a:lnTo>
                <a:lnTo>
                  <a:pt x="20184" y="7594"/>
                </a:lnTo>
                <a:lnTo>
                  <a:pt x="20353" y="7169"/>
                </a:lnTo>
                <a:lnTo>
                  <a:pt x="20642" y="6888"/>
                </a:lnTo>
                <a:lnTo>
                  <a:pt x="20495" y="6476"/>
                </a:lnTo>
                <a:lnTo>
                  <a:pt x="20196" y="6292"/>
                </a:lnTo>
                <a:lnTo>
                  <a:pt x="19658" y="6381"/>
                </a:lnTo>
                <a:lnTo>
                  <a:pt x="19474" y="6276"/>
                </a:lnTo>
                <a:lnTo>
                  <a:pt x="19675" y="6079"/>
                </a:lnTo>
                <a:lnTo>
                  <a:pt x="19724" y="5718"/>
                </a:lnTo>
                <a:lnTo>
                  <a:pt x="19871" y="5316"/>
                </a:lnTo>
                <a:lnTo>
                  <a:pt x="19874" y="4802"/>
                </a:lnTo>
                <a:lnTo>
                  <a:pt x="19536" y="4470"/>
                </a:lnTo>
                <a:lnTo>
                  <a:pt x="19237" y="4403"/>
                </a:lnTo>
                <a:lnTo>
                  <a:pt x="19057" y="4560"/>
                </a:lnTo>
                <a:lnTo>
                  <a:pt x="18872" y="4835"/>
                </a:lnTo>
                <a:cubicBezTo>
                  <a:pt x="18805" y="4918"/>
                  <a:pt x="18667" y="4946"/>
                  <a:pt x="18557" y="4899"/>
                </a:cubicBezTo>
                <a:cubicBezTo>
                  <a:pt x="18424" y="4843"/>
                  <a:pt x="18387" y="4706"/>
                  <a:pt x="18479" y="4612"/>
                </a:cubicBezTo>
                <a:lnTo>
                  <a:pt x="18375" y="4143"/>
                </a:lnTo>
                <a:lnTo>
                  <a:pt x="18080" y="3879"/>
                </a:lnTo>
                <a:lnTo>
                  <a:pt x="17632" y="3803"/>
                </a:lnTo>
                <a:lnTo>
                  <a:pt x="17268" y="4044"/>
                </a:lnTo>
                <a:cubicBezTo>
                  <a:pt x="17252" y="4213"/>
                  <a:pt x="17044" y="4329"/>
                  <a:pt x="16836" y="4285"/>
                </a:cubicBezTo>
                <a:cubicBezTo>
                  <a:pt x="16732" y="4263"/>
                  <a:pt x="16650" y="4201"/>
                  <a:pt x="16618" y="4121"/>
                </a:cubicBezTo>
                <a:lnTo>
                  <a:pt x="16734" y="3794"/>
                </a:lnTo>
                <a:lnTo>
                  <a:pt x="16768" y="3581"/>
                </a:lnTo>
                <a:lnTo>
                  <a:pt x="16630" y="3410"/>
                </a:lnTo>
                <a:lnTo>
                  <a:pt x="16091" y="3183"/>
                </a:lnTo>
                <a:lnTo>
                  <a:pt x="15522" y="3132"/>
                </a:lnTo>
                <a:lnTo>
                  <a:pt x="15418" y="2919"/>
                </a:lnTo>
                <a:lnTo>
                  <a:pt x="15578" y="2672"/>
                </a:lnTo>
                <a:lnTo>
                  <a:pt x="15647" y="2322"/>
                </a:lnTo>
                <a:lnTo>
                  <a:pt x="15570" y="2199"/>
                </a:lnTo>
                <a:lnTo>
                  <a:pt x="15176" y="2214"/>
                </a:lnTo>
                <a:lnTo>
                  <a:pt x="14943" y="2102"/>
                </a:lnTo>
                <a:lnTo>
                  <a:pt x="14733" y="1808"/>
                </a:lnTo>
                <a:lnTo>
                  <a:pt x="14787" y="1432"/>
                </a:lnTo>
                <a:lnTo>
                  <a:pt x="14462" y="1217"/>
                </a:lnTo>
                <a:lnTo>
                  <a:pt x="13992" y="1293"/>
                </a:lnTo>
                <a:lnTo>
                  <a:pt x="13759" y="1181"/>
                </a:lnTo>
                <a:lnTo>
                  <a:pt x="13692" y="910"/>
                </a:lnTo>
                <a:lnTo>
                  <a:pt x="13736" y="627"/>
                </a:lnTo>
                <a:lnTo>
                  <a:pt x="13547" y="318"/>
                </a:lnTo>
                <a:lnTo>
                  <a:pt x="13147" y="94"/>
                </a:lnTo>
                <a:lnTo>
                  <a:pt x="12884" y="253"/>
                </a:lnTo>
                <a:lnTo>
                  <a:pt x="12558" y="482"/>
                </a:lnTo>
                <a:lnTo>
                  <a:pt x="11920" y="0"/>
                </a:lnTo>
                <a:lnTo>
                  <a:pt x="11445" y="23"/>
                </a:lnTo>
                <a:lnTo>
                  <a:pt x="11151" y="268"/>
                </a:lnTo>
                <a:lnTo>
                  <a:pt x="11088" y="494"/>
                </a:lnTo>
                <a:lnTo>
                  <a:pt x="11133" y="810"/>
                </a:lnTo>
                <a:lnTo>
                  <a:pt x="11297" y="1044"/>
                </a:lnTo>
                <a:lnTo>
                  <a:pt x="11225" y="1226"/>
                </a:lnTo>
                <a:lnTo>
                  <a:pt x="11056" y="1374"/>
                </a:lnTo>
                <a:lnTo>
                  <a:pt x="10897" y="1797"/>
                </a:lnTo>
                <a:lnTo>
                  <a:pt x="11216" y="2003"/>
                </a:lnTo>
                <a:lnTo>
                  <a:pt x="11326" y="2235"/>
                </a:lnTo>
                <a:lnTo>
                  <a:pt x="11266" y="2630"/>
                </a:lnTo>
                <a:lnTo>
                  <a:pt x="11700" y="2756"/>
                </a:lnTo>
                <a:lnTo>
                  <a:pt x="11939" y="2874"/>
                </a:lnTo>
                <a:lnTo>
                  <a:pt x="12016" y="3253"/>
                </a:lnTo>
                <a:lnTo>
                  <a:pt x="11535" y="3437"/>
                </a:lnTo>
                <a:lnTo>
                  <a:pt x="11070" y="3485"/>
                </a:lnTo>
                <a:lnTo>
                  <a:pt x="10707" y="3720"/>
                </a:lnTo>
                <a:lnTo>
                  <a:pt x="10052" y="3870"/>
                </a:lnTo>
                <a:lnTo>
                  <a:pt x="9548" y="3904"/>
                </a:lnTo>
                <a:lnTo>
                  <a:pt x="9469" y="4258"/>
                </a:lnTo>
                <a:lnTo>
                  <a:pt x="9540" y="4551"/>
                </a:lnTo>
                <a:lnTo>
                  <a:pt x="9741" y="5005"/>
                </a:lnTo>
                <a:lnTo>
                  <a:pt x="10315" y="6113"/>
                </a:lnTo>
                <a:lnTo>
                  <a:pt x="10872" y="7030"/>
                </a:lnTo>
                <a:lnTo>
                  <a:pt x="11560" y="7241"/>
                </a:lnTo>
                <a:lnTo>
                  <a:pt x="12092" y="7352"/>
                </a:lnTo>
                <a:lnTo>
                  <a:pt x="12425" y="7524"/>
                </a:lnTo>
                <a:lnTo>
                  <a:pt x="12580" y="8422"/>
                </a:lnTo>
                <a:lnTo>
                  <a:pt x="12415" y="8721"/>
                </a:lnTo>
                <a:lnTo>
                  <a:pt x="11955" y="8891"/>
                </a:lnTo>
                <a:lnTo>
                  <a:pt x="11271" y="9108"/>
                </a:lnTo>
                <a:lnTo>
                  <a:pt x="10953" y="9263"/>
                </a:lnTo>
                <a:lnTo>
                  <a:pt x="10453" y="9847"/>
                </a:lnTo>
                <a:lnTo>
                  <a:pt x="10307" y="10033"/>
                </a:lnTo>
                <a:lnTo>
                  <a:pt x="9777" y="10417"/>
                </a:lnTo>
                <a:lnTo>
                  <a:pt x="9370" y="10676"/>
                </a:lnTo>
                <a:lnTo>
                  <a:pt x="9008" y="10876"/>
                </a:lnTo>
                <a:lnTo>
                  <a:pt x="8642" y="11213"/>
                </a:lnTo>
                <a:lnTo>
                  <a:pt x="8688" y="11514"/>
                </a:lnTo>
                <a:lnTo>
                  <a:pt x="8980" y="11771"/>
                </a:lnTo>
                <a:lnTo>
                  <a:pt x="9505" y="11926"/>
                </a:lnTo>
                <a:lnTo>
                  <a:pt x="9786" y="12217"/>
                </a:lnTo>
                <a:lnTo>
                  <a:pt x="9913" y="12516"/>
                </a:lnTo>
                <a:lnTo>
                  <a:pt x="9589" y="12823"/>
                </a:lnTo>
                <a:lnTo>
                  <a:pt x="9451" y="13175"/>
                </a:lnTo>
                <a:lnTo>
                  <a:pt x="9276" y="13446"/>
                </a:lnTo>
                <a:lnTo>
                  <a:pt x="9003" y="13636"/>
                </a:lnTo>
                <a:lnTo>
                  <a:pt x="8659" y="13697"/>
                </a:lnTo>
                <a:lnTo>
                  <a:pt x="8265" y="13923"/>
                </a:lnTo>
                <a:lnTo>
                  <a:pt x="7953" y="13998"/>
                </a:lnTo>
                <a:lnTo>
                  <a:pt x="7525" y="13969"/>
                </a:lnTo>
                <a:lnTo>
                  <a:pt x="7155" y="14221"/>
                </a:lnTo>
                <a:lnTo>
                  <a:pt x="7083" y="14428"/>
                </a:lnTo>
                <a:lnTo>
                  <a:pt x="6710" y="14594"/>
                </a:lnTo>
                <a:lnTo>
                  <a:pt x="6330" y="14577"/>
                </a:lnTo>
                <a:lnTo>
                  <a:pt x="5909" y="14870"/>
                </a:lnTo>
                <a:lnTo>
                  <a:pt x="5726" y="15168"/>
                </a:lnTo>
                <a:lnTo>
                  <a:pt x="5357" y="15316"/>
                </a:lnTo>
                <a:lnTo>
                  <a:pt x="4932" y="15429"/>
                </a:lnTo>
                <a:lnTo>
                  <a:pt x="4724" y="15708"/>
                </a:lnTo>
                <a:lnTo>
                  <a:pt x="4607" y="15935"/>
                </a:lnTo>
                <a:lnTo>
                  <a:pt x="4413" y="16113"/>
                </a:lnTo>
                <a:lnTo>
                  <a:pt x="4167" y="16132"/>
                </a:lnTo>
                <a:lnTo>
                  <a:pt x="3829" y="15957"/>
                </a:lnTo>
                <a:lnTo>
                  <a:pt x="3399" y="16035"/>
                </a:lnTo>
                <a:lnTo>
                  <a:pt x="3022" y="16265"/>
                </a:lnTo>
                <a:lnTo>
                  <a:pt x="2543" y="16524"/>
                </a:lnTo>
                <a:lnTo>
                  <a:pt x="2151" y="16734"/>
                </a:lnTo>
                <a:lnTo>
                  <a:pt x="1550" y="16707"/>
                </a:lnTo>
                <a:lnTo>
                  <a:pt x="1056" y="16801"/>
                </a:lnTo>
                <a:lnTo>
                  <a:pt x="694" y="17079"/>
                </a:lnTo>
                <a:lnTo>
                  <a:pt x="776" y="17364"/>
                </a:lnTo>
                <a:lnTo>
                  <a:pt x="1034" y="17490"/>
                </a:lnTo>
                <a:lnTo>
                  <a:pt x="947" y="17617"/>
                </a:lnTo>
                <a:lnTo>
                  <a:pt x="632" y="17740"/>
                </a:lnTo>
                <a:lnTo>
                  <a:pt x="658" y="18156"/>
                </a:lnTo>
                <a:lnTo>
                  <a:pt x="465" y="18271"/>
                </a:lnTo>
                <a:lnTo>
                  <a:pt x="360" y="18589"/>
                </a:lnTo>
                <a:lnTo>
                  <a:pt x="618" y="18903"/>
                </a:lnTo>
                <a:lnTo>
                  <a:pt x="1439" y="18866"/>
                </a:lnTo>
                <a:lnTo>
                  <a:pt x="1337" y="19014"/>
                </a:lnTo>
                <a:lnTo>
                  <a:pt x="1070" y="19170"/>
                </a:lnTo>
                <a:lnTo>
                  <a:pt x="169" y="19437"/>
                </a:lnTo>
                <a:lnTo>
                  <a:pt x="0" y="19789"/>
                </a:lnTo>
                <a:lnTo>
                  <a:pt x="124" y="20072"/>
                </a:lnTo>
                <a:lnTo>
                  <a:pt x="155" y="20425"/>
                </a:lnTo>
                <a:lnTo>
                  <a:pt x="502" y="20659"/>
                </a:lnTo>
                <a:close/>
              </a:path>
            </a:pathLst>
          </a:custGeom>
          <a:solidFill>
            <a:srgbClr val="E04621"/>
          </a:soli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1" name="Shape 4903">
            <a:extLst>
              <a:ext uri="{FF2B5EF4-FFF2-40B4-BE49-F238E27FC236}">
                <a16:creationId xmlns:a16="http://schemas.microsoft.com/office/drawing/2014/main" id="{BC2C118E-3EC1-48DE-AE26-0488BA7DC94B}"/>
              </a:ext>
            </a:extLst>
          </p:cNvPr>
          <p:cNvSpPr/>
          <p:nvPr/>
        </p:nvSpPr>
        <p:spPr>
          <a:xfrm>
            <a:off x="9124438" y="5724923"/>
            <a:ext cx="236093" cy="163591"/>
          </a:xfrm>
          <a:custGeom>
            <a:avLst/>
            <a:gdLst/>
            <a:ahLst/>
            <a:cxnLst>
              <a:cxn ang="0">
                <a:pos x="wd2" y="hd2"/>
              </a:cxn>
              <a:cxn ang="5400000">
                <a:pos x="wd2" y="hd2"/>
              </a:cxn>
              <a:cxn ang="10800000">
                <a:pos x="wd2" y="hd2"/>
              </a:cxn>
              <a:cxn ang="16200000">
                <a:pos x="wd2" y="hd2"/>
              </a:cxn>
            </a:cxnLst>
            <a:rect l="0" t="0" r="r" b="b"/>
            <a:pathLst>
              <a:path w="21600" h="21600" extrusionOk="0">
                <a:moveTo>
                  <a:pt x="19202" y="912"/>
                </a:moveTo>
                <a:lnTo>
                  <a:pt x="21600" y="4236"/>
                </a:lnTo>
                <a:lnTo>
                  <a:pt x="21159" y="7048"/>
                </a:lnTo>
                <a:lnTo>
                  <a:pt x="20284" y="8872"/>
                </a:lnTo>
                <a:lnTo>
                  <a:pt x="20141" y="11053"/>
                </a:lnTo>
                <a:lnTo>
                  <a:pt x="19568" y="13253"/>
                </a:lnTo>
                <a:lnTo>
                  <a:pt x="18512" y="14841"/>
                </a:lnTo>
                <a:lnTo>
                  <a:pt x="17147" y="15570"/>
                </a:lnTo>
                <a:lnTo>
                  <a:pt x="15644" y="16250"/>
                </a:lnTo>
                <a:lnTo>
                  <a:pt x="13903" y="17599"/>
                </a:lnTo>
                <a:lnTo>
                  <a:pt x="12404" y="18879"/>
                </a:lnTo>
                <a:lnTo>
                  <a:pt x="10812" y="20430"/>
                </a:lnTo>
                <a:lnTo>
                  <a:pt x="9754" y="18709"/>
                </a:lnTo>
                <a:lnTo>
                  <a:pt x="8607" y="18743"/>
                </a:lnTo>
                <a:lnTo>
                  <a:pt x="7819" y="20616"/>
                </a:lnTo>
                <a:lnTo>
                  <a:pt x="6791" y="20756"/>
                </a:lnTo>
                <a:lnTo>
                  <a:pt x="5991" y="19575"/>
                </a:lnTo>
                <a:lnTo>
                  <a:pt x="5068" y="19723"/>
                </a:lnTo>
                <a:lnTo>
                  <a:pt x="4245" y="21152"/>
                </a:lnTo>
                <a:lnTo>
                  <a:pt x="3113" y="21600"/>
                </a:lnTo>
                <a:lnTo>
                  <a:pt x="2220" y="20335"/>
                </a:lnTo>
                <a:lnTo>
                  <a:pt x="2889" y="19039"/>
                </a:lnTo>
                <a:lnTo>
                  <a:pt x="2868" y="17641"/>
                </a:lnTo>
                <a:lnTo>
                  <a:pt x="1740" y="17728"/>
                </a:lnTo>
                <a:lnTo>
                  <a:pt x="498" y="18173"/>
                </a:lnTo>
                <a:lnTo>
                  <a:pt x="0" y="16573"/>
                </a:lnTo>
                <a:lnTo>
                  <a:pt x="418" y="14552"/>
                </a:lnTo>
                <a:lnTo>
                  <a:pt x="951" y="12470"/>
                </a:lnTo>
                <a:lnTo>
                  <a:pt x="1595" y="11204"/>
                </a:lnTo>
                <a:lnTo>
                  <a:pt x="2986" y="12557"/>
                </a:lnTo>
                <a:lnTo>
                  <a:pt x="4480" y="12610"/>
                </a:lnTo>
                <a:lnTo>
                  <a:pt x="4764" y="10513"/>
                </a:lnTo>
                <a:lnTo>
                  <a:pt x="5682" y="10008"/>
                </a:lnTo>
                <a:lnTo>
                  <a:pt x="6633" y="11106"/>
                </a:lnTo>
                <a:lnTo>
                  <a:pt x="7849" y="11414"/>
                </a:lnTo>
                <a:lnTo>
                  <a:pt x="8282" y="10019"/>
                </a:lnTo>
                <a:lnTo>
                  <a:pt x="7870" y="7827"/>
                </a:lnTo>
                <a:lnTo>
                  <a:pt x="7861" y="5669"/>
                </a:lnTo>
                <a:lnTo>
                  <a:pt x="9185" y="4506"/>
                </a:lnTo>
                <a:lnTo>
                  <a:pt x="10487" y="5444"/>
                </a:lnTo>
                <a:lnTo>
                  <a:pt x="11630" y="6022"/>
                </a:lnTo>
                <a:lnTo>
                  <a:pt x="12805" y="4806"/>
                </a:lnTo>
                <a:lnTo>
                  <a:pt x="13484" y="2986"/>
                </a:lnTo>
                <a:lnTo>
                  <a:pt x="14349" y="1649"/>
                </a:lnTo>
                <a:lnTo>
                  <a:pt x="15580" y="501"/>
                </a:lnTo>
                <a:lnTo>
                  <a:pt x="16727" y="0"/>
                </a:lnTo>
                <a:lnTo>
                  <a:pt x="19202" y="91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2" name="Shape 4904">
            <a:extLst>
              <a:ext uri="{FF2B5EF4-FFF2-40B4-BE49-F238E27FC236}">
                <a16:creationId xmlns:a16="http://schemas.microsoft.com/office/drawing/2014/main" id="{96637A1A-1EA3-4BD6-84DC-D87EAFB4A202}"/>
              </a:ext>
            </a:extLst>
          </p:cNvPr>
          <p:cNvSpPr/>
          <p:nvPr/>
        </p:nvSpPr>
        <p:spPr>
          <a:xfrm>
            <a:off x="9441082" y="4890297"/>
            <a:ext cx="1097033" cy="759689"/>
          </a:xfrm>
          <a:custGeom>
            <a:avLst/>
            <a:gdLst/>
            <a:ahLst/>
            <a:cxnLst>
              <a:cxn ang="0">
                <a:pos x="wd2" y="hd2"/>
              </a:cxn>
              <a:cxn ang="5400000">
                <a:pos x="wd2" y="hd2"/>
              </a:cxn>
              <a:cxn ang="10800000">
                <a:pos x="wd2" y="hd2"/>
              </a:cxn>
              <a:cxn ang="16200000">
                <a:pos x="wd2" y="hd2"/>
              </a:cxn>
            </a:cxnLst>
            <a:rect l="0" t="0" r="r" b="b"/>
            <a:pathLst>
              <a:path w="21600" h="21600" extrusionOk="0">
                <a:moveTo>
                  <a:pt x="15889" y="2113"/>
                </a:moveTo>
                <a:lnTo>
                  <a:pt x="15729" y="2532"/>
                </a:lnTo>
                <a:lnTo>
                  <a:pt x="15433" y="2979"/>
                </a:lnTo>
                <a:lnTo>
                  <a:pt x="15228" y="3349"/>
                </a:lnTo>
                <a:lnTo>
                  <a:pt x="15223" y="3842"/>
                </a:lnTo>
                <a:lnTo>
                  <a:pt x="15277" y="4324"/>
                </a:lnTo>
                <a:lnTo>
                  <a:pt x="15261" y="4790"/>
                </a:lnTo>
                <a:lnTo>
                  <a:pt x="15099" y="5164"/>
                </a:lnTo>
                <a:lnTo>
                  <a:pt x="14847" y="5521"/>
                </a:lnTo>
                <a:cubicBezTo>
                  <a:pt x="14763" y="5719"/>
                  <a:pt x="14738" y="5957"/>
                  <a:pt x="14777" y="6182"/>
                </a:cubicBezTo>
                <a:cubicBezTo>
                  <a:pt x="14809" y="6362"/>
                  <a:pt x="14881" y="6522"/>
                  <a:pt x="14981" y="6637"/>
                </a:cubicBezTo>
                <a:lnTo>
                  <a:pt x="15371" y="6642"/>
                </a:lnTo>
                <a:cubicBezTo>
                  <a:pt x="15501" y="6543"/>
                  <a:pt x="15640" y="6470"/>
                  <a:pt x="15784" y="6425"/>
                </a:cubicBezTo>
                <a:cubicBezTo>
                  <a:pt x="15918" y="6383"/>
                  <a:pt x="16056" y="6366"/>
                  <a:pt x="16194" y="6374"/>
                </a:cubicBezTo>
                <a:lnTo>
                  <a:pt x="16512" y="6527"/>
                </a:lnTo>
                <a:lnTo>
                  <a:pt x="16635" y="7019"/>
                </a:lnTo>
                <a:lnTo>
                  <a:pt x="16642" y="7756"/>
                </a:lnTo>
                <a:cubicBezTo>
                  <a:pt x="16669" y="7930"/>
                  <a:pt x="16742" y="8081"/>
                  <a:pt x="16847" y="8174"/>
                </a:cubicBezTo>
                <a:cubicBezTo>
                  <a:pt x="16981" y="8295"/>
                  <a:pt x="17149" y="8308"/>
                  <a:pt x="17292" y="8208"/>
                </a:cubicBezTo>
                <a:lnTo>
                  <a:pt x="17619" y="8011"/>
                </a:lnTo>
                <a:lnTo>
                  <a:pt x="17644" y="7363"/>
                </a:lnTo>
                <a:lnTo>
                  <a:pt x="17860" y="6910"/>
                </a:lnTo>
                <a:lnTo>
                  <a:pt x="18257" y="6752"/>
                </a:lnTo>
                <a:lnTo>
                  <a:pt x="18531" y="6376"/>
                </a:lnTo>
                <a:lnTo>
                  <a:pt x="18600" y="5846"/>
                </a:lnTo>
                <a:lnTo>
                  <a:pt x="18789" y="5321"/>
                </a:lnTo>
                <a:lnTo>
                  <a:pt x="18990" y="4943"/>
                </a:lnTo>
                <a:lnTo>
                  <a:pt x="19375" y="4872"/>
                </a:lnTo>
                <a:lnTo>
                  <a:pt x="19630" y="4892"/>
                </a:lnTo>
                <a:lnTo>
                  <a:pt x="19895" y="4560"/>
                </a:lnTo>
                <a:lnTo>
                  <a:pt x="20086" y="4142"/>
                </a:lnTo>
                <a:lnTo>
                  <a:pt x="20492" y="3890"/>
                </a:lnTo>
                <a:lnTo>
                  <a:pt x="20834" y="4160"/>
                </a:lnTo>
                <a:lnTo>
                  <a:pt x="20882" y="4600"/>
                </a:lnTo>
                <a:lnTo>
                  <a:pt x="20849" y="5218"/>
                </a:lnTo>
                <a:lnTo>
                  <a:pt x="20949" y="5712"/>
                </a:lnTo>
                <a:lnTo>
                  <a:pt x="21357" y="6005"/>
                </a:lnTo>
                <a:lnTo>
                  <a:pt x="21600" y="6383"/>
                </a:lnTo>
                <a:lnTo>
                  <a:pt x="21525" y="6893"/>
                </a:lnTo>
                <a:lnTo>
                  <a:pt x="21322" y="7218"/>
                </a:lnTo>
                <a:lnTo>
                  <a:pt x="20893" y="7513"/>
                </a:lnTo>
                <a:lnTo>
                  <a:pt x="20571" y="7585"/>
                </a:lnTo>
                <a:lnTo>
                  <a:pt x="20139" y="7630"/>
                </a:lnTo>
                <a:lnTo>
                  <a:pt x="19783" y="7627"/>
                </a:lnTo>
                <a:lnTo>
                  <a:pt x="19615" y="8097"/>
                </a:lnTo>
                <a:lnTo>
                  <a:pt x="19754" y="8519"/>
                </a:lnTo>
                <a:lnTo>
                  <a:pt x="20065" y="8781"/>
                </a:lnTo>
                <a:lnTo>
                  <a:pt x="20324" y="9020"/>
                </a:lnTo>
                <a:lnTo>
                  <a:pt x="20281" y="9387"/>
                </a:lnTo>
                <a:cubicBezTo>
                  <a:pt x="20204" y="9490"/>
                  <a:pt x="20127" y="9592"/>
                  <a:pt x="20049" y="9694"/>
                </a:cubicBezTo>
                <a:cubicBezTo>
                  <a:pt x="19931" y="9848"/>
                  <a:pt x="19813" y="10001"/>
                  <a:pt x="19693" y="10152"/>
                </a:cubicBezTo>
                <a:lnTo>
                  <a:pt x="19456" y="10652"/>
                </a:lnTo>
                <a:lnTo>
                  <a:pt x="19292" y="11281"/>
                </a:lnTo>
                <a:lnTo>
                  <a:pt x="19258" y="11678"/>
                </a:lnTo>
                <a:lnTo>
                  <a:pt x="19038" y="11970"/>
                </a:lnTo>
                <a:lnTo>
                  <a:pt x="18790" y="12185"/>
                </a:lnTo>
                <a:lnTo>
                  <a:pt x="18443" y="12503"/>
                </a:lnTo>
                <a:lnTo>
                  <a:pt x="18443" y="12858"/>
                </a:lnTo>
                <a:lnTo>
                  <a:pt x="18685" y="13158"/>
                </a:lnTo>
                <a:lnTo>
                  <a:pt x="18754" y="13482"/>
                </a:lnTo>
                <a:lnTo>
                  <a:pt x="18624" y="13868"/>
                </a:lnTo>
                <a:lnTo>
                  <a:pt x="18380" y="14327"/>
                </a:lnTo>
                <a:lnTo>
                  <a:pt x="18247" y="14741"/>
                </a:lnTo>
                <a:lnTo>
                  <a:pt x="18221" y="15267"/>
                </a:lnTo>
                <a:lnTo>
                  <a:pt x="18394" y="15632"/>
                </a:lnTo>
                <a:lnTo>
                  <a:pt x="18577" y="15912"/>
                </a:lnTo>
                <a:lnTo>
                  <a:pt x="18783" y="16217"/>
                </a:lnTo>
                <a:cubicBezTo>
                  <a:pt x="18839" y="16264"/>
                  <a:pt x="18896" y="16305"/>
                  <a:pt x="18955" y="16341"/>
                </a:cubicBezTo>
                <a:cubicBezTo>
                  <a:pt x="19076" y="16415"/>
                  <a:pt x="19203" y="16466"/>
                  <a:pt x="19332" y="16508"/>
                </a:cubicBezTo>
                <a:cubicBezTo>
                  <a:pt x="19455" y="16547"/>
                  <a:pt x="19579" y="16578"/>
                  <a:pt x="19703" y="16599"/>
                </a:cubicBezTo>
                <a:lnTo>
                  <a:pt x="20030" y="16628"/>
                </a:lnTo>
                <a:lnTo>
                  <a:pt x="20252" y="16915"/>
                </a:lnTo>
                <a:lnTo>
                  <a:pt x="20372" y="17348"/>
                </a:lnTo>
                <a:lnTo>
                  <a:pt x="20486" y="18088"/>
                </a:lnTo>
                <a:lnTo>
                  <a:pt x="20680" y="18490"/>
                </a:lnTo>
                <a:lnTo>
                  <a:pt x="20803" y="18821"/>
                </a:lnTo>
                <a:lnTo>
                  <a:pt x="20772" y="19343"/>
                </a:lnTo>
                <a:lnTo>
                  <a:pt x="20677" y="19851"/>
                </a:lnTo>
                <a:lnTo>
                  <a:pt x="20579" y="20434"/>
                </a:lnTo>
                <a:lnTo>
                  <a:pt x="20618" y="20859"/>
                </a:lnTo>
                <a:lnTo>
                  <a:pt x="20401" y="21373"/>
                </a:lnTo>
                <a:lnTo>
                  <a:pt x="20308" y="21600"/>
                </a:lnTo>
                <a:lnTo>
                  <a:pt x="20090" y="21364"/>
                </a:lnTo>
                <a:cubicBezTo>
                  <a:pt x="20022" y="21366"/>
                  <a:pt x="19955" y="21372"/>
                  <a:pt x="19888" y="21382"/>
                </a:cubicBezTo>
                <a:cubicBezTo>
                  <a:pt x="19762" y="21400"/>
                  <a:pt x="19638" y="21434"/>
                  <a:pt x="19516" y="21483"/>
                </a:cubicBezTo>
                <a:lnTo>
                  <a:pt x="19130" y="21445"/>
                </a:lnTo>
                <a:lnTo>
                  <a:pt x="18837" y="21417"/>
                </a:lnTo>
                <a:cubicBezTo>
                  <a:pt x="18752" y="21270"/>
                  <a:pt x="18638" y="21163"/>
                  <a:pt x="18510" y="21112"/>
                </a:cubicBezTo>
                <a:cubicBezTo>
                  <a:pt x="18412" y="21072"/>
                  <a:pt x="18310" y="21066"/>
                  <a:pt x="18210" y="21094"/>
                </a:cubicBezTo>
                <a:lnTo>
                  <a:pt x="17921" y="21301"/>
                </a:lnTo>
                <a:lnTo>
                  <a:pt x="17622" y="21359"/>
                </a:lnTo>
                <a:lnTo>
                  <a:pt x="17394" y="21106"/>
                </a:lnTo>
                <a:cubicBezTo>
                  <a:pt x="17339" y="21039"/>
                  <a:pt x="17269" y="21002"/>
                  <a:pt x="17197" y="21000"/>
                </a:cubicBezTo>
                <a:cubicBezTo>
                  <a:pt x="17113" y="20998"/>
                  <a:pt x="17032" y="21044"/>
                  <a:pt x="16972" y="21127"/>
                </a:cubicBezTo>
                <a:lnTo>
                  <a:pt x="16740" y="21458"/>
                </a:lnTo>
                <a:lnTo>
                  <a:pt x="16420" y="21530"/>
                </a:lnTo>
                <a:lnTo>
                  <a:pt x="16045" y="21390"/>
                </a:lnTo>
                <a:lnTo>
                  <a:pt x="15435" y="21079"/>
                </a:lnTo>
                <a:lnTo>
                  <a:pt x="15106" y="20845"/>
                </a:lnTo>
                <a:lnTo>
                  <a:pt x="14972" y="20663"/>
                </a:lnTo>
                <a:lnTo>
                  <a:pt x="14727" y="20360"/>
                </a:lnTo>
                <a:lnTo>
                  <a:pt x="14383" y="19821"/>
                </a:lnTo>
                <a:lnTo>
                  <a:pt x="14276" y="19205"/>
                </a:lnTo>
                <a:cubicBezTo>
                  <a:pt x="14262" y="19049"/>
                  <a:pt x="14213" y="18904"/>
                  <a:pt x="14135" y="18793"/>
                </a:cubicBezTo>
                <a:cubicBezTo>
                  <a:pt x="14056" y="18680"/>
                  <a:pt x="13952" y="18609"/>
                  <a:pt x="13841" y="18593"/>
                </a:cubicBezTo>
                <a:lnTo>
                  <a:pt x="13668" y="18109"/>
                </a:lnTo>
                <a:lnTo>
                  <a:pt x="13564" y="17790"/>
                </a:lnTo>
                <a:lnTo>
                  <a:pt x="13214" y="17602"/>
                </a:lnTo>
                <a:lnTo>
                  <a:pt x="12969" y="17325"/>
                </a:lnTo>
                <a:lnTo>
                  <a:pt x="12839" y="16870"/>
                </a:lnTo>
                <a:cubicBezTo>
                  <a:pt x="12807" y="16743"/>
                  <a:pt x="12753" y="16629"/>
                  <a:pt x="12681" y="16541"/>
                </a:cubicBezTo>
                <a:cubicBezTo>
                  <a:pt x="12622" y="16467"/>
                  <a:pt x="12552" y="16413"/>
                  <a:pt x="12476" y="16382"/>
                </a:cubicBezTo>
                <a:lnTo>
                  <a:pt x="12338" y="15964"/>
                </a:lnTo>
                <a:lnTo>
                  <a:pt x="12290" y="15619"/>
                </a:lnTo>
                <a:lnTo>
                  <a:pt x="12140" y="15361"/>
                </a:lnTo>
                <a:lnTo>
                  <a:pt x="11884" y="15313"/>
                </a:lnTo>
                <a:lnTo>
                  <a:pt x="11695" y="15117"/>
                </a:lnTo>
                <a:lnTo>
                  <a:pt x="11599" y="14870"/>
                </a:lnTo>
                <a:lnTo>
                  <a:pt x="11381" y="14280"/>
                </a:lnTo>
                <a:lnTo>
                  <a:pt x="10966" y="14106"/>
                </a:lnTo>
                <a:lnTo>
                  <a:pt x="10709" y="13794"/>
                </a:lnTo>
                <a:lnTo>
                  <a:pt x="10471" y="13429"/>
                </a:lnTo>
                <a:lnTo>
                  <a:pt x="10055" y="13261"/>
                </a:lnTo>
                <a:cubicBezTo>
                  <a:pt x="9901" y="13198"/>
                  <a:pt x="9746" y="13142"/>
                  <a:pt x="9589" y="13096"/>
                </a:cubicBezTo>
                <a:cubicBezTo>
                  <a:pt x="9437" y="13050"/>
                  <a:pt x="9283" y="13013"/>
                  <a:pt x="9129" y="12983"/>
                </a:cubicBezTo>
                <a:lnTo>
                  <a:pt x="8973" y="13257"/>
                </a:lnTo>
                <a:lnTo>
                  <a:pt x="8903" y="13552"/>
                </a:lnTo>
                <a:lnTo>
                  <a:pt x="8683" y="13460"/>
                </a:lnTo>
                <a:lnTo>
                  <a:pt x="8150" y="13343"/>
                </a:lnTo>
                <a:lnTo>
                  <a:pt x="7695" y="13169"/>
                </a:lnTo>
                <a:lnTo>
                  <a:pt x="7410" y="13163"/>
                </a:lnTo>
                <a:lnTo>
                  <a:pt x="7084" y="13120"/>
                </a:lnTo>
                <a:lnTo>
                  <a:pt x="6858" y="13388"/>
                </a:lnTo>
                <a:lnTo>
                  <a:pt x="6596" y="13810"/>
                </a:lnTo>
                <a:lnTo>
                  <a:pt x="6328" y="14025"/>
                </a:lnTo>
                <a:lnTo>
                  <a:pt x="6079" y="14053"/>
                </a:lnTo>
                <a:lnTo>
                  <a:pt x="5162" y="14172"/>
                </a:lnTo>
                <a:lnTo>
                  <a:pt x="4966" y="13194"/>
                </a:lnTo>
                <a:lnTo>
                  <a:pt x="4701" y="12898"/>
                </a:lnTo>
                <a:lnTo>
                  <a:pt x="4214" y="12896"/>
                </a:lnTo>
                <a:lnTo>
                  <a:pt x="3950" y="12269"/>
                </a:lnTo>
                <a:lnTo>
                  <a:pt x="4097" y="11499"/>
                </a:lnTo>
                <a:lnTo>
                  <a:pt x="4392" y="11092"/>
                </a:lnTo>
                <a:lnTo>
                  <a:pt x="4272" y="10604"/>
                </a:lnTo>
                <a:lnTo>
                  <a:pt x="4022" y="10383"/>
                </a:lnTo>
                <a:lnTo>
                  <a:pt x="3669" y="10494"/>
                </a:lnTo>
                <a:lnTo>
                  <a:pt x="3349" y="10217"/>
                </a:lnTo>
                <a:lnTo>
                  <a:pt x="3563" y="9843"/>
                </a:lnTo>
                <a:lnTo>
                  <a:pt x="3619" y="9230"/>
                </a:lnTo>
                <a:lnTo>
                  <a:pt x="3744" y="8661"/>
                </a:lnTo>
                <a:lnTo>
                  <a:pt x="3724" y="7949"/>
                </a:lnTo>
                <a:lnTo>
                  <a:pt x="3496" y="7495"/>
                </a:lnTo>
                <a:lnTo>
                  <a:pt x="3276" y="7431"/>
                </a:lnTo>
                <a:lnTo>
                  <a:pt x="3163" y="7663"/>
                </a:lnTo>
                <a:lnTo>
                  <a:pt x="3039" y="8058"/>
                </a:lnTo>
                <a:lnTo>
                  <a:pt x="2830" y="8215"/>
                </a:lnTo>
                <a:lnTo>
                  <a:pt x="2558" y="8103"/>
                </a:lnTo>
                <a:lnTo>
                  <a:pt x="2486" y="7750"/>
                </a:lnTo>
                <a:lnTo>
                  <a:pt x="2564" y="7407"/>
                </a:lnTo>
                <a:lnTo>
                  <a:pt x="2521" y="6985"/>
                </a:lnTo>
                <a:lnTo>
                  <a:pt x="2294" y="6598"/>
                </a:lnTo>
                <a:lnTo>
                  <a:pt x="1989" y="6498"/>
                </a:lnTo>
                <a:lnTo>
                  <a:pt x="1723" y="6778"/>
                </a:lnTo>
                <a:lnTo>
                  <a:pt x="1589" y="7065"/>
                </a:lnTo>
                <a:lnTo>
                  <a:pt x="1368" y="7242"/>
                </a:lnTo>
                <a:lnTo>
                  <a:pt x="1122" y="7156"/>
                </a:lnTo>
                <a:lnTo>
                  <a:pt x="1052" y="6831"/>
                </a:lnTo>
                <a:lnTo>
                  <a:pt x="1158" y="6133"/>
                </a:lnTo>
                <a:lnTo>
                  <a:pt x="1058" y="5882"/>
                </a:lnTo>
                <a:lnTo>
                  <a:pt x="637" y="5510"/>
                </a:lnTo>
                <a:lnTo>
                  <a:pt x="155" y="5472"/>
                </a:lnTo>
                <a:lnTo>
                  <a:pt x="0" y="4969"/>
                </a:lnTo>
                <a:lnTo>
                  <a:pt x="177" y="4627"/>
                </a:lnTo>
                <a:lnTo>
                  <a:pt x="233" y="3954"/>
                </a:lnTo>
                <a:lnTo>
                  <a:pt x="665" y="3926"/>
                </a:lnTo>
                <a:lnTo>
                  <a:pt x="1136" y="3809"/>
                </a:lnTo>
                <a:lnTo>
                  <a:pt x="1737" y="3657"/>
                </a:lnTo>
                <a:lnTo>
                  <a:pt x="1974" y="3266"/>
                </a:lnTo>
                <a:lnTo>
                  <a:pt x="2262" y="3648"/>
                </a:lnTo>
                <a:lnTo>
                  <a:pt x="2975" y="3646"/>
                </a:lnTo>
                <a:lnTo>
                  <a:pt x="3195" y="3984"/>
                </a:lnTo>
                <a:lnTo>
                  <a:pt x="3499" y="4263"/>
                </a:lnTo>
                <a:lnTo>
                  <a:pt x="4051" y="4231"/>
                </a:lnTo>
                <a:lnTo>
                  <a:pt x="4378" y="4006"/>
                </a:lnTo>
                <a:lnTo>
                  <a:pt x="4940" y="4051"/>
                </a:lnTo>
                <a:lnTo>
                  <a:pt x="5400" y="4185"/>
                </a:lnTo>
                <a:lnTo>
                  <a:pt x="5883" y="4439"/>
                </a:lnTo>
                <a:lnTo>
                  <a:pt x="6195" y="4924"/>
                </a:lnTo>
                <a:lnTo>
                  <a:pt x="6452" y="5038"/>
                </a:lnTo>
                <a:lnTo>
                  <a:pt x="7164" y="4704"/>
                </a:lnTo>
                <a:lnTo>
                  <a:pt x="7722" y="4625"/>
                </a:lnTo>
                <a:lnTo>
                  <a:pt x="8230" y="4774"/>
                </a:lnTo>
                <a:lnTo>
                  <a:pt x="8457" y="4915"/>
                </a:lnTo>
                <a:lnTo>
                  <a:pt x="8762" y="4933"/>
                </a:lnTo>
                <a:lnTo>
                  <a:pt x="9153" y="4316"/>
                </a:lnTo>
                <a:lnTo>
                  <a:pt x="9547" y="3791"/>
                </a:lnTo>
                <a:lnTo>
                  <a:pt x="9799" y="3972"/>
                </a:lnTo>
                <a:lnTo>
                  <a:pt x="10226" y="3917"/>
                </a:lnTo>
                <a:lnTo>
                  <a:pt x="10635" y="3710"/>
                </a:lnTo>
                <a:lnTo>
                  <a:pt x="10845" y="3439"/>
                </a:lnTo>
                <a:lnTo>
                  <a:pt x="11199" y="3275"/>
                </a:lnTo>
                <a:lnTo>
                  <a:pt x="11633" y="3366"/>
                </a:lnTo>
                <a:lnTo>
                  <a:pt x="11935" y="3416"/>
                </a:lnTo>
                <a:lnTo>
                  <a:pt x="12080" y="3261"/>
                </a:lnTo>
                <a:lnTo>
                  <a:pt x="12107" y="2938"/>
                </a:lnTo>
                <a:lnTo>
                  <a:pt x="12002" y="2593"/>
                </a:lnTo>
                <a:lnTo>
                  <a:pt x="12244" y="2188"/>
                </a:lnTo>
                <a:lnTo>
                  <a:pt x="12742" y="1648"/>
                </a:lnTo>
                <a:lnTo>
                  <a:pt x="13148" y="1288"/>
                </a:lnTo>
                <a:lnTo>
                  <a:pt x="14139" y="768"/>
                </a:lnTo>
                <a:lnTo>
                  <a:pt x="14749" y="538"/>
                </a:lnTo>
                <a:lnTo>
                  <a:pt x="15303" y="218"/>
                </a:lnTo>
                <a:lnTo>
                  <a:pt x="15698" y="0"/>
                </a:lnTo>
                <a:lnTo>
                  <a:pt x="16114" y="122"/>
                </a:lnTo>
                <a:lnTo>
                  <a:pt x="16374" y="528"/>
                </a:lnTo>
                <a:lnTo>
                  <a:pt x="16308" y="939"/>
                </a:lnTo>
                <a:lnTo>
                  <a:pt x="16326" y="1380"/>
                </a:lnTo>
                <a:lnTo>
                  <a:pt x="16127" y="1598"/>
                </a:lnTo>
                <a:lnTo>
                  <a:pt x="15889" y="211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3" name="Shape 4905">
            <a:extLst>
              <a:ext uri="{FF2B5EF4-FFF2-40B4-BE49-F238E27FC236}">
                <a16:creationId xmlns:a16="http://schemas.microsoft.com/office/drawing/2014/main" id="{3467186E-5B96-4108-960D-B91D04B9D8AD}"/>
              </a:ext>
            </a:extLst>
          </p:cNvPr>
          <p:cNvSpPr/>
          <p:nvPr/>
        </p:nvSpPr>
        <p:spPr>
          <a:xfrm>
            <a:off x="10409034" y="1752600"/>
            <a:ext cx="1113566" cy="1314027"/>
          </a:xfrm>
          <a:custGeom>
            <a:avLst/>
            <a:gdLst/>
            <a:ahLst/>
            <a:cxnLst>
              <a:cxn ang="0">
                <a:pos x="wd2" y="hd2"/>
              </a:cxn>
              <a:cxn ang="5400000">
                <a:pos x="wd2" y="hd2"/>
              </a:cxn>
              <a:cxn ang="10800000">
                <a:pos x="wd2" y="hd2"/>
              </a:cxn>
              <a:cxn ang="16200000">
                <a:pos x="wd2" y="hd2"/>
              </a:cxn>
            </a:cxnLst>
            <a:rect l="0" t="0" r="r" b="b"/>
            <a:pathLst>
              <a:path w="21573" h="21579" extrusionOk="0">
                <a:moveTo>
                  <a:pt x="2253" y="12484"/>
                </a:moveTo>
                <a:lnTo>
                  <a:pt x="2084" y="12885"/>
                </a:lnTo>
                <a:lnTo>
                  <a:pt x="1818" y="13348"/>
                </a:lnTo>
                <a:lnTo>
                  <a:pt x="1487" y="13650"/>
                </a:lnTo>
                <a:lnTo>
                  <a:pt x="1247" y="13878"/>
                </a:lnTo>
                <a:lnTo>
                  <a:pt x="946" y="13874"/>
                </a:lnTo>
                <a:lnTo>
                  <a:pt x="711" y="13912"/>
                </a:lnTo>
                <a:lnTo>
                  <a:pt x="584" y="14192"/>
                </a:lnTo>
                <a:lnTo>
                  <a:pt x="498" y="14421"/>
                </a:lnTo>
                <a:lnTo>
                  <a:pt x="367" y="14654"/>
                </a:lnTo>
                <a:lnTo>
                  <a:pt x="191" y="14840"/>
                </a:lnTo>
                <a:lnTo>
                  <a:pt x="56" y="15015"/>
                </a:lnTo>
                <a:lnTo>
                  <a:pt x="17" y="15190"/>
                </a:lnTo>
                <a:lnTo>
                  <a:pt x="0" y="15328"/>
                </a:lnTo>
                <a:lnTo>
                  <a:pt x="664" y="15665"/>
                </a:lnTo>
                <a:lnTo>
                  <a:pt x="1189" y="16019"/>
                </a:lnTo>
                <a:lnTo>
                  <a:pt x="1589" y="16264"/>
                </a:lnTo>
                <a:lnTo>
                  <a:pt x="1737" y="16364"/>
                </a:lnTo>
                <a:lnTo>
                  <a:pt x="1902" y="16557"/>
                </a:lnTo>
                <a:lnTo>
                  <a:pt x="1760" y="16757"/>
                </a:lnTo>
                <a:lnTo>
                  <a:pt x="1539" y="17118"/>
                </a:lnTo>
                <a:lnTo>
                  <a:pt x="1502" y="17447"/>
                </a:lnTo>
                <a:lnTo>
                  <a:pt x="1279" y="17942"/>
                </a:lnTo>
                <a:lnTo>
                  <a:pt x="1032" y="18262"/>
                </a:lnTo>
                <a:lnTo>
                  <a:pt x="755" y="18527"/>
                </a:lnTo>
                <a:lnTo>
                  <a:pt x="575" y="18822"/>
                </a:lnTo>
                <a:lnTo>
                  <a:pt x="443" y="19049"/>
                </a:lnTo>
                <a:lnTo>
                  <a:pt x="368" y="19444"/>
                </a:lnTo>
                <a:lnTo>
                  <a:pt x="673" y="19430"/>
                </a:lnTo>
                <a:lnTo>
                  <a:pt x="761" y="19548"/>
                </a:lnTo>
                <a:lnTo>
                  <a:pt x="663" y="19761"/>
                </a:lnTo>
                <a:lnTo>
                  <a:pt x="776" y="20001"/>
                </a:lnTo>
                <a:lnTo>
                  <a:pt x="1093" y="20204"/>
                </a:lnTo>
                <a:lnTo>
                  <a:pt x="1470" y="20220"/>
                </a:lnTo>
                <a:lnTo>
                  <a:pt x="1783" y="20318"/>
                </a:lnTo>
                <a:lnTo>
                  <a:pt x="2214" y="20272"/>
                </a:lnTo>
                <a:lnTo>
                  <a:pt x="2437" y="20227"/>
                </a:lnTo>
                <a:lnTo>
                  <a:pt x="2725" y="20285"/>
                </a:lnTo>
                <a:lnTo>
                  <a:pt x="2906" y="20379"/>
                </a:lnTo>
                <a:lnTo>
                  <a:pt x="3000" y="20682"/>
                </a:lnTo>
                <a:lnTo>
                  <a:pt x="3138" y="20958"/>
                </a:lnTo>
                <a:lnTo>
                  <a:pt x="3479" y="21130"/>
                </a:lnTo>
                <a:lnTo>
                  <a:pt x="3734" y="21068"/>
                </a:lnTo>
                <a:lnTo>
                  <a:pt x="4018" y="21043"/>
                </a:lnTo>
                <a:lnTo>
                  <a:pt x="4337" y="21103"/>
                </a:lnTo>
                <a:lnTo>
                  <a:pt x="4561" y="21462"/>
                </a:lnTo>
                <a:lnTo>
                  <a:pt x="4889" y="21579"/>
                </a:lnTo>
                <a:lnTo>
                  <a:pt x="5341" y="21561"/>
                </a:lnTo>
                <a:lnTo>
                  <a:pt x="5884" y="21367"/>
                </a:lnTo>
                <a:lnTo>
                  <a:pt x="6407" y="21306"/>
                </a:lnTo>
                <a:lnTo>
                  <a:pt x="6821" y="21375"/>
                </a:lnTo>
                <a:lnTo>
                  <a:pt x="7031" y="21071"/>
                </a:lnTo>
                <a:lnTo>
                  <a:pt x="7433" y="20883"/>
                </a:lnTo>
                <a:lnTo>
                  <a:pt x="7830" y="20856"/>
                </a:lnTo>
                <a:lnTo>
                  <a:pt x="8322" y="20796"/>
                </a:lnTo>
                <a:lnTo>
                  <a:pt x="8709" y="20570"/>
                </a:lnTo>
                <a:lnTo>
                  <a:pt x="9169" y="20313"/>
                </a:lnTo>
                <a:lnTo>
                  <a:pt x="9151" y="19958"/>
                </a:lnTo>
                <a:lnTo>
                  <a:pt x="9193" y="19705"/>
                </a:lnTo>
                <a:lnTo>
                  <a:pt x="9359" y="19575"/>
                </a:lnTo>
                <a:lnTo>
                  <a:pt x="9369" y="19291"/>
                </a:lnTo>
                <a:lnTo>
                  <a:pt x="9688" y="19222"/>
                </a:lnTo>
                <a:lnTo>
                  <a:pt x="9987" y="19303"/>
                </a:lnTo>
                <a:lnTo>
                  <a:pt x="10228" y="19132"/>
                </a:lnTo>
                <a:lnTo>
                  <a:pt x="10129" y="18874"/>
                </a:lnTo>
                <a:lnTo>
                  <a:pt x="10297" y="18725"/>
                </a:lnTo>
                <a:lnTo>
                  <a:pt x="10577" y="18761"/>
                </a:lnTo>
                <a:lnTo>
                  <a:pt x="10796" y="18652"/>
                </a:lnTo>
                <a:lnTo>
                  <a:pt x="10852" y="18452"/>
                </a:lnTo>
                <a:lnTo>
                  <a:pt x="10996" y="18328"/>
                </a:lnTo>
                <a:lnTo>
                  <a:pt x="11167" y="18250"/>
                </a:lnTo>
                <a:lnTo>
                  <a:pt x="11258" y="17998"/>
                </a:lnTo>
                <a:lnTo>
                  <a:pt x="11247" y="17779"/>
                </a:lnTo>
                <a:lnTo>
                  <a:pt x="11509" y="17676"/>
                </a:lnTo>
                <a:lnTo>
                  <a:pt x="11827" y="17617"/>
                </a:lnTo>
                <a:lnTo>
                  <a:pt x="12044" y="17440"/>
                </a:lnTo>
                <a:lnTo>
                  <a:pt x="12126" y="17220"/>
                </a:lnTo>
                <a:lnTo>
                  <a:pt x="12307" y="17040"/>
                </a:lnTo>
                <a:lnTo>
                  <a:pt x="12588" y="16969"/>
                </a:lnTo>
                <a:lnTo>
                  <a:pt x="12896" y="17096"/>
                </a:lnTo>
                <a:lnTo>
                  <a:pt x="13166" y="17157"/>
                </a:lnTo>
                <a:lnTo>
                  <a:pt x="13522" y="17076"/>
                </a:lnTo>
                <a:lnTo>
                  <a:pt x="13840" y="16859"/>
                </a:lnTo>
                <a:lnTo>
                  <a:pt x="14117" y="16837"/>
                </a:lnTo>
                <a:lnTo>
                  <a:pt x="14346" y="16839"/>
                </a:lnTo>
                <a:lnTo>
                  <a:pt x="14436" y="17025"/>
                </a:lnTo>
                <a:lnTo>
                  <a:pt x="14381" y="17272"/>
                </a:lnTo>
                <a:lnTo>
                  <a:pt x="14404" y="17495"/>
                </a:lnTo>
                <a:lnTo>
                  <a:pt x="14447" y="17669"/>
                </a:lnTo>
                <a:lnTo>
                  <a:pt x="14560" y="17782"/>
                </a:lnTo>
                <a:lnTo>
                  <a:pt x="14534" y="18035"/>
                </a:lnTo>
                <a:lnTo>
                  <a:pt x="14606" y="18217"/>
                </a:lnTo>
                <a:lnTo>
                  <a:pt x="14715" y="18525"/>
                </a:lnTo>
                <a:lnTo>
                  <a:pt x="14843" y="18614"/>
                </a:lnTo>
                <a:lnTo>
                  <a:pt x="15130" y="18411"/>
                </a:lnTo>
                <a:lnTo>
                  <a:pt x="15370" y="18167"/>
                </a:lnTo>
                <a:lnTo>
                  <a:pt x="15700" y="17972"/>
                </a:lnTo>
                <a:lnTo>
                  <a:pt x="16083" y="17821"/>
                </a:lnTo>
                <a:lnTo>
                  <a:pt x="16361" y="17746"/>
                </a:lnTo>
                <a:lnTo>
                  <a:pt x="16722" y="17753"/>
                </a:lnTo>
                <a:lnTo>
                  <a:pt x="17027" y="17812"/>
                </a:lnTo>
                <a:lnTo>
                  <a:pt x="17354" y="17874"/>
                </a:lnTo>
                <a:lnTo>
                  <a:pt x="17764" y="17839"/>
                </a:lnTo>
                <a:lnTo>
                  <a:pt x="17896" y="17593"/>
                </a:lnTo>
                <a:lnTo>
                  <a:pt x="17958" y="17271"/>
                </a:lnTo>
                <a:lnTo>
                  <a:pt x="17812" y="16978"/>
                </a:lnTo>
                <a:lnTo>
                  <a:pt x="17886" y="16670"/>
                </a:lnTo>
                <a:lnTo>
                  <a:pt x="18128" y="16411"/>
                </a:lnTo>
                <a:lnTo>
                  <a:pt x="18156" y="16147"/>
                </a:lnTo>
                <a:lnTo>
                  <a:pt x="18305" y="15951"/>
                </a:lnTo>
                <a:lnTo>
                  <a:pt x="18445" y="15756"/>
                </a:lnTo>
                <a:lnTo>
                  <a:pt x="18352" y="15494"/>
                </a:lnTo>
                <a:lnTo>
                  <a:pt x="18331" y="15243"/>
                </a:lnTo>
                <a:lnTo>
                  <a:pt x="18549" y="14958"/>
                </a:lnTo>
                <a:lnTo>
                  <a:pt x="18901" y="14721"/>
                </a:lnTo>
                <a:lnTo>
                  <a:pt x="19064" y="14855"/>
                </a:lnTo>
                <a:lnTo>
                  <a:pt x="19511" y="14925"/>
                </a:lnTo>
                <a:lnTo>
                  <a:pt x="19858" y="14932"/>
                </a:lnTo>
                <a:lnTo>
                  <a:pt x="20233" y="15110"/>
                </a:lnTo>
                <a:lnTo>
                  <a:pt x="20282" y="14834"/>
                </a:lnTo>
                <a:lnTo>
                  <a:pt x="20329" y="14501"/>
                </a:lnTo>
                <a:lnTo>
                  <a:pt x="20170" y="14326"/>
                </a:lnTo>
                <a:lnTo>
                  <a:pt x="20368" y="14148"/>
                </a:lnTo>
                <a:lnTo>
                  <a:pt x="20365" y="13976"/>
                </a:lnTo>
                <a:lnTo>
                  <a:pt x="20192" y="13805"/>
                </a:lnTo>
                <a:lnTo>
                  <a:pt x="20127" y="13610"/>
                </a:lnTo>
                <a:lnTo>
                  <a:pt x="20249" y="13407"/>
                </a:lnTo>
                <a:lnTo>
                  <a:pt x="20266" y="13175"/>
                </a:lnTo>
                <a:lnTo>
                  <a:pt x="20079" y="12965"/>
                </a:lnTo>
                <a:lnTo>
                  <a:pt x="20030" y="12835"/>
                </a:lnTo>
                <a:lnTo>
                  <a:pt x="20162" y="12669"/>
                </a:lnTo>
                <a:lnTo>
                  <a:pt x="20074" y="12489"/>
                </a:lnTo>
                <a:lnTo>
                  <a:pt x="19839" y="12336"/>
                </a:lnTo>
                <a:lnTo>
                  <a:pt x="19433" y="12328"/>
                </a:lnTo>
                <a:lnTo>
                  <a:pt x="19399" y="12134"/>
                </a:lnTo>
                <a:lnTo>
                  <a:pt x="19673" y="11995"/>
                </a:lnTo>
                <a:lnTo>
                  <a:pt x="19891" y="12032"/>
                </a:lnTo>
                <a:lnTo>
                  <a:pt x="19971" y="12165"/>
                </a:lnTo>
                <a:lnTo>
                  <a:pt x="20180" y="12203"/>
                </a:lnTo>
                <a:lnTo>
                  <a:pt x="20390" y="12015"/>
                </a:lnTo>
                <a:lnTo>
                  <a:pt x="20599" y="11797"/>
                </a:lnTo>
                <a:lnTo>
                  <a:pt x="20784" y="11565"/>
                </a:lnTo>
                <a:lnTo>
                  <a:pt x="21007" y="11300"/>
                </a:lnTo>
                <a:cubicBezTo>
                  <a:pt x="21046" y="11232"/>
                  <a:pt x="21122" y="11186"/>
                  <a:pt x="21209" y="11175"/>
                </a:cubicBezTo>
                <a:cubicBezTo>
                  <a:pt x="21333" y="11159"/>
                  <a:pt x="21486" y="11205"/>
                  <a:pt x="21553" y="11111"/>
                </a:cubicBezTo>
                <a:cubicBezTo>
                  <a:pt x="21600" y="11046"/>
                  <a:pt x="21558" y="10962"/>
                  <a:pt x="21471" y="10944"/>
                </a:cubicBezTo>
                <a:lnTo>
                  <a:pt x="21067" y="10941"/>
                </a:lnTo>
                <a:lnTo>
                  <a:pt x="21000" y="10826"/>
                </a:lnTo>
                <a:lnTo>
                  <a:pt x="21124" y="10585"/>
                </a:lnTo>
                <a:lnTo>
                  <a:pt x="21040" y="10391"/>
                </a:lnTo>
                <a:lnTo>
                  <a:pt x="20718" y="10324"/>
                </a:lnTo>
                <a:cubicBezTo>
                  <a:pt x="20617" y="10329"/>
                  <a:pt x="20517" y="10347"/>
                  <a:pt x="20421" y="10376"/>
                </a:cubicBezTo>
                <a:cubicBezTo>
                  <a:pt x="20286" y="10418"/>
                  <a:pt x="20162" y="10482"/>
                  <a:pt x="20057" y="10565"/>
                </a:cubicBezTo>
                <a:lnTo>
                  <a:pt x="19899" y="10439"/>
                </a:lnTo>
                <a:lnTo>
                  <a:pt x="19958" y="10233"/>
                </a:lnTo>
                <a:lnTo>
                  <a:pt x="19832" y="10147"/>
                </a:lnTo>
                <a:lnTo>
                  <a:pt x="19521" y="10320"/>
                </a:lnTo>
                <a:lnTo>
                  <a:pt x="19376" y="10456"/>
                </a:lnTo>
                <a:lnTo>
                  <a:pt x="19181" y="10489"/>
                </a:lnTo>
                <a:lnTo>
                  <a:pt x="19056" y="10356"/>
                </a:lnTo>
                <a:lnTo>
                  <a:pt x="18844" y="10456"/>
                </a:lnTo>
                <a:lnTo>
                  <a:pt x="18723" y="10622"/>
                </a:lnTo>
                <a:cubicBezTo>
                  <a:pt x="18687" y="10703"/>
                  <a:pt x="18576" y="10740"/>
                  <a:pt x="18485" y="10701"/>
                </a:cubicBezTo>
                <a:cubicBezTo>
                  <a:pt x="18410" y="10670"/>
                  <a:pt x="18374" y="10596"/>
                  <a:pt x="18401" y="10529"/>
                </a:cubicBezTo>
                <a:lnTo>
                  <a:pt x="18333" y="10330"/>
                </a:lnTo>
                <a:lnTo>
                  <a:pt x="18077" y="10194"/>
                </a:lnTo>
                <a:lnTo>
                  <a:pt x="17835" y="10258"/>
                </a:lnTo>
                <a:lnTo>
                  <a:pt x="17640" y="10303"/>
                </a:lnTo>
                <a:lnTo>
                  <a:pt x="17518" y="10219"/>
                </a:lnTo>
                <a:lnTo>
                  <a:pt x="17347" y="10098"/>
                </a:lnTo>
                <a:lnTo>
                  <a:pt x="16992" y="10153"/>
                </a:lnTo>
                <a:lnTo>
                  <a:pt x="16745" y="10226"/>
                </a:lnTo>
                <a:lnTo>
                  <a:pt x="16749" y="10356"/>
                </a:lnTo>
                <a:lnTo>
                  <a:pt x="16883" y="10477"/>
                </a:lnTo>
                <a:lnTo>
                  <a:pt x="16639" y="10612"/>
                </a:lnTo>
                <a:lnTo>
                  <a:pt x="16446" y="10599"/>
                </a:lnTo>
                <a:lnTo>
                  <a:pt x="16208" y="10679"/>
                </a:lnTo>
                <a:lnTo>
                  <a:pt x="15996" y="10503"/>
                </a:lnTo>
                <a:lnTo>
                  <a:pt x="15744" y="10660"/>
                </a:lnTo>
                <a:lnTo>
                  <a:pt x="15692" y="10841"/>
                </a:lnTo>
                <a:lnTo>
                  <a:pt x="15551" y="11125"/>
                </a:lnTo>
                <a:lnTo>
                  <a:pt x="15434" y="11341"/>
                </a:lnTo>
                <a:lnTo>
                  <a:pt x="15120" y="11355"/>
                </a:lnTo>
                <a:cubicBezTo>
                  <a:pt x="15058" y="11350"/>
                  <a:pt x="15002" y="11318"/>
                  <a:pt x="14972" y="11271"/>
                </a:cubicBezTo>
                <a:cubicBezTo>
                  <a:pt x="14872" y="11115"/>
                  <a:pt x="15049" y="10934"/>
                  <a:pt x="15249" y="10989"/>
                </a:cubicBezTo>
                <a:lnTo>
                  <a:pt x="15409" y="10760"/>
                </a:lnTo>
                <a:lnTo>
                  <a:pt x="15243" y="10714"/>
                </a:lnTo>
                <a:lnTo>
                  <a:pt x="14880" y="10852"/>
                </a:lnTo>
                <a:lnTo>
                  <a:pt x="14692" y="10786"/>
                </a:lnTo>
                <a:lnTo>
                  <a:pt x="14895" y="10542"/>
                </a:lnTo>
                <a:cubicBezTo>
                  <a:pt x="15006" y="10515"/>
                  <a:pt x="15117" y="10488"/>
                  <a:pt x="15227" y="10460"/>
                </a:cubicBezTo>
                <a:cubicBezTo>
                  <a:pt x="15361" y="10426"/>
                  <a:pt x="15494" y="10391"/>
                  <a:pt x="15627" y="10356"/>
                </a:cubicBezTo>
                <a:lnTo>
                  <a:pt x="15861" y="10315"/>
                </a:lnTo>
                <a:lnTo>
                  <a:pt x="16062" y="10151"/>
                </a:lnTo>
                <a:lnTo>
                  <a:pt x="16212" y="9888"/>
                </a:lnTo>
                <a:lnTo>
                  <a:pt x="16349" y="9626"/>
                </a:lnTo>
                <a:lnTo>
                  <a:pt x="16401" y="9404"/>
                </a:lnTo>
                <a:lnTo>
                  <a:pt x="16357" y="9165"/>
                </a:lnTo>
                <a:lnTo>
                  <a:pt x="16121" y="8710"/>
                </a:lnTo>
                <a:lnTo>
                  <a:pt x="16012" y="8422"/>
                </a:lnTo>
                <a:lnTo>
                  <a:pt x="16000" y="8135"/>
                </a:lnTo>
                <a:lnTo>
                  <a:pt x="15791" y="7855"/>
                </a:lnTo>
                <a:lnTo>
                  <a:pt x="15539" y="7624"/>
                </a:lnTo>
                <a:lnTo>
                  <a:pt x="15383" y="7334"/>
                </a:lnTo>
                <a:lnTo>
                  <a:pt x="15149" y="7207"/>
                </a:lnTo>
                <a:lnTo>
                  <a:pt x="14904" y="7319"/>
                </a:lnTo>
                <a:lnTo>
                  <a:pt x="14709" y="7556"/>
                </a:lnTo>
                <a:lnTo>
                  <a:pt x="14424" y="7521"/>
                </a:lnTo>
                <a:lnTo>
                  <a:pt x="14227" y="7260"/>
                </a:lnTo>
                <a:lnTo>
                  <a:pt x="14125" y="7074"/>
                </a:lnTo>
                <a:lnTo>
                  <a:pt x="13839" y="7149"/>
                </a:lnTo>
                <a:cubicBezTo>
                  <a:pt x="13755" y="7143"/>
                  <a:pt x="13683" y="7099"/>
                  <a:pt x="13652" y="7033"/>
                </a:cubicBezTo>
                <a:cubicBezTo>
                  <a:pt x="13602" y="6932"/>
                  <a:pt x="13659" y="6816"/>
                  <a:pt x="13779" y="6774"/>
                </a:cubicBezTo>
                <a:lnTo>
                  <a:pt x="13973" y="6815"/>
                </a:lnTo>
                <a:lnTo>
                  <a:pt x="14011" y="6687"/>
                </a:lnTo>
                <a:lnTo>
                  <a:pt x="13834" y="6492"/>
                </a:lnTo>
                <a:lnTo>
                  <a:pt x="13771" y="6307"/>
                </a:lnTo>
                <a:lnTo>
                  <a:pt x="13977" y="6214"/>
                </a:lnTo>
                <a:lnTo>
                  <a:pt x="14222" y="6353"/>
                </a:lnTo>
                <a:lnTo>
                  <a:pt x="14440" y="6528"/>
                </a:lnTo>
                <a:lnTo>
                  <a:pt x="14533" y="6791"/>
                </a:lnTo>
                <a:lnTo>
                  <a:pt x="14844" y="6840"/>
                </a:lnTo>
                <a:lnTo>
                  <a:pt x="15138" y="6706"/>
                </a:lnTo>
                <a:lnTo>
                  <a:pt x="15350" y="6762"/>
                </a:lnTo>
                <a:lnTo>
                  <a:pt x="15639" y="6795"/>
                </a:lnTo>
                <a:lnTo>
                  <a:pt x="15891" y="6675"/>
                </a:lnTo>
                <a:lnTo>
                  <a:pt x="15952" y="6393"/>
                </a:lnTo>
                <a:lnTo>
                  <a:pt x="15923" y="6174"/>
                </a:lnTo>
                <a:lnTo>
                  <a:pt x="15919" y="5883"/>
                </a:lnTo>
                <a:lnTo>
                  <a:pt x="16027" y="5682"/>
                </a:lnTo>
                <a:lnTo>
                  <a:pt x="16221" y="5508"/>
                </a:lnTo>
                <a:lnTo>
                  <a:pt x="16416" y="5398"/>
                </a:lnTo>
                <a:lnTo>
                  <a:pt x="16513" y="5060"/>
                </a:lnTo>
                <a:lnTo>
                  <a:pt x="16622" y="4931"/>
                </a:lnTo>
                <a:lnTo>
                  <a:pt x="16846" y="5056"/>
                </a:lnTo>
                <a:lnTo>
                  <a:pt x="17208" y="4984"/>
                </a:lnTo>
                <a:lnTo>
                  <a:pt x="17339" y="5139"/>
                </a:lnTo>
                <a:lnTo>
                  <a:pt x="17511" y="5360"/>
                </a:lnTo>
                <a:lnTo>
                  <a:pt x="17703" y="5336"/>
                </a:lnTo>
                <a:lnTo>
                  <a:pt x="17833" y="5163"/>
                </a:lnTo>
                <a:lnTo>
                  <a:pt x="18084" y="5144"/>
                </a:lnTo>
                <a:lnTo>
                  <a:pt x="18166" y="4971"/>
                </a:lnTo>
                <a:lnTo>
                  <a:pt x="18202" y="4773"/>
                </a:lnTo>
                <a:lnTo>
                  <a:pt x="18411" y="4583"/>
                </a:lnTo>
                <a:lnTo>
                  <a:pt x="18692" y="4399"/>
                </a:lnTo>
                <a:lnTo>
                  <a:pt x="19032" y="4272"/>
                </a:lnTo>
                <a:lnTo>
                  <a:pt x="19293" y="4174"/>
                </a:lnTo>
                <a:lnTo>
                  <a:pt x="19468" y="4059"/>
                </a:lnTo>
                <a:lnTo>
                  <a:pt x="19298" y="3910"/>
                </a:lnTo>
                <a:lnTo>
                  <a:pt x="19202" y="3756"/>
                </a:lnTo>
                <a:lnTo>
                  <a:pt x="19323" y="3627"/>
                </a:lnTo>
                <a:lnTo>
                  <a:pt x="19547" y="3724"/>
                </a:lnTo>
                <a:lnTo>
                  <a:pt x="19721" y="3586"/>
                </a:lnTo>
                <a:lnTo>
                  <a:pt x="19715" y="3412"/>
                </a:lnTo>
                <a:lnTo>
                  <a:pt x="19559" y="3288"/>
                </a:lnTo>
                <a:lnTo>
                  <a:pt x="19615" y="3166"/>
                </a:lnTo>
                <a:lnTo>
                  <a:pt x="19785" y="3087"/>
                </a:lnTo>
                <a:lnTo>
                  <a:pt x="19877" y="2905"/>
                </a:lnTo>
                <a:lnTo>
                  <a:pt x="19636" y="2762"/>
                </a:lnTo>
                <a:lnTo>
                  <a:pt x="19300" y="2880"/>
                </a:lnTo>
                <a:cubicBezTo>
                  <a:pt x="19249" y="2958"/>
                  <a:pt x="19170" y="3020"/>
                  <a:pt x="19076" y="3060"/>
                </a:cubicBezTo>
                <a:cubicBezTo>
                  <a:pt x="18982" y="3099"/>
                  <a:pt x="18876" y="3113"/>
                  <a:pt x="18773" y="3100"/>
                </a:cubicBezTo>
                <a:lnTo>
                  <a:pt x="18656" y="2927"/>
                </a:lnTo>
                <a:lnTo>
                  <a:pt x="18553" y="2699"/>
                </a:lnTo>
                <a:lnTo>
                  <a:pt x="18292" y="2491"/>
                </a:lnTo>
                <a:lnTo>
                  <a:pt x="18133" y="2293"/>
                </a:lnTo>
                <a:lnTo>
                  <a:pt x="18011" y="2413"/>
                </a:lnTo>
                <a:lnTo>
                  <a:pt x="17837" y="2490"/>
                </a:lnTo>
                <a:lnTo>
                  <a:pt x="17604" y="2307"/>
                </a:lnTo>
                <a:lnTo>
                  <a:pt x="17387" y="2332"/>
                </a:lnTo>
                <a:cubicBezTo>
                  <a:pt x="17301" y="2366"/>
                  <a:pt x="17203" y="2371"/>
                  <a:pt x="17112" y="2346"/>
                </a:cubicBezTo>
                <a:cubicBezTo>
                  <a:pt x="17043" y="2327"/>
                  <a:pt x="16983" y="2292"/>
                  <a:pt x="16937" y="2245"/>
                </a:cubicBezTo>
                <a:lnTo>
                  <a:pt x="17187" y="2083"/>
                </a:lnTo>
                <a:lnTo>
                  <a:pt x="17416" y="2024"/>
                </a:lnTo>
                <a:lnTo>
                  <a:pt x="17544" y="1870"/>
                </a:lnTo>
                <a:lnTo>
                  <a:pt x="17471" y="1696"/>
                </a:lnTo>
                <a:lnTo>
                  <a:pt x="17577" y="1529"/>
                </a:lnTo>
                <a:lnTo>
                  <a:pt x="17547" y="1363"/>
                </a:lnTo>
                <a:lnTo>
                  <a:pt x="17316" y="1309"/>
                </a:lnTo>
                <a:lnTo>
                  <a:pt x="17046" y="1380"/>
                </a:lnTo>
                <a:lnTo>
                  <a:pt x="17008" y="1248"/>
                </a:lnTo>
                <a:lnTo>
                  <a:pt x="17270" y="1088"/>
                </a:lnTo>
                <a:lnTo>
                  <a:pt x="17390" y="890"/>
                </a:lnTo>
                <a:cubicBezTo>
                  <a:pt x="17375" y="825"/>
                  <a:pt x="17331" y="766"/>
                  <a:pt x="17268" y="727"/>
                </a:cubicBezTo>
                <a:cubicBezTo>
                  <a:pt x="17167" y="664"/>
                  <a:pt x="17032" y="656"/>
                  <a:pt x="16921" y="706"/>
                </a:cubicBezTo>
                <a:lnTo>
                  <a:pt x="16811" y="432"/>
                </a:lnTo>
                <a:cubicBezTo>
                  <a:pt x="16894" y="379"/>
                  <a:pt x="16939" y="292"/>
                  <a:pt x="16927" y="204"/>
                </a:cubicBezTo>
                <a:cubicBezTo>
                  <a:pt x="16914" y="108"/>
                  <a:pt x="16837" y="26"/>
                  <a:pt x="16726" y="5"/>
                </a:cubicBezTo>
                <a:cubicBezTo>
                  <a:pt x="16587" y="-21"/>
                  <a:pt x="16451" y="57"/>
                  <a:pt x="16428" y="177"/>
                </a:cubicBezTo>
                <a:lnTo>
                  <a:pt x="16196" y="412"/>
                </a:lnTo>
                <a:lnTo>
                  <a:pt x="15977" y="580"/>
                </a:lnTo>
                <a:lnTo>
                  <a:pt x="15699" y="694"/>
                </a:lnTo>
                <a:lnTo>
                  <a:pt x="15367" y="818"/>
                </a:lnTo>
                <a:lnTo>
                  <a:pt x="15088" y="945"/>
                </a:lnTo>
                <a:lnTo>
                  <a:pt x="14872" y="999"/>
                </a:lnTo>
                <a:lnTo>
                  <a:pt x="14638" y="1018"/>
                </a:lnTo>
                <a:lnTo>
                  <a:pt x="14435" y="1132"/>
                </a:lnTo>
                <a:lnTo>
                  <a:pt x="14321" y="1285"/>
                </a:lnTo>
                <a:lnTo>
                  <a:pt x="14182" y="1504"/>
                </a:lnTo>
                <a:lnTo>
                  <a:pt x="14031" y="1718"/>
                </a:lnTo>
                <a:lnTo>
                  <a:pt x="14242" y="1692"/>
                </a:lnTo>
                <a:lnTo>
                  <a:pt x="14465" y="1638"/>
                </a:lnTo>
                <a:lnTo>
                  <a:pt x="14390" y="1823"/>
                </a:lnTo>
                <a:lnTo>
                  <a:pt x="14209" y="1976"/>
                </a:lnTo>
                <a:lnTo>
                  <a:pt x="14214" y="2184"/>
                </a:lnTo>
                <a:lnTo>
                  <a:pt x="14062" y="2294"/>
                </a:lnTo>
                <a:lnTo>
                  <a:pt x="13960" y="2206"/>
                </a:lnTo>
                <a:lnTo>
                  <a:pt x="13833" y="2114"/>
                </a:lnTo>
                <a:lnTo>
                  <a:pt x="13726" y="2246"/>
                </a:lnTo>
                <a:lnTo>
                  <a:pt x="13768" y="2457"/>
                </a:lnTo>
                <a:lnTo>
                  <a:pt x="13721" y="2647"/>
                </a:lnTo>
                <a:lnTo>
                  <a:pt x="13603" y="2859"/>
                </a:lnTo>
                <a:lnTo>
                  <a:pt x="13635" y="3091"/>
                </a:lnTo>
                <a:lnTo>
                  <a:pt x="13826" y="2951"/>
                </a:lnTo>
                <a:lnTo>
                  <a:pt x="13936" y="2847"/>
                </a:lnTo>
                <a:lnTo>
                  <a:pt x="14113" y="2851"/>
                </a:lnTo>
                <a:lnTo>
                  <a:pt x="14281" y="2991"/>
                </a:lnTo>
                <a:lnTo>
                  <a:pt x="14481" y="3055"/>
                </a:lnTo>
                <a:lnTo>
                  <a:pt x="14674" y="2904"/>
                </a:lnTo>
                <a:lnTo>
                  <a:pt x="14902" y="2803"/>
                </a:lnTo>
                <a:lnTo>
                  <a:pt x="15149" y="2898"/>
                </a:lnTo>
                <a:lnTo>
                  <a:pt x="15125" y="3068"/>
                </a:lnTo>
                <a:lnTo>
                  <a:pt x="14958" y="3182"/>
                </a:lnTo>
                <a:lnTo>
                  <a:pt x="14913" y="3408"/>
                </a:lnTo>
                <a:lnTo>
                  <a:pt x="14713" y="3503"/>
                </a:lnTo>
                <a:lnTo>
                  <a:pt x="14520" y="3449"/>
                </a:lnTo>
                <a:lnTo>
                  <a:pt x="14274" y="3516"/>
                </a:lnTo>
                <a:lnTo>
                  <a:pt x="14197" y="3381"/>
                </a:lnTo>
                <a:lnTo>
                  <a:pt x="13943" y="3309"/>
                </a:lnTo>
                <a:lnTo>
                  <a:pt x="13685" y="3339"/>
                </a:lnTo>
                <a:lnTo>
                  <a:pt x="13331" y="3437"/>
                </a:lnTo>
                <a:lnTo>
                  <a:pt x="13170" y="3335"/>
                </a:lnTo>
                <a:lnTo>
                  <a:pt x="13015" y="3118"/>
                </a:lnTo>
                <a:lnTo>
                  <a:pt x="12793" y="3077"/>
                </a:lnTo>
                <a:lnTo>
                  <a:pt x="12697" y="3266"/>
                </a:lnTo>
                <a:lnTo>
                  <a:pt x="12491" y="3354"/>
                </a:lnTo>
                <a:lnTo>
                  <a:pt x="12294" y="3201"/>
                </a:lnTo>
                <a:lnTo>
                  <a:pt x="12003" y="3182"/>
                </a:lnTo>
                <a:lnTo>
                  <a:pt x="11695" y="3225"/>
                </a:lnTo>
                <a:lnTo>
                  <a:pt x="11652" y="3456"/>
                </a:lnTo>
                <a:lnTo>
                  <a:pt x="11889" y="3548"/>
                </a:lnTo>
                <a:lnTo>
                  <a:pt x="12077" y="3634"/>
                </a:lnTo>
                <a:lnTo>
                  <a:pt x="11996" y="3820"/>
                </a:lnTo>
                <a:lnTo>
                  <a:pt x="11761" y="3764"/>
                </a:lnTo>
                <a:lnTo>
                  <a:pt x="11543" y="3655"/>
                </a:lnTo>
                <a:lnTo>
                  <a:pt x="11325" y="3648"/>
                </a:lnTo>
                <a:lnTo>
                  <a:pt x="11185" y="3846"/>
                </a:lnTo>
                <a:lnTo>
                  <a:pt x="11164" y="4112"/>
                </a:lnTo>
                <a:lnTo>
                  <a:pt x="11031" y="4315"/>
                </a:lnTo>
                <a:lnTo>
                  <a:pt x="10831" y="4309"/>
                </a:lnTo>
                <a:lnTo>
                  <a:pt x="10826" y="4183"/>
                </a:lnTo>
                <a:lnTo>
                  <a:pt x="10897" y="3989"/>
                </a:lnTo>
                <a:lnTo>
                  <a:pt x="10769" y="3917"/>
                </a:lnTo>
                <a:lnTo>
                  <a:pt x="10654" y="4084"/>
                </a:lnTo>
                <a:lnTo>
                  <a:pt x="10443" y="4296"/>
                </a:lnTo>
                <a:lnTo>
                  <a:pt x="10265" y="4380"/>
                </a:lnTo>
                <a:lnTo>
                  <a:pt x="10094" y="4466"/>
                </a:lnTo>
                <a:lnTo>
                  <a:pt x="9930" y="4622"/>
                </a:lnTo>
                <a:lnTo>
                  <a:pt x="9694" y="4823"/>
                </a:lnTo>
                <a:lnTo>
                  <a:pt x="9417" y="4961"/>
                </a:lnTo>
                <a:lnTo>
                  <a:pt x="9202" y="4998"/>
                </a:lnTo>
                <a:lnTo>
                  <a:pt x="8906" y="5058"/>
                </a:lnTo>
                <a:lnTo>
                  <a:pt x="8604" y="5246"/>
                </a:lnTo>
                <a:lnTo>
                  <a:pt x="8185" y="5469"/>
                </a:lnTo>
                <a:lnTo>
                  <a:pt x="7863" y="5595"/>
                </a:lnTo>
                <a:lnTo>
                  <a:pt x="7556" y="5735"/>
                </a:lnTo>
                <a:lnTo>
                  <a:pt x="7257" y="5904"/>
                </a:lnTo>
                <a:lnTo>
                  <a:pt x="6932" y="5956"/>
                </a:lnTo>
                <a:lnTo>
                  <a:pt x="7081" y="5771"/>
                </a:lnTo>
                <a:lnTo>
                  <a:pt x="6915" y="5765"/>
                </a:lnTo>
                <a:lnTo>
                  <a:pt x="6681" y="5938"/>
                </a:lnTo>
                <a:lnTo>
                  <a:pt x="6508" y="6134"/>
                </a:lnTo>
                <a:lnTo>
                  <a:pt x="6388" y="6305"/>
                </a:lnTo>
                <a:lnTo>
                  <a:pt x="6240" y="6458"/>
                </a:lnTo>
                <a:lnTo>
                  <a:pt x="6023" y="6490"/>
                </a:lnTo>
                <a:lnTo>
                  <a:pt x="5797" y="6624"/>
                </a:lnTo>
                <a:lnTo>
                  <a:pt x="5616" y="6873"/>
                </a:lnTo>
                <a:lnTo>
                  <a:pt x="5365" y="7028"/>
                </a:lnTo>
                <a:lnTo>
                  <a:pt x="5077" y="7108"/>
                </a:lnTo>
                <a:lnTo>
                  <a:pt x="4899" y="7233"/>
                </a:lnTo>
                <a:lnTo>
                  <a:pt x="4867" y="7496"/>
                </a:lnTo>
                <a:lnTo>
                  <a:pt x="4821" y="7720"/>
                </a:lnTo>
                <a:lnTo>
                  <a:pt x="4615" y="7891"/>
                </a:lnTo>
                <a:lnTo>
                  <a:pt x="4428" y="7932"/>
                </a:lnTo>
                <a:lnTo>
                  <a:pt x="4353" y="8135"/>
                </a:lnTo>
                <a:lnTo>
                  <a:pt x="4356" y="8300"/>
                </a:lnTo>
                <a:lnTo>
                  <a:pt x="4255" y="8441"/>
                </a:lnTo>
                <a:lnTo>
                  <a:pt x="4106" y="8556"/>
                </a:lnTo>
                <a:lnTo>
                  <a:pt x="4163" y="8714"/>
                </a:lnTo>
                <a:lnTo>
                  <a:pt x="4345" y="8827"/>
                </a:lnTo>
                <a:lnTo>
                  <a:pt x="4280" y="9048"/>
                </a:lnTo>
                <a:lnTo>
                  <a:pt x="4116" y="9125"/>
                </a:lnTo>
                <a:lnTo>
                  <a:pt x="3747" y="9142"/>
                </a:lnTo>
                <a:lnTo>
                  <a:pt x="3591" y="9305"/>
                </a:lnTo>
                <a:lnTo>
                  <a:pt x="3475" y="9486"/>
                </a:lnTo>
                <a:lnTo>
                  <a:pt x="3297" y="9746"/>
                </a:lnTo>
                <a:lnTo>
                  <a:pt x="3139" y="9859"/>
                </a:lnTo>
                <a:lnTo>
                  <a:pt x="2862" y="9953"/>
                </a:lnTo>
                <a:lnTo>
                  <a:pt x="2516" y="10005"/>
                </a:lnTo>
                <a:lnTo>
                  <a:pt x="2363" y="10185"/>
                </a:lnTo>
                <a:lnTo>
                  <a:pt x="2545" y="10403"/>
                </a:lnTo>
                <a:lnTo>
                  <a:pt x="2953" y="10423"/>
                </a:lnTo>
                <a:lnTo>
                  <a:pt x="3168" y="10546"/>
                </a:lnTo>
                <a:lnTo>
                  <a:pt x="3121" y="10910"/>
                </a:lnTo>
                <a:lnTo>
                  <a:pt x="3444" y="10999"/>
                </a:lnTo>
                <a:lnTo>
                  <a:pt x="3719" y="10827"/>
                </a:lnTo>
                <a:lnTo>
                  <a:pt x="4040" y="10766"/>
                </a:lnTo>
                <a:lnTo>
                  <a:pt x="4325" y="10911"/>
                </a:lnTo>
                <a:lnTo>
                  <a:pt x="4573" y="10824"/>
                </a:lnTo>
                <a:lnTo>
                  <a:pt x="4782" y="10992"/>
                </a:lnTo>
                <a:lnTo>
                  <a:pt x="4989" y="11314"/>
                </a:lnTo>
                <a:lnTo>
                  <a:pt x="5352" y="11365"/>
                </a:lnTo>
                <a:lnTo>
                  <a:pt x="5276" y="11630"/>
                </a:lnTo>
                <a:lnTo>
                  <a:pt x="4874" y="11766"/>
                </a:lnTo>
                <a:lnTo>
                  <a:pt x="4769" y="12091"/>
                </a:lnTo>
                <a:lnTo>
                  <a:pt x="4483" y="12179"/>
                </a:lnTo>
                <a:lnTo>
                  <a:pt x="4282" y="11890"/>
                </a:lnTo>
                <a:lnTo>
                  <a:pt x="4026" y="11992"/>
                </a:lnTo>
                <a:lnTo>
                  <a:pt x="3774" y="12048"/>
                </a:lnTo>
                <a:lnTo>
                  <a:pt x="3561" y="12027"/>
                </a:lnTo>
                <a:lnTo>
                  <a:pt x="3375" y="12245"/>
                </a:lnTo>
                <a:lnTo>
                  <a:pt x="3207" y="12368"/>
                </a:lnTo>
                <a:lnTo>
                  <a:pt x="2985" y="12287"/>
                </a:lnTo>
                <a:lnTo>
                  <a:pt x="2825" y="12089"/>
                </a:lnTo>
                <a:lnTo>
                  <a:pt x="2586" y="12132"/>
                </a:lnTo>
                <a:lnTo>
                  <a:pt x="2472" y="12254"/>
                </a:lnTo>
                <a:lnTo>
                  <a:pt x="2228" y="12128"/>
                </a:lnTo>
                <a:lnTo>
                  <a:pt x="2171" y="12262"/>
                </a:lnTo>
                <a:lnTo>
                  <a:pt x="2253" y="12484"/>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4" name="Shape 4906">
            <a:extLst>
              <a:ext uri="{FF2B5EF4-FFF2-40B4-BE49-F238E27FC236}">
                <a16:creationId xmlns:a16="http://schemas.microsoft.com/office/drawing/2014/main" id="{C5AC29CC-17A9-4BE8-84E8-A7B951B9E8FE}"/>
              </a:ext>
            </a:extLst>
          </p:cNvPr>
          <p:cNvSpPr/>
          <p:nvPr/>
        </p:nvSpPr>
        <p:spPr>
          <a:xfrm>
            <a:off x="10491638" y="2430740"/>
            <a:ext cx="61948" cy="43693"/>
          </a:xfrm>
          <a:custGeom>
            <a:avLst/>
            <a:gdLst/>
            <a:ahLst/>
            <a:cxnLst>
              <a:cxn ang="0">
                <a:pos x="wd2" y="hd2"/>
              </a:cxn>
              <a:cxn ang="5400000">
                <a:pos x="wd2" y="hd2"/>
              </a:cxn>
              <a:cxn ang="10800000">
                <a:pos x="wd2" y="hd2"/>
              </a:cxn>
              <a:cxn ang="16200000">
                <a:pos x="wd2" y="hd2"/>
              </a:cxn>
            </a:cxnLst>
            <a:rect l="0" t="0" r="r" b="b"/>
            <a:pathLst>
              <a:path w="21600" h="21600" extrusionOk="0">
                <a:moveTo>
                  <a:pt x="18407" y="1408"/>
                </a:moveTo>
                <a:lnTo>
                  <a:pt x="14819" y="0"/>
                </a:lnTo>
                <a:lnTo>
                  <a:pt x="11123" y="4557"/>
                </a:lnTo>
                <a:lnTo>
                  <a:pt x="9165" y="9137"/>
                </a:lnTo>
                <a:lnTo>
                  <a:pt x="4527" y="10091"/>
                </a:lnTo>
                <a:lnTo>
                  <a:pt x="0" y="12353"/>
                </a:lnTo>
                <a:lnTo>
                  <a:pt x="1088" y="19082"/>
                </a:lnTo>
                <a:lnTo>
                  <a:pt x="7647" y="21031"/>
                </a:lnTo>
                <a:lnTo>
                  <a:pt x="14479" y="21600"/>
                </a:lnTo>
                <a:lnTo>
                  <a:pt x="20709" y="20732"/>
                </a:lnTo>
                <a:lnTo>
                  <a:pt x="21600" y="15170"/>
                </a:lnTo>
                <a:lnTo>
                  <a:pt x="20976" y="9409"/>
                </a:lnTo>
                <a:lnTo>
                  <a:pt x="18407" y="140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5" name="Shape 4907">
            <a:extLst>
              <a:ext uri="{FF2B5EF4-FFF2-40B4-BE49-F238E27FC236}">
                <a16:creationId xmlns:a16="http://schemas.microsoft.com/office/drawing/2014/main" id="{20972C13-6FDF-4097-A5E4-429DA81109E0}"/>
              </a:ext>
            </a:extLst>
          </p:cNvPr>
          <p:cNvSpPr/>
          <p:nvPr/>
        </p:nvSpPr>
        <p:spPr>
          <a:xfrm>
            <a:off x="10538668" y="1905193"/>
            <a:ext cx="84952" cy="162374"/>
          </a:xfrm>
          <a:custGeom>
            <a:avLst/>
            <a:gdLst/>
            <a:ahLst/>
            <a:cxnLst>
              <a:cxn ang="0">
                <a:pos x="wd2" y="hd2"/>
              </a:cxn>
              <a:cxn ang="5400000">
                <a:pos x="wd2" y="hd2"/>
              </a:cxn>
              <a:cxn ang="10800000">
                <a:pos x="wd2" y="hd2"/>
              </a:cxn>
              <a:cxn ang="16200000">
                <a:pos x="wd2" y="hd2"/>
              </a:cxn>
            </a:cxnLst>
            <a:rect l="0" t="0" r="r" b="b"/>
            <a:pathLst>
              <a:path w="21600" h="21474" extrusionOk="0">
                <a:moveTo>
                  <a:pt x="20026" y="1317"/>
                </a:moveTo>
                <a:lnTo>
                  <a:pt x="17726" y="0"/>
                </a:lnTo>
                <a:lnTo>
                  <a:pt x="13967" y="1216"/>
                </a:lnTo>
                <a:lnTo>
                  <a:pt x="11709" y="2357"/>
                </a:lnTo>
                <a:lnTo>
                  <a:pt x="8341" y="1991"/>
                </a:lnTo>
                <a:lnTo>
                  <a:pt x="5095" y="2726"/>
                </a:lnTo>
                <a:lnTo>
                  <a:pt x="2233" y="4496"/>
                </a:lnTo>
                <a:lnTo>
                  <a:pt x="1966" y="5980"/>
                </a:lnTo>
                <a:lnTo>
                  <a:pt x="3112" y="7338"/>
                </a:lnTo>
                <a:lnTo>
                  <a:pt x="398" y="8571"/>
                </a:lnTo>
                <a:lnTo>
                  <a:pt x="0" y="11015"/>
                </a:lnTo>
                <a:lnTo>
                  <a:pt x="3429" y="13294"/>
                </a:lnTo>
                <a:lnTo>
                  <a:pt x="6444" y="14421"/>
                </a:lnTo>
                <a:lnTo>
                  <a:pt x="8208" y="16107"/>
                </a:lnTo>
                <a:lnTo>
                  <a:pt x="9337" y="18767"/>
                </a:lnTo>
                <a:lnTo>
                  <a:pt x="10767" y="21081"/>
                </a:lnTo>
                <a:cubicBezTo>
                  <a:pt x="11945" y="21531"/>
                  <a:pt x="13507" y="21600"/>
                  <a:pt x="14814" y="21260"/>
                </a:cubicBezTo>
                <a:cubicBezTo>
                  <a:pt x="16507" y="20819"/>
                  <a:pt x="17375" y="19822"/>
                  <a:pt x="16894" y="18870"/>
                </a:cubicBezTo>
                <a:lnTo>
                  <a:pt x="17041" y="16427"/>
                </a:lnTo>
                <a:lnTo>
                  <a:pt x="18325" y="13938"/>
                </a:lnTo>
                <a:lnTo>
                  <a:pt x="19057" y="11498"/>
                </a:lnTo>
                <a:lnTo>
                  <a:pt x="19812" y="9036"/>
                </a:lnTo>
                <a:lnTo>
                  <a:pt x="21600" y="6612"/>
                </a:lnTo>
                <a:lnTo>
                  <a:pt x="21104" y="4221"/>
                </a:lnTo>
                <a:lnTo>
                  <a:pt x="20026" y="131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6" name="Shape 4908">
            <a:extLst>
              <a:ext uri="{FF2B5EF4-FFF2-40B4-BE49-F238E27FC236}">
                <a16:creationId xmlns:a16="http://schemas.microsoft.com/office/drawing/2014/main" id="{695D0F57-2169-425F-948D-AC4A8DBEAFAE}"/>
              </a:ext>
            </a:extLst>
          </p:cNvPr>
          <p:cNvSpPr/>
          <p:nvPr/>
        </p:nvSpPr>
        <p:spPr>
          <a:xfrm>
            <a:off x="10878482" y="2641656"/>
            <a:ext cx="675150" cy="1332504"/>
          </a:xfrm>
          <a:custGeom>
            <a:avLst/>
            <a:gdLst/>
            <a:ahLst/>
            <a:cxnLst>
              <a:cxn ang="0">
                <a:pos x="wd2" y="hd2"/>
              </a:cxn>
              <a:cxn ang="5400000">
                <a:pos x="wd2" y="hd2"/>
              </a:cxn>
              <a:cxn ang="10800000">
                <a:pos x="wd2" y="hd2"/>
              </a:cxn>
              <a:cxn ang="16200000">
                <a:pos x="wd2" y="hd2"/>
              </a:cxn>
            </a:cxnLst>
            <a:rect l="0" t="0" r="r" b="b"/>
            <a:pathLst>
              <a:path w="21600" h="21600" extrusionOk="0">
                <a:moveTo>
                  <a:pt x="18732" y="970"/>
                </a:moveTo>
                <a:lnTo>
                  <a:pt x="18521" y="1203"/>
                </a:lnTo>
                <a:lnTo>
                  <a:pt x="18614" y="1444"/>
                </a:lnTo>
                <a:lnTo>
                  <a:pt x="18921" y="1533"/>
                </a:lnTo>
                <a:lnTo>
                  <a:pt x="19178" y="1705"/>
                </a:lnTo>
                <a:lnTo>
                  <a:pt x="18890" y="1946"/>
                </a:lnTo>
                <a:lnTo>
                  <a:pt x="18763" y="2191"/>
                </a:lnTo>
                <a:lnTo>
                  <a:pt x="19303" y="2229"/>
                </a:lnTo>
                <a:lnTo>
                  <a:pt x="19384" y="2504"/>
                </a:lnTo>
                <a:lnTo>
                  <a:pt x="19165" y="2721"/>
                </a:lnTo>
                <a:lnTo>
                  <a:pt x="19462" y="2847"/>
                </a:lnTo>
                <a:lnTo>
                  <a:pt x="19856" y="2839"/>
                </a:lnTo>
                <a:lnTo>
                  <a:pt x="20037" y="2985"/>
                </a:lnTo>
                <a:lnTo>
                  <a:pt x="20033" y="3224"/>
                </a:lnTo>
                <a:lnTo>
                  <a:pt x="19784" y="3482"/>
                </a:lnTo>
                <a:lnTo>
                  <a:pt x="19922" y="3758"/>
                </a:lnTo>
                <a:lnTo>
                  <a:pt x="20055" y="4093"/>
                </a:lnTo>
                <a:lnTo>
                  <a:pt x="20259" y="4434"/>
                </a:lnTo>
                <a:lnTo>
                  <a:pt x="20421" y="4755"/>
                </a:lnTo>
                <a:lnTo>
                  <a:pt x="20729" y="5064"/>
                </a:lnTo>
                <a:lnTo>
                  <a:pt x="21317" y="5152"/>
                </a:lnTo>
                <a:lnTo>
                  <a:pt x="21496" y="5427"/>
                </a:lnTo>
                <a:lnTo>
                  <a:pt x="21153" y="5510"/>
                </a:lnTo>
                <a:lnTo>
                  <a:pt x="20427" y="5498"/>
                </a:lnTo>
                <a:lnTo>
                  <a:pt x="19741" y="5545"/>
                </a:lnTo>
                <a:lnTo>
                  <a:pt x="19136" y="5630"/>
                </a:lnTo>
                <a:lnTo>
                  <a:pt x="18728" y="5665"/>
                </a:lnTo>
                <a:lnTo>
                  <a:pt x="18377" y="5733"/>
                </a:lnTo>
                <a:lnTo>
                  <a:pt x="18216" y="5953"/>
                </a:lnTo>
                <a:lnTo>
                  <a:pt x="18090" y="6156"/>
                </a:lnTo>
                <a:cubicBezTo>
                  <a:pt x="17970" y="6214"/>
                  <a:pt x="17857" y="6276"/>
                  <a:pt x="17752" y="6341"/>
                </a:cubicBezTo>
                <a:cubicBezTo>
                  <a:pt x="17605" y="6433"/>
                  <a:pt x="17472" y="6531"/>
                  <a:pt x="17395" y="6643"/>
                </a:cubicBezTo>
                <a:cubicBezTo>
                  <a:pt x="17326" y="6741"/>
                  <a:pt x="17302" y="6846"/>
                  <a:pt x="17326" y="6950"/>
                </a:cubicBezTo>
                <a:cubicBezTo>
                  <a:pt x="17453" y="7048"/>
                  <a:pt x="17507" y="7165"/>
                  <a:pt x="17478" y="7281"/>
                </a:cubicBezTo>
                <a:cubicBezTo>
                  <a:pt x="17461" y="7347"/>
                  <a:pt x="17418" y="7410"/>
                  <a:pt x="17365" y="7471"/>
                </a:cubicBezTo>
                <a:cubicBezTo>
                  <a:pt x="17279" y="7570"/>
                  <a:pt x="17168" y="7664"/>
                  <a:pt x="17036" y="7749"/>
                </a:cubicBezTo>
                <a:lnTo>
                  <a:pt x="17140" y="8047"/>
                </a:lnTo>
                <a:lnTo>
                  <a:pt x="17321" y="8290"/>
                </a:lnTo>
                <a:lnTo>
                  <a:pt x="17668" y="8476"/>
                </a:lnTo>
                <a:lnTo>
                  <a:pt x="18011" y="8698"/>
                </a:lnTo>
                <a:lnTo>
                  <a:pt x="17775" y="8820"/>
                </a:lnTo>
                <a:lnTo>
                  <a:pt x="17369" y="8762"/>
                </a:lnTo>
                <a:lnTo>
                  <a:pt x="17132" y="8588"/>
                </a:lnTo>
                <a:lnTo>
                  <a:pt x="16902" y="8473"/>
                </a:lnTo>
                <a:lnTo>
                  <a:pt x="16483" y="8392"/>
                </a:lnTo>
                <a:lnTo>
                  <a:pt x="16163" y="8149"/>
                </a:lnTo>
                <a:lnTo>
                  <a:pt x="15764" y="8263"/>
                </a:lnTo>
                <a:lnTo>
                  <a:pt x="15843" y="8530"/>
                </a:lnTo>
                <a:lnTo>
                  <a:pt x="16074" y="8769"/>
                </a:lnTo>
                <a:lnTo>
                  <a:pt x="16188" y="8979"/>
                </a:lnTo>
                <a:lnTo>
                  <a:pt x="15954" y="9232"/>
                </a:lnTo>
                <a:lnTo>
                  <a:pt x="16153" y="9381"/>
                </a:lnTo>
                <a:lnTo>
                  <a:pt x="16537" y="9344"/>
                </a:lnTo>
                <a:lnTo>
                  <a:pt x="16685" y="9524"/>
                </a:lnTo>
                <a:lnTo>
                  <a:pt x="16626" y="9776"/>
                </a:lnTo>
                <a:lnTo>
                  <a:pt x="16340" y="9984"/>
                </a:lnTo>
                <a:lnTo>
                  <a:pt x="15770" y="9962"/>
                </a:lnTo>
                <a:lnTo>
                  <a:pt x="15291" y="9797"/>
                </a:lnTo>
                <a:lnTo>
                  <a:pt x="15175" y="10038"/>
                </a:lnTo>
                <a:lnTo>
                  <a:pt x="15484" y="10216"/>
                </a:lnTo>
                <a:lnTo>
                  <a:pt x="15328" y="10415"/>
                </a:lnTo>
                <a:lnTo>
                  <a:pt x="14864" y="10420"/>
                </a:lnTo>
                <a:lnTo>
                  <a:pt x="14574" y="10503"/>
                </a:lnTo>
                <a:lnTo>
                  <a:pt x="14731" y="10734"/>
                </a:lnTo>
                <a:lnTo>
                  <a:pt x="14957" y="10965"/>
                </a:lnTo>
                <a:lnTo>
                  <a:pt x="15142" y="11256"/>
                </a:lnTo>
                <a:lnTo>
                  <a:pt x="15345" y="11511"/>
                </a:lnTo>
                <a:lnTo>
                  <a:pt x="15705" y="11580"/>
                </a:lnTo>
                <a:lnTo>
                  <a:pt x="16121" y="11446"/>
                </a:lnTo>
                <a:lnTo>
                  <a:pt x="16255" y="11600"/>
                </a:lnTo>
                <a:lnTo>
                  <a:pt x="16219" y="11766"/>
                </a:lnTo>
                <a:lnTo>
                  <a:pt x="16627" y="11743"/>
                </a:lnTo>
                <a:lnTo>
                  <a:pt x="16656" y="12050"/>
                </a:lnTo>
                <a:lnTo>
                  <a:pt x="16682" y="12207"/>
                </a:lnTo>
                <a:lnTo>
                  <a:pt x="17001" y="12261"/>
                </a:lnTo>
                <a:lnTo>
                  <a:pt x="17304" y="12605"/>
                </a:lnTo>
                <a:lnTo>
                  <a:pt x="17564" y="12974"/>
                </a:lnTo>
                <a:lnTo>
                  <a:pt x="17769" y="13325"/>
                </a:lnTo>
                <a:lnTo>
                  <a:pt x="18065" y="13665"/>
                </a:lnTo>
                <a:lnTo>
                  <a:pt x="18349" y="13913"/>
                </a:lnTo>
                <a:lnTo>
                  <a:pt x="18807" y="14093"/>
                </a:lnTo>
                <a:lnTo>
                  <a:pt x="19474" y="14090"/>
                </a:lnTo>
                <a:lnTo>
                  <a:pt x="19881" y="14025"/>
                </a:lnTo>
                <a:lnTo>
                  <a:pt x="19703" y="13853"/>
                </a:lnTo>
                <a:lnTo>
                  <a:pt x="19615" y="13678"/>
                </a:lnTo>
                <a:lnTo>
                  <a:pt x="20213" y="13478"/>
                </a:lnTo>
                <a:lnTo>
                  <a:pt x="20772" y="13292"/>
                </a:lnTo>
                <a:lnTo>
                  <a:pt x="21237" y="13356"/>
                </a:lnTo>
                <a:lnTo>
                  <a:pt x="21417" y="13620"/>
                </a:lnTo>
                <a:lnTo>
                  <a:pt x="21500" y="13925"/>
                </a:lnTo>
                <a:lnTo>
                  <a:pt x="21600" y="14188"/>
                </a:lnTo>
                <a:lnTo>
                  <a:pt x="21052" y="14352"/>
                </a:lnTo>
                <a:lnTo>
                  <a:pt x="20699" y="14616"/>
                </a:lnTo>
                <a:lnTo>
                  <a:pt x="20416" y="14961"/>
                </a:lnTo>
                <a:lnTo>
                  <a:pt x="19775" y="15089"/>
                </a:lnTo>
                <a:lnTo>
                  <a:pt x="18942" y="15248"/>
                </a:lnTo>
                <a:lnTo>
                  <a:pt x="18616" y="15479"/>
                </a:lnTo>
                <a:cubicBezTo>
                  <a:pt x="18659" y="15586"/>
                  <a:pt x="18711" y="15692"/>
                  <a:pt x="18772" y="15797"/>
                </a:cubicBezTo>
                <a:cubicBezTo>
                  <a:pt x="18844" y="15922"/>
                  <a:pt x="18929" y="16046"/>
                  <a:pt x="19025" y="16167"/>
                </a:cubicBezTo>
                <a:cubicBezTo>
                  <a:pt x="19108" y="16273"/>
                  <a:pt x="19190" y="16380"/>
                  <a:pt x="19271" y="16487"/>
                </a:cubicBezTo>
                <a:cubicBezTo>
                  <a:pt x="19360" y="16605"/>
                  <a:pt x="19448" y="16723"/>
                  <a:pt x="19535" y="16842"/>
                </a:cubicBezTo>
                <a:lnTo>
                  <a:pt x="19611" y="17073"/>
                </a:lnTo>
                <a:lnTo>
                  <a:pt x="19666" y="17341"/>
                </a:lnTo>
                <a:lnTo>
                  <a:pt x="19602" y="17594"/>
                </a:lnTo>
                <a:lnTo>
                  <a:pt x="19439" y="17880"/>
                </a:lnTo>
                <a:lnTo>
                  <a:pt x="19270" y="18227"/>
                </a:lnTo>
                <a:lnTo>
                  <a:pt x="18820" y="18282"/>
                </a:lnTo>
                <a:lnTo>
                  <a:pt x="18370" y="18263"/>
                </a:lnTo>
                <a:lnTo>
                  <a:pt x="17980" y="18389"/>
                </a:lnTo>
                <a:lnTo>
                  <a:pt x="17514" y="18581"/>
                </a:lnTo>
                <a:lnTo>
                  <a:pt x="17408" y="18824"/>
                </a:lnTo>
                <a:lnTo>
                  <a:pt x="17679" y="19112"/>
                </a:lnTo>
                <a:lnTo>
                  <a:pt x="18205" y="19208"/>
                </a:lnTo>
                <a:lnTo>
                  <a:pt x="19016" y="19182"/>
                </a:lnTo>
                <a:lnTo>
                  <a:pt x="19575" y="19149"/>
                </a:lnTo>
                <a:lnTo>
                  <a:pt x="19994" y="19235"/>
                </a:lnTo>
                <a:lnTo>
                  <a:pt x="19935" y="19497"/>
                </a:lnTo>
                <a:lnTo>
                  <a:pt x="19846" y="19718"/>
                </a:lnTo>
                <a:lnTo>
                  <a:pt x="19778" y="19901"/>
                </a:lnTo>
                <a:lnTo>
                  <a:pt x="19494" y="20052"/>
                </a:lnTo>
                <a:lnTo>
                  <a:pt x="19814" y="20258"/>
                </a:lnTo>
                <a:lnTo>
                  <a:pt x="19969" y="20406"/>
                </a:lnTo>
                <a:lnTo>
                  <a:pt x="19489" y="20502"/>
                </a:lnTo>
                <a:lnTo>
                  <a:pt x="19035" y="20572"/>
                </a:lnTo>
                <a:lnTo>
                  <a:pt x="18716" y="20848"/>
                </a:lnTo>
                <a:lnTo>
                  <a:pt x="18447" y="21139"/>
                </a:lnTo>
                <a:lnTo>
                  <a:pt x="18200" y="21365"/>
                </a:lnTo>
                <a:lnTo>
                  <a:pt x="17942" y="21490"/>
                </a:lnTo>
                <a:lnTo>
                  <a:pt x="17480" y="21521"/>
                </a:lnTo>
                <a:lnTo>
                  <a:pt x="16829" y="21600"/>
                </a:lnTo>
                <a:lnTo>
                  <a:pt x="16305" y="21384"/>
                </a:lnTo>
                <a:lnTo>
                  <a:pt x="16174" y="21050"/>
                </a:lnTo>
                <a:cubicBezTo>
                  <a:pt x="16099" y="20957"/>
                  <a:pt x="16000" y="20869"/>
                  <a:pt x="15879" y="20788"/>
                </a:cubicBezTo>
                <a:cubicBezTo>
                  <a:pt x="15738" y="20694"/>
                  <a:pt x="15570" y="20612"/>
                  <a:pt x="15380" y="20543"/>
                </a:cubicBezTo>
                <a:lnTo>
                  <a:pt x="15001" y="20309"/>
                </a:lnTo>
                <a:lnTo>
                  <a:pt x="14986" y="19973"/>
                </a:lnTo>
                <a:lnTo>
                  <a:pt x="14856" y="19695"/>
                </a:lnTo>
                <a:lnTo>
                  <a:pt x="14572" y="19497"/>
                </a:lnTo>
                <a:lnTo>
                  <a:pt x="14664" y="19260"/>
                </a:lnTo>
                <a:lnTo>
                  <a:pt x="14639" y="19096"/>
                </a:lnTo>
                <a:lnTo>
                  <a:pt x="14375" y="18978"/>
                </a:lnTo>
                <a:lnTo>
                  <a:pt x="14426" y="18656"/>
                </a:lnTo>
                <a:lnTo>
                  <a:pt x="14192" y="18534"/>
                </a:lnTo>
                <a:lnTo>
                  <a:pt x="13740" y="18461"/>
                </a:lnTo>
                <a:lnTo>
                  <a:pt x="13242" y="18339"/>
                </a:lnTo>
                <a:lnTo>
                  <a:pt x="13145" y="18084"/>
                </a:lnTo>
                <a:lnTo>
                  <a:pt x="13587" y="17963"/>
                </a:lnTo>
                <a:lnTo>
                  <a:pt x="13834" y="17834"/>
                </a:lnTo>
                <a:lnTo>
                  <a:pt x="13806" y="17554"/>
                </a:lnTo>
                <a:lnTo>
                  <a:pt x="13866" y="17371"/>
                </a:lnTo>
                <a:lnTo>
                  <a:pt x="14179" y="17103"/>
                </a:lnTo>
                <a:lnTo>
                  <a:pt x="14315" y="16836"/>
                </a:lnTo>
                <a:lnTo>
                  <a:pt x="14206" y="16546"/>
                </a:lnTo>
                <a:lnTo>
                  <a:pt x="14068" y="16073"/>
                </a:lnTo>
                <a:lnTo>
                  <a:pt x="13998" y="15597"/>
                </a:lnTo>
                <a:cubicBezTo>
                  <a:pt x="13976" y="15480"/>
                  <a:pt x="13926" y="15364"/>
                  <a:pt x="13850" y="15253"/>
                </a:cubicBezTo>
                <a:cubicBezTo>
                  <a:pt x="13771" y="15140"/>
                  <a:pt x="13666" y="15033"/>
                  <a:pt x="13536" y="14933"/>
                </a:cubicBezTo>
                <a:lnTo>
                  <a:pt x="13089" y="14690"/>
                </a:lnTo>
                <a:lnTo>
                  <a:pt x="12862" y="14353"/>
                </a:lnTo>
                <a:lnTo>
                  <a:pt x="12674" y="13972"/>
                </a:lnTo>
                <a:lnTo>
                  <a:pt x="12644" y="13355"/>
                </a:lnTo>
                <a:lnTo>
                  <a:pt x="12518" y="12935"/>
                </a:lnTo>
                <a:lnTo>
                  <a:pt x="12448" y="12562"/>
                </a:lnTo>
                <a:cubicBezTo>
                  <a:pt x="12438" y="12458"/>
                  <a:pt x="12411" y="12355"/>
                  <a:pt x="12369" y="12253"/>
                </a:cubicBezTo>
                <a:cubicBezTo>
                  <a:pt x="12321" y="12137"/>
                  <a:pt x="12253" y="12024"/>
                  <a:pt x="12164" y="11914"/>
                </a:cubicBezTo>
                <a:lnTo>
                  <a:pt x="11689" y="11632"/>
                </a:lnTo>
                <a:cubicBezTo>
                  <a:pt x="11612" y="11551"/>
                  <a:pt x="11555" y="11465"/>
                  <a:pt x="11518" y="11377"/>
                </a:cubicBezTo>
                <a:cubicBezTo>
                  <a:pt x="11456" y="11225"/>
                  <a:pt x="11457" y="11069"/>
                  <a:pt x="11521" y="10917"/>
                </a:cubicBezTo>
                <a:lnTo>
                  <a:pt x="11548" y="10475"/>
                </a:lnTo>
                <a:cubicBezTo>
                  <a:pt x="11569" y="10372"/>
                  <a:pt x="11632" y="10271"/>
                  <a:pt x="11733" y="10180"/>
                </a:cubicBezTo>
                <a:cubicBezTo>
                  <a:pt x="11829" y="10094"/>
                  <a:pt x="11957" y="10019"/>
                  <a:pt x="12110" y="9958"/>
                </a:cubicBezTo>
                <a:lnTo>
                  <a:pt x="12213" y="9644"/>
                </a:lnTo>
                <a:lnTo>
                  <a:pt x="11930" y="9451"/>
                </a:lnTo>
                <a:lnTo>
                  <a:pt x="11580" y="9564"/>
                </a:lnTo>
                <a:lnTo>
                  <a:pt x="11395" y="9341"/>
                </a:lnTo>
                <a:cubicBezTo>
                  <a:pt x="11530" y="9268"/>
                  <a:pt x="11553" y="9159"/>
                  <a:pt x="11451" y="9073"/>
                </a:cubicBezTo>
                <a:cubicBezTo>
                  <a:pt x="11350" y="8988"/>
                  <a:pt x="11150" y="8947"/>
                  <a:pt x="10960" y="8972"/>
                </a:cubicBezTo>
                <a:lnTo>
                  <a:pt x="10509" y="8870"/>
                </a:lnTo>
                <a:lnTo>
                  <a:pt x="10227" y="8674"/>
                </a:lnTo>
                <a:lnTo>
                  <a:pt x="9661" y="8502"/>
                </a:lnTo>
                <a:lnTo>
                  <a:pt x="9091" y="8199"/>
                </a:lnTo>
                <a:lnTo>
                  <a:pt x="8663" y="7821"/>
                </a:lnTo>
                <a:lnTo>
                  <a:pt x="8396" y="7520"/>
                </a:lnTo>
                <a:lnTo>
                  <a:pt x="8374" y="7232"/>
                </a:lnTo>
                <a:lnTo>
                  <a:pt x="8682" y="7016"/>
                </a:lnTo>
                <a:cubicBezTo>
                  <a:pt x="8662" y="6998"/>
                  <a:pt x="8649" y="6978"/>
                  <a:pt x="8643" y="6957"/>
                </a:cubicBezTo>
                <a:cubicBezTo>
                  <a:pt x="8602" y="6829"/>
                  <a:pt x="8799" y="6713"/>
                  <a:pt x="9055" y="6714"/>
                </a:cubicBezTo>
                <a:lnTo>
                  <a:pt x="8192" y="6885"/>
                </a:lnTo>
                <a:lnTo>
                  <a:pt x="7793" y="6870"/>
                </a:lnTo>
                <a:lnTo>
                  <a:pt x="7474" y="7112"/>
                </a:lnTo>
                <a:lnTo>
                  <a:pt x="7281" y="7340"/>
                </a:lnTo>
                <a:lnTo>
                  <a:pt x="7154" y="7530"/>
                </a:lnTo>
                <a:lnTo>
                  <a:pt x="6855" y="7711"/>
                </a:lnTo>
                <a:cubicBezTo>
                  <a:pt x="6749" y="7813"/>
                  <a:pt x="6774" y="7936"/>
                  <a:pt x="6918" y="8024"/>
                </a:cubicBezTo>
                <a:cubicBezTo>
                  <a:pt x="7012" y="8083"/>
                  <a:pt x="7148" y="8118"/>
                  <a:pt x="7287" y="8144"/>
                </a:cubicBezTo>
                <a:cubicBezTo>
                  <a:pt x="7449" y="8174"/>
                  <a:pt x="7617" y="8194"/>
                  <a:pt x="7789" y="8202"/>
                </a:cubicBezTo>
                <a:lnTo>
                  <a:pt x="7944" y="8498"/>
                </a:lnTo>
                <a:lnTo>
                  <a:pt x="8148" y="8722"/>
                </a:lnTo>
                <a:lnTo>
                  <a:pt x="8394" y="8931"/>
                </a:lnTo>
                <a:lnTo>
                  <a:pt x="8881" y="8993"/>
                </a:lnTo>
                <a:lnTo>
                  <a:pt x="9391" y="9011"/>
                </a:lnTo>
                <a:lnTo>
                  <a:pt x="9778" y="9214"/>
                </a:lnTo>
                <a:lnTo>
                  <a:pt x="9473" y="9301"/>
                </a:lnTo>
                <a:lnTo>
                  <a:pt x="9012" y="9201"/>
                </a:lnTo>
                <a:lnTo>
                  <a:pt x="8540" y="9205"/>
                </a:lnTo>
                <a:lnTo>
                  <a:pt x="8650" y="9478"/>
                </a:lnTo>
                <a:lnTo>
                  <a:pt x="8325" y="9482"/>
                </a:lnTo>
                <a:lnTo>
                  <a:pt x="7912" y="9311"/>
                </a:lnTo>
                <a:lnTo>
                  <a:pt x="7659" y="9112"/>
                </a:lnTo>
                <a:lnTo>
                  <a:pt x="7424" y="8954"/>
                </a:lnTo>
                <a:lnTo>
                  <a:pt x="6979" y="8900"/>
                </a:lnTo>
                <a:lnTo>
                  <a:pt x="6569" y="8731"/>
                </a:lnTo>
                <a:lnTo>
                  <a:pt x="6318" y="8434"/>
                </a:lnTo>
                <a:lnTo>
                  <a:pt x="6092" y="8161"/>
                </a:lnTo>
                <a:lnTo>
                  <a:pt x="5740" y="8059"/>
                </a:lnTo>
                <a:lnTo>
                  <a:pt x="5306" y="8094"/>
                </a:lnTo>
                <a:lnTo>
                  <a:pt x="4819" y="8171"/>
                </a:lnTo>
                <a:lnTo>
                  <a:pt x="4406" y="8169"/>
                </a:lnTo>
                <a:lnTo>
                  <a:pt x="4204" y="7972"/>
                </a:lnTo>
                <a:lnTo>
                  <a:pt x="4458" y="7727"/>
                </a:lnTo>
                <a:lnTo>
                  <a:pt x="4413" y="7410"/>
                </a:lnTo>
                <a:lnTo>
                  <a:pt x="4034" y="7347"/>
                </a:lnTo>
                <a:lnTo>
                  <a:pt x="3559" y="7326"/>
                </a:lnTo>
                <a:lnTo>
                  <a:pt x="3471" y="7164"/>
                </a:lnTo>
                <a:lnTo>
                  <a:pt x="3476" y="6874"/>
                </a:lnTo>
                <a:lnTo>
                  <a:pt x="3116" y="6781"/>
                </a:lnTo>
                <a:lnTo>
                  <a:pt x="2650" y="6801"/>
                </a:lnTo>
                <a:lnTo>
                  <a:pt x="2210" y="6738"/>
                </a:lnTo>
                <a:lnTo>
                  <a:pt x="1655" y="6560"/>
                </a:lnTo>
                <a:lnTo>
                  <a:pt x="1256" y="6424"/>
                </a:lnTo>
                <a:lnTo>
                  <a:pt x="1379" y="6162"/>
                </a:lnTo>
                <a:lnTo>
                  <a:pt x="1469" y="5949"/>
                </a:lnTo>
                <a:lnTo>
                  <a:pt x="1050" y="5817"/>
                </a:lnTo>
                <a:lnTo>
                  <a:pt x="504" y="5822"/>
                </a:lnTo>
                <a:lnTo>
                  <a:pt x="62" y="5661"/>
                </a:lnTo>
                <a:lnTo>
                  <a:pt x="0" y="5234"/>
                </a:lnTo>
                <a:lnTo>
                  <a:pt x="100" y="4962"/>
                </a:lnTo>
                <a:lnTo>
                  <a:pt x="398" y="4846"/>
                </a:lnTo>
                <a:lnTo>
                  <a:pt x="370" y="4584"/>
                </a:lnTo>
                <a:lnTo>
                  <a:pt x="912" y="4453"/>
                </a:lnTo>
                <a:lnTo>
                  <a:pt x="1387" y="4558"/>
                </a:lnTo>
                <a:lnTo>
                  <a:pt x="1755" y="4425"/>
                </a:lnTo>
                <a:lnTo>
                  <a:pt x="1543" y="4226"/>
                </a:lnTo>
                <a:lnTo>
                  <a:pt x="1988" y="3973"/>
                </a:lnTo>
                <a:lnTo>
                  <a:pt x="2419" y="4049"/>
                </a:lnTo>
                <a:lnTo>
                  <a:pt x="2716" y="3934"/>
                </a:lnTo>
                <a:lnTo>
                  <a:pt x="2781" y="3749"/>
                </a:lnTo>
                <a:lnTo>
                  <a:pt x="3370" y="3568"/>
                </a:lnTo>
                <a:lnTo>
                  <a:pt x="3466" y="3354"/>
                </a:lnTo>
                <a:lnTo>
                  <a:pt x="3448" y="3084"/>
                </a:lnTo>
                <a:lnTo>
                  <a:pt x="4202" y="2933"/>
                </a:lnTo>
                <a:lnTo>
                  <a:pt x="4484" y="2902"/>
                </a:lnTo>
                <a:lnTo>
                  <a:pt x="4775" y="2776"/>
                </a:lnTo>
                <a:lnTo>
                  <a:pt x="4849" y="2540"/>
                </a:lnTo>
                <a:lnTo>
                  <a:pt x="5261" y="2345"/>
                </a:lnTo>
                <a:lnTo>
                  <a:pt x="5854" y="2253"/>
                </a:lnTo>
                <a:lnTo>
                  <a:pt x="6454" y="2415"/>
                </a:lnTo>
                <a:lnTo>
                  <a:pt x="6741" y="2442"/>
                </a:lnTo>
                <a:lnTo>
                  <a:pt x="7237" y="2408"/>
                </a:lnTo>
                <a:lnTo>
                  <a:pt x="7775" y="2168"/>
                </a:lnTo>
                <a:lnTo>
                  <a:pt x="8877" y="2137"/>
                </a:lnTo>
                <a:lnTo>
                  <a:pt x="9004" y="2465"/>
                </a:lnTo>
                <a:lnTo>
                  <a:pt x="8897" y="2650"/>
                </a:lnTo>
                <a:lnTo>
                  <a:pt x="8953" y="2940"/>
                </a:lnTo>
                <a:lnTo>
                  <a:pt x="9147" y="3108"/>
                </a:lnTo>
                <a:lnTo>
                  <a:pt x="9095" y="3339"/>
                </a:lnTo>
                <a:lnTo>
                  <a:pt x="9342" y="3781"/>
                </a:lnTo>
                <a:lnTo>
                  <a:pt x="9490" y="3888"/>
                </a:lnTo>
                <a:lnTo>
                  <a:pt x="10093" y="3595"/>
                </a:lnTo>
                <a:lnTo>
                  <a:pt x="10471" y="3385"/>
                </a:lnTo>
                <a:lnTo>
                  <a:pt x="11558" y="3111"/>
                </a:lnTo>
                <a:lnTo>
                  <a:pt x="12340" y="3029"/>
                </a:lnTo>
                <a:lnTo>
                  <a:pt x="13036" y="3096"/>
                </a:lnTo>
                <a:lnTo>
                  <a:pt x="13521" y="3172"/>
                </a:lnTo>
                <a:lnTo>
                  <a:pt x="14240" y="3133"/>
                </a:lnTo>
                <a:lnTo>
                  <a:pt x="14476" y="2876"/>
                </a:lnTo>
                <a:lnTo>
                  <a:pt x="14592" y="2607"/>
                </a:lnTo>
                <a:lnTo>
                  <a:pt x="14283" y="2407"/>
                </a:lnTo>
                <a:lnTo>
                  <a:pt x="14438" y="1991"/>
                </a:lnTo>
                <a:lnTo>
                  <a:pt x="14856" y="1749"/>
                </a:lnTo>
                <a:lnTo>
                  <a:pt x="14844" y="1498"/>
                </a:lnTo>
                <a:lnTo>
                  <a:pt x="15334" y="1126"/>
                </a:lnTo>
                <a:lnTo>
                  <a:pt x="15166" y="884"/>
                </a:lnTo>
                <a:lnTo>
                  <a:pt x="15156" y="573"/>
                </a:lnTo>
                <a:lnTo>
                  <a:pt x="15615" y="227"/>
                </a:lnTo>
                <a:lnTo>
                  <a:pt x="16245" y="0"/>
                </a:lnTo>
                <a:lnTo>
                  <a:pt x="16461" y="186"/>
                </a:lnTo>
                <a:lnTo>
                  <a:pt x="17186" y="242"/>
                </a:lnTo>
                <a:lnTo>
                  <a:pt x="17774" y="287"/>
                </a:lnTo>
                <a:lnTo>
                  <a:pt x="18395" y="448"/>
                </a:lnTo>
                <a:lnTo>
                  <a:pt x="18517" y="678"/>
                </a:lnTo>
                <a:lnTo>
                  <a:pt x="18732" y="97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7" name="Shape 4909">
            <a:extLst>
              <a:ext uri="{FF2B5EF4-FFF2-40B4-BE49-F238E27FC236}">
                <a16:creationId xmlns:a16="http://schemas.microsoft.com/office/drawing/2014/main" id="{6D74A2DF-3224-43EC-A684-E85DEBA4C6B5}"/>
              </a:ext>
            </a:extLst>
          </p:cNvPr>
          <p:cNvSpPr/>
          <p:nvPr/>
        </p:nvSpPr>
        <p:spPr>
          <a:xfrm>
            <a:off x="11434661" y="3307840"/>
            <a:ext cx="39272" cy="102867"/>
          </a:xfrm>
          <a:custGeom>
            <a:avLst/>
            <a:gdLst/>
            <a:ahLst/>
            <a:cxnLst>
              <a:cxn ang="0">
                <a:pos x="wd2" y="hd2"/>
              </a:cxn>
              <a:cxn ang="5400000">
                <a:pos x="wd2" y="hd2"/>
              </a:cxn>
              <a:cxn ang="10800000">
                <a:pos x="wd2" y="hd2"/>
              </a:cxn>
              <a:cxn ang="16200000">
                <a:pos x="wd2" y="hd2"/>
              </a:cxn>
            </a:cxnLst>
            <a:rect l="0" t="0" r="r" b="b"/>
            <a:pathLst>
              <a:path w="21600" h="21600" extrusionOk="0">
                <a:moveTo>
                  <a:pt x="4899" y="6"/>
                </a:moveTo>
                <a:lnTo>
                  <a:pt x="12739" y="0"/>
                </a:lnTo>
                <a:lnTo>
                  <a:pt x="18963" y="1285"/>
                </a:lnTo>
                <a:lnTo>
                  <a:pt x="21600" y="3823"/>
                </a:lnTo>
                <a:lnTo>
                  <a:pt x="17731" y="7412"/>
                </a:lnTo>
                <a:lnTo>
                  <a:pt x="16237" y="11207"/>
                </a:lnTo>
                <a:lnTo>
                  <a:pt x="18612" y="15365"/>
                </a:lnTo>
                <a:lnTo>
                  <a:pt x="21248" y="19226"/>
                </a:lnTo>
                <a:lnTo>
                  <a:pt x="18313" y="21600"/>
                </a:lnTo>
                <a:lnTo>
                  <a:pt x="13143" y="21153"/>
                </a:lnTo>
                <a:lnTo>
                  <a:pt x="10577" y="18561"/>
                </a:lnTo>
                <a:lnTo>
                  <a:pt x="9171" y="15854"/>
                </a:lnTo>
                <a:lnTo>
                  <a:pt x="3774" y="13890"/>
                </a:lnTo>
                <a:lnTo>
                  <a:pt x="786" y="11932"/>
                </a:lnTo>
                <a:lnTo>
                  <a:pt x="3186" y="9044"/>
                </a:lnTo>
                <a:lnTo>
                  <a:pt x="5449" y="6464"/>
                </a:lnTo>
                <a:lnTo>
                  <a:pt x="2725" y="4004"/>
                </a:lnTo>
                <a:lnTo>
                  <a:pt x="0" y="1895"/>
                </a:lnTo>
                <a:lnTo>
                  <a:pt x="4899" y="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8" name="Shape 4910">
            <a:extLst>
              <a:ext uri="{FF2B5EF4-FFF2-40B4-BE49-F238E27FC236}">
                <a16:creationId xmlns:a16="http://schemas.microsoft.com/office/drawing/2014/main" id="{DC3195B4-528A-4D4D-A45F-D403156E7E2D}"/>
              </a:ext>
            </a:extLst>
          </p:cNvPr>
          <p:cNvSpPr/>
          <p:nvPr/>
        </p:nvSpPr>
        <p:spPr>
          <a:xfrm>
            <a:off x="11401143" y="3512254"/>
            <a:ext cx="471206" cy="786725"/>
          </a:xfrm>
          <a:custGeom>
            <a:avLst/>
            <a:gdLst/>
            <a:ahLst/>
            <a:cxnLst>
              <a:cxn ang="0">
                <a:pos x="wd2" y="hd2"/>
              </a:cxn>
              <a:cxn ang="5400000">
                <a:pos x="wd2" y="hd2"/>
              </a:cxn>
              <a:cxn ang="10800000">
                <a:pos x="wd2" y="hd2"/>
              </a:cxn>
              <a:cxn ang="16200000">
                <a:pos x="wd2" y="hd2"/>
              </a:cxn>
            </a:cxnLst>
            <a:rect l="0" t="0" r="r" b="b"/>
            <a:pathLst>
              <a:path w="21600" h="21600" extrusionOk="0">
                <a:moveTo>
                  <a:pt x="11589" y="1058"/>
                </a:moveTo>
                <a:lnTo>
                  <a:pt x="12420" y="1196"/>
                </a:lnTo>
                <a:lnTo>
                  <a:pt x="12864" y="1493"/>
                </a:lnTo>
                <a:lnTo>
                  <a:pt x="13034" y="1840"/>
                </a:lnTo>
                <a:lnTo>
                  <a:pt x="12758" y="2306"/>
                </a:lnTo>
                <a:lnTo>
                  <a:pt x="12303" y="2549"/>
                </a:lnTo>
                <a:lnTo>
                  <a:pt x="11473" y="2496"/>
                </a:lnTo>
                <a:lnTo>
                  <a:pt x="10994" y="2662"/>
                </a:lnTo>
                <a:lnTo>
                  <a:pt x="11008" y="3208"/>
                </a:lnTo>
                <a:lnTo>
                  <a:pt x="11350" y="3505"/>
                </a:lnTo>
                <a:lnTo>
                  <a:pt x="11595" y="4004"/>
                </a:lnTo>
                <a:lnTo>
                  <a:pt x="11917" y="4447"/>
                </a:lnTo>
                <a:lnTo>
                  <a:pt x="12298" y="4857"/>
                </a:lnTo>
                <a:lnTo>
                  <a:pt x="13114" y="5418"/>
                </a:lnTo>
                <a:cubicBezTo>
                  <a:pt x="13363" y="5572"/>
                  <a:pt x="13681" y="5678"/>
                  <a:pt x="14030" y="5724"/>
                </a:cubicBezTo>
                <a:cubicBezTo>
                  <a:pt x="14475" y="5783"/>
                  <a:pt x="14935" y="5739"/>
                  <a:pt x="15388" y="5757"/>
                </a:cubicBezTo>
                <a:cubicBezTo>
                  <a:pt x="15731" y="5771"/>
                  <a:pt x="16067" y="5820"/>
                  <a:pt x="16383" y="5902"/>
                </a:cubicBezTo>
                <a:lnTo>
                  <a:pt x="16742" y="6345"/>
                </a:lnTo>
                <a:lnTo>
                  <a:pt x="16878" y="6906"/>
                </a:lnTo>
                <a:lnTo>
                  <a:pt x="16673" y="7468"/>
                </a:lnTo>
                <a:lnTo>
                  <a:pt x="16096" y="7675"/>
                </a:lnTo>
                <a:lnTo>
                  <a:pt x="15285" y="8116"/>
                </a:lnTo>
                <a:lnTo>
                  <a:pt x="15124" y="8668"/>
                </a:lnTo>
                <a:lnTo>
                  <a:pt x="15482" y="8940"/>
                </a:lnTo>
                <a:lnTo>
                  <a:pt x="15335" y="9466"/>
                </a:lnTo>
                <a:lnTo>
                  <a:pt x="15384" y="9988"/>
                </a:lnTo>
                <a:lnTo>
                  <a:pt x="15647" y="10564"/>
                </a:lnTo>
                <a:lnTo>
                  <a:pt x="16082" y="10902"/>
                </a:lnTo>
                <a:lnTo>
                  <a:pt x="16646" y="11129"/>
                </a:lnTo>
                <a:lnTo>
                  <a:pt x="17215" y="11454"/>
                </a:lnTo>
                <a:lnTo>
                  <a:pt x="17545" y="11844"/>
                </a:lnTo>
                <a:lnTo>
                  <a:pt x="18261" y="12041"/>
                </a:lnTo>
                <a:lnTo>
                  <a:pt x="19322" y="11988"/>
                </a:lnTo>
                <a:lnTo>
                  <a:pt x="19474" y="12391"/>
                </a:lnTo>
                <a:lnTo>
                  <a:pt x="18580" y="12568"/>
                </a:lnTo>
                <a:lnTo>
                  <a:pt x="18138" y="12749"/>
                </a:lnTo>
                <a:lnTo>
                  <a:pt x="17870" y="13358"/>
                </a:lnTo>
                <a:lnTo>
                  <a:pt x="17984" y="13959"/>
                </a:lnTo>
                <a:lnTo>
                  <a:pt x="17819" y="14230"/>
                </a:lnTo>
                <a:lnTo>
                  <a:pt x="17146" y="14284"/>
                </a:lnTo>
                <a:lnTo>
                  <a:pt x="16560" y="14478"/>
                </a:lnTo>
                <a:lnTo>
                  <a:pt x="16655" y="14900"/>
                </a:lnTo>
                <a:cubicBezTo>
                  <a:pt x="16787" y="14943"/>
                  <a:pt x="16933" y="14969"/>
                  <a:pt x="17083" y="14975"/>
                </a:cubicBezTo>
                <a:cubicBezTo>
                  <a:pt x="17339" y="14986"/>
                  <a:pt x="17593" y="14939"/>
                  <a:pt x="17797" y="14846"/>
                </a:cubicBezTo>
                <a:lnTo>
                  <a:pt x="18523" y="14964"/>
                </a:lnTo>
                <a:lnTo>
                  <a:pt x="18309" y="15347"/>
                </a:lnTo>
                <a:lnTo>
                  <a:pt x="18236" y="15602"/>
                </a:lnTo>
                <a:lnTo>
                  <a:pt x="18610" y="15669"/>
                </a:lnTo>
                <a:lnTo>
                  <a:pt x="19442" y="16013"/>
                </a:lnTo>
                <a:lnTo>
                  <a:pt x="19684" y="16567"/>
                </a:lnTo>
                <a:lnTo>
                  <a:pt x="19703" y="17029"/>
                </a:lnTo>
                <a:lnTo>
                  <a:pt x="20462" y="17291"/>
                </a:lnTo>
                <a:lnTo>
                  <a:pt x="20664" y="17605"/>
                </a:lnTo>
                <a:lnTo>
                  <a:pt x="20607" y="17960"/>
                </a:lnTo>
                <a:lnTo>
                  <a:pt x="20933" y="18342"/>
                </a:lnTo>
                <a:lnTo>
                  <a:pt x="21137" y="18638"/>
                </a:lnTo>
                <a:lnTo>
                  <a:pt x="21065" y="18976"/>
                </a:lnTo>
                <a:lnTo>
                  <a:pt x="21023" y="19354"/>
                </a:lnTo>
                <a:lnTo>
                  <a:pt x="21324" y="19759"/>
                </a:lnTo>
                <a:lnTo>
                  <a:pt x="21229" y="20258"/>
                </a:lnTo>
                <a:lnTo>
                  <a:pt x="21172" y="20697"/>
                </a:lnTo>
                <a:lnTo>
                  <a:pt x="21475" y="21125"/>
                </a:lnTo>
                <a:lnTo>
                  <a:pt x="21600" y="21436"/>
                </a:lnTo>
                <a:lnTo>
                  <a:pt x="21212" y="21600"/>
                </a:lnTo>
                <a:lnTo>
                  <a:pt x="20413" y="21387"/>
                </a:lnTo>
                <a:lnTo>
                  <a:pt x="19090" y="21028"/>
                </a:lnTo>
                <a:lnTo>
                  <a:pt x="18157" y="20918"/>
                </a:lnTo>
                <a:cubicBezTo>
                  <a:pt x="18024" y="20738"/>
                  <a:pt x="17865" y="20565"/>
                  <a:pt x="17684" y="20401"/>
                </a:cubicBezTo>
                <a:cubicBezTo>
                  <a:pt x="17466" y="20205"/>
                  <a:pt x="17217" y="20023"/>
                  <a:pt x="16938" y="19856"/>
                </a:cubicBezTo>
                <a:cubicBezTo>
                  <a:pt x="16672" y="19729"/>
                  <a:pt x="16383" y="19619"/>
                  <a:pt x="16078" y="19528"/>
                </a:cubicBezTo>
                <a:cubicBezTo>
                  <a:pt x="15679" y="19410"/>
                  <a:pt x="15254" y="19326"/>
                  <a:pt x="14817" y="19278"/>
                </a:cubicBezTo>
                <a:cubicBezTo>
                  <a:pt x="14782" y="19111"/>
                  <a:pt x="14654" y="18956"/>
                  <a:pt x="14455" y="18838"/>
                </a:cubicBezTo>
                <a:cubicBezTo>
                  <a:pt x="14162" y="18665"/>
                  <a:pt x="13748" y="18587"/>
                  <a:pt x="13343" y="18629"/>
                </a:cubicBezTo>
                <a:cubicBezTo>
                  <a:pt x="12956" y="18545"/>
                  <a:pt x="12584" y="18439"/>
                  <a:pt x="12232" y="18310"/>
                </a:cubicBezTo>
                <a:cubicBezTo>
                  <a:pt x="11750" y="18134"/>
                  <a:pt x="11310" y="17918"/>
                  <a:pt x="10925" y="17670"/>
                </a:cubicBezTo>
                <a:lnTo>
                  <a:pt x="10173" y="17313"/>
                </a:lnTo>
                <a:lnTo>
                  <a:pt x="9300" y="17131"/>
                </a:lnTo>
                <a:cubicBezTo>
                  <a:pt x="9090" y="17041"/>
                  <a:pt x="8889" y="16943"/>
                  <a:pt x="8699" y="16838"/>
                </a:cubicBezTo>
                <a:cubicBezTo>
                  <a:pt x="8427" y="16689"/>
                  <a:pt x="8178" y="16526"/>
                  <a:pt x="7954" y="16351"/>
                </a:cubicBezTo>
                <a:lnTo>
                  <a:pt x="7165" y="15840"/>
                </a:lnTo>
                <a:lnTo>
                  <a:pt x="6499" y="15726"/>
                </a:lnTo>
                <a:cubicBezTo>
                  <a:pt x="6017" y="15587"/>
                  <a:pt x="5548" y="15432"/>
                  <a:pt x="5095" y="15261"/>
                </a:cubicBezTo>
                <a:cubicBezTo>
                  <a:pt x="4730" y="15124"/>
                  <a:pt x="4376" y="14976"/>
                  <a:pt x="4034" y="14820"/>
                </a:cubicBezTo>
                <a:lnTo>
                  <a:pt x="3360" y="14436"/>
                </a:lnTo>
                <a:lnTo>
                  <a:pt x="2835" y="14169"/>
                </a:lnTo>
                <a:lnTo>
                  <a:pt x="2120" y="13750"/>
                </a:lnTo>
                <a:cubicBezTo>
                  <a:pt x="1993" y="13591"/>
                  <a:pt x="1828" y="13445"/>
                  <a:pt x="1628" y="13317"/>
                </a:cubicBezTo>
                <a:cubicBezTo>
                  <a:pt x="1368" y="13149"/>
                  <a:pt x="1056" y="13013"/>
                  <a:pt x="708" y="12918"/>
                </a:cubicBezTo>
                <a:lnTo>
                  <a:pt x="0" y="12592"/>
                </a:lnTo>
                <a:lnTo>
                  <a:pt x="1645" y="12389"/>
                </a:lnTo>
                <a:lnTo>
                  <a:pt x="2049" y="12159"/>
                </a:lnTo>
                <a:lnTo>
                  <a:pt x="3135" y="10864"/>
                </a:lnTo>
                <a:lnTo>
                  <a:pt x="4477" y="10572"/>
                </a:lnTo>
                <a:lnTo>
                  <a:pt x="4111" y="10293"/>
                </a:lnTo>
                <a:lnTo>
                  <a:pt x="3629" y="10032"/>
                </a:lnTo>
                <a:lnTo>
                  <a:pt x="4191" y="9727"/>
                </a:lnTo>
                <a:lnTo>
                  <a:pt x="4527" y="8764"/>
                </a:lnTo>
                <a:lnTo>
                  <a:pt x="4079" y="8636"/>
                </a:lnTo>
                <a:lnTo>
                  <a:pt x="2235" y="8702"/>
                </a:lnTo>
                <a:lnTo>
                  <a:pt x="1178" y="8555"/>
                </a:lnTo>
                <a:lnTo>
                  <a:pt x="795" y="7953"/>
                </a:lnTo>
                <a:lnTo>
                  <a:pt x="1003" y="7436"/>
                </a:lnTo>
                <a:lnTo>
                  <a:pt x="2244" y="6855"/>
                </a:lnTo>
                <a:lnTo>
                  <a:pt x="2914" y="6923"/>
                </a:lnTo>
                <a:lnTo>
                  <a:pt x="3553" y="6828"/>
                </a:lnTo>
                <a:lnTo>
                  <a:pt x="3936" y="5995"/>
                </a:lnTo>
                <a:lnTo>
                  <a:pt x="4099" y="5338"/>
                </a:lnTo>
                <a:lnTo>
                  <a:pt x="3901" y="4535"/>
                </a:lnTo>
                <a:lnTo>
                  <a:pt x="3107" y="3377"/>
                </a:lnTo>
                <a:lnTo>
                  <a:pt x="2521" y="2294"/>
                </a:lnTo>
                <a:lnTo>
                  <a:pt x="3037" y="1796"/>
                </a:lnTo>
                <a:lnTo>
                  <a:pt x="4413" y="1529"/>
                </a:lnTo>
                <a:lnTo>
                  <a:pt x="5221" y="1337"/>
                </a:lnTo>
                <a:lnTo>
                  <a:pt x="5601" y="768"/>
                </a:lnTo>
                <a:lnTo>
                  <a:pt x="6172" y="287"/>
                </a:lnTo>
                <a:lnTo>
                  <a:pt x="7001" y="0"/>
                </a:lnTo>
                <a:lnTo>
                  <a:pt x="7130" y="322"/>
                </a:lnTo>
                <a:lnTo>
                  <a:pt x="7901" y="541"/>
                </a:lnTo>
                <a:lnTo>
                  <a:pt x="8499" y="552"/>
                </a:lnTo>
                <a:lnTo>
                  <a:pt x="8956" y="770"/>
                </a:lnTo>
                <a:lnTo>
                  <a:pt x="9152" y="1102"/>
                </a:lnTo>
                <a:lnTo>
                  <a:pt x="9769" y="1157"/>
                </a:lnTo>
                <a:lnTo>
                  <a:pt x="10040" y="740"/>
                </a:lnTo>
                <a:lnTo>
                  <a:pt x="10518" y="585"/>
                </a:lnTo>
                <a:lnTo>
                  <a:pt x="10960" y="810"/>
                </a:lnTo>
                <a:lnTo>
                  <a:pt x="11589" y="105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29" name="Shape 4911">
            <a:extLst>
              <a:ext uri="{FF2B5EF4-FFF2-40B4-BE49-F238E27FC236}">
                <a16:creationId xmlns:a16="http://schemas.microsoft.com/office/drawing/2014/main" id="{2CDCB79C-D53A-4EAC-9FA7-032FCAF1DA3E}"/>
              </a:ext>
            </a:extLst>
          </p:cNvPr>
          <p:cNvSpPr/>
          <p:nvPr/>
        </p:nvSpPr>
        <p:spPr>
          <a:xfrm>
            <a:off x="11778422" y="5392449"/>
            <a:ext cx="43819" cy="119452"/>
          </a:xfrm>
          <a:custGeom>
            <a:avLst/>
            <a:gdLst/>
            <a:ahLst/>
            <a:cxnLst>
              <a:cxn ang="0">
                <a:pos x="wd2" y="hd2"/>
              </a:cxn>
              <a:cxn ang="5400000">
                <a:pos x="wd2" y="hd2"/>
              </a:cxn>
              <a:cxn ang="10800000">
                <a:pos x="wd2" y="hd2"/>
              </a:cxn>
              <a:cxn ang="16200000">
                <a:pos x="wd2" y="hd2"/>
              </a:cxn>
            </a:cxnLst>
            <a:rect l="0" t="0" r="r" b="b"/>
            <a:pathLst>
              <a:path w="21600" h="21600" extrusionOk="0">
                <a:moveTo>
                  <a:pt x="4869" y="467"/>
                </a:moveTo>
                <a:lnTo>
                  <a:pt x="0" y="2554"/>
                </a:lnTo>
                <a:lnTo>
                  <a:pt x="4265" y="6078"/>
                </a:lnTo>
                <a:lnTo>
                  <a:pt x="3766" y="8997"/>
                </a:lnTo>
                <a:lnTo>
                  <a:pt x="3073" y="12078"/>
                </a:lnTo>
                <a:lnTo>
                  <a:pt x="1324" y="15262"/>
                </a:lnTo>
                <a:lnTo>
                  <a:pt x="267" y="19243"/>
                </a:lnTo>
                <a:lnTo>
                  <a:pt x="3514" y="21600"/>
                </a:lnTo>
                <a:lnTo>
                  <a:pt x="8256" y="19992"/>
                </a:lnTo>
                <a:lnTo>
                  <a:pt x="11013" y="16324"/>
                </a:lnTo>
                <a:lnTo>
                  <a:pt x="11092" y="12427"/>
                </a:lnTo>
                <a:lnTo>
                  <a:pt x="12053" y="8529"/>
                </a:lnTo>
                <a:lnTo>
                  <a:pt x="17000" y="5324"/>
                </a:lnTo>
                <a:lnTo>
                  <a:pt x="20182" y="2732"/>
                </a:lnTo>
                <a:lnTo>
                  <a:pt x="21600" y="469"/>
                </a:lnTo>
                <a:lnTo>
                  <a:pt x="13770" y="0"/>
                </a:lnTo>
                <a:lnTo>
                  <a:pt x="4869" y="46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0" name="Shape 4912">
            <a:extLst>
              <a:ext uri="{FF2B5EF4-FFF2-40B4-BE49-F238E27FC236}">
                <a16:creationId xmlns:a16="http://schemas.microsoft.com/office/drawing/2014/main" id="{B15E0D73-8DCE-4419-B554-CC2D7D78DD22}"/>
              </a:ext>
            </a:extLst>
          </p:cNvPr>
          <p:cNvSpPr/>
          <p:nvPr/>
        </p:nvSpPr>
        <p:spPr>
          <a:xfrm>
            <a:off x="11820116" y="5168937"/>
            <a:ext cx="68879" cy="200187"/>
          </a:xfrm>
          <a:custGeom>
            <a:avLst/>
            <a:gdLst/>
            <a:ahLst/>
            <a:cxnLst>
              <a:cxn ang="0">
                <a:pos x="wd2" y="hd2"/>
              </a:cxn>
              <a:cxn ang="5400000">
                <a:pos x="wd2" y="hd2"/>
              </a:cxn>
              <a:cxn ang="10800000">
                <a:pos x="wd2" y="hd2"/>
              </a:cxn>
              <a:cxn ang="16200000">
                <a:pos x="wd2" y="hd2"/>
              </a:cxn>
            </a:cxnLst>
            <a:rect l="0" t="0" r="r" b="b"/>
            <a:pathLst>
              <a:path w="21600" h="21600" extrusionOk="0">
                <a:moveTo>
                  <a:pt x="14147" y="985"/>
                </a:moveTo>
                <a:lnTo>
                  <a:pt x="13846" y="3317"/>
                </a:lnTo>
                <a:lnTo>
                  <a:pt x="9824" y="4911"/>
                </a:lnTo>
                <a:lnTo>
                  <a:pt x="4862" y="5631"/>
                </a:lnTo>
                <a:lnTo>
                  <a:pt x="510" y="6470"/>
                </a:lnTo>
                <a:lnTo>
                  <a:pt x="2343" y="7550"/>
                </a:lnTo>
                <a:lnTo>
                  <a:pt x="5032" y="8845"/>
                </a:lnTo>
                <a:lnTo>
                  <a:pt x="4020" y="10515"/>
                </a:lnTo>
                <a:lnTo>
                  <a:pt x="752" y="11503"/>
                </a:lnTo>
                <a:lnTo>
                  <a:pt x="0" y="12853"/>
                </a:lnTo>
                <a:lnTo>
                  <a:pt x="1393" y="14474"/>
                </a:lnTo>
                <a:lnTo>
                  <a:pt x="3248" y="15772"/>
                </a:lnTo>
                <a:lnTo>
                  <a:pt x="2807" y="17930"/>
                </a:lnTo>
                <a:lnTo>
                  <a:pt x="3058" y="19787"/>
                </a:lnTo>
                <a:lnTo>
                  <a:pt x="3940" y="21420"/>
                </a:lnTo>
                <a:lnTo>
                  <a:pt x="6876" y="21600"/>
                </a:lnTo>
                <a:lnTo>
                  <a:pt x="10895" y="20259"/>
                </a:lnTo>
                <a:lnTo>
                  <a:pt x="11226" y="17697"/>
                </a:lnTo>
                <a:lnTo>
                  <a:pt x="9973" y="15651"/>
                </a:lnTo>
                <a:lnTo>
                  <a:pt x="8360" y="13726"/>
                </a:lnTo>
                <a:lnTo>
                  <a:pt x="10084" y="11869"/>
                </a:lnTo>
                <a:lnTo>
                  <a:pt x="13722" y="9960"/>
                </a:lnTo>
                <a:lnTo>
                  <a:pt x="14934" y="8118"/>
                </a:lnTo>
                <a:lnTo>
                  <a:pt x="14844" y="6162"/>
                </a:lnTo>
                <a:lnTo>
                  <a:pt x="18473" y="4454"/>
                </a:lnTo>
                <a:lnTo>
                  <a:pt x="21600" y="2346"/>
                </a:lnTo>
                <a:lnTo>
                  <a:pt x="21249" y="865"/>
                </a:lnTo>
                <a:lnTo>
                  <a:pt x="18694" y="0"/>
                </a:lnTo>
                <a:lnTo>
                  <a:pt x="14147" y="9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1" name="Shape 4913">
            <a:extLst>
              <a:ext uri="{FF2B5EF4-FFF2-40B4-BE49-F238E27FC236}">
                <a16:creationId xmlns:a16="http://schemas.microsoft.com/office/drawing/2014/main" id="{318632BB-8131-4672-9EAE-62D945FC8ABA}"/>
              </a:ext>
            </a:extLst>
          </p:cNvPr>
          <p:cNvSpPr/>
          <p:nvPr/>
        </p:nvSpPr>
        <p:spPr>
          <a:xfrm>
            <a:off x="11898294" y="5025233"/>
            <a:ext cx="31514" cy="102424"/>
          </a:xfrm>
          <a:custGeom>
            <a:avLst/>
            <a:gdLst/>
            <a:ahLst/>
            <a:cxnLst>
              <a:cxn ang="0">
                <a:pos x="wd2" y="hd2"/>
              </a:cxn>
              <a:cxn ang="5400000">
                <a:pos x="wd2" y="hd2"/>
              </a:cxn>
              <a:cxn ang="10800000">
                <a:pos x="wd2" y="hd2"/>
              </a:cxn>
              <a:cxn ang="16200000">
                <a:pos x="wd2" y="hd2"/>
              </a:cxn>
            </a:cxnLst>
            <a:rect l="0" t="0" r="r" b="b"/>
            <a:pathLst>
              <a:path w="21600" h="21600" extrusionOk="0">
                <a:moveTo>
                  <a:pt x="14601" y="0"/>
                </a:moveTo>
                <a:lnTo>
                  <a:pt x="10108" y="2136"/>
                </a:lnTo>
                <a:lnTo>
                  <a:pt x="9327" y="6137"/>
                </a:lnTo>
                <a:lnTo>
                  <a:pt x="7298" y="9468"/>
                </a:lnTo>
                <a:lnTo>
                  <a:pt x="4645" y="12746"/>
                </a:lnTo>
                <a:lnTo>
                  <a:pt x="2408" y="16041"/>
                </a:lnTo>
                <a:lnTo>
                  <a:pt x="0" y="19269"/>
                </a:lnTo>
                <a:lnTo>
                  <a:pt x="2781" y="21418"/>
                </a:lnTo>
                <a:lnTo>
                  <a:pt x="9134" y="21600"/>
                </a:lnTo>
                <a:lnTo>
                  <a:pt x="14546" y="18717"/>
                </a:lnTo>
                <a:lnTo>
                  <a:pt x="18029" y="13814"/>
                </a:lnTo>
                <a:lnTo>
                  <a:pt x="19607" y="10318"/>
                </a:lnTo>
                <a:lnTo>
                  <a:pt x="21030" y="6453"/>
                </a:lnTo>
                <a:lnTo>
                  <a:pt x="21600" y="3248"/>
                </a:lnTo>
                <a:lnTo>
                  <a:pt x="20110" y="1439"/>
                </a:lnTo>
                <a:lnTo>
                  <a:pt x="1460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2" name="Shape 4914">
            <a:extLst>
              <a:ext uri="{FF2B5EF4-FFF2-40B4-BE49-F238E27FC236}">
                <a16:creationId xmlns:a16="http://schemas.microsoft.com/office/drawing/2014/main" id="{DDCC6CE1-F11E-4591-8E38-3357F569A12E}"/>
              </a:ext>
            </a:extLst>
          </p:cNvPr>
          <p:cNvSpPr/>
          <p:nvPr/>
        </p:nvSpPr>
        <p:spPr>
          <a:xfrm>
            <a:off x="11859982" y="5418976"/>
            <a:ext cx="18213" cy="29903"/>
          </a:xfrm>
          <a:custGeom>
            <a:avLst/>
            <a:gdLst/>
            <a:ahLst/>
            <a:cxnLst>
              <a:cxn ang="0">
                <a:pos x="wd2" y="hd2"/>
              </a:cxn>
              <a:cxn ang="5400000">
                <a:pos x="wd2" y="hd2"/>
              </a:cxn>
              <a:cxn ang="10800000">
                <a:pos x="wd2" y="hd2"/>
              </a:cxn>
              <a:cxn ang="16200000">
                <a:pos x="wd2" y="hd2"/>
              </a:cxn>
            </a:cxnLst>
            <a:rect l="0" t="0" r="r" b="b"/>
            <a:pathLst>
              <a:path w="21600" h="21600" extrusionOk="0">
                <a:moveTo>
                  <a:pt x="9139" y="0"/>
                </a:moveTo>
                <a:lnTo>
                  <a:pt x="2355" y="8688"/>
                </a:lnTo>
                <a:lnTo>
                  <a:pt x="0" y="19086"/>
                </a:lnTo>
                <a:lnTo>
                  <a:pt x="8747" y="21600"/>
                </a:lnTo>
                <a:lnTo>
                  <a:pt x="17582" y="13535"/>
                </a:lnTo>
                <a:lnTo>
                  <a:pt x="21600" y="3994"/>
                </a:lnTo>
                <a:lnTo>
                  <a:pt x="91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3" name="Shape 4915">
            <a:extLst>
              <a:ext uri="{FF2B5EF4-FFF2-40B4-BE49-F238E27FC236}">
                <a16:creationId xmlns:a16="http://schemas.microsoft.com/office/drawing/2014/main" id="{079E0E6D-25D5-41B9-8FAC-F37073AC107F}"/>
              </a:ext>
            </a:extLst>
          </p:cNvPr>
          <p:cNvSpPr/>
          <p:nvPr/>
        </p:nvSpPr>
        <p:spPr>
          <a:xfrm>
            <a:off x="11940895" y="4851190"/>
            <a:ext cx="21387" cy="61623"/>
          </a:xfrm>
          <a:custGeom>
            <a:avLst/>
            <a:gdLst/>
            <a:ahLst/>
            <a:cxnLst>
              <a:cxn ang="0">
                <a:pos x="wd2" y="hd2"/>
              </a:cxn>
              <a:cxn ang="5400000">
                <a:pos x="wd2" y="hd2"/>
              </a:cxn>
              <a:cxn ang="10800000">
                <a:pos x="wd2" y="hd2"/>
              </a:cxn>
              <a:cxn ang="16200000">
                <a:pos x="wd2" y="hd2"/>
              </a:cxn>
            </a:cxnLst>
            <a:rect l="0" t="0" r="r" b="b"/>
            <a:pathLst>
              <a:path w="21600" h="21600" extrusionOk="0">
                <a:moveTo>
                  <a:pt x="5602" y="0"/>
                </a:moveTo>
                <a:lnTo>
                  <a:pt x="3149" y="3299"/>
                </a:lnTo>
                <a:lnTo>
                  <a:pt x="4422" y="8941"/>
                </a:lnTo>
                <a:lnTo>
                  <a:pt x="0" y="16385"/>
                </a:lnTo>
                <a:lnTo>
                  <a:pt x="68" y="21600"/>
                </a:lnTo>
                <a:lnTo>
                  <a:pt x="13463" y="20349"/>
                </a:lnTo>
                <a:lnTo>
                  <a:pt x="19954" y="16142"/>
                </a:lnTo>
                <a:lnTo>
                  <a:pt x="20632" y="9173"/>
                </a:lnTo>
                <a:lnTo>
                  <a:pt x="21600" y="3373"/>
                </a:lnTo>
                <a:lnTo>
                  <a:pt x="19050" y="276"/>
                </a:lnTo>
                <a:lnTo>
                  <a:pt x="5602"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4" name="Shape 4916">
            <a:extLst>
              <a:ext uri="{FF2B5EF4-FFF2-40B4-BE49-F238E27FC236}">
                <a16:creationId xmlns:a16="http://schemas.microsoft.com/office/drawing/2014/main" id="{5C2819E2-382E-4E91-B1CE-30E9EB88C201}"/>
              </a:ext>
            </a:extLst>
          </p:cNvPr>
          <p:cNvSpPr/>
          <p:nvPr/>
        </p:nvSpPr>
        <p:spPr>
          <a:xfrm>
            <a:off x="11926819" y="4718217"/>
            <a:ext cx="15132" cy="1193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140" y="21557"/>
                </a:lnTo>
                <a:lnTo>
                  <a:pt x="21600" y="2160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5" name="Shape 4917">
            <a:extLst>
              <a:ext uri="{FF2B5EF4-FFF2-40B4-BE49-F238E27FC236}">
                <a16:creationId xmlns:a16="http://schemas.microsoft.com/office/drawing/2014/main" id="{5FA724AF-03B9-4996-BDB4-421ACC47DE65}"/>
              </a:ext>
            </a:extLst>
          </p:cNvPr>
          <p:cNvSpPr/>
          <p:nvPr/>
        </p:nvSpPr>
        <p:spPr>
          <a:xfrm>
            <a:off x="11937268" y="4757899"/>
            <a:ext cx="18611" cy="15108"/>
          </a:xfrm>
          <a:custGeom>
            <a:avLst/>
            <a:gdLst/>
            <a:ahLst/>
            <a:cxnLst>
              <a:cxn ang="0">
                <a:pos x="wd2" y="hd2"/>
              </a:cxn>
              <a:cxn ang="5400000">
                <a:pos x="wd2" y="hd2"/>
              </a:cxn>
              <a:cxn ang="10800000">
                <a:pos x="wd2" y="hd2"/>
              </a:cxn>
              <a:cxn ang="16200000">
                <a:pos x="wd2" y="hd2"/>
              </a:cxn>
            </a:cxnLst>
            <a:rect l="0" t="0" r="r" b="b"/>
            <a:pathLst>
              <a:path w="21600" h="21600" extrusionOk="0">
                <a:moveTo>
                  <a:pt x="5861" y="0"/>
                </a:moveTo>
                <a:lnTo>
                  <a:pt x="0" y="21600"/>
                </a:lnTo>
                <a:lnTo>
                  <a:pt x="21600" y="20363"/>
                </a:lnTo>
                <a:lnTo>
                  <a:pt x="5861"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6" name="Shape 4918">
            <a:extLst>
              <a:ext uri="{FF2B5EF4-FFF2-40B4-BE49-F238E27FC236}">
                <a16:creationId xmlns:a16="http://schemas.microsoft.com/office/drawing/2014/main" id="{16578E05-2936-4C57-B9EE-EFA0D7C406A8}"/>
              </a:ext>
            </a:extLst>
          </p:cNvPr>
          <p:cNvSpPr/>
          <p:nvPr/>
        </p:nvSpPr>
        <p:spPr>
          <a:xfrm>
            <a:off x="11909238" y="4604147"/>
            <a:ext cx="13590" cy="23555"/>
          </a:xfrm>
          <a:custGeom>
            <a:avLst/>
            <a:gdLst/>
            <a:ahLst/>
            <a:cxnLst>
              <a:cxn ang="0">
                <a:pos x="wd2" y="hd2"/>
              </a:cxn>
              <a:cxn ang="5400000">
                <a:pos x="wd2" y="hd2"/>
              </a:cxn>
              <a:cxn ang="10800000">
                <a:pos x="wd2" y="hd2"/>
              </a:cxn>
              <a:cxn ang="16200000">
                <a:pos x="wd2" y="hd2"/>
              </a:cxn>
            </a:cxnLst>
            <a:rect l="0" t="0" r="r" b="b"/>
            <a:pathLst>
              <a:path w="21600" h="21600" extrusionOk="0">
                <a:moveTo>
                  <a:pt x="8539" y="0"/>
                </a:moveTo>
                <a:lnTo>
                  <a:pt x="0" y="14435"/>
                </a:lnTo>
                <a:lnTo>
                  <a:pt x="21600" y="21600"/>
                </a:lnTo>
                <a:lnTo>
                  <a:pt x="853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7" name="Shape 4919">
            <a:extLst>
              <a:ext uri="{FF2B5EF4-FFF2-40B4-BE49-F238E27FC236}">
                <a16:creationId xmlns:a16="http://schemas.microsoft.com/office/drawing/2014/main" id="{C5D04082-8D57-4B88-99E3-570160EA9F1C}"/>
              </a:ext>
            </a:extLst>
          </p:cNvPr>
          <p:cNvSpPr/>
          <p:nvPr/>
        </p:nvSpPr>
        <p:spPr>
          <a:xfrm>
            <a:off x="11886674" y="4509204"/>
            <a:ext cx="14789" cy="35614"/>
          </a:xfrm>
          <a:custGeom>
            <a:avLst/>
            <a:gdLst/>
            <a:ahLst/>
            <a:cxnLst>
              <a:cxn ang="0">
                <a:pos x="wd2" y="hd2"/>
              </a:cxn>
              <a:cxn ang="5400000">
                <a:pos x="wd2" y="hd2"/>
              </a:cxn>
              <a:cxn ang="10800000">
                <a:pos x="wd2" y="hd2"/>
              </a:cxn>
              <a:cxn ang="16200000">
                <a:pos x="wd2" y="hd2"/>
              </a:cxn>
            </a:cxnLst>
            <a:rect l="0" t="0" r="r" b="b"/>
            <a:pathLst>
              <a:path w="21600" h="21600" extrusionOk="0">
                <a:moveTo>
                  <a:pt x="607" y="4385"/>
                </a:moveTo>
                <a:lnTo>
                  <a:pt x="0" y="12694"/>
                </a:lnTo>
                <a:lnTo>
                  <a:pt x="3348" y="21600"/>
                </a:lnTo>
                <a:lnTo>
                  <a:pt x="21600" y="21094"/>
                </a:lnTo>
                <a:lnTo>
                  <a:pt x="21180" y="10604"/>
                </a:lnTo>
                <a:lnTo>
                  <a:pt x="19873" y="3501"/>
                </a:lnTo>
                <a:lnTo>
                  <a:pt x="9697" y="0"/>
                </a:lnTo>
                <a:lnTo>
                  <a:pt x="607" y="438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8" name="Shape 4920">
            <a:extLst>
              <a:ext uri="{FF2B5EF4-FFF2-40B4-BE49-F238E27FC236}">
                <a16:creationId xmlns:a16="http://schemas.microsoft.com/office/drawing/2014/main" id="{CC8B60CF-788D-4BC8-83A8-1408B08D33A8}"/>
              </a:ext>
            </a:extLst>
          </p:cNvPr>
          <p:cNvSpPr/>
          <p:nvPr/>
        </p:nvSpPr>
        <p:spPr>
          <a:xfrm>
            <a:off x="11843495" y="4343477"/>
            <a:ext cx="48284" cy="111485"/>
          </a:xfrm>
          <a:custGeom>
            <a:avLst/>
            <a:gdLst/>
            <a:ahLst/>
            <a:cxnLst>
              <a:cxn ang="0">
                <a:pos x="wd2" y="hd2"/>
              </a:cxn>
              <a:cxn ang="5400000">
                <a:pos x="wd2" y="hd2"/>
              </a:cxn>
              <a:cxn ang="10800000">
                <a:pos x="wd2" y="hd2"/>
              </a:cxn>
              <a:cxn ang="16200000">
                <a:pos x="wd2" y="hd2"/>
              </a:cxn>
            </a:cxnLst>
            <a:rect l="0" t="0" r="r" b="b"/>
            <a:pathLst>
              <a:path w="21600" h="21600" extrusionOk="0">
                <a:moveTo>
                  <a:pt x="572" y="1530"/>
                </a:moveTo>
                <a:lnTo>
                  <a:pt x="0" y="4574"/>
                </a:lnTo>
                <a:lnTo>
                  <a:pt x="4771" y="6964"/>
                </a:lnTo>
                <a:lnTo>
                  <a:pt x="8674" y="9970"/>
                </a:lnTo>
                <a:lnTo>
                  <a:pt x="8460" y="12250"/>
                </a:lnTo>
                <a:lnTo>
                  <a:pt x="6086" y="15534"/>
                </a:lnTo>
                <a:lnTo>
                  <a:pt x="3742" y="19387"/>
                </a:lnTo>
                <a:lnTo>
                  <a:pt x="7688" y="21600"/>
                </a:lnTo>
                <a:lnTo>
                  <a:pt x="12421" y="20636"/>
                </a:lnTo>
                <a:lnTo>
                  <a:pt x="18097" y="16538"/>
                </a:lnTo>
                <a:lnTo>
                  <a:pt x="19027" y="12953"/>
                </a:lnTo>
                <a:lnTo>
                  <a:pt x="21600" y="10772"/>
                </a:lnTo>
                <a:lnTo>
                  <a:pt x="18397" y="7651"/>
                </a:lnTo>
                <a:lnTo>
                  <a:pt x="12164" y="4567"/>
                </a:lnTo>
                <a:lnTo>
                  <a:pt x="10204" y="1518"/>
                </a:lnTo>
                <a:lnTo>
                  <a:pt x="7058" y="0"/>
                </a:lnTo>
                <a:lnTo>
                  <a:pt x="572" y="153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39" name="Shape 4921">
            <a:extLst>
              <a:ext uri="{FF2B5EF4-FFF2-40B4-BE49-F238E27FC236}">
                <a16:creationId xmlns:a16="http://schemas.microsoft.com/office/drawing/2014/main" id="{361C340D-9C84-4C79-BB81-7FCBAB10D487}"/>
              </a:ext>
            </a:extLst>
          </p:cNvPr>
          <p:cNvSpPr/>
          <p:nvPr/>
        </p:nvSpPr>
        <p:spPr>
          <a:xfrm>
            <a:off x="11939036" y="4812145"/>
            <a:ext cx="14588" cy="20315"/>
          </a:xfrm>
          <a:custGeom>
            <a:avLst/>
            <a:gdLst/>
            <a:ahLst/>
            <a:cxnLst>
              <a:cxn ang="0">
                <a:pos x="wd2" y="hd2"/>
              </a:cxn>
              <a:cxn ang="5400000">
                <a:pos x="wd2" y="hd2"/>
              </a:cxn>
              <a:cxn ang="10800000">
                <a:pos x="wd2" y="hd2"/>
              </a:cxn>
              <a:cxn ang="16200000">
                <a:pos x="wd2" y="hd2"/>
              </a:cxn>
            </a:cxnLst>
            <a:rect l="0" t="0" r="r" b="b"/>
            <a:pathLst>
              <a:path w="21600" h="21600" extrusionOk="0">
                <a:moveTo>
                  <a:pt x="10729" y="0"/>
                </a:moveTo>
                <a:lnTo>
                  <a:pt x="413" y="2997"/>
                </a:lnTo>
                <a:lnTo>
                  <a:pt x="0" y="20957"/>
                </a:lnTo>
                <a:lnTo>
                  <a:pt x="18335" y="21600"/>
                </a:lnTo>
                <a:lnTo>
                  <a:pt x="21600" y="10309"/>
                </a:lnTo>
                <a:lnTo>
                  <a:pt x="1072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0" name="Shape 4922">
            <a:extLst>
              <a:ext uri="{FF2B5EF4-FFF2-40B4-BE49-F238E27FC236}">
                <a16:creationId xmlns:a16="http://schemas.microsoft.com/office/drawing/2014/main" id="{96ECF3A1-BB8A-4F55-9E4B-C71F345468FE}"/>
              </a:ext>
            </a:extLst>
          </p:cNvPr>
          <p:cNvSpPr/>
          <p:nvPr/>
        </p:nvSpPr>
        <p:spPr>
          <a:xfrm>
            <a:off x="10346562" y="2984731"/>
            <a:ext cx="825281" cy="1049887"/>
          </a:xfrm>
          <a:custGeom>
            <a:avLst/>
            <a:gdLst/>
            <a:ahLst/>
            <a:cxnLst>
              <a:cxn ang="0">
                <a:pos x="wd2" y="hd2"/>
              </a:cxn>
              <a:cxn ang="5400000">
                <a:pos x="wd2" y="hd2"/>
              </a:cxn>
              <a:cxn ang="10800000">
                <a:pos x="wd2" y="hd2"/>
              </a:cxn>
              <a:cxn ang="16200000">
                <a:pos x="wd2" y="hd2"/>
              </a:cxn>
            </a:cxnLst>
            <a:rect l="0" t="0" r="r" b="b"/>
            <a:pathLst>
              <a:path w="21600" h="21600" extrusionOk="0">
                <a:moveTo>
                  <a:pt x="12805" y="611"/>
                </a:moveTo>
                <a:lnTo>
                  <a:pt x="14017" y="0"/>
                </a:lnTo>
                <a:lnTo>
                  <a:pt x="14357" y="214"/>
                </a:lnTo>
                <a:lnTo>
                  <a:pt x="14815" y="221"/>
                </a:lnTo>
                <a:lnTo>
                  <a:pt x="15217" y="460"/>
                </a:lnTo>
                <a:lnTo>
                  <a:pt x="15073" y="1040"/>
                </a:lnTo>
                <a:lnTo>
                  <a:pt x="15659" y="1391"/>
                </a:lnTo>
                <a:lnTo>
                  <a:pt x="16120" y="1490"/>
                </a:lnTo>
                <a:lnTo>
                  <a:pt x="16517" y="1452"/>
                </a:lnTo>
                <a:lnTo>
                  <a:pt x="16942" y="1626"/>
                </a:lnTo>
                <a:lnTo>
                  <a:pt x="16847" y="1977"/>
                </a:lnTo>
                <a:lnTo>
                  <a:pt x="16969" y="2142"/>
                </a:lnTo>
                <a:lnTo>
                  <a:pt x="17626" y="2300"/>
                </a:lnTo>
                <a:lnTo>
                  <a:pt x="17752" y="2762"/>
                </a:lnTo>
                <a:lnTo>
                  <a:pt x="17498" y="3054"/>
                </a:lnTo>
                <a:lnTo>
                  <a:pt x="17609" y="3234"/>
                </a:lnTo>
                <a:lnTo>
                  <a:pt x="17933" y="3227"/>
                </a:lnTo>
                <a:lnTo>
                  <a:pt x="18508" y="3057"/>
                </a:lnTo>
                <a:lnTo>
                  <a:pt x="19055" y="3268"/>
                </a:lnTo>
                <a:lnTo>
                  <a:pt x="19289" y="3732"/>
                </a:lnTo>
                <a:lnTo>
                  <a:pt x="19492" y="4015"/>
                </a:lnTo>
                <a:lnTo>
                  <a:pt x="20086" y="4229"/>
                </a:lnTo>
                <a:lnTo>
                  <a:pt x="20417" y="4630"/>
                </a:lnTo>
                <a:lnTo>
                  <a:pt x="20664" y="4840"/>
                </a:lnTo>
                <a:lnTo>
                  <a:pt x="20975" y="4952"/>
                </a:lnTo>
                <a:lnTo>
                  <a:pt x="20974" y="5446"/>
                </a:lnTo>
                <a:lnTo>
                  <a:pt x="20962" y="6379"/>
                </a:lnTo>
                <a:lnTo>
                  <a:pt x="21110" y="6939"/>
                </a:lnTo>
                <a:lnTo>
                  <a:pt x="21237" y="7366"/>
                </a:lnTo>
                <a:lnTo>
                  <a:pt x="21587" y="7483"/>
                </a:lnTo>
                <a:lnTo>
                  <a:pt x="21600" y="7737"/>
                </a:lnTo>
                <a:lnTo>
                  <a:pt x="21490" y="7951"/>
                </a:lnTo>
                <a:lnTo>
                  <a:pt x="21465" y="8217"/>
                </a:lnTo>
                <a:lnTo>
                  <a:pt x="21482" y="8484"/>
                </a:lnTo>
                <a:lnTo>
                  <a:pt x="21201" y="8594"/>
                </a:lnTo>
                <a:lnTo>
                  <a:pt x="21034" y="8356"/>
                </a:lnTo>
                <a:lnTo>
                  <a:pt x="20920" y="8041"/>
                </a:lnTo>
                <a:lnTo>
                  <a:pt x="20619" y="7944"/>
                </a:lnTo>
                <a:lnTo>
                  <a:pt x="20506" y="8122"/>
                </a:lnTo>
                <a:lnTo>
                  <a:pt x="20322" y="8328"/>
                </a:lnTo>
                <a:lnTo>
                  <a:pt x="20118" y="8238"/>
                </a:lnTo>
                <a:lnTo>
                  <a:pt x="20052" y="8010"/>
                </a:lnTo>
                <a:lnTo>
                  <a:pt x="19806" y="7952"/>
                </a:lnTo>
                <a:lnTo>
                  <a:pt x="19635" y="7796"/>
                </a:lnTo>
                <a:lnTo>
                  <a:pt x="19614" y="7503"/>
                </a:lnTo>
                <a:lnTo>
                  <a:pt x="19510" y="7259"/>
                </a:lnTo>
                <a:lnTo>
                  <a:pt x="19273" y="7177"/>
                </a:lnTo>
                <a:lnTo>
                  <a:pt x="19009" y="6936"/>
                </a:lnTo>
                <a:cubicBezTo>
                  <a:pt x="19017" y="6792"/>
                  <a:pt x="18909" y="6660"/>
                  <a:pt x="18739" y="6605"/>
                </a:cubicBezTo>
                <a:cubicBezTo>
                  <a:pt x="18637" y="6573"/>
                  <a:pt x="18523" y="6573"/>
                  <a:pt x="18421" y="6607"/>
                </a:cubicBezTo>
                <a:lnTo>
                  <a:pt x="18307" y="6888"/>
                </a:lnTo>
                <a:lnTo>
                  <a:pt x="18344" y="7143"/>
                </a:lnTo>
                <a:lnTo>
                  <a:pt x="18358" y="7377"/>
                </a:lnTo>
                <a:lnTo>
                  <a:pt x="18182" y="7578"/>
                </a:lnTo>
                <a:lnTo>
                  <a:pt x="17873" y="7486"/>
                </a:lnTo>
                <a:lnTo>
                  <a:pt x="17432" y="7528"/>
                </a:lnTo>
                <a:lnTo>
                  <a:pt x="17049" y="7798"/>
                </a:lnTo>
                <a:lnTo>
                  <a:pt x="16972" y="8142"/>
                </a:lnTo>
                <a:lnTo>
                  <a:pt x="16915" y="8454"/>
                </a:lnTo>
                <a:lnTo>
                  <a:pt x="16641" y="8648"/>
                </a:lnTo>
                <a:lnTo>
                  <a:pt x="16450" y="8864"/>
                </a:lnTo>
                <a:lnTo>
                  <a:pt x="16363" y="9187"/>
                </a:lnTo>
                <a:lnTo>
                  <a:pt x="16277" y="9499"/>
                </a:lnTo>
                <a:lnTo>
                  <a:pt x="16027" y="9757"/>
                </a:lnTo>
                <a:lnTo>
                  <a:pt x="15938" y="10048"/>
                </a:lnTo>
                <a:lnTo>
                  <a:pt x="16081" y="10395"/>
                </a:lnTo>
                <a:lnTo>
                  <a:pt x="16288" y="10625"/>
                </a:lnTo>
                <a:lnTo>
                  <a:pt x="16401" y="10868"/>
                </a:lnTo>
                <a:lnTo>
                  <a:pt x="16453" y="11173"/>
                </a:lnTo>
                <a:lnTo>
                  <a:pt x="16542" y="11627"/>
                </a:lnTo>
                <a:lnTo>
                  <a:pt x="16713" y="11923"/>
                </a:lnTo>
                <a:lnTo>
                  <a:pt x="16926" y="12188"/>
                </a:lnTo>
                <a:lnTo>
                  <a:pt x="16997" y="12609"/>
                </a:lnTo>
                <a:cubicBezTo>
                  <a:pt x="16954" y="12715"/>
                  <a:pt x="16921" y="12823"/>
                  <a:pt x="16898" y="12933"/>
                </a:cubicBezTo>
                <a:cubicBezTo>
                  <a:pt x="16868" y="13074"/>
                  <a:pt x="16856" y="13218"/>
                  <a:pt x="16861" y="13361"/>
                </a:cubicBezTo>
                <a:lnTo>
                  <a:pt x="16890" y="13737"/>
                </a:lnTo>
                <a:lnTo>
                  <a:pt x="17031" y="14204"/>
                </a:lnTo>
                <a:lnTo>
                  <a:pt x="17211" y="14556"/>
                </a:lnTo>
                <a:lnTo>
                  <a:pt x="17451" y="14887"/>
                </a:lnTo>
                <a:lnTo>
                  <a:pt x="17699" y="15123"/>
                </a:lnTo>
                <a:lnTo>
                  <a:pt x="17706" y="15410"/>
                </a:lnTo>
                <a:cubicBezTo>
                  <a:pt x="17651" y="15506"/>
                  <a:pt x="17665" y="15618"/>
                  <a:pt x="17742" y="15705"/>
                </a:cubicBezTo>
                <a:cubicBezTo>
                  <a:pt x="17840" y="15813"/>
                  <a:pt x="18019" y="15859"/>
                  <a:pt x="18167" y="15799"/>
                </a:cubicBezTo>
                <a:cubicBezTo>
                  <a:pt x="18345" y="15727"/>
                  <a:pt x="18367" y="15549"/>
                  <a:pt x="18454" y="15410"/>
                </a:cubicBezTo>
                <a:cubicBezTo>
                  <a:pt x="18529" y="15290"/>
                  <a:pt x="18657" y="15197"/>
                  <a:pt x="18815" y="15149"/>
                </a:cubicBezTo>
                <a:cubicBezTo>
                  <a:pt x="18941" y="15120"/>
                  <a:pt x="19073" y="15111"/>
                  <a:pt x="19204" y="15121"/>
                </a:cubicBezTo>
                <a:cubicBezTo>
                  <a:pt x="19414" y="15137"/>
                  <a:pt x="19613" y="15203"/>
                  <a:pt x="19774" y="15310"/>
                </a:cubicBezTo>
                <a:cubicBezTo>
                  <a:pt x="19929" y="15346"/>
                  <a:pt x="20025" y="15469"/>
                  <a:pt x="19995" y="15595"/>
                </a:cubicBezTo>
                <a:cubicBezTo>
                  <a:pt x="19952" y="15772"/>
                  <a:pt x="19711" y="15851"/>
                  <a:pt x="19477" y="15886"/>
                </a:cubicBezTo>
                <a:cubicBezTo>
                  <a:pt x="19293" y="15913"/>
                  <a:pt x="19106" y="15928"/>
                  <a:pt x="18918" y="15930"/>
                </a:cubicBezTo>
                <a:lnTo>
                  <a:pt x="18706" y="16129"/>
                </a:lnTo>
                <a:lnTo>
                  <a:pt x="18894" y="16416"/>
                </a:lnTo>
                <a:lnTo>
                  <a:pt x="18653" y="16567"/>
                </a:lnTo>
                <a:lnTo>
                  <a:pt x="18318" y="16677"/>
                </a:lnTo>
                <a:lnTo>
                  <a:pt x="18098" y="16860"/>
                </a:lnTo>
                <a:lnTo>
                  <a:pt x="17939" y="17181"/>
                </a:lnTo>
                <a:lnTo>
                  <a:pt x="17948" y="17477"/>
                </a:lnTo>
                <a:cubicBezTo>
                  <a:pt x="18025" y="17582"/>
                  <a:pt x="18026" y="17710"/>
                  <a:pt x="17950" y="17816"/>
                </a:cubicBezTo>
                <a:cubicBezTo>
                  <a:pt x="17900" y="17886"/>
                  <a:pt x="17816" y="17941"/>
                  <a:pt x="17715" y="17957"/>
                </a:cubicBezTo>
                <a:cubicBezTo>
                  <a:pt x="17570" y="17979"/>
                  <a:pt x="17424" y="17919"/>
                  <a:pt x="17364" y="17813"/>
                </a:cubicBezTo>
                <a:lnTo>
                  <a:pt x="17194" y="18015"/>
                </a:lnTo>
                <a:lnTo>
                  <a:pt x="17215" y="18323"/>
                </a:lnTo>
                <a:lnTo>
                  <a:pt x="17265" y="18622"/>
                </a:lnTo>
                <a:lnTo>
                  <a:pt x="16948" y="18836"/>
                </a:lnTo>
                <a:lnTo>
                  <a:pt x="16433" y="18945"/>
                </a:lnTo>
                <a:lnTo>
                  <a:pt x="15867" y="18981"/>
                </a:lnTo>
                <a:lnTo>
                  <a:pt x="15598" y="18791"/>
                </a:lnTo>
                <a:lnTo>
                  <a:pt x="15898" y="18521"/>
                </a:lnTo>
                <a:lnTo>
                  <a:pt x="16400" y="18232"/>
                </a:lnTo>
                <a:lnTo>
                  <a:pt x="16654" y="17890"/>
                </a:lnTo>
                <a:lnTo>
                  <a:pt x="16559" y="17661"/>
                </a:lnTo>
                <a:cubicBezTo>
                  <a:pt x="16394" y="17703"/>
                  <a:pt x="16240" y="17769"/>
                  <a:pt x="16105" y="17855"/>
                </a:cubicBezTo>
                <a:cubicBezTo>
                  <a:pt x="15991" y="17928"/>
                  <a:pt x="15892" y="18013"/>
                  <a:pt x="15810" y="18109"/>
                </a:cubicBezTo>
                <a:cubicBezTo>
                  <a:pt x="15726" y="18130"/>
                  <a:pt x="15637" y="18135"/>
                  <a:pt x="15550" y="18122"/>
                </a:cubicBezTo>
                <a:cubicBezTo>
                  <a:pt x="15453" y="18108"/>
                  <a:pt x="15363" y="18073"/>
                  <a:pt x="15268" y="18050"/>
                </a:cubicBezTo>
                <a:cubicBezTo>
                  <a:pt x="15101" y="18007"/>
                  <a:pt x="14923" y="18000"/>
                  <a:pt x="14751" y="18028"/>
                </a:cubicBezTo>
                <a:lnTo>
                  <a:pt x="14582" y="18244"/>
                </a:lnTo>
                <a:lnTo>
                  <a:pt x="14536" y="18520"/>
                </a:lnTo>
                <a:cubicBezTo>
                  <a:pt x="14485" y="18632"/>
                  <a:pt x="14332" y="18693"/>
                  <a:pt x="14187" y="18660"/>
                </a:cubicBezTo>
                <a:cubicBezTo>
                  <a:pt x="14082" y="18636"/>
                  <a:pt x="14008" y="18564"/>
                  <a:pt x="13907" y="18531"/>
                </a:cubicBezTo>
                <a:cubicBezTo>
                  <a:pt x="13648" y="18449"/>
                  <a:pt x="13372" y="18613"/>
                  <a:pt x="13401" y="18830"/>
                </a:cubicBezTo>
                <a:lnTo>
                  <a:pt x="12982" y="18848"/>
                </a:lnTo>
                <a:lnTo>
                  <a:pt x="12694" y="18926"/>
                </a:lnTo>
                <a:lnTo>
                  <a:pt x="12502" y="19160"/>
                </a:lnTo>
                <a:lnTo>
                  <a:pt x="12324" y="19455"/>
                </a:lnTo>
                <a:lnTo>
                  <a:pt x="12162" y="19681"/>
                </a:lnTo>
                <a:lnTo>
                  <a:pt x="12510" y="19667"/>
                </a:lnTo>
                <a:lnTo>
                  <a:pt x="12654" y="19811"/>
                </a:lnTo>
                <a:lnTo>
                  <a:pt x="12339" y="20026"/>
                </a:lnTo>
                <a:lnTo>
                  <a:pt x="12158" y="20228"/>
                </a:lnTo>
                <a:lnTo>
                  <a:pt x="12539" y="20284"/>
                </a:lnTo>
                <a:lnTo>
                  <a:pt x="12987" y="20313"/>
                </a:lnTo>
                <a:lnTo>
                  <a:pt x="13050" y="20509"/>
                </a:lnTo>
                <a:lnTo>
                  <a:pt x="12809" y="20701"/>
                </a:lnTo>
                <a:lnTo>
                  <a:pt x="12440" y="20842"/>
                </a:lnTo>
                <a:lnTo>
                  <a:pt x="12142" y="20705"/>
                </a:lnTo>
                <a:lnTo>
                  <a:pt x="11848" y="20731"/>
                </a:lnTo>
                <a:lnTo>
                  <a:pt x="11619" y="20966"/>
                </a:lnTo>
                <a:lnTo>
                  <a:pt x="11396" y="21100"/>
                </a:lnTo>
                <a:lnTo>
                  <a:pt x="11147" y="21164"/>
                </a:lnTo>
                <a:lnTo>
                  <a:pt x="11121" y="21382"/>
                </a:lnTo>
                <a:lnTo>
                  <a:pt x="10900" y="21600"/>
                </a:lnTo>
                <a:lnTo>
                  <a:pt x="10666" y="21483"/>
                </a:lnTo>
                <a:lnTo>
                  <a:pt x="10228" y="21593"/>
                </a:lnTo>
                <a:lnTo>
                  <a:pt x="9987" y="21138"/>
                </a:lnTo>
                <a:lnTo>
                  <a:pt x="9610" y="20770"/>
                </a:lnTo>
                <a:lnTo>
                  <a:pt x="9229" y="20702"/>
                </a:lnTo>
                <a:lnTo>
                  <a:pt x="8639" y="20621"/>
                </a:lnTo>
                <a:lnTo>
                  <a:pt x="7916" y="20658"/>
                </a:lnTo>
                <a:lnTo>
                  <a:pt x="7473" y="20881"/>
                </a:lnTo>
                <a:lnTo>
                  <a:pt x="7032" y="21039"/>
                </a:lnTo>
                <a:lnTo>
                  <a:pt x="6661" y="20823"/>
                </a:lnTo>
                <a:lnTo>
                  <a:pt x="6586" y="20406"/>
                </a:lnTo>
                <a:lnTo>
                  <a:pt x="6669" y="19967"/>
                </a:lnTo>
                <a:lnTo>
                  <a:pt x="6757" y="19598"/>
                </a:lnTo>
                <a:lnTo>
                  <a:pt x="6820" y="19223"/>
                </a:lnTo>
                <a:lnTo>
                  <a:pt x="6791" y="18884"/>
                </a:lnTo>
                <a:lnTo>
                  <a:pt x="6652" y="18581"/>
                </a:lnTo>
                <a:lnTo>
                  <a:pt x="6444" y="18128"/>
                </a:lnTo>
                <a:lnTo>
                  <a:pt x="5779" y="17796"/>
                </a:lnTo>
                <a:lnTo>
                  <a:pt x="5281" y="17679"/>
                </a:lnTo>
                <a:lnTo>
                  <a:pt x="4788" y="17595"/>
                </a:lnTo>
                <a:lnTo>
                  <a:pt x="4333" y="17476"/>
                </a:lnTo>
                <a:lnTo>
                  <a:pt x="3884" y="17296"/>
                </a:lnTo>
                <a:lnTo>
                  <a:pt x="3602" y="17474"/>
                </a:lnTo>
                <a:lnTo>
                  <a:pt x="3535" y="17730"/>
                </a:lnTo>
                <a:lnTo>
                  <a:pt x="3291" y="17888"/>
                </a:lnTo>
                <a:lnTo>
                  <a:pt x="2950" y="18103"/>
                </a:lnTo>
                <a:lnTo>
                  <a:pt x="2695" y="18239"/>
                </a:lnTo>
                <a:lnTo>
                  <a:pt x="2388" y="18524"/>
                </a:lnTo>
                <a:lnTo>
                  <a:pt x="2252" y="18161"/>
                </a:lnTo>
                <a:lnTo>
                  <a:pt x="2332" y="17709"/>
                </a:lnTo>
                <a:lnTo>
                  <a:pt x="2639" y="17349"/>
                </a:lnTo>
                <a:lnTo>
                  <a:pt x="1724" y="16630"/>
                </a:lnTo>
                <a:lnTo>
                  <a:pt x="784" y="15430"/>
                </a:lnTo>
                <a:lnTo>
                  <a:pt x="883" y="15120"/>
                </a:lnTo>
                <a:lnTo>
                  <a:pt x="951" y="14897"/>
                </a:lnTo>
                <a:lnTo>
                  <a:pt x="775" y="14668"/>
                </a:lnTo>
                <a:lnTo>
                  <a:pt x="582" y="14643"/>
                </a:lnTo>
                <a:lnTo>
                  <a:pt x="426" y="14329"/>
                </a:lnTo>
                <a:lnTo>
                  <a:pt x="436" y="13961"/>
                </a:lnTo>
                <a:lnTo>
                  <a:pt x="255" y="13723"/>
                </a:lnTo>
                <a:lnTo>
                  <a:pt x="77" y="13617"/>
                </a:lnTo>
                <a:lnTo>
                  <a:pt x="0" y="13232"/>
                </a:lnTo>
                <a:lnTo>
                  <a:pt x="328" y="12985"/>
                </a:lnTo>
                <a:lnTo>
                  <a:pt x="1048" y="13014"/>
                </a:lnTo>
                <a:lnTo>
                  <a:pt x="1218" y="12768"/>
                </a:lnTo>
                <a:lnTo>
                  <a:pt x="1310" y="12459"/>
                </a:lnTo>
                <a:lnTo>
                  <a:pt x="1664" y="12698"/>
                </a:lnTo>
                <a:lnTo>
                  <a:pt x="2044" y="12745"/>
                </a:lnTo>
                <a:lnTo>
                  <a:pt x="2165" y="12580"/>
                </a:lnTo>
                <a:lnTo>
                  <a:pt x="2223" y="12335"/>
                </a:lnTo>
                <a:lnTo>
                  <a:pt x="2035" y="12097"/>
                </a:lnTo>
                <a:lnTo>
                  <a:pt x="1458" y="12050"/>
                </a:lnTo>
                <a:lnTo>
                  <a:pt x="1396" y="11711"/>
                </a:lnTo>
                <a:lnTo>
                  <a:pt x="1621" y="11316"/>
                </a:lnTo>
                <a:lnTo>
                  <a:pt x="1962" y="11172"/>
                </a:lnTo>
                <a:lnTo>
                  <a:pt x="2373" y="11229"/>
                </a:lnTo>
                <a:lnTo>
                  <a:pt x="2547" y="11100"/>
                </a:lnTo>
                <a:lnTo>
                  <a:pt x="2592" y="10911"/>
                </a:lnTo>
                <a:lnTo>
                  <a:pt x="2532" y="10679"/>
                </a:lnTo>
                <a:lnTo>
                  <a:pt x="2692" y="10458"/>
                </a:lnTo>
                <a:lnTo>
                  <a:pt x="2994" y="10408"/>
                </a:lnTo>
                <a:lnTo>
                  <a:pt x="3386" y="10458"/>
                </a:lnTo>
                <a:lnTo>
                  <a:pt x="3914" y="10523"/>
                </a:lnTo>
                <a:lnTo>
                  <a:pt x="4016" y="10277"/>
                </a:lnTo>
                <a:lnTo>
                  <a:pt x="4292" y="9963"/>
                </a:lnTo>
                <a:lnTo>
                  <a:pt x="4753" y="9799"/>
                </a:lnTo>
                <a:lnTo>
                  <a:pt x="4877" y="9446"/>
                </a:lnTo>
                <a:lnTo>
                  <a:pt x="4872" y="9162"/>
                </a:lnTo>
                <a:lnTo>
                  <a:pt x="5172" y="9038"/>
                </a:lnTo>
                <a:lnTo>
                  <a:pt x="5273" y="8642"/>
                </a:lnTo>
                <a:lnTo>
                  <a:pt x="4916" y="8222"/>
                </a:lnTo>
                <a:lnTo>
                  <a:pt x="4469" y="7745"/>
                </a:lnTo>
                <a:lnTo>
                  <a:pt x="4147" y="7463"/>
                </a:lnTo>
                <a:lnTo>
                  <a:pt x="3874" y="7233"/>
                </a:lnTo>
                <a:lnTo>
                  <a:pt x="3788" y="6945"/>
                </a:lnTo>
                <a:lnTo>
                  <a:pt x="4053" y="6682"/>
                </a:lnTo>
                <a:lnTo>
                  <a:pt x="4341" y="6462"/>
                </a:lnTo>
                <a:lnTo>
                  <a:pt x="4385" y="6136"/>
                </a:lnTo>
                <a:lnTo>
                  <a:pt x="4288" y="6008"/>
                </a:lnTo>
                <a:lnTo>
                  <a:pt x="3852" y="6105"/>
                </a:lnTo>
                <a:lnTo>
                  <a:pt x="3423" y="5757"/>
                </a:lnTo>
                <a:lnTo>
                  <a:pt x="3340" y="5414"/>
                </a:lnTo>
                <a:lnTo>
                  <a:pt x="3582" y="5196"/>
                </a:lnTo>
                <a:lnTo>
                  <a:pt x="3965" y="5286"/>
                </a:lnTo>
                <a:lnTo>
                  <a:pt x="4058" y="5121"/>
                </a:lnTo>
                <a:lnTo>
                  <a:pt x="3729" y="4902"/>
                </a:lnTo>
                <a:lnTo>
                  <a:pt x="3645" y="4302"/>
                </a:lnTo>
                <a:lnTo>
                  <a:pt x="3953" y="4121"/>
                </a:lnTo>
                <a:lnTo>
                  <a:pt x="3961" y="3824"/>
                </a:lnTo>
                <a:lnTo>
                  <a:pt x="4238" y="3569"/>
                </a:lnTo>
                <a:lnTo>
                  <a:pt x="4685" y="3446"/>
                </a:lnTo>
                <a:lnTo>
                  <a:pt x="5061" y="3205"/>
                </a:lnTo>
                <a:lnTo>
                  <a:pt x="5249" y="3385"/>
                </a:lnTo>
                <a:lnTo>
                  <a:pt x="5446" y="3279"/>
                </a:lnTo>
                <a:lnTo>
                  <a:pt x="5403" y="3077"/>
                </a:lnTo>
                <a:lnTo>
                  <a:pt x="5466" y="2679"/>
                </a:lnTo>
                <a:lnTo>
                  <a:pt x="5796" y="2545"/>
                </a:lnTo>
                <a:lnTo>
                  <a:pt x="6213" y="2705"/>
                </a:lnTo>
                <a:lnTo>
                  <a:pt x="6393" y="2397"/>
                </a:lnTo>
                <a:lnTo>
                  <a:pt x="6226" y="2022"/>
                </a:lnTo>
                <a:lnTo>
                  <a:pt x="6332" y="1722"/>
                </a:lnTo>
                <a:lnTo>
                  <a:pt x="6470" y="1364"/>
                </a:lnTo>
                <a:lnTo>
                  <a:pt x="6298" y="1025"/>
                </a:lnTo>
                <a:lnTo>
                  <a:pt x="6801" y="967"/>
                </a:lnTo>
                <a:lnTo>
                  <a:pt x="7640" y="1031"/>
                </a:lnTo>
                <a:lnTo>
                  <a:pt x="7874" y="1508"/>
                </a:lnTo>
                <a:lnTo>
                  <a:pt x="8272" y="1657"/>
                </a:lnTo>
                <a:lnTo>
                  <a:pt x="8797" y="1624"/>
                </a:lnTo>
                <a:lnTo>
                  <a:pt x="9468" y="1363"/>
                </a:lnTo>
                <a:lnTo>
                  <a:pt x="10190" y="1305"/>
                </a:lnTo>
                <a:lnTo>
                  <a:pt x="10790" y="1376"/>
                </a:lnTo>
                <a:lnTo>
                  <a:pt x="11064" y="1008"/>
                </a:lnTo>
                <a:lnTo>
                  <a:pt x="11592" y="764"/>
                </a:lnTo>
                <a:lnTo>
                  <a:pt x="12328" y="701"/>
                </a:lnTo>
                <a:lnTo>
                  <a:pt x="12805" y="6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1" name="Shape 4923">
            <a:extLst>
              <a:ext uri="{FF2B5EF4-FFF2-40B4-BE49-F238E27FC236}">
                <a16:creationId xmlns:a16="http://schemas.microsoft.com/office/drawing/2014/main" id="{9882853D-C43D-4EF2-84AF-B686C389948C}"/>
              </a:ext>
            </a:extLst>
          </p:cNvPr>
          <p:cNvSpPr/>
          <p:nvPr/>
        </p:nvSpPr>
        <p:spPr>
          <a:xfrm>
            <a:off x="10908242" y="3919719"/>
            <a:ext cx="22643" cy="22664"/>
          </a:xfrm>
          <a:custGeom>
            <a:avLst/>
            <a:gdLst/>
            <a:ahLst/>
            <a:cxnLst>
              <a:cxn ang="0">
                <a:pos x="wd2" y="hd2"/>
              </a:cxn>
              <a:cxn ang="5400000">
                <a:pos x="wd2" y="hd2"/>
              </a:cxn>
              <a:cxn ang="10800000">
                <a:pos x="wd2" y="hd2"/>
              </a:cxn>
              <a:cxn ang="16200000">
                <a:pos x="wd2" y="hd2"/>
              </a:cxn>
            </a:cxnLst>
            <a:rect l="0" t="0" r="r" b="b"/>
            <a:pathLst>
              <a:path w="21600" h="21600" extrusionOk="0">
                <a:moveTo>
                  <a:pt x="21600" y="2276"/>
                </a:moveTo>
                <a:lnTo>
                  <a:pt x="8704" y="0"/>
                </a:lnTo>
                <a:lnTo>
                  <a:pt x="0" y="9807"/>
                </a:lnTo>
                <a:lnTo>
                  <a:pt x="4055" y="21600"/>
                </a:lnTo>
                <a:lnTo>
                  <a:pt x="16882" y="16909"/>
                </a:lnTo>
                <a:lnTo>
                  <a:pt x="21600" y="22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2" name="Shape 4924">
            <a:extLst>
              <a:ext uri="{FF2B5EF4-FFF2-40B4-BE49-F238E27FC236}">
                <a16:creationId xmlns:a16="http://schemas.microsoft.com/office/drawing/2014/main" id="{1462EF58-45B4-49F6-A7FE-105B0A2E21F5}"/>
              </a:ext>
            </a:extLst>
          </p:cNvPr>
          <p:cNvSpPr/>
          <p:nvPr/>
        </p:nvSpPr>
        <p:spPr>
          <a:xfrm>
            <a:off x="10058987" y="3820556"/>
            <a:ext cx="1068623" cy="1927119"/>
          </a:xfrm>
          <a:custGeom>
            <a:avLst/>
            <a:gdLst/>
            <a:ahLst/>
            <a:cxnLst>
              <a:cxn ang="0">
                <a:pos x="wd2" y="hd2"/>
              </a:cxn>
              <a:cxn ang="5400000">
                <a:pos x="wd2" y="hd2"/>
              </a:cxn>
              <a:cxn ang="10800000">
                <a:pos x="wd2" y="hd2"/>
              </a:cxn>
              <a:cxn ang="16200000">
                <a:pos x="wd2" y="hd2"/>
              </a:cxn>
            </a:cxnLst>
            <a:rect l="0" t="0" r="r" b="b"/>
            <a:pathLst>
              <a:path w="21600" h="21600" extrusionOk="0">
                <a:moveTo>
                  <a:pt x="13504" y="2488"/>
                </a:moveTo>
                <a:lnTo>
                  <a:pt x="13329" y="2590"/>
                </a:lnTo>
                <a:lnTo>
                  <a:pt x="13300" y="2727"/>
                </a:lnTo>
                <a:lnTo>
                  <a:pt x="13453" y="2826"/>
                </a:lnTo>
                <a:lnTo>
                  <a:pt x="13531" y="2963"/>
                </a:lnTo>
                <a:lnTo>
                  <a:pt x="13369" y="3103"/>
                </a:lnTo>
                <a:lnTo>
                  <a:pt x="13180" y="3080"/>
                </a:lnTo>
                <a:lnTo>
                  <a:pt x="13050" y="2952"/>
                </a:lnTo>
                <a:lnTo>
                  <a:pt x="12893" y="2814"/>
                </a:lnTo>
                <a:lnTo>
                  <a:pt x="12716" y="2814"/>
                </a:lnTo>
                <a:lnTo>
                  <a:pt x="12507" y="2913"/>
                </a:lnTo>
                <a:lnTo>
                  <a:pt x="12236" y="3057"/>
                </a:lnTo>
                <a:lnTo>
                  <a:pt x="11970" y="3194"/>
                </a:lnTo>
                <a:lnTo>
                  <a:pt x="11627" y="3358"/>
                </a:lnTo>
                <a:lnTo>
                  <a:pt x="11129" y="3555"/>
                </a:lnTo>
                <a:lnTo>
                  <a:pt x="10842" y="3708"/>
                </a:lnTo>
                <a:lnTo>
                  <a:pt x="10705" y="3891"/>
                </a:lnTo>
                <a:lnTo>
                  <a:pt x="10418" y="4022"/>
                </a:lnTo>
                <a:lnTo>
                  <a:pt x="10246" y="4165"/>
                </a:lnTo>
                <a:lnTo>
                  <a:pt x="10138" y="4349"/>
                </a:lnTo>
                <a:lnTo>
                  <a:pt x="9979" y="4624"/>
                </a:lnTo>
                <a:lnTo>
                  <a:pt x="9886" y="4828"/>
                </a:lnTo>
                <a:lnTo>
                  <a:pt x="9927" y="5050"/>
                </a:lnTo>
                <a:lnTo>
                  <a:pt x="10029" y="5204"/>
                </a:lnTo>
                <a:lnTo>
                  <a:pt x="10093" y="5479"/>
                </a:lnTo>
                <a:lnTo>
                  <a:pt x="10039" y="5584"/>
                </a:lnTo>
                <a:lnTo>
                  <a:pt x="9718" y="5831"/>
                </a:lnTo>
                <a:lnTo>
                  <a:pt x="9632" y="6037"/>
                </a:lnTo>
                <a:lnTo>
                  <a:pt x="9719" y="6292"/>
                </a:lnTo>
                <a:lnTo>
                  <a:pt x="9741" y="6530"/>
                </a:lnTo>
                <a:lnTo>
                  <a:pt x="9682" y="6802"/>
                </a:lnTo>
                <a:lnTo>
                  <a:pt x="9505" y="7023"/>
                </a:lnTo>
                <a:lnTo>
                  <a:pt x="9530" y="7212"/>
                </a:lnTo>
                <a:lnTo>
                  <a:pt x="9509" y="7368"/>
                </a:lnTo>
                <a:lnTo>
                  <a:pt x="9338" y="7510"/>
                </a:lnTo>
                <a:lnTo>
                  <a:pt x="9262" y="7703"/>
                </a:lnTo>
                <a:lnTo>
                  <a:pt x="9266" y="7836"/>
                </a:lnTo>
                <a:lnTo>
                  <a:pt x="9204" y="7968"/>
                </a:lnTo>
                <a:lnTo>
                  <a:pt x="9210" y="8136"/>
                </a:lnTo>
                <a:lnTo>
                  <a:pt x="9085" y="8251"/>
                </a:lnTo>
                <a:lnTo>
                  <a:pt x="9143" y="8412"/>
                </a:lnTo>
                <a:lnTo>
                  <a:pt x="9153" y="8527"/>
                </a:lnTo>
                <a:lnTo>
                  <a:pt x="9000" y="8650"/>
                </a:lnTo>
                <a:lnTo>
                  <a:pt x="8970" y="8820"/>
                </a:lnTo>
                <a:lnTo>
                  <a:pt x="9007" y="8953"/>
                </a:lnTo>
                <a:lnTo>
                  <a:pt x="9082" y="9435"/>
                </a:lnTo>
                <a:lnTo>
                  <a:pt x="9019" y="9671"/>
                </a:lnTo>
                <a:lnTo>
                  <a:pt x="8842" y="9867"/>
                </a:lnTo>
                <a:lnTo>
                  <a:pt x="8714" y="10027"/>
                </a:lnTo>
                <a:lnTo>
                  <a:pt x="8685" y="10201"/>
                </a:lnTo>
                <a:lnTo>
                  <a:pt x="8622" y="10360"/>
                </a:lnTo>
                <a:lnTo>
                  <a:pt x="8366" y="10534"/>
                </a:lnTo>
                <a:lnTo>
                  <a:pt x="8372" y="10699"/>
                </a:lnTo>
                <a:lnTo>
                  <a:pt x="8547" y="10908"/>
                </a:lnTo>
                <a:lnTo>
                  <a:pt x="8416" y="11152"/>
                </a:lnTo>
                <a:lnTo>
                  <a:pt x="8122" y="11295"/>
                </a:lnTo>
                <a:lnTo>
                  <a:pt x="7889" y="11394"/>
                </a:lnTo>
                <a:lnTo>
                  <a:pt x="7795" y="11563"/>
                </a:lnTo>
                <a:lnTo>
                  <a:pt x="7803" y="11777"/>
                </a:lnTo>
                <a:lnTo>
                  <a:pt x="7780" y="11964"/>
                </a:lnTo>
                <a:cubicBezTo>
                  <a:pt x="7748" y="12002"/>
                  <a:pt x="7758" y="12047"/>
                  <a:pt x="7806" y="12080"/>
                </a:cubicBezTo>
                <a:cubicBezTo>
                  <a:pt x="7922" y="12158"/>
                  <a:pt x="8148" y="12134"/>
                  <a:pt x="8203" y="12038"/>
                </a:cubicBezTo>
                <a:lnTo>
                  <a:pt x="8492" y="11956"/>
                </a:lnTo>
                <a:lnTo>
                  <a:pt x="8849" y="12051"/>
                </a:lnTo>
                <a:lnTo>
                  <a:pt x="9163" y="11993"/>
                </a:lnTo>
                <a:lnTo>
                  <a:pt x="9405" y="11837"/>
                </a:lnTo>
                <a:lnTo>
                  <a:pt x="9694" y="11792"/>
                </a:lnTo>
                <a:lnTo>
                  <a:pt x="9981" y="11682"/>
                </a:lnTo>
                <a:lnTo>
                  <a:pt x="10236" y="11743"/>
                </a:lnTo>
                <a:lnTo>
                  <a:pt x="10222" y="11919"/>
                </a:lnTo>
                <a:lnTo>
                  <a:pt x="10473" y="12023"/>
                </a:lnTo>
                <a:lnTo>
                  <a:pt x="10666" y="12148"/>
                </a:lnTo>
                <a:lnTo>
                  <a:pt x="10682" y="12337"/>
                </a:lnTo>
                <a:lnTo>
                  <a:pt x="10956" y="12455"/>
                </a:lnTo>
                <a:lnTo>
                  <a:pt x="11250" y="12407"/>
                </a:lnTo>
                <a:lnTo>
                  <a:pt x="11210" y="12264"/>
                </a:lnTo>
                <a:cubicBezTo>
                  <a:pt x="11141" y="12198"/>
                  <a:pt x="11067" y="12134"/>
                  <a:pt x="10990" y="12071"/>
                </a:cubicBezTo>
                <a:cubicBezTo>
                  <a:pt x="10910" y="12007"/>
                  <a:pt x="10825" y="11939"/>
                  <a:pt x="10834" y="11862"/>
                </a:cubicBezTo>
                <a:cubicBezTo>
                  <a:pt x="10846" y="11759"/>
                  <a:pt x="11006" y="11688"/>
                  <a:pt x="11178" y="11642"/>
                </a:cubicBezTo>
                <a:cubicBezTo>
                  <a:pt x="11278" y="11615"/>
                  <a:pt x="11383" y="11594"/>
                  <a:pt x="11492" y="11578"/>
                </a:cubicBezTo>
                <a:cubicBezTo>
                  <a:pt x="11497" y="11634"/>
                  <a:pt x="11481" y="11690"/>
                  <a:pt x="11444" y="11742"/>
                </a:cubicBezTo>
                <a:cubicBezTo>
                  <a:pt x="11412" y="11788"/>
                  <a:pt x="11364" y="11830"/>
                  <a:pt x="11302" y="11866"/>
                </a:cubicBezTo>
                <a:cubicBezTo>
                  <a:pt x="11250" y="11904"/>
                  <a:pt x="11250" y="11957"/>
                  <a:pt x="11302" y="11995"/>
                </a:cubicBezTo>
                <a:cubicBezTo>
                  <a:pt x="11380" y="12051"/>
                  <a:pt x="11531" y="12054"/>
                  <a:pt x="11615" y="12001"/>
                </a:cubicBezTo>
                <a:lnTo>
                  <a:pt x="11891" y="11937"/>
                </a:lnTo>
                <a:lnTo>
                  <a:pt x="11968" y="12013"/>
                </a:lnTo>
                <a:lnTo>
                  <a:pt x="11807" y="12156"/>
                </a:lnTo>
                <a:lnTo>
                  <a:pt x="11869" y="12265"/>
                </a:lnTo>
                <a:lnTo>
                  <a:pt x="11864" y="12375"/>
                </a:lnTo>
                <a:cubicBezTo>
                  <a:pt x="11770" y="12400"/>
                  <a:pt x="11725" y="12461"/>
                  <a:pt x="11758" y="12516"/>
                </a:cubicBezTo>
                <a:cubicBezTo>
                  <a:pt x="11835" y="12641"/>
                  <a:pt x="12155" y="12641"/>
                  <a:pt x="12231" y="12515"/>
                </a:cubicBezTo>
                <a:lnTo>
                  <a:pt x="12634" y="12432"/>
                </a:lnTo>
                <a:cubicBezTo>
                  <a:pt x="12561" y="12376"/>
                  <a:pt x="12517" y="12310"/>
                  <a:pt x="12510" y="12241"/>
                </a:cubicBezTo>
                <a:cubicBezTo>
                  <a:pt x="12503" y="12175"/>
                  <a:pt x="12530" y="12109"/>
                  <a:pt x="12588" y="12051"/>
                </a:cubicBezTo>
                <a:cubicBezTo>
                  <a:pt x="12655" y="12000"/>
                  <a:pt x="12701" y="11941"/>
                  <a:pt x="12722" y="11879"/>
                </a:cubicBezTo>
                <a:cubicBezTo>
                  <a:pt x="12748" y="11800"/>
                  <a:pt x="12732" y="11719"/>
                  <a:pt x="12676" y="11645"/>
                </a:cubicBezTo>
                <a:lnTo>
                  <a:pt x="12902" y="11627"/>
                </a:lnTo>
                <a:lnTo>
                  <a:pt x="12994" y="11854"/>
                </a:lnTo>
                <a:lnTo>
                  <a:pt x="13089" y="12050"/>
                </a:lnTo>
                <a:lnTo>
                  <a:pt x="13470" y="12009"/>
                </a:lnTo>
                <a:cubicBezTo>
                  <a:pt x="13476" y="11917"/>
                  <a:pt x="13453" y="11825"/>
                  <a:pt x="13403" y="11737"/>
                </a:cubicBezTo>
                <a:cubicBezTo>
                  <a:pt x="13366" y="11673"/>
                  <a:pt x="13314" y="11611"/>
                  <a:pt x="13249" y="11554"/>
                </a:cubicBezTo>
                <a:lnTo>
                  <a:pt x="12910" y="11466"/>
                </a:lnTo>
                <a:lnTo>
                  <a:pt x="12634" y="11359"/>
                </a:lnTo>
                <a:lnTo>
                  <a:pt x="12569" y="11265"/>
                </a:lnTo>
                <a:lnTo>
                  <a:pt x="12659" y="11182"/>
                </a:lnTo>
                <a:lnTo>
                  <a:pt x="13000" y="11150"/>
                </a:lnTo>
                <a:lnTo>
                  <a:pt x="13516" y="11030"/>
                </a:lnTo>
                <a:lnTo>
                  <a:pt x="13760" y="10912"/>
                </a:lnTo>
                <a:lnTo>
                  <a:pt x="14185" y="10907"/>
                </a:lnTo>
                <a:lnTo>
                  <a:pt x="14486" y="10918"/>
                </a:lnTo>
                <a:lnTo>
                  <a:pt x="14862" y="10982"/>
                </a:lnTo>
                <a:lnTo>
                  <a:pt x="15133" y="11068"/>
                </a:lnTo>
                <a:lnTo>
                  <a:pt x="15439" y="11182"/>
                </a:lnTo>
                <a:lnTo>
                  <a:pt x="15768" y="11131"/>
                </a:lnTo>
                <a:lnTo>
                  <a:pt x="16020" y="11165"/>
                </a:lnTo>
                <a:lnTo>
                  <a:pt x="16690" y="11207"/>
                </a:lnTo>
                <a:lnTo>
                  <a:pt x="16886" y="11339"/>
                </a:lnTo>
                <a:lnTo>
                  <a:pt x="16973" y="11503"/>
                </a:lnTo>
                <a:lnTo>
                  <a:pt x="17069" y="11621"/>
                </a:lnTo>
                <a:lnTo>
                  <a:pt x="17284" y="11713"/>
                </a:lnTo>
                <a:lnTo>
                  <a:pt x="17344" y="11895"/>
                </a:lnTo>
                <a:lnTo>
                  <a:pt x="17436" y="12063"/>
                </a:lnTo>
                <a:lnTo>
                  <a:pt x="17651" y="12181"/>
                </a:lnTo>
                <a:lnTo>
                  <a:pt x="18077" y="12210"/>
                </a:lnTo>
                <a:lnTo>
                  <a:pt x="18261" y="12253"/>
                </a:lnTo>
                <a:lnTo>
                  <a:pt x="18308" y="12394"/>
                </a:lnTo>
                <a:lnTo>
                  <a:pt x="18497" y="12469"/>
                </a:lnTo>
                <a:lnTo>
                  <a:pt x="18662" y="12566"/>
                </a:lnTo>
                <a:lnTo>
                  <a:pt x="18633" y="12703"/>
                </a:lnTo>
                <a:lnTo>
                  <a:pt x="18505" y="12800"/>
                </a:lnTo>
                <a:lnTo>
                  <a:pt x="18564" y="12912"/>
                </a:lnTo>
                <a:lnTo>
                  <a:pt x="18598" y="13016"/>
                </a:lnTo>
                <a:lnTo>
                  <a:pt x="18496" y="13132"/>
                </a:lnTo>
                <a:lnTo>
                  <a:pt x="18432" y="13279"/>
                </a:lnTo>
                <a:lnTo>
                  <a:pt x="18697" y="13403"/>
                </a:lnTo>
                <a:lnTo>
                  <a:pt x="18618" y="13514"/>
                </a:lnTo>
                <a:lnTo>
                  <a:pt x="18545" y="13632"/>
                </a:lnTo>
                <a:lnTo>
                  <a:pt x="18645" y="13787"/>
                </a:lnTo>
                <a:lnTo>
                  <a:pt x="18729" y="13910"/>
                </a:lnTo>
                <a:lnTo>
                  <a:pt x="18881" y="14054"/>
                </a:lnTo>
                <a:lnTo>
                  <a:pt x="19027" y="14252"/>
                </a:lnTo>
                <a:cubicBezTo>
                  <a:pt x="19097" y="14316"/>
                  <a:pt x="19169" y="14379"/>
                  <a:pt x="19242" y="14442"/>
                </a:cubicBezTo>
                <a:cubicBezTo>
                  <a:pt x="19352" y="14537"/>
                  <a:pt x="19465" y="14630"/>
                  <a:pt x="19580" y="14722"/>
                </a:cubicBezTo>
                <a:lnTo>
                  <a:pt x="19881" y="14848"/>
                </a:lnTo>
                <a:lnTo>
                  <a:pt x="20084" y="14933"/>
                </a:lnTo>
                <a:lnTo>
                  <a:pt x="20129" y="15137"/>
                </a:lnTo>
                <a:lnTo>
                  <a:pt x="20225" y="15336"/>
                </a:lnTo>
                <a:lnTo>
                  <a:pt x="20306" y="15480"/>
                </a:lnTo>
                <a:lnTo>
                  <a:pt x="20595" y="15598"/>
                </a:lnTo>
                <a:lnTo>
                  <a:pt x="20781" y="15764"/>
                </a:lnTo>
                <a:lnTo>
                  <a:pt x="20912" y="15950"/>
                </a:lnTo>
                <a:lnTo>
                  <a:pt x="21077" y="16092"/>
                </a:lnTo>
                <a:lnTo>
                  <a:pt x="21262" y="16192"/>
                </a:lnTo>
                <a:lnTo>
                  <a:pt x="21357" y="16338"/>
                </a:lnTo>
                <a:lnTo>
                  <a:pt x="21407" y="16544"/>
                </a:lnTo>
                <a:lnTo>
                  <a:pt x="21473" y="16719"/>
                </a:lnTo>
                <a:lnTo>
                  <a:pt x="21510" y="16878"/>
                </a:lnTo>
                <a:lnTo>
                  <a:pt x="21445" y="17103"/>
                </a:lnTo>
                <a:lnTo>
                  <a:pt x="21398" y="17281"/>
                </a:lnTo>
                <a:lnTo>
                  <a:pt x="21371" y="17488"/>
                </a:lnTo>
                <a:lnTo>
                  <a:pt x="21373" y="17667"/>
                </a:lnTo>
                <a:lnTo>
                  <a:pt x="21400" y="17846"/>
                </a:lnTo>
                <a:lnTo>
                  <a:pt x="21429" y="18045"/>
                </a:lnTo>
                <a:lnTo>
                  <a:pt x="21495" y="18253"/>
                </a:lnTo>
                <a:lnTo>
                  <a:pt x="21600" y="18380"/>
                </a:lnTo>
                <a:lnTo>
                  <a:pt x="21345" y="18455"/>
                </a:lnTo>
                <a:lnTo>
                  <a:pt x="20880" y="18527"/>
                </a:lnTo>
                <a:lnTo>
                  <a:pt x="20517" y="18611"/>
                </a:lnTo>
                <a:lnTo>
                  <a:pt x="20334" y="18527"/>
                </a:lnTo>
                <a:cubicBezTo>
                  <a:pt x="20428" y="18484"/>
                  <a:pt x="20484" y="18421"/>
                  <a:pt x="20487" y="18353"/>
                </a:cubicBezTo>
                <a:cubicBezTo>
                  <a:pt x="20490" y="18284"/>
                  <a:pt x="20438" y="18218"/>
                  <a:pt x="20345" y="18172"/>
                </a:cubicBezTo>
                <a:lnTo>
                  <a:pt x="20049" y="18052"/>
                </a:lnTo>
                <a:lnTo>
                  <a:pt x="19991" y="17889"/>
                </a:lnTo>
                <a:lnTo>
                  <a:pt x="19758" y="17744"/>
                </a:lnTo>
                <a:lnTo>
                  <a:pt x="19429" y="17719"/>
                </a:lnTo>
                <a:lnTo>
                  <a:pt x="19146" y="17661"/>
                </a:lnTo>
                <a:cubicBezTo>
                  <a:pt x="19090" y="17709"/>
                  <a:pt x="19037" y="17758"/>
                  <a:pt x="18987" y="17808"/>
                </a:cubicBezTo>
                <a:cubicBezTo>
                  <a:pt x="18920" y="17877"/>
                  <a:pt x="18859" y="17948"/>
                  <a:pt x="18805" y="18021"/>
                </a:cubicBezTo>
                <a:lnTo>
                  <a:pt x="18615" y="18139"/>
                </a:lnTo>
                <a:lnTo>
                  <a:pt x="18319" y="18277"/>
                </a:lnTo>
                <a:lnTo>
                  <a:pt x="18350" y="18465"/>
                </a:lnTo>
                <a:lnTo>
                  <a:pt x="18518" y="18642"/>
                </a:lnTo>
                <a:lnTo>
                  <a:pt x="18675" y="18844"/>
                </a:lnTo>
                <a:cubicBezTo>
                  <a:pt x="18761" y="18877"/>
                  <a:pt x="18869" y="18885"/>
                  <a:pt x="18968" y="18867"/>
                </a:cubicBezTo>
                <a:cubicBezTo>
                  <a:pt x="19147" y="18833"/>
                  <a:pt x="19247" y="18727"/>
                  <a:pt x="19193" y="18627"/>
                </a:cubicBezTo>
                <a:cubicBezTo>
                  <a:pt x="19300" y="18627"/>
                  <a:pt x="19401" y="18652"/>
                  <a:pt x="19472" y="18696"/>
                </a:cubicBezTo>
                <a:cubicBezTo>
                  <a:pt x="19578" y="18763"/>
                  <a:pt x="19599" y="18859"/>
                  <a:pt x="19525" y="18937"/>
                </a:cubicBezTo>
                <a:lnTo>
                  <a:pt x="19398" y="19126"/>
                </a:lnTo>
                <a:lnTo>
                  <a:pt x="19253" y="19275"/>
                </a:lnTo>
                <a:cubicBezTo>
                  <a:pt x="19236" y="19329"/>
                  <a:pt x="19170" y="19373"/>
                  <a:pt x="19079" y="19393"/>
                </a:cubicBezTo>
                <a:cubicBezTo>
                  <a:pt x="18966" y="19417"/>
                  <a:pt x="18837" y="19398"/>
                  <a:pt x="18722" y="19420"/>
                </a:cubicBezTo>
                <a:cubicBezTo>
                  <a:pt x="18639" y="19436"/>
                  <a:pt x="18574" y="19472"/>
                  <a:pt x="18543" y="19517"/>
                </a:cubicBezTo>
                <a:cubicBezTo>
                  <a:pt x="18505" y="19573"/>
                  <a:pt x="18523" y="19635"/>
                  <a:pt x="18576" y="19687"/>
                </a:cubicBezTo>
                <a:cubicBezTo>
                  <a:pt x="18624" y="19734"/>
                  <a:pt x="18698" y="19772"/>
                  <a:pt x="18787" y="19794"/>
                </a:cubicBezTo>
                <a:cubicBezTo>
                  <a:pt x="18875" y="19829"/>
                  <a:pt x="18933" y="19883"/>
                  <a:pt x="18948" y="19943"/>
                </a:cubicBezTo>
                <a:cubicBezTo>
                  <a:pt x="18963" y="20006"/>
                  <a:pt x="18931" y="20068"/>
                  <a:pt x="18858" y="20116"/>
                </a:cubicBezTo>
                <a:lnTo>
                  <a:pt x="18706" y="20207"/>
                </a:lnTo>
                <a:lnTo>
                  <a:pt x="18378" y="20295"/>
                </a:lnTo>
                <a:lnTo>
                  <a:pt x="18093" y="20368"/>
                </a:lnTo>
                <a:lnTo>
                  <a:pt x="17832" y="20354"/>
                </a:lnTo>
                <a:lnTo>
                  <a:pt x="17741" y="20504"/>
                </a:lnTo>
                <a:lnTo>
                  <a:pt x="17662" y="20588"/>
                </a:lnTo>
                <a:lnTo>
                  <a:pt x="17391" y="20543"/>
                </a:lnTo>
                <a:lnTo>
                  <a:pt x="17200" y="20556"/>
                </a:lnTo>
                <a:lnTo>
                  <a:pt x="16912" y="20683"/>
                </a:lnTo>
                <a:cubicBezTo>
                  <a:pt x="16844" y="20689"/>
                  <a:pt x="16774" y="20681"/>
                  <a:pt x="16715" y="20661"/>
                </a:cubicBezTo>
                <a:cubicBezTo>
                  <a:pt x="16595" y="20622"/>
                  <a:pt x="16535" y="20544"/>
                  <a:pt x="16565" y="20469"/>
                </a:cubicBezTo>
                <a:lnTo>
                  <a:pt x="16228" y="20424"/>
                </a:lnTo>
                <a:lnTo>
                  <a:pt x="16129" y="20518"/>
                </a:lnTo>
                <a:lnTo>
                  <a:pt x="16038" y="20674"/>
                </a:lnTo>
                <a:lnTo>
                  <a:pt x="15799" y="20782"/>
                </a:lnTo>
                <a:lnTo>
                  <a:pt x="15727" y="20953"/>
                </a:lnTo>
                <a:lnTo>
                  <a:pt x="15850" y="21144"/>
                </a:lnTo>
                <a:lnTo>
                  <a:pt x="16013" y="21291"/>
                </a:lnTo>
                <a:lnTo>
                  <a:pt x="15886" y="21499"/>
                </a:lnTo>
                <a:lnTo>
                  <a:pt x="15588" y="21600"/>
                </a:lnTo>
                <a:lnTo>
                  <a:pt x="15522" y="21391"/>
                </a:lnTo>
                <a:lnTo>
                  <a:pt x="15491" y="21184"/>
                </a:lnTo>
                <a:lnTo>
                  <a:pt x="15223" y="21064"/>
                </a:lnTo>
                <a:cubicBezTo>
                  <a:pt x="15107" y="21044"/>
                  <a:pt x="15013" y="20997"/>
                  <a:pt x="14966" y="20935"/>
                </a:cubicBezTo>
                <a:cubicBezTo>
                  <a:pt x="14893" y="20840"/>
                  <a:pt x="14939" y="20730"/>
                  <a:pt x="15080" y="20663"/>
                </a:cubicBezTo>
                <a:lnTo>
                  <a:pt x="15348" y="20472"/>
                </a:lnTo>
                <a:lnTo>
                  <a:pt x="15484" y="20296"/>
                </a:lnTo>
                <a:lnTo>
                  <a:pt x="15503" y="20159"/>
                </a:lnTo>
                <a:lnTo>
                  <a:pt x="15188" y="20062"/>
                </a:lnTo>
                <a:lnTo>
                  <a:pt x="14862" y="19923"/>
                </a:lnTo>
                <a:lnTo>
                  <a:pt x="14757" y="19782"/>
                </a:lnTo>
                <a:lnTo>
                  <a:pt x="14673" y="19555"/>
                </a:lnTo>
                <a:lnTo>
                  <a:pt x="14734" y="19373"/>
                </a:lnTo>
                <a:lnTo>
                  <a:pt x="14799" y="19190"/>
                </a:lnTo>
                <a:lnTo>
                  <a:pt x="14799" y="19077"/>
                </a:lnTo>
                <a:lnTo>
                  <a:pt x="14680" y="18862"/>
                </a:lnTo>
                <a:lnTo>
                  <a:pt x="14397" y="18813"/>
                </a:lnTo>
                <a:lnTo>
                  <a:pt x="14008" y="18896"/>
                </a:lnTo>
                <a:lnTo>
                  <a:pt x="13590" y="19061"/>
                </a:lnTo>
                <a:lnTo>
                  <a:pt x="13394" y="19224"/>
                </a:lnTo>
                <a:lnTo>
                  <a:pt x="13185" y="19366"/>
                </a:lnTo>
                <a:lnTo>
                  <a:pt x="12884" y="19353"/>
                </a:lnTo>
                <a:lnTo>
                  <a:pt x="12449" y="19327"/>
                </a:lnTo>
                <a:lnTo>
                  <a:pt x="12142" y="19231"/>
                </a:lnTo>
                <a:lnTo>
                  <a:pt x="11789" y="19136"/>
                </a:lnTo>
                <a:lnTo>
                  <a:pt x="11368" y="19104"/>
                </a:lnTo>
                <a:lnTo>
                  <a:pt x="11043" y="19185"/>
                </a:lnTo>
                <a:lnTo>
                  <a:pt x="10727" y="19311"/>
                </a:lnTo>
                <a:lnTo>
                  <a:pt x="10371" y="19230"/>
                </a:lnTo>
                <a:lnTo>
                  <a:pt x="10078" y="19176"/>
                </a:lnTo>
                <a:lnTo>
                  <a:pt x="9878" y="19322"/>
                </a:lnTo>
                <a:lnTo>
                  <a:pt x="9774" y="19511"/>
                </a:lnTo>
                <a:lnTo>
                  <a:pt x="9488" y="19532"/>
                </a:lnTo>
                <a:lnTo>
                  <a:pt x="9124" y="19457"/>
                </a:lnTo>
                <a:lnTo>
                  <a:pt x="8771" y="19459"/>
                </a:lnTo>
                <a:lnTo>
                  <a:pt x="8419" y="19103"/>
                </a:lnTo>
                <a:lnTo>
                  <a:pt x="8343" y="18836"/>
                </a:lnTo>
                <a:lnTo>
                  <a:pt x="8222" y="18657"/>
                </a:lnTo>
                <a:lnTo>
                  <a:pt x="8022" y="18570"/>
                </a:lnTo>
                <a:lnTo>
                  <a:pt x="7535" y="18550"/>
                </a:lnTo>
                <a:lnTo>
                  <a:pt x="6969" y="18478"/>
                </a:lnTo>
                <a:lnTo>
                  <a:pt x="6727" y="18400"/>
                </a:lnTo>
                <a:lnTo>
                  <a:pt x="6312" y="18182"/>
                </a:lnTo>
                <a:lnTo>
                  <a:pt x="6141" y="17991"/>
                </a:lnTo>
                <a:lnTo>
                  <a:pt x="6150" y="17744"/>
                </a:lnTo>
                <a:lnTo>
                  <a:pt x="6338" y="17571"/>
                </a:lnTo>
                <a:lnTo>
                  <a:pt x="6703" y="17295"/>
                </a:lnTo>
                <a:lnTo>
                  <a:pt x="6618" y="17185"/>
                </a:lnTo>
                <a:lnTo>
                  <a:pt x="6377" y="17100"/>
                </a:lnTo>
                <a:lnTo>
                  <a:pt x="6383" y="16863"/>
                </a:lnTo>
                <a:lnTo>
                  <a:pt x="7192" y="16571"/>
                </a:lnTo>
                <a:lnTo>
                  <a:pt x="7336" y="16306"/>
                </a:lnTo>
                <a:lnTo>
                  <a:pt x="7508" y="16086"/>
                </a:lnTo>
                <a:lnTo>
                  <a:pt x="7717" y="15932"/>
                </a:lnTo>
                <a:lnTo>
                  <a:pt x="8228" y="15676"/>
                </a:lnTo>
                <a:lnTo>
                  <a:pt x="8315" y="15535"/>
                </a:lnTo>
                <a:lnTo>
                  <a:pt x="7794" y="15399"/>
                </a:lnTo>
                <a:lnTo>
                  <a:pt x="7537" y="15194"/>
                </a:lnTo>
                <a:lnTo>
                  <a:pt x="7734" y="14937"/>
                </a:lnTo>
                <a:lnTo>
                  <a:pt x="8347" y="14936"/>
                </a:lnTo>
                <a:lnTo>
                  <a:pt x="8868" y="14909"/>
                </a:lnTo>
                <a:lnTo>
                  <a:pt x="9393" y="14780"/>
                </a:lnTo>
                <a:lnTo>
                  <a:pt x="9546" y="14647"/>
                </a:lnTo>
                <a:lnTo>
                  <a:pt x="9603" y="14503"/>
                </a:lnTo>
                <a:lnTo>
                  <a:pt x="9367" y="14368"/>
                </a:lnTo>
                <a:lnTo>
                  <a:pt x="8975" y="14275"/>
                </a:lnTo>
                <a:lnTo>
                  <a:pt x="8800" y="14056"/>
                </a:lnTo>
                <a:lnTo>
                  <a:pt x="8872" y="13816"/>
                </a:lnTo>
                <a:lnTo>
                  <a:pt x="8849" y="13630"/>
                </a:lnTo>
                <a:lnTo>
                  <a:pt x="8564" y="13555"/>
                </a:lnTo>
                <a:lnTo>
                  <a:pt x="8188" y="13643"/>
                </a:lnTo>
                <a:lnTo>
                  <a:pt x="8055" y="13788"/>
                </a:lnTo>
                <a:lnTo>
                  <a:pt x="7669" y="13971"/>
                </a:lnTo>
                <a:lnTo>
                  <a:pt x="6975" y="13986"/>
                </a:lnTo>
                <a:lnTo>
                  <a:pt x="6706" y="14235"/>
                </a:lnTo>
                <a:lnTo>
                  <a:pt x="6655" y="14517"/>
                </a:lnTo>
                <a:lnTo>
                  <a:pt x="6295" y="14697"/>
                </a:lnTo>
                <a:lnTo>
                  <a:pt x="5904" y="14754"/>
                </a:lnTo>
                <a:lnTo>
                  <a:pt x="5713" y="14877"/>
                </a:lnTo>
                <a:lnTo>
                  <a:pt x="5673" y="15171"/>
                </a:lnTo>
                <a:lnTo>
                  <a:pt x="5323" y="15270"/>
                </a:lnTo>
                <a:lnTo>
                  <a:pt x="4931" y="15302"/>
                </a:lnTo>
                <a:lnTo>
                  <a:pt x="4673" y="15209"/>
                </a:lnTo>
                <a:lnTo>
                  <a:pt x="4528" y="15029"/>
                </a:lnTo>
                <a:lnTo>
                  <a:pt x="4553" y="14758"/>
                </a:lnTo>
                <a:lnTo>
                  <a:pt x="4403" y="14580"/>
                </a:lnTo>
                <a:lnTo>
                  <a:pt x="4050" y="14537"/>
                </a:lnTo>
                <a:lnTo>
                  <a:pt x="3622" y="14588"/>
                </a:lnTo>
                <a:lnTo>
                  <a:pt x="3315" y="14641"/>
                </a:lnTo>
                <a:lnTo>
                  <a:pt x="2869" y="14653"/>
                </a:lnTo>
                <a:lnTo>
                  <a:pt x="2631" y="14477"/>
                </a:lnTo>
                <a:lnTo>
                  <a:pt x="2590" y="14225"/>
                </a:lnTo>
                <a:lnTo>
                  <a:pt x="2776" y="14052"/>
                </a:lnTo>
                <a:lnTo>
                  <a:pt x="3095" y="13832"/>
                </a:lnTo>
                <a:lnTo>
                  <a:pt x="3101" y="13576"/>
                </a:lnTo>
                <a:lnTo>
                  <a:pt x="3072" y="13274"/>
                </a:lnTo>
                <a:lnTo>
                  <a:pt x="3613" y="12968"/>
                </a:lnTo>
                <a:lnTo>
                  <a:pt x="3875" y="12647"/>
                </a:lnTo>
                <a:lnTo>
                  <a:pt x="4014" y="12555"/>
                </a:lnTo>
                <a:lnTo>
                  <a:pt x="4189" y="12505"/>
                </a:lnTo>
                <a:lnTo>
                  <a:pt x="4185" y="12351"/>
                </a:lnTo>
                <a:lnTo>
                  <a:pt x="4257" y="12200"/>
                </a:lnTo>
                <a:lnTo>
                  <a:pt x="4030" y="12066"/>
                </a:lnTo>
                <a:lnTo>
                  <a:pt x="3632" y="12032"/>
                </a:lnTo>
                <a:lnTo>
                  <a:pt x="2834" y="12216"/>
                </a:lnTo>
                <a:lnTo>
                  <a:pt x="2205" y="12299"/>
                </a:lnTo>
                <a:lnTo>
                  <a:pt x="1817" y="12360"/>
                </a:lnTo>
                <a:lnTo>
                  <a:pt x="1874" y="11989"/>
                </a:lnTo>
                <a:lnTo>
                  <a:pt x="1600" y="11879"/>
                </a:lnTo>
                <a:lnTo>
                  <a:pt x="1321" y="11680"/>
                </a:lnTo>
                <a:lnTo>
                  <a:pt x="1428" y="11506"/>
                </a:lnTo>
                <a:lnTo>
                  <a:pt x="1673" y="11365"/>
                </a:lnTo>
                <a:lnTo>
                  <a:pt x="1576" y="11213"/>
                </a:lnTo>
                <a:lnTo>
                  <a:pt x="1706" y="11012"/>
                </a:lnTo>
                <a:lnTo>
                  <a:pt x="1567" y="10923"/>
                </a:lnTo>
                <a:lnTo>
                  <a:pt x="808" y="10887"/>
                </a:lnTo>
                <a:lnTo>
                  <a:pt x="707" y="10659"/>
                </a:lnTo>
                <a:lnTo>
                  <a:pt x="887" y="10515"/>
                </a:lnTo>
                <a:lnTo>
                  <a:pt x="982" y="10322"/>
                </a:lnTo>
                <a:lnTo>
                  <a:pt x="805" y="10160"/>
                </a:lnTo>
                <a:lnTo>
                  <a:pt x="550" y="10084"/>
                </a:lnTo>
                <a:lnTo>
                  <a:pt x="741" y="9847"/>
                </a:lnTo>
                <a:lnTo>
                  <a:pt x="895" y="9683"/>
                </a:lnTo>
                <a:lnTo>
                  <a:pt x="638" y="9558"/>
                </a:lnTo>
                <a:lnTo>
                  <a:pt x="260" y="9558"/>
                </a:lnTo>
                <a:lnTo>
                  <a:pt x="0" y="9323"/>
                </a:lnTo>
                <a:lnTo>
                  <a:pt x="357" y="9239"/>
                </a:lnTo>
                <a:lnTo>
                  <a:pt x="583" y="9185"/>
                </a:lnTo>
                <a:lnTo>
                  <a:pt x="519" y="9087"/>
                </a:lnTo>
                <a:lnTo>
                  <a:pt x="110" y="8932"/>
                </a:lnTo>
                <a:lnTo>
                  <a:pt x="324" y="8737"/>
                </a:lnTo>
                <a:lnTo>
                  <a:pt x="224" y="8535"/>
                </a:lnTo>
                <a:lnTo>
                  <a:pt x="181" y="8316"/>
                </a:lnTo>
                <a:lnTo>
                  <a:pt x="336" y="8120"/>
                </a:lnTo>
                <a:lnTo>
                  <a:pt x="517" y="8036"/>
                </a:lnTo>
                <a:lnTo>
                  <a:pt x="423" y="7948"/>
                </a:lnTo>
                <a:lnTo>
                  <a:pt x="171" y="7863"/>
                </a:lnTo>
                <a:lnTo>
                  <a:pt x="432" y="7593"/>
                </a:lnTo>
                <a:lnTo>
                  <a:pt x="732" y="7481"/>
                </a:lnTo>
                <a:lnTo>
                  <a:pt x="844" y="7580"/>
                </a:lnTo>
                <a:lnTo>
                  <a:pt x="1013" y="7562"/>
                </a:lnTo>
                <a:lnTo>
                  <a:pt x="1283" y="7353"/>
                </a:lnTo>
                <a:lnTo>
                  <a:pt x="1557" y="7382"/>
                </a:lnTo>
                <a:lnTo>
                  <a:pt x="1822" y="7355"/>
                </a:lnTo>
                <a:lnTo>
                  <a:pt x="1949" y="7190"/>
                </a:lnTo>
                <a:lnTo>
                  <a:pt x="2139" y="7115"/>
                </a:lnTo>
                <a:lnTo>
                  <a:pt x="2449" y="7149"/>
                </a:lnTo>
                <a:lnTo>
                  <a:pt x="2821" y="7141"/>
                </a:lnTo>
                <a:lnTo>
                  <a:pt x="2920" y="7024"/>
                </a:lnTo>
                <a:lnTo>
                  <a:pt x="2873" y="6681"/>
                </a:lnTo>
                <a:lnTo>
                  <a:pt x="3178" y="6569"/>
                </a:lnTo>
                <a:lnTo>
                  <a:pt x="3599" y="6474"/>
                </a:lnTo>
                <a:lnTo>
                  <a:pt x="4016" y="6331"/>
                </a:lnTo>
                <a:lnTo>
                  <a:pt x="4338" y="6046"/>
                </a:lnTo>
                <a:lnTo>
                  <a:pt x="4397" y="5780"/>
                </a:lnTo>
                <a:lnTo>
                  <a:pt x="4710" y="5581"/>
                </a:lnTo>
                <a:lnTo>
                  <a:pt x="4915" y="5619"/>
                </a:lnTo>
                <a:lnTo>
                  <a:pt x="5080" y="5679"/>
                </a:lnTo>
                <a:lnTo>
                  <a:pt x="5239" y="5542"/>
                </a:lnTo>
                <a:lnTo>
                  <a:pt x="4922" y="5300"/>
                </a:lnTo>
                <a:lnTo>
                  <a:pt x="4439" y="4965"/>
                </a:lnTo>
                <a:lnTo>
                  <a:pt x="4127" y="4834"/>
                </a:lnTo>
                <a:lnTo>
                  <a:pt x="4073" y="4600"/>
                </a:lnTo>
                <a:lnTo>
                  <a:pt x="4146" y="4460"/>
                </a:lnTo>
                <a:lnTo>
                  <a:pt x="3767" y="4283"/>
                </a:lnTo>
                <a:lnTo>
                  <a:pt x="3399" y="4186"/>
                </a:lnTo>
                <a:lnTo>
                  <a:pt x="3292" y="3859"/>
                </a:lnTo>
                <a:lnTo>
                  <a:pt x="3409" y="3638"/>
                </a:lnTo>
                <a:lnTo>
                  <a:pt x="3579" y="3453"/>
                </a:lnTo>
                <a:lnTo>
                  <a:pt x="3628" y="3226"/>
                </a:lnTo>
                <a:lnTo>
                  <a:pt x="3854" y="2931"/>
                </a:lnTo>
                <a:lnTo>
                  <a:pt x="3981" y="2541"/>
                </a:lnTo>
                <a:lnTo>
                  <a:pt x="3929" y="2208"/>
                </a:lnTo>
                <a:lnTo>
                  <a:pt x="3723" y="1854"/>
                </a:lnTo>
                <a:lnTo>
                  <a:pt x="3646" y="1638"/>
                </a:lnTo>
                <a:lnTo>
                  <a:pt x="3705" y="1469"/>
                </a:lnTo>
                <a:lnTo>
                  <a:pt x="4061" y="1405"/>
                </a:lnTo>
                <a:lnTo>
                  <a:pt x="4551" y="1401"/>
                </a:lnTo>
                <a:lnTo>
                  <a:pt x="4951" y="1459"/>
                </a:lnTo>
                <a:lnTo>
                  <a:pt x="5599" y="1493"/>
                </a:lnTo>
                <a:lnTo>
                  <a:pt x="6057" y="1498"/>
                </a:lnTo>
                <a:lnTo>
                  <a:pt x="6268" y="1396"/>
                </a:lnTo>
                <a:lnTo>
                  <a:pt x="6239" y="1214"/>
                </a:lnTo>
                <a:lnTo>
                  <a:pt x="6153" y="1104"/>
                </a:lnTo>
                <a:lnTo>
                  <a:pt x="6417" y="969"/>
                </a:lnTo>
                <a:lnTo>
                  <a:pt x="6767" y="963"/>
                </a:lnTo>
                <a:lnTo>
                  <a:pt x="7028" y="827"/>
                </a:lnTo>
                <a:lnTo>
                  <a:pt x="7133" y="747"/>
                </a:lnTo>
                <a:lnTo>
                  <a:pt x="7375" y="910"/>
                </a:lnTo>
                <a:lnTo>
                  <a:pt x="7617" y="1063"/>
                </a:lnTo>
                <a:lnTo>
                  <a:pt x="7793" y="1071"/>
                </a:lnTo>
                <a:lnTo>
                  <a:pt x="7871" y="931"/>
                </a:lnTo>
                <a:lnTo>
                  <a:pt x="7639" y="690"/>
                </a:lnTo>
                <a:lnTo>
                  <a:pt x="7897" y="486"/>
                </a:lnTo>
                <a:lnTo>
                  <a:pt x="8467" y="261"/>
                </a:lnTo>
                <a:lnTo>
                  <a:pt x="8505" y="124"/>
                </a:lnTo>
                <a:lnTo>
                  <a:pt x="8850" y="0"/>
                </a:lnTo>
                <a:lnTo>
                  <a:pt x="9271" y="93"/>
                </a:lnTo>
                <a:lnTo>
                  <a:pt x="9986" y="212"/>
                </a:lnTo>
                <a:lnTo>
                  <a:pt x="10465" y="332"/>
                </a:lnTo>
                <a:lnTo>
                  <a:pt x="10893" y="502"/>
                </a:lnTo>
                <a:lnTo>
                  <a:pt x="11114" y="864"/>
                </a:lnTo>
                <a:lnTo>
                  <a:pt x="11142" y="1153"/>
                </a:lnTo>
                <a:lnTo>
                  <a:pt x="11031" y="1550"/>
                </a:lnTo>
                <a:lnTo>
                  <a:pt x="10990" y="1809"/>
                </a:lnTo>
                <a:lnTo>
                  <a:pt x="11041" y="1964"/>
                </a:lnTo>
                <a:lnTo>
                  <a:pt x="11268" y="2052"/>
                </a:lnTo>
                <a:lnTo>
                  <a:pt x="11871" y="1822"/>
                </a:lnTo>
                <a:lnTo>
                  <a:pt x="12480" y="1827"/>
                </a:lnTo>
                <a:lnTo>
                  <a:pt x="13281" y="1910"/>
                </a:lnTo>
                <a:lnTo>
                  <a:pt x="13493" y="2071"/>
                </a:lnTo>
                <a:lnTo>
                  <a:pt x="13768" y="2294"/>
                </a:lnTo>
                <a:lnTo>
                  <a:pt x="13834" y="2380"/>
                </a:lnTo>
                <a:lnTo>
                  <a:pt x="13504" y="248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3" name="Shape 4925">
            <a:extLst>
              <a:ext uri="{FF2B5EF4-FFF2-40B4-BE49-F238E27FC236}">
                <a16:creationId xmlns:a16="http://schemas.microsoft.com/office/drawing/2014/main" id="{E9EB8AB2-DF2B-4F63-88BD-E82DD21B6161}"/>
              </a:ext>
            </a:extLst>
          </p:cNvPr>
          <p:cNvSpPr/>
          <p:nvPr/>
        </p:nvSpPr>
        <p:spPr>
          <a:xfrm>
            <a:off x="10561557" y="4768475"/>
            <a:ext cx="48552" cy="57236"/>
          </a:xfrm>
          <a:custGeom>
            <a:avLst/>
            <a:gdLst/>
            <a:ahLst/>
            <a:cxnLst>
              <a:cxn ang="0">
                <a:pos x="wd2" y="hd2"/>
              </a:cxn>
              <a:cxn ang="5400000">
                <a:pos x="wd2" y="hd2"/>
              </a:cxn>
              <a:cxn ang="10800000">
                <a:pos x="wd2" y="hd2"/>
              </a:cxn>
              <a:cxn ang="16200000">
                <a:pos x="wd2" y="hd2"/>
              </a:cxn>
            </a:cxnLst>
            <a:rect l="0" t="0" r="r" b="b"/>
            <a:pathLst>
              <a:path w="21600" h="21600" extrusionOk="0">
                <a:moveTo>
                  <a:pt x="11284" y="3503"/>
                </a:moveTo>
                <a:lnTo>
                  <a:pt x="4984" y="2710"/>
                </a:lnTo>
                <a:lnTo>
                  <a:pt x="1462" y="1957"/>
                </a:lnTo>
                <a:lnTo>
                  <a:pt x="265" y="6125"/>
                </a:lnTo>
                <a:lnTo>
                  <a:pt x="967" y="11229"/>
                </a:lnTo>
                <a:lnTo>
                  <a:pt x="0" y="15606"/>
                </a:lnTo>
                <a:lnTo>
                  <a:pt x="940" y="19939"/>
                </a:lnTo>
                <a:lnTo>
                  <a:pt x="7752" y="18038"/>
                </a:lnTo>
                <a:lnTo>
                  <a:pt x="12515" y="20590"/>
                </a:lnTo>
                <a:lnTo>
                  <a:pt x="18657" y="21600"/>
                </a:lnTo>
                <a:lnTo>
                  <a:pt x="19979" y="17919"/>
                </a:lnTo>
                <a:lnTo>
                  <a:pt x="16652" y="13412"/>
                </a:lnTo>
                <a:lnTo>
                  <a:pt x="17263" y="7396"/>
                </a:lnTo>
                <a:lnTo>
                  <a:pt x="21600" y="3627"/>
                </a:lnTo>
                <a:lnTo>
                  <a:pt x="17662" y="0"/>
                </a:lnTo>
                <a:lnTo>
                  <a:pt x="15543" y="2217"/>
                </a:lnTo>
                <a:lnTo>
                  <a:pt x="11284" y="35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4" name="Shape 4926">
            <a:extLst>
              <a:ext uri="{FF2B5EF4-FFF2-40B4-BE49-F238E27FC236}">
                <a16:creationId xmlns:a16="http://schemas.microsoft.com/office/drawing/2014/main" id="{CCF8FD4B-E346-4824-8BE3-90F032242F08}"/>
              </a:ext>
            </a:extLst>
          </p:cNvPr>
          <p:cNvSpPr/>
          <p:nvPr/>
        </p:nvSpPr>
        <p:spPr>
          <a:xfrm>
            <a:off x="10520074" y="4798272"/>
            <a:ext cx="35841" cy="38386"/>
          </a:xfrm>
          <a:custGeom>
            <a:avLst/>
            <a:gdLst/>
            <a:ahLst/>
            <a:cxnLst>
              <a:cxn ang="0">
                <a:pos x="wd2" y="hd2"/>
              </a:cxn>
              <a:cxn ang="5400000">
                <a:pos x="wd2" y="hd2"/>
              </a:cxn>
              <a:cxn ang="10800000">
                <a:pos x="wd2" y="hd2"/>
              </a:cxn>
              <a:cxn ang="16200000">
                <a:pos x="wd2" y="hd2"/>
              </a:cxn>
            </a:cxnLst>
            <a:rect l="0" t="0" r="r" b="b"/>
            <a:pathLst>
              <a:path w="20621" h="21600" extrusionOk="0">
                <a:moveTo>
                  <a:pt x="7107" y="1329"/>
                </a:moveTo>
                <a:lnTo>
                  <a:pt x="2858" y="8569"/>
                </a:lnTo>
                <a:lnTo>
                  <a:pt x="0" y="17017"/>
                </a:lnTo>
                <a:lnTo>
                  <a:pt x="1944" y="21600"/>
                </a:lnTo>
                <a:lnTo>
                  <a:pt x="8381" y="17294"/>
                </a:lnTo>
                <a:lnTo>
                  <a:pt x="11397" y="12857"/>
                </a:lnTo>
                <a:cubicBezTo>
                  <a:pt x="13323" y="14128"/>
                  <a:pt x="15844" y="14135"/>
                  <a:pt x="17777" y="12873"/>
                </a:cubicBezTo>
                <a:cubicBezTo>
                  <a:pt x="21600" y="10378"/>
                  <a:pt x="21561" y="4871"/>
                  <a:pt x="17704" y="2428"/>
                </a:cubicBezTo>
                <a:lnTo>
                  <a:pt x="13714" y="0"/>
                </a:lnTo>
                <a:lnTo>
                  <a:pt x="7107" y="132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5" name="Shape 4927">
            <a:extLst>
              <a:ext uri="{FF2B5EF4-FFF2-40B4-BE49-F238E27FC236}">
                <a16:creationId xmlns:a16="http://schemas.microsoft.com/office/drawing/2014/main" id="{CFEAA8B6-9FFE-4F52-9E8B-0F5765FA4BB6}"/>
              </a:ext>
            </a:extLst>
          </p:cNvPr>
          <p:cNvSpPr/>
          <p:nvPr/>
        </p:nvSpPr>
        <p:spPr>
          <a:xfrm>
            <a:off x="10470694" y="5494773"/>
            <a:ext cx="322457" cy="252207"/>
          </a:xfrm>
          <a:custGeom>
            <a:avLst/>
            <a:gdLst/>
            <a:ahLst/>
            <a:cxnLst>
              <a:cxn ang="0">
                <a:pos x="wd2" y="hd2"/>
              </a:cxn>
              <a:cxn ang="5400000">
                <a:pos x="wd2" y="hd2"/>
              </a:cxn>
              <a:cxn ang="10800000">
                <a:pos x="wd2" y="hd2"/>
              </a:cxn>
              <a:cxn ang="16200000">
                <a:pos x="wd2" y="hd2"/>
              </a:cxn>
            </a:cxnLst>
            <a:rect l="0" t="0" r="r" b="b"/>
            <a:pathLst>
              <a:path w="21600" h="21600" extrusionOk="0">
                <a:moveTo>
                  <a:pt x="19877" y="2748"/>
                </a:moveTo>
                <a:lnTo>
                  <a:pt x="18242" y="5898"/>
                </a:lnTo>
                <a:lnTo>
                  <a:pt x="16836" y="7747"/>
                </a:lnTo>
                <a:lnTo>
                  <a:pt x="15748" y="10012"/>
                </a:lnTo>
                <a:lnTo>
                  <a:pt x="14967" y="11439"/>
                </a:lnTo>
                <a:lnTo>
                  <a:pt x="13885" y="12400"/>
                </a:lnTo>
                <a:lnTo>
                  <a:pt x="13151" y="13470"/>
                </a:lnTo>
                <a:lnTo>
                  <a:pt x="12569" y="14971"/>
                </a:lnTo>
                <a:lnTo>
                  <a:pt x="12431" y="16425"/>
                </a:lnTo>
                <a:lnTo>
                  <a:pt x="11987" y="17442"/>
                </a:lnTo>
                <a:lnTo>
                  <a:pt x="10966" y="18066"/>
                </a:lnTo>
                <a:lnTo>
                  <a:pt x="9712" y="18882"/>
                </a:lnTo>
                <a:lnTo>
                  <a:pt x="8791" y="19653"/>
                </a:lnTo>
                <a:lnTo>
                  <a:pt x="8249" y="20996"/>
                </a:lnTo>
                <a:lnTo>
                  <a:pt x="7038" y="21600"/>
                </a:lnTo>
                <a:lnTo>
                  <a:pt x="6101" y="20604"/>
                </a:lnTo>
                <a:lnTo>
                  <a:pt x="5337" y="20498"/>
                </a:lnTo>
                <a:lnTo>
                  <a:pt x="4308" y="20772"/>
                </a:lnTo>
                <a:lnTo>
                  <a:pt x="3873" y="19345"/>
                </a:lnTo>
                <a:lnTo>
                  <a:pt x="3966" y="17844"/>
                </a:lnTo>
                <a:lnTo>
                  <a:pt x="2965" y="17065"/>
                </a:lnTo>
                <a:lnTo>
                  <a:pt x="1989" y="16210"/>
                </a:lnTo>
                <a:lnTo>
                  <a:pt x="1268" y="14852"/>
                </a:lnTo>
                <a:lnTo>
                  <a:pt x="776" y="13748"/>
                </a:lnTo>
                <a:lnTo>
                  <a:pt x="0" y="13068"/>
                </a:lnTo>
                <a:lnTo>
                  <a:pt x="983" y="10751"/>
                </a:lnTo>
                <a:lnTo>
                  <a:pt x="739" y="9659"/>
                </a:lnTo>
                <a:lnTo>
                  <a:pt x="1435" y="7037"/>
                </a:lnTo>
                <a:lnTo>
                  <a:pt x="1625" y="4950"/>
                </a:lnTo>
                <a:lnTo>
                  <a:pt x="2670" y="4900"/>
                </a:lnTo>
                <a:lnTo>
                  <a:pt x="3655" y="5524"/>
                </a:lnTo>
                <a:lnTo>
                  <a:pt x="4560" y="5334"/>
                </a:lnTo>
                <a:lnTo>
                  <a:pt x="4762" y="4028"/>
                </a:lnTo>
                <a:lnTo>
                  <a:pt x="5776" y="2680"/>
                </a:lnTo>
                <a:lnTo>
                  <a:pt x="7939" y="3745"/>
                </a:lnTo>
                <a:lnTo>
                  <a:pt x="8763" y="2962"/>
                </a:lnTo>
                <a:lnTo>
                  <a:pt x="10232" y="2413"/>
                </a:lnTo>
                <a:lnTo>
                  <a:pt x="11730" y="2596"/>
                </a:lnTo>
                <a:lnTo>
                  <a:pt x="13865" y="3979"/>
                </a:lnTo>
                <a:lnTo>
                  <a:pt x="16038" y="4300"/>
                </a:lnTo>
                <a:lnTo>
                  <a:pt x="17258" y="1958"/>
                </a:lnTo>
                <a:lnTo>
                  <a:pt x="18774" y="659"/>
                </a:lnTo>
                <a:lnTo>
                  <a:pt x="20093" y="0"/>
                </a:lnTo>
                <a:lnTo>
                  <a:pt x="21245" y="584"/>
                </a:lnTo>
                <a:lnTo>
                  <a:pt x="21600" y="2225"/>
                </a:lnTo>
                <a:lnTo>
                  <a:pt x="20495" y="2164"/>
                </a:lnTo>
                <a:lnTo>
                  <a:pt x="19877" y="274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6" name="Shape 4928">
            <a:extLst>
              <a:ext uri="{FF2B5EF4-FFF2-40B4-BE49-F238E27FC236}">
                <a16:creationId xmlns:a16="http://schemas.microsoft.com/office/drawing/2014/main" id="{2EF2A5D6-C7E4-4E33-9873-985DB75F925D}"/>
              </a:ext>
            </a:extLst>
          </p:cNvPr>
          <p:cNvSpPr/>
          <p:nvPr/>
        </p:nvSpPr>
        <p:spPr>
          <a:xfrm>
            <a:off x="10711144" y="5389840"/>
            <a:ext cx="420427" cy="937263"/>
          </a:xfrm>
          <a:custGeom>
            <a:avLst/>
            <a:gdLst/>
            <a:ahLst/>
            <a:cxnLst>
              <a:cxn ang="0">
                <a:pos x="wd2" y="hd2"/>
              </a:cxn>
              <a:cxn ang="5400000">
                <a:pos x="wd2" y="hd2"/>
              </a:cxn>
              <a:cxn ang="10800000">
                <a:pos x="wd2" y="hd2"/>
              </a:cxn>
              <a:cxn ang="16200000">
                <a:pos x="wd2" y="hd2"/>
              </a:cxn>
            </a:cxnLst>
            <a:rect l="0" t="0" r="r" b="b"/>
            <a:pathLst>
              <a:path w="21549" h="21545" extrusionOk="0">
                <a:moveTo>
                  <a:pt x="20968" y="3576"/>
                </a:moveTo>
                <a:lnTo>
                  <a:pt x="21386" y="4271"/>
                </a:lnTo>
                <a:lnTo>
                  <a:pt x="21221" y="5237"/>
                </a:lnTo>
                <a:lnTo>
                  <a:pt x="21549" y="6463"/>
                </a:lnTo>
                <a:lnTo>
                  <a:pt x="21406" y="7493"/>
                </a:lnTo>
                <a:lnTo>
                  <a:pt x="20992" y="8485"/>
                </a:lnTo>
                <a:lnTo>
                  <a:pt x="20460" y="9445"/>
                </a:lnTo>
                <a:lnTo>
                  <a:pt x="19906" y="10293"/>
                </a:lnTo>
                <a:lnTo>
                  <a:pt x="20004" y="10879"/>
                </a:lnTo>
                <a:lnTo>
                  <a:pt x="20227" y="11340"/>
                </a:lnTo>
                <a:lnTo>
                  <a:pt x="19804" y="11681"/>
                </a:lnTo>
                <a:lnTo>
                  <a:pt x="19204" y="12147"/>
                </a:lnTo>
                <a:cubicBezTo>
                  <a:pt x="19258" y="12291"/>
                  <a:pt x="19316" y="12434"/>
                  <a:pt x="19379" y="12577"/>
                </a:cubicBezTo>
                <a:cubicBezTo>
                  <a:pt x="19467" y="12780"/>
                  <a:pt x="19564" y="12982"/>
                  <a:pt x="19669" y="13183"/>
                </a:cubicBezTo>
                <a:lnTo>
                  <a:pt x="19664" y="13671"/>
                </a:lnTo>
                <a:lnTo>
                  <a:pt x="19425" y="14141"/>
                </a:lnTo>
                <a:lnTo>
                  <a:pt x="18148" y="15312"/>
                </a:lnTo>
                <a:lnTo>
                  <a:pt x="17713" y="16096"/>
                </a:lnTo>
                <a:lnTo>
                  <a:pt x="16877" y="16795"/>
                </a:lnTo>
                <a:lnTo>
                  <a:pt x="15783" y="17174"/>
                </a:lnTo>
                <a:lnTo>
                  <a:pt x="14529" y="17473"/>
                </a:lnTo>
                <a:lnTo>
                  <a:pt x="14208" y="17861"/>
                </a:lnTo>
                <a:lnTo>
                  <a:pt x="13862" y="18168"/>
                </a:lnTo>
                <a:lnTo>
                  <a:pt x="13180" y="18174"/>
                </a:lnTo>
                <a:lnTo>
                  <a:pt x="12522" y="18116"/>
                </a:lnTo>
                <a:lnTo>
                  <a:pt x="11265" y="18409"/>
                </a:lnTo>
                <a:cubicBezTo>
                  <a:pt x="11019" y="18526"/>
                  <a:pt x="10659" y="18580"/>
                  <a:pt x="10304" y="18554"/>
                </a:cubicBezTo>
                <a:cubicBezTo>
                  <a:pt x="9902" y="18524"/>
                  <a:pt x="9570" y="18396"/>
                  <a:pt x="9445" y="18222"/>
                </a:cubicBezTo>
                <a:lnTo>
                  <a:pt x="9256" y="17802"/>
                </a:lnTo>
                <a:lnTo>
                  <a:pt x="8677" y="17901"/>
                </a:lnTo>
                <a:lnTo>
                  <a:pt x="8214" y="18181"/>
                </a:lnTo>
                <a:lnTo>
                  <a:pt x="7503" y="18118"/>
                </a:lnTo>
                <a:lnTo>
                  <a:pt x="6986" y="18274"/>
                </a:lnTo>
                <a:lnTo>
                  <a:pt x="6821" y="18727"/>
                </a:lnTo>
                <a:lnTo>
                  <a:pt x="6808" y="19150"/>
                </a:lnTo>
                <a:lnTo>
                  <a:pt x="6762" y="19538"/>
                </a:lnTo>
                <a:lnTo>
                  <a:pt x="6744" y="19798"/>
                </a:lnTo>
                <a:lnTo>
                  <a:pt x="6942" y="20232"/>
                </a:lnTo>
                <a:lnTo>
                  <a:pt x="6626" y="20498"/>
                </a:lnTo>
                <a:cubicBezTo>
                  <a:pt x="6368" y="20448"/>
                  <a:pt x="6088" y="20425"/>
                  <a:pt x="5807" y="20432"/>
                </a:cubicBezTo>
                <a:cubicBezTo>
                  <a:pt x="5304" y="20444"/>
                  <a:pt x="4833" y="20547"/>
                  <a:pt x="4503" y="20717"/>
                </a:cubicBezTo>
                <a:lnTo>
                  <a:pt x="5138" y="20925"/>
                </a:lnTo>
                <a:cubicBezTo>
                  <a:pt x="5450" y="20984"/>
                  <a:pt x="5624" y="21133"/>
                  <a:pt x="5554" y="21281"/>
                </a:cubicBezTo>
                <a:cubicBezTo>
                  <a:pt x="5458" y="21486"/>
                  <a:pt x="4968" y="21600"/>
                  <a:pt x="4539" y="21517"/>
                </a:cubicBezTo>
                <a:lnTo>
                  <a:pt x="3974" y="21207"/>
                </a:lnTo>
                <a:lnTo>
                  <a:pt x="4426" y="20912"/>
                </a:lnTo>
                <a:lnTo>
                  <a:pt x="3835" y="20603"/>
                </a:lnTo>
                <a:lnTo>
                  <a:pt x="2992" y="20328"/>
                </a:lnTo>
                <a:lnTo>
                  <a:pt x="2443" y="19974"/>
                </a:lnTo>
                <a:lnTo>
                  <a:pt x="3159" y="19812"/>
                </a:lnTo>
                <a:lnTo>
                  <a:pt x="4261" y="19907"/>
                </a:lnTo>
                <a:lnTo>
                  <a:pt x="4895" y="19715"/>
                </a:lnTo>
                <a:lnTo>
                  <a:pt x="4925" y="19384"/>
                </a:lnTo>
                <a:lnTo>
                  <a:pt x="4630" y="18604"/>
                </a:lnTo>
                <a:lnTo>
                  <a:pt x="3875" y="17643"/>
                </a:lnTo>
                <a:lnTo>
                  <a:pt x="2700" y="16649"/>
                </a:lnTo>
                <a:lnTo>
                  <a:pt x="1417" y="15503"/>
                </a:lnTo>
                <a:lnTo>
                  <a:pt x="77" y="15030"/>
                </a:lnTo>
                <a:cubicBezTo>
                  <a:pt x="-51" y="14903"/>
                  <a:pt x="-17" y="14755"/>
                  <a:pt x="166" y="14642"/>
                </a:cubicBezTo>
                <a:cubicBezTo>
                  <a:pt x="426" y="14482"/>
                  <a:pt x="907" y="14431"/>
                  <a:pt x="1300" y="14521"/>
                </a:cubicBezTo>
                <a:lnTo>
                  <a:pt x="1741" y="14047"/>
                </a:lnTo>
                <a:lnTo>
                  <a:pt x="1974" y="13424"/>
                </a:lnTo>
                <a:lnTo>
                  <a:pt x="2690" y="13074"/>
                </a:lnTo>
                <a:lnTo>
                  <a:pt x="4554" y="13053"/>
                </a:lnTo>
                <a:lnTo>
                  <a:pt x="6139" y="12984"/>
                </a:lnTo>
                <a:lnTo>
                  <a:pt x="6492" y="12504"/>
                </a:lnTo>
                <a:lnTo>
                  <a:pt x="6582" y="12007"/>
                </a:lnTo>
                <a:lnTo>
                  <a:pt x="6628" y="11310"/>
                </a:lnTo>
                <a:lnTo>
                  <a:pt x="6228" y="10580"/>
                </a:lnTo>
                <a:lnTo>
                  <a:pt x="6162" y="9988"/>
                </a:lnTo>
                <a:lnTo>
                  <a:pt x="6795" y="9671"/>
                </a:lnTo>
                <a:lnTo>
                  <a:pt x="6875" y="9324"/>
                </a:lnTo>
                <a:lnTo>
                  <a:pt x="6408" y="8769"/>
                </a:lnTo>
                <a:lnTo>
                  <a:pt x="6169" y="8133"/>
                </a:lnTo>
                <a:lnTo>
                  <a:pt x="6721" y="7909"/>
                </a:lnTo>
                <a:lnTo>
                  <a:pt x="7041" y="7534"/>
                </a:lnTo>
                <a:lnTo>
                  <a:pt x="6588" y="7320"/>
                </a:lnTo>
                <a:lnTo>
                  <a:pt x="6370" y="6885"/>
                </a:lnTo>
                <a:lnTo>
                  <a:pt x="6474" y="6462"/>
                </a:lnTo>
                <a:lnTo>
                  <a:pt x="7114" y="6243"/>
                </a:lnTo>
                <a:lnTo>
                  <a:pt x="7411" y="5893"/>
                </a:lnTo>
                <a:lnTo>
                  <a:pt x="7707" y="5700"/>
                </a:lnTo>
                <a:lnTo>
                  <a:pt x="8818" y="5834"/>
                </a:lnTo>
                <a:lnTo>
                  <a:pt x="8751" y="6102"/>
                </a:lnTo>
                <a:lnTo>
                  <a:pt x="9350" y="6273"/>
                </a:lnTo>
                <a:lnTo>
                  <a:pt x="10033" y="5983"/>
                </a:lnTo>
                <a:lnTo>
                  <a:pt x="10795" y="5963"/>
                </a:lnTo>
                <a:lnTo>
                  <a:pt x="11282" y="6027"/>
                </a:lnTo>
                <a:lnTo>
                  <a:pt x="11668" y="5568"/>
                </a:lnTo>
                <a:lnTo>
                  <a:pt x="12389" y="5643"/>
                </a:lnTo>
                <a:lnTo>
                  <a:pt x="13908" y="5262"/>
                </a:lnTo>
                <a:lnTo>
                  <a:pt x="14451" y="4930"/>
                </a:lnTo>
                <a:lnTo>
                  <a:pt x="14299" y="4650"/>
                </a:lnTo>
                <a:lnTo>
                  <a:pt x="13600" y="4361"/>
                </a:lnTo>
                <a:lnTo>
                  <a:pt x="13301" y="4004"/>
                </a:lnTo>
                <a:lnTo>
                  <a:pt x="13713" y="3700"/>
                </a:lnTo>
                <a:lnTo>
                  <a:pt x="14902" y="3575"/>
                </a:lnTo>
                <a:lnTo>
                  <a:pt x="15467" y="3239"/>
                </a:lnTo>
                <a:lnTo>
                  <a:pt x="16067" y="2743"/>
                </a:lnTo>
                <a:lnTo>
                  <a:pt x="16034" y="2389"/>
                </a:lnTo>
                <a:lnTo>
                  <a:pt x="15557" y="2223"/>
                </a:lnTo>
                <a:lnTo>
                  <a:pt x="15292" y="2545"/>
                </a:lnTo>
                <a:lnTo>
                  <a:pt x="14604" y="2720"/>
                </a:lnTo>
                <a:lnTo>
                  <a:pt x="13895" y="2672"/>
                </a:lnTo>
                <a:lnTo>
                  <a:pt x="13475" y="2337"/>
                </a:lnTo>
                <a:lnTo>
                  <a:pt x="12975" y="1834"/>
                </a:lnTo>
                <a:lnTo>
                  <a:pt x="12849" y="1348"/>
                </a:lnTo>
                <a:lnTo>
                  <a:pt x="14143" y="826"/>
                </a:lnTo>
                <a:lnTo>
                  <a:pt x="15084" y="0"/>
                </a:lnTo>
                <a:lnTo>
                  <a:pt x="15800" y="166"/>
                </a:lnTo>
                <a:lnTo>
                  <a:pt x="16746" y="203"/>
                </a:lnTo>
                <a:lnTo>
                  <a:pt x="17523" y="570"/>
                </a:lnTo>
                <a:lnTo>
                  <a:pt x="17608" y="930"/>
                </a:lnTo>
                <a:lnTo>
                  <a:pt x="18583" y="1183"/>
                </a:lnTo>
                <a:lnTo>
                  <a:pt x="18756" y="1590"/>
                </a:lnTo>
                <a:lnTo>
                  <a:pt x="18442" y="1921"/>
                </a:lnTo>
                <a:lnTo>
                  <a:pt x="18568" y="2036"/>
                </a:lnTo>
                <a:lnTo>
                  <a:pt x="19761" y="1791"/>
                </a:lnTo>
                <a:lnTo>
                  <a:pt x="21296" y="1540"/>
                </a:lnTo>
                <a:lnTo>
                  <a:pt x="21507" y="1850"/>
                </a:lnTo>
                <a:lnTo>
                  <a:pt x="21315" y="2291"/>
                </a:lnTo>
                <a:lnTo>
                  <a:pt x="21079" y="2803"/>
                </a:lnTo>
                <a:lnTo>
                  <a:pt x="20888" y="3141"/>
                </a:lnTo>
                <a:lnTo>
                  <a:pt x="20968" y="357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7" name="Shape 4929">
            <a:extLst>
              <a:ext uri="{FF2B5EF4-FFF2-40B4-BE49-F238E27FC236}">
                <a16:creationId xmlns:a16="http://schemas.microsoft.com/office/drawing/2014/main" id="{FA8D79C7-85B3-4F0A-830E-66D560DC5079}"/>
              </a:ext>
            </a:extLst>
          </p:cNvPr>
          <p:cNvSpPr/>
          <p:nvPr/>
        </p:nvSpPr>
        <p:spPr>
          <a:xfrm>
            <a:off x="10871111" y="4660396"/>
            <a:ext cx="622124" cy="825916"/>
          </a:xfrm>
          <a:custGeom>
            <a:avLst/>
            <a:gdLst/>
            <a:ahLst/>
            <a:cxnLst>
              <a:cxn ang="0">
                <a:pos x="wd2" y="hd2"/>
              </a:cxn>
              <a:cxn ang="5400000">
                <a:pos x="wd2" y="hd2"/>
              </a:cxn>
              <a:cxn ang="10800000">
                <a:pos x="wd2" y="hd2"/>
              </a:cxn>
              <a:cxn ang="16200000">
                <a:pos x="wd2" y="hd2"/>
              </a:cxn>
            </a:cxnLst>
            <a:rect l="0" t="0" r="r" b="b"/>
            <a:pathLst>
              <a:path w="21590" h="21600" extrusionOk="0">
                <a:moveTo>
                  <a:pt x="607" y="31"/>
                </a:moveTo>
                <a:lnTo>
                  <a:pt x="695" y="292"/>
                </a:lnTo>
                <a:lnTo>
                  <a:pt x="259" y="504"/>
                </a:lnTo>
                <a:lnTo>
                  <a:pt x="0" y="619"/>
                </a:lnTo>
                <a:lnTo>
                  <a:pt x="281" y="863"/>
                </a:lnTo>
                <a:lnTo>
                  <a:pt x="635" y="1039"/>
                </a:lnTo>
                <a:lnTo>
                  <a:pt x="1112" y="1252"/>
                </a:lnTo>
                <a:lnTo>
                  <a:pt x="1718" y="1191"/>
                </a:lnTo>
                <a:lnTo>
                  <a:pt x="2028" y="1694"/>
                </a:lnTo>
                <a:lnTo>
                  <a:pt x="1986" y="2049"/>
                </a:lnTo>
                <a:lnTo>
                  <a:pt x="2268" y="2474"/>
                </a:lnTo>
                <a:lnTo>
                  <a:pt x="2357" y="2841"/>
                </a:lnTo>
                <a:lnTo>
                  <a:pt x="1880" y="2951"/>
                </a:lnTo>
                <a:lnTo>
                  <a:pt x="1526" y="2651"/>
                </a:lnTo>
                <a:lnTo>
                  <a:pt x="1075" y="2971"/>
                </a:lnTo>
                <a:lnTo>
                  <a:pt x="1410" y="3582"/>
                </a:lnTo>
                <a:lnTo>
                  <a:pt x="1829" y="3979"/>
                </a:lnTo>
                <a:lnTo>
                  <a:pt x="2262" y="4323"/>
                </a:lnTo>
                <a:lnTo>
                  <a:pt x="2654" y="4625"/>
                </a:lnTo>
                <a:lnTo>
                  <a:pt x="2908" y="5206"/>
                </a:lnTo>
                <a:lnTo>
                  <a:pt x="3000" y="5682"/>
                </a:lnTo>
                <a:cubicBezTo>
                  <a:pt x="3143" y="5828"/>
                  <a:pt x="3288" y="5972"/>
                  <a:pt x="3434" y="6116"/>
                </a:cubicBezTo>
                <a:cubicBezTo>
                  <a:pt x="3536" y="6216"/>
                  <a:pt x="3640" y="6317"/>
                  <a:pt x="3744" y="6417"/>
                </a:cubicBezTo>
                <a:lnTo>
                  <a:pt x="4103" y="6992"/>
                </a:lnTo>
                <a:cubicBezTo>
                  <a:pt x="4113" y="7150"/>
                  <a:pt x="4221" y="7297"/>
                  <a:pt x="4394" y="7387"/>
                </a:cubicBezTo>
                <a:cubicBezTo>
                  <a:pt x="4569" y="7479"/>
                  <a:pt x="4791" y="7504"/>
                  <a:pt x="4994" y="7454"/>
                </a:cubicBezTo>
                <a:lnTo>
                  <a:pt x="5102" y="7875"/>
                </a:lnTo>
                <a:lnTo>
                  <a:pt x="5411" y="8075"/>
                </a:lnTo>
                <a:cubicBezTo>
                  <a:pt x="5606" y="8112"/>
                  <a:pt x="5801" y="8146"/>
                  <a:pt x="5997" y="8178"/>
                </a:cubicBezTo>
                <a:cubicBezTo>
                  <a:pt x="6294" y="8225"/>
                  <a:pt x="6592" y="8267"/>
                  <a:pt x="6892" y="8302"/>
                </a:cubicBezTo>
                <a:lnTo>
                  <a:pt x="7305" y="8584"/>
                </a:lnTo>
                <a:lnTo>
                  <a:pt x="7649" y="9058"/>
                </a:lnTo>
                <a:lnTo>
                  <a:pt x="8149" y="9675"/>
                </a:lnTo>
                <a:lnTo>
                  <a:pt x="8557" y="10259"/>
                </a:lnTo>
                <a:lnTo>
                  <a:pt x="8873" y="10735"/>
                </a:lnTo>
                <a:lnTo>
                  <a:pt x="9305" y="11158"/>
                </a:lnTo>
                <a:lnTo>
                  <a:pt x="9608" y="11422"/>
                </a:lnTo>
                <a:lnTo>
                  <a:pt x="10167" y="12027"/>
                </a:lnTo>
                <a:lnTo>
                  <a:pt x="10912" y="12531"/>
                </a:lnTo>
                <a:lnTo>
                  <a:pt x="11053" y="13024"/>
                </a:lnTo>
                <a:lnTo>
                  <a:pt x="11412" y="13542"/>
                </a:lnTo>
                <a:lnTo>
                  <a:pt x="11821" y="14107"/>
                </a:lnTo>
                <a:lnTo>
                  <a:pt x="12227" y="14702"/>
                </a:lnTo>
                <a:lnTo>
                  <a:pt x="12758" y="15113"/>
                </a:lnTo>
                <a:lnTo>
                  <a:pt x="13577" y="15382"/>
                </a:lnTo>
                <a:lnTo>
                  <a:pt x="14209" y="15804"/>
                </a:lnTo>
                <a:lnTo>
                  <a:pt x="14701" y="16473"/>
                </a:lnTo>
                <a:lnTo>
                  <a:pt x="15007" y="17075"/>
                </a:lnTo>
                <a:lnTo>
                  <a:pt x="15253" y="17664"/>
                </a:lnTo>
                <a:lnTo>
                  <a:pt x="15675" y="18094"/>
                </a:lnTo>
                <a:lnTo>
                  <a:pt x="16240" y="18453"/>
                </a:lnTo>
                <a:lnTo>
                  <a:pt x="16662" y="19207"/>
                </a:lnTo>
                <a:lnTo>
                  <a:pt x="16894" y="19767"/>
                </a:lnTo>
                <a:lnTo>
                  <a:pt x="16992" y="20410"/>
                </a:lnTo>
                <a:lnTo>
                  <a:pt x="17321" y="20759"/>
                </a:lnTo>
                <a:cubicBezTo>
                  <a:pt x="17552" y="20929"/>
                  <a:pt x="17796" y="21089"/>
                  <a:pt x="18051" y="21237"/>
                </a:cubicBezTo>
                <a:cubicBezTo>
                  <a:pt x="18264" y="21361"/>
                  <a:pt x="18485" y="21477"/>
                  <a:pt x="18712" y="21584"/>
                </a:cubicBezTo>
                <a:lnTo>
                  <a:pt x="19085" y="21600"/>
                </a:lnTo>
                <a:lnTo>
                  <a:pt x="19068" y="21139"/>
                </a:lnTo>
                <a:lnTo>
                  <a:pt x="18752" y="20618"/>
                </a:lnTo>
                <a:lnTo>
                  <a:pt x="18395" y="20035"/>
                </a:lnTo>
                <a:lnTo>
                  <a:pt x="18248" y="19586"/>
                </a:lnTo>
                <a:lnTo>
                  <a:pt x="18534" y="19131"/>
                </a:lnTo>
                <a:lnTo>
                  <a:pt x="19016" y="19170"/>
                </a:lnTo>
                <a:lnTo>
                  <a:pt x="19469" y="19053"/>
                </a:lnTo>
                <a:cubicBezTo>
                  <a:pt x="19479" y="18936"/>
                  <a:pt x="19567" y="18832"/>
                  <a:pt x="19702" y="18776"/>
                </a:cubicBezTo>
                <a:cubicBezTo>
                  <a:pt x="19882" y="18700"/>
                  <a:pt x="20108" y="18722"/>
                  <a:pt x="20256" y="18830"/>
                </a:cubicBezTo>
                <a:lnTo>
                  <a:pt x="20829" y="19186"/>
                </a:lnTo>
                <a:lnTo>
                  <a:pt x="21390" y="19525"/>
                </a:lnTo>
                <a:cubicBezTo>
                  <a:pt x="21509" y="19392"/>
                  <a:pt x="21578" y="19238"/>
                  <a:pt x="21588" y="19077"/>
                </a:cubicBezTo>
                <a:cubicBezTo>
                  <a:pt x="21600" y="18896"/>
                  <a:pt x="21536" y="18716"/>
                  <a:pt x="21405" y="18563"/>
                </a:cubicBezTo>
                <a:cubicBezTo>
                  <a:pt x="21341" y="18382"/>
                  <a:pt x="21234" y="18213"/>
                  <a:pt x="21088" y="18062"/>
                </a:cubicBezTo>
                <a:cubicBezTo>
                  <a:pt x="20963" y="17933"/>
                  <a:pt x="20813" y="17820"/>
                  <a:pt x="20648" y="17720"/>
                </a:cubicBezTo>
                <a:cubicBezTo>
                  <a:pt x="20385" y="17560"/>
                  <a:pt x="20088" y="17434"/>
                  <a:pt x="19771" y="17348"/>
                </a:cubicBezTo>
                <a:lnTo>
                  <a:pt x="19503" y="17601"/>
                </a:lnTo>
                <a:lnTo>
                  <a:pt x="19549" y="17914"/>
                </a:lnTo>
                <a:lnTo>
                  <a:pt x="19172" y="18057"/>
                </a:lnTo>
                <a:lnTo>
                  <a:pt x="18855" y="17700"/>
                </a:lnTo>
                <a:lnTo>
                  <a:pt x="18039" y="17288"/>
                </a:lnTo>
                <a:cubicBezTo>
                  <a:pt x="17712" y="17198"/>
                  <a:pt x="17392" y="17094"/>
                  <a:pt x="17080" y="16977"/>
                </a:cubicBezTo>
                <a:cubicBezTo>
                  <a:pt x="16798" y="16871"/>
                  <a:pt x="16523" y="16755"/>
                  <a:pt x="16257" y="16628"/>
                </a:cubicBezTo>
                <a:cubicBezTo>
                  <a:pt x="16017" y="16511"/>
                  <a:pt x="15811" y="16360"/>
                  <a:pt x="15650" y="16182"/>
                </a:cubicBezTo>
                <a:cubicBezTo>
                  <a:pt x="15503" y="16021"/>
                  <a:pt x="15396" y="15840"/>
                  <a:pt x="15334" y="15650"/>
                </a:cubicBezTo>
                <a:cubicBezTo>
                  <a:pt x="15307" y="15489"/>
                  <a:pt x="15237" y="15334"/>
                  <a:pt x="15129" y="15194"/>
                </a:cubicBezTo>
                <a:cubicBezTo>
                  <a:pt x="14971" y="14990"/>
                  <a:pt x="14738" y="14824"/>
                  <a:pt x="14459" y="14717"/>
                </a:cubicBezTo>
                <a:cubicBezTo>
                  <a:pt x="14307" y="14562"/>
                  <a:pt x="14228" y="14373"/>
                  <a:pt x="14234" y="14180"/>
                </a:cubicBezTo>
                <a:cubicBezTo>
                  <a:pt x="14241" y="13906"/>
                  <a:pt x="14420" y="13647"/>
                  <a:pt x="14396" y="13374"/>
                </a:cubicBezTo>
                <a:cubicBezTo>
                  <a:pt x="14376" y="13156"/>
                  <a:pt x="14231" y="12955"/>
                  <a:pt x="13998" y="12825"/>
                </a:cubicBezTo>
                <a:cubicBezTo>
                  <a:pt x="13800" y="12685"/>
                  <a:pt x="13663" y="12503"/>
                  <a:pt x="13608" y="12303"/>
                </a:cubicBezTo>
                <a:cubicBezTo>
                  <a:pt x="13553" y="12101"/>
                  <a:pt x="13582" y="11892"/>
                  <a:pt x="13691" y="11704"/>
                </a:cubicBezTo>
                <a:lnTo>
                  <a:pt x="14082" y="11503"/>
                </a:lnTo>
                <a:lnTo>
                  <a:pt x="14967" y="11395"/>
                </a:lnTo>
                <a:lnTo>
                  <a:pt x="15985" y="11465"/>
                </a:lnTo>
                <a:cubicBezTo>
                  <a:pt x="16195" y="11503"/>
                  <a:pt x="16406" y="11538"/>
                  <a:pt x="16617" y="11572"/>
                </a:cubicBezTo>
                <a:cubicBezTo>
                  <a:pt x="16913" y="11619"/>
                  <a:pt x="17209" y="11662"/>
                  <a:pt x="17507" y="11701"/>
                </a:cubicBezTo>
                <a:cubicBezTo>
                  <a:pt x="17663" y="11793"/>
                  <a:pt x="17888" y="11772"/>
                  <a:pt x="18010" y="11655"/>
                </a:cubicBezTo>
                <a:cubicBezTo>
                  <a:pt x="18215" y="11457"/>
                  <a:pt x="18030" y="11168"/>
                  <a:pt x="17697" y="11166"/>
                </a:cubicBezTo>
                <a:lnTo>
                  <a:pt x="17229" y="10900"/>
                </a:lnTo>
                <a:lnTo>
                  <a:pt x="16378" y="10912"/>
                </a:lnTo>
                <a:cubicBezTo>
                  <a:pt x="16186" y="10923"/>
                  <a:pt x="15995" y="10885"/>
                  <a:pt x="15836" y="10804"/>
                </a:cubicBezTo>
                <a:cubicBezTo>
                  <a:pt x="15626" y="10697"/>
                  <a:pt x="15490" y="10525"/>
                  <a:pt x="15464" y="10335"/>
                </a:cubicBezTo>
                <a:lnTo>
                  <a:pt x="14925" y="10155"/>
                </a:lnTo>
                <a:cubicBezTo>
                  <a:pt x="14783" y="10141"/>
                  <a:pt x="14647" y="10100"/>
                  <a:pt x="14531" y="10037"/>
                </a:cubicBezTo>
                <a:cubicBezTo>
                  <a:pt x="14339" y="9934"/>
                  <a:pt x="14210" y="9777"/>
                  <a:pt x="14170" y="9602"/>
                </a:cubicBezTo>
                <a:lnTo>
                  <a:pt x="13418" y="8980"/>
                </a:lnTo>
                <a:lnTo>
                  <a:pt x="12643" y="8540"/>
                </a:lnTo>
                <a:lnTo>
                  <a:pt x="11668" y="8142"/>
                </a:lnTo>
                <a:lnTo>
                  <a:pt x="10659" y="7457"/>
                </a:lnTo>
                <a:lnTo>
                  <a:pt x="10163" y="6738"/>
                </a:lnTo>
                <a:lnTo>
                  <a:pt x="9768" y="6633"/>
                </a:lnTo>
                <a:cubicBezTo>
                  <a:pt x="9817" y="6777"/>
                  <a:pt x="9688" y="6920"/>
                  <a:pt x="9493" y="6939"/>
                </a:cubicBezTo>
                <a:cubicBezTo>
                  <a:pt x="9099" y="6977"/>
                  <a:pt x="8890" y="6598"/>
                  <a:pt x="9205" y="6414"/>
                </a:cubicBezTo>
                <a:lnTo>
                  <a:pt x="8886" y="6077"/>
                </a:lnTo>
                <a:lnTo>
                  <a:pt x="8243" y="5850"/>
                </a:lnTo>
                <a:lnTo>
                  <a:pt x="7583" y="5720"/>
                </a:lnTo>
                <a:lnTo>
                  <a:pt x="7326" y="5912"/>
                </a:lnTo>
                <a:lnTo>
                  <a:pt x="6678" y="5829"/>
                </a:lnTo>
                <a:lnTo>
                  <a:pt x="6517" y="5337"/>
                </a:lnTo>
                <a:lnTo>
                  <a:pt x="6552" y="4948"/>
                </a:lnTo>
                <a:lnTo>
                  <a:pt x="6318" y="4723"/>
                </a:lnTo>
                <a:lnTo>
                  <a:pt x="5942" y="4524"/>
                </a:lnTo>
                <a:lnTo>
                  <a:pt x="5816" y="4206"/>
                </a:lnTo>
                <a:lnTo>
                  <a:pt x="6300" y="4146"/>
                </a:lnTo>
                <a:lnTo>
                  <a:pt x="6312" y="3780"/>
                </a:lnTo>
                <a:lnTo>
                  <a:pt x="6202" y="3394"/>
                </a:lnTo>
                <a:lnTo>
                  <a:pt x="5874" y="3129"/>
                </a:lnTo>
                <a:lnTo>
                  <a:pt x="5561" y="3016"/>
                </a:lnTo>
                <a:lnTo>
                  <a:pt x="5040" y="3003"/>
                </a:lnTo>
                <a:lnTo>
                  <a:pt x="4672" y="2950"/>
                </a:lnTo>
                <a:lnTo>
                  <a:pt x="4011" y="2813"/>
                </a:lnTo>
                <a:lnTo>
                  <a:pt x="3740" y="2393"/>
                </a:lnTo>
                <a:lnTo>
                  <a:pt x="4080" y="2329"/>
                </a:lnTo>
                <a:cubicBezTo>
                  <a:pt x="4139" y="2259"/>
                  <a:pt x="4157" y="2175"/>
                  <a:pt x="4133" y="2095"/>
                </a:cubicBezTo>
                <a:cubicBezTo>
                  <a:pt x="4078" y="1919"/>
                  <a:pt x="3845" y="1808"/>
                  <a:pt x="3610" y="1848"/>
                </a:cubicBezTo>
                <a:lnTo>
                  <a:pt x="2964" y="1554"/>
                </a:lnTo>
                <a:lnTo>
                  <a:pt x="2392" y="1108"/>
                </a:lnTo>
                <a:lnTo>
                  <a:pt x="1981" y="882"/>
                </a:lnTo>
                <a:cubicBezTo>
                  <a:pt x="1996" y="771"/>
                  <a:pt x="1979" y="658"/>
                  <a:pt x="1932" y="552"/>
                </a:cubicBezTo>
                <a:cubicBezTo>
                  <a:pt x="1856" y="380"/>
                  <a:pt x="1704" y="232"/>
                  <a:pt x="1502" y="134"/>
                </a:cubicBezTo>
                <a:lnTo>
                  <a:pt x="1055" y="0"/>
                </a:lnTo>
                <a:lnTo>
                  <a:pt x="607" y="3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8" name="Shape 4930">
            <a:extLst>
              <a:ext uri="{FF2B5EF4-FFF2-40B4-BE49-F238E27FC236}">
                <a16:creationId xmlns:a16="http://schemas.microsoft.com/office/drawing/2014/main" id="{35FEA10C-3F39-428D-9FF3-68B054B9967A}"/>
              </a:ext>
            </a:extLst>
          </p:cNvPr>
          <p:cNvSpPr/>
          <p:nvPr/>
        </p:nvSpPr>
        <p:spPr>
          <a:xfrm>
            <a:off x="9497319" y="2454135"/>
            <a:ext cx="22111" cy="31224"/>
          </a:xfrm>
          <a:custGeom>
            <a:avLst/>
            <a:gdLst/>
            <a:ahLst/>
            <a:cxnLst>
              <a:cxn ang="0">
                <a:pos x="wd2" y="hd2"/>
              </a:cxn>
              <a:cxn ang="5400000">
                <a:pos x="wd2" y="hd2"/>
              </a:cxn>
              <a:cxn ang="10800000">
                <a:pos x="wd2" y="hd2"/>
              </a:cxn>
              <a:cxn ang="16200000">
                <a:pos x="wd2" y="hd2"/>
              </a:cxn>
            </a:cxnLst>
            <a:rect l="0" t="0" r="r" b="b"/>
            <a:pathLst>
              <a:path w="21600" h="21600" extrusionOk="0">
                <a:moveTo>
                  <a:pt x="4778" y="1296"/>
                </a:moveTo>
                <a:lnTo>
                  <a:pt x="750" y="7706"/>
                </a:lnTo>
                <a:lnTo>
                  <a:pt x="0" y="19152"/>
                </a:lnTo>
                <a:lnTo>
                  <a:pt x="11078" y="21600"/>
                </a:lnTo>
                <a:lnTo>
                  <a:pt x="20226" y="10411"/>
                </a:lnTo>
                <a:lnTo>
                  <a:pt x="21600" y="0"/>
                </a:lnTo>
                <a:lnTo>
                  <a:pt x="4778" y="129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49" name="Shape 4931">
            <a:extLst>
              <a:ext uri="{FF2B5EF4-FFF2-40B4-BE49-F238E27FC236}">
                <a16:creationId xmlns:a16="http://schemas.microsoft.com/office/drawing/2014/main" id="{71405DB5-6BFE-4276-8F79-484ED616EA22}"/>
              </a:ext>
            </a:extLst>
          </p:cNvPr>
          <p:cNvSpPr/>
          <p:nvPr/>
        </p:nvSpPr>
        <p:spPr>
          <a:xfrm>
            <a:off x="9540773" y="2571227"/>
            <a:ext cx="146098" cy="83021"/>
          </a:xfrm>
          <a:custGeom>
            <a:avLst/>
            <a:gdLst/>
            <a:ahLst/>
            <a:cxnLst>
              <a:cxn ang="0">
                <a:pos x="wd2" y="hd2"/>
              </a:cxn>
              <a:cxn ang="5400000">
                <a:pos x="wd2" y="hd2"/>
              </a:cxn>
              <a:cxn ang="10800000">
                <a:pos x="wd2" y="hd2"/>
              </a:cxn>
              <a:cxn ang="16200000">
                <a:pos x="wd2" y="hd2"/>
              </a:cxn>
            </a:cxnLst>
            <a:rect l="0" t="0" r="r" b="b"/>
            <a:pathLst>
              <a:path w="21401" h="21432" extrusionOk="0">
                <a:moveTo>
                  <a:pt x="8837" y="7103"/>
                </a:moveTo>
                <a:lnTo>
                  <a:pt x="6786" y="5282"/>
                </a:lnTo>
                <a:lnTo>
                  <a:pt x="4309" y="6580"/>
                </a:lnTo>
                <a:lnTo>
                  <a:pt x="4012" y="10160"/>
                </a:lnTo>
                <a:lnTo>
                  <a:pt x="3606" y="13482"/>
                </a:lnTo>
                <a:lnTo>
                  <a:pt x="2051" y="13556"/>
                </a:lnTo>
                <a:lnTo>
                  <a:pt x="1132" y="10748"/>
                </a:lnTo>
                <a:lnTo>
                  <a:pt x="0" y="14165"/>
                </a:lnTo>
                <a:lnTo>
                  <a:pt x="1044" y="18711"/>
                </a:lnTo>
                <a:lnTo>
                  <a:pt x="3051" y="21118"/>
                </a:lnTo>
                <a:lnTo>
                  <a:pt x="6300" y="20375"/>
                </a:lnTo>
                <a:cubicBezTo>
                  <a:pt x="7008" y="19332"/>
                  <a:pt x="7861" y="18637"/>
                  <a:pt x="8772" y="18362"/>
                </a:cubicBezTo>
                <a:cubicBezTo>
                  <a:pt x="9778" y="18058"/>
                  <a:pt x="10813" y="18277"/>
                  <a:pt x="11749" y="18993"/>
                </a:cubicBezTo>
                <a:cubicBezTo>
                  <a:pt x="11909" y="20259"/>
                  <a:pt x="12496" y="21217"/>
                  <a:pt x="13224" y="21400"/>
                </a:cubicBezTo>
                <a:cubicBezTo>
                  <a:pt x="14018" y="21600"/>
                  <a:pt x="14791" y="20840"/>
                  <a:pt x="15111" y="19543"/>
                </a:cubicBezTo>
                <a:lnTo>
                  <a:pt x="16478" y="15428"/>
                </a:lnTo>
                <a:cubicBezTo>
                  <a:pt x="17040" y="14325"/>
                  <a:pt x="17640" y="13285"/>
                  <a:pt x="18276" y="12315"/>
                </a:cubicBezTo>
                <a:cubicBezTo>
                  <a:pt x="19132" y="11009"/>
                  <a:pt x="20063" y="9806"/>
                  <a:pt x="20673" y="8118"/>
                </a:cubicBezTo>
                <a:cubicBezTo>
                  <a:pt x="21413" y="6069"/>
                  <a:pt x="21600" y="3547"/>
                  <a:pt x="21183" y="1231"/>
                </a:cubicBezTo>
                <a:lnTo>
                  <a:pt x="19530" y="0"/>
                </a:lnTo>
                <a:lnTo>
                  <a:pt x="17681" y="2110"/>
                </a:lnTo>
                <a:lnTo>
                  <a:pt x="15542" y="2229"/>
                </a:lnTo>
                <a:lnTo>
                  <a:pt x="13809" y="2622"/>
                </a:lnTo>
                <a:lnTo>
                  <a:pt x="12269" y="5364"/>
                </a:lnTo>
                <a:lnTo>
                  <a:pt x="11328" y="6433"/>
                </a:lnTo>
                <a:lnTo>
                  <a:pt x="8837" y="710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0" name="Shape 4932">
            <a:extLst>
              <a:ext uri="{FF2B5EF4-FFF2-40B4-BE49-F238E27FC236}">
                <a16:creationId xmlns:a16="http://schemas.microsoft.com/office/drawing/2014/main" id="{36DBDCC9-0286-4142-BEAE-4BDCEF44E114}"/>
              </a:ext>
            </a:extLst>
          </p:cNvPr>
          <p:cNvSpPr/>
          <p:nvPr/>
        </p:nvSpPr>
        <p:spPr>
          <a:xfrm>
            <a:off x="9295213" y="2635630"/>
            <a:ext cx="236211" cy="207476"/>
          </a:xfrm>
          <a:custGeom>
            <a:avLst/>
            <a:gdLst/>
            <a:ahLst/>
            <a:cxnLst>
              <a:cxn ang="0">
                <a:pos x="wd2" y="hd2"/>
              </a:cxn>
              <a:cxn ang="5400000">
                <a:pos x="wd2" y="hd2"/>
              </a:cxn>
              <a:cxn ang="10800000">
                <a:pos x="wd2" y="hd2"/>
              </a:cxn>
              <a:cxn ang="16200000">
                <a:pos x="wd2" y="hd2"/>
              </a:cxn>
            </a:cxnLst>
            <a:rect l="0" t="0" r="r" b="b"/>
            <a:pathLst>
              <a:path w="21600" h="21575" extrusionOk="0">
                <a:moveTo>
                  <a:pt x="19648" y="1335"/>
                </a:moveTo>
                <a:lnTo>
                  <a:pt x="19893" y="0"/>
                </a:lnTo>
                <a:lnTo>
                  <a:pt x="18278" y="344"/>
                </a:lnTo>
                <a:lnTo>
                  <a:pt x="17285" y="893"/>
                </a:lnTo>
                <a:lnTo>
                  <a:pt x="16190" y="382"/>
                </a:lnTo>
                <a:lnTo>
                  <a:pt x="15288" y="74"/>
                </a:lnTo>
                <a:lnTo>
                  <a:pt x="13935" y="1226"/>
                </a:lnTo>
                <a:lnTo>
                  <a:pt x="12698" y="2303"/>
                </a:lnTo>
                <a:lnTo>
                  <a:pt x="11758" y="2650"/>
                </a:lnTo>
                <a:lnTo>
                  <a:pt x="10040" y="1492"/>
                </a:lnTo>
                <a:lnTo>
                  <a:pt x="8248" y="1291"/>
                </a:lnTo>
                <a:lnTo>
                  <a:pt x="7413" y="2482"/>
                </a:lnTo>
                <a:lnTo>
                  <a:pt x="8377" y="3434"/>
                </a:lnTo>
                <a:lnTo>
                  <a:pt x="8138" y="5119"/>
                </a:lnTo>
                <a:cubicBezTo>
                  <a:pt x="8485" y="5307"/>
                  <a:pt x="8838" y="5481"/>
                  <a:pt x="9196" y="5640"/>
                </a:cubicBezTo>
                <a:cubicBezTo>
                  <a:pt x="9548" y="5796"/>
                  <a:pt x="9904" y="5937"/>
                  <a:pt x="10265" y="6064"/>
                </a:cubicBezTo>
                <a:lnTo>
                  <a:pt x="10283" y="7809"/>
                </a:lnTo>
                <a:lnTo>
                  <a:pt x="9181" y="8129"/>
                </a:lnTo>
                <a:lnTo>
                  <a:pt x="7857" y="7453"/>
                </a:lnTo>
                <a:lnTo>
                  <a:pt x="6235" y="6369"/>
                </a:lnTo>
                <a:cubicBezTo>
                  <a:pt x="5784" y="6278"/>
                  <a:pt x="5327" y="6234"/>
                  <a:pt x="4869" y="6238"/>
                </a:cubicBezTo>
                <a:cubicBezTo>
                  <a:pt x="4311" y="6243"/>
                  <a:pt x="3756" y="6321"/>
                  <a:pt x="3213" y="6468"/>
                </a:cubicBezTo>
                <a:lnTo>
                  <a:pt x="2319" y="4972"/>
                </a:lnTo>
                <a:lnTo>
                  <a:pt x="1431" y="6441"/>
                </a:lnTo>
                <a:lnTo>
                  <a:pt x="1136" y="8009"/>
                </a:lnTo>
                <a:lnTo>
                  <a:pt x="445" y="9275"/>
                </a:lnTo>
                <a:lnTo>
                  <a:pt x="0" y="10442"/>
                </a:lnTo>
                <a:lnTo>
                  <a:pt x="1051" y="11205"/>
                </a:lnTo>
                <a:lnTo>
                  <a:pt x="1644" y="11974"/>
                </a:lnTo>
                <a:lnTo>
                  <a:pt x="759" y="13246"/>
                </a:lnTo>
                <a:lnTo>
                  <a:pt x="1042" y="14551"/>
                </a:lnTo>
                <a:lnTo>
                  <a:pt x="1922" y="14859"/>
                </a:lnTo>
                <a:lnTo>
                  <a:pt x="2281" y="16071"/>
                </a:lnTo>
                <a:lnTo>
                  <a:pt x="2085" y="17807"/>
                </a:lnTo>
                <a:cubicBezTo>
                  <a:pt x="2273" y="18191"/>
                  <a:pt x="2560" y="18500"/>
                  <a:pt x="2907" y="18692"/>
                </a:cubicBezTo>
                <a:cubicBezTo>
                  <a:pt x="3400" y="18966"/>
                  <a:pt x="3973" y="18984"/>
                  <a:pt x="4479" y="18743"/>
                </a:cubicBezTo>
                <a:lnTo>
                  <a:pt x="6037" y="19177"/>
                </a:lnTo>
                <a:lnTo>
                  <a:pt x="6923" y="20105"/>
                </a:lnTo>
                <a:lnTo>
                  <a:pt x="7688" y="21514"/>
                </a:lnTo>
                <a:cubicBezTo>
                  <a:pt x="8048" y="21600"/>
                  <a:pt x="8420" y="21595"/>
                  <a:pt x="8778" y="21499"/>
                </a:cubicBezTo>
                <a:cubicBezTo>
                  <a:pt x="9207" y="21385"/>
                  <a:pt x="9602" y="21144"/>
                  <a:pt x="9924" y="20802"/>
                </a:cubicBezTo>
                <a:lnTo>
                  <a:pt x="11310" y="20993"/>
                </a:lnTo>
                <a:lnTo>
                  <a:pt x="11561" y="19668"/>
                </a:lnTo>
                <a:cubicBezTo>
                  <a:pt x="11515" y="18923"/>
                  <a:pt x="11277" y="18210"/>
                  <a:pt x="10877" y="17618"/>
                </a:cubicBezTo>
                <a:cubicBezTo>
                  <a:pt x="10377" y="16878"/>
                  <a:pt x="9822" y="16019"/>
                  <a:pt x="10351" y="15443"/>
                </a:cubicBezTo>
                <a:cubicBezTo>
                  <a:pt x="10914" y="14829"/>
                  <a:pt x="11828" y="15459"/>
                  <a:pt x="11611" y="16311"/>
                </a:cubicBezTo>
                <a:lnTo>
                  <a:pt x="12175" y="17540"/>
                </a:lnTo>
                <a:cubicBezTo>
                  <a:pt x="12461" y="17787"/>
                  <a:pt x="12842" y="17834"/>
                  <a:pt x="13168" y="17663"/>
                </a:cubicBezTo>
                <a:cubicBezTo>
                  <a:pt x="13596" y="17439"/>
                  <a:pt x="13829" y="16905"/>
                  <a:pt x="13726" y="16382"/>
                </a:cubicBezTo>
                <a:lnTo>
                  <a:pt x="14191" y="14575"/>
                </a:lnTo>
                <a:lnTo>
                  <a:pt x="15197" y="13976"/>
                </a:lnTo>
                <a:lnTo>
                  <a:pt x="15544" y="12645"/>
                </a:lnTo>
                <a:cubicBezTo>
                  <a:pt x="15923" y="12567"/>
                  <a:pt x="16309" y="12541"/>
                  <a:pt x="16693" y="12567"/>
                </a:cubicBezTo>
                <a:cubicBezTo>
                  <a:pt x="17139" y="12597"/>
                  <a:pt x="17580" y="12697"/>
                  <a:pt x="18002" y="12863"/>
                </a:cubicBezTo>
                <a:cubicBezTo>
                  <a:pt x="18468" y="12527"/>
                  <a:pt x="18912" y="12154"/>
                  <a:pt x="19332" y="11747"/>
                </a:cubicBezTo>
                <a:cubicBezTo>
                  <a:pt x="19596" y="11491"/>
                  <a:pt x="19849" y="11223"/>
                  <a:pt x="20092" y="10942"/>
                </a:cubicBezTo>
                <a:cubicBezTo>
                  <a:pt x="20199" y="10499"/>
                  <a:pt x="20065" y="10027"/>
                  <a:pt x="19750" y="9739"/>
                </a:cubicBezTo>
                <a:cubicBezTo>
                  <a:pt x="19107" y="9151"/>
                  <a:pt x="18239" y="9601"/>
                  <a:pt x="17432" y="9811"/>
                </a:cubicBezTo>
                <a:cubicBezTo>
                  <a:pt x="16292" y="10108"/>
                  <a:pt x="15095" y="9805"/>
                  <a:pt x="14174" y="8985"/>
                </a:cubicBezTo>
                <a:lnTo>
                  <a:pt x="13297" y="7602"/>
                </a:lnTo>
                <a:lnTo>
                  <a:pt x="12782" y="5475"/>
                </a:lnTo>
                <a:lnTo>
                  <a:pt x="13408" y="3727"/>
                </a:lnTo>
                <a:lnTo>
                  <a:pt x="14162" y="3524"/>
                </a:lnTo>
                <a:lnTo>
                  <a:pt x="14343" y="4909"/>
                </a:lnTo>
                <a:lnTo>
                  <a:pt x="14492" y="6367"/>
                </a:lnTo>
                <a:lnTo>
                  <a:pt x="15091" y="7339"/>
                </a:lnTo>
                <a:lnTo>
                  <a:pt x="16445" y="7704"/>
                </a:lnTo>
                <a:lnTo>
                  <a:pt x="17459" y="8015"/>
                </a:lnTo>
                <a:lnTo>
                  <a:pt x="18707" y="8342"/>
                </a:lnTo>
                <a:lnTo>
                  <a:pt x="20834" y="8455"/>
                </a:lnTo>
                <a:lnTo>
                  <a:pt x="21600" y="7937"/>
                </a:lnTo>
                <a:lnTo>
                  <a:pt x="20934" y="6567"/>
                </a:lnTo>
                <a:lnTo>
                  <a:pt x="20790" y="4873"/>
                </a:lnTo>
                <a:lnTo>
                  <a:pt x="20779" y="3281"/>
                </a:lnTo>
                <a:lnTo>
                  <a:pt x="19952" y="2853"/>
                </a:lnTo>
                <a:lnTo>
                  <a:pt x="19648" y="1335"/>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1" name="Shape 4933">
            <a:extLst>
              <a:ext uri="{FF2B5EF4-FFF2-40B4-BE49-F238E27FC236}">
                <a16:creationId xmlns:a16="http://schemas.microsoft.com/office/drawing/2014/main" id="{B8E6E8E4-861E-4E1F-8CA3-A4CF0EED5EA8}"/>
              </a:ext>
            </a:extLst>
          </p:cNvPr>
          <p:cNvSpPr/>
          <p:nvPr/>
        </p:nvSpPr>
        <p:spPr>
          <a:xfrm>
            <a:off x="9475791" y="2838283"/>
            <a:ext cx="35074" cy="44805"/>
          </a:xfrm>
          <a:custGeom>
            <a:avLst/>
            <a:gdLst/>
            <a:ahLst/>
            <a:cxnLst>
              <a:cxn ang="0">
                <a:pos x="wd2" y="hd2"/>
              </a:cxn>
              <a:cxn ang="5400000">
                <a:pos x="wd2" y="hd2"/>
              </a:cxn>
              <a:cxn ang="10800000">
                <a:pos x="wd2" y="hd2"/>
              </a:cxn>
              <a:cxn ang="16200000">
                <a:pos x="wd2" y="hd2"/>
              </a:cxn>
            </a:cxnLst>
            <a:rect l="0" t="0" r="r" b="b"/>
            <a:pathLst>
              <a:path w="21600" h="21600" extrusionOk="0">
                <a:moveTo>
                  <a:pt x="5484" y="1411"/>
                </a:moveTo>
                <a:lnTo>
                  <a:pt x="170" y="7918"/>
                </a:lnTo>
                <a:lnTo>
                  <a:pt x="0" y="16647"/>
                </a:lnTo>
                <a:lnTo>
                  <a:pt x="5597" y="20310"/>
                </a:lnTo>
                <a:lnTo>
                  <a:pt x="14237" y="21600"/>
                </a:lnTo>
                <a:lnTo>
                  <a:pt x="21600" y="18964"/>
                </a:lnTo>
                <a:lnTo>
                  <a:pt x="21344" y="10917"/>
                </a:lnTo>
                <a:lnTo>
                  <a:pt x="18471" y="2608"/>
                </a:lnTo>
                <a:lnTo>
                  <a:pt x="11403" y="0"/>
                </a:lnTo>
                <a:lnTo>
                  <a:pt x="5484" y="1411"/>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2" name="Shape 4934">
            <a:extLst>
              <a:ext uri="{FF2B5EF4-FFF2-40B4-BE49-F238E27FC236}">
                <a16:creationId xmlns:a16="http://schemas.microsoft.com/office/drawing/2014/main" id="{1DB90F2D-2A62-4B69-8363-5FB31168EE4C}"/>
              </a:ext>
            </a:extLst>
          </p:cNvPr>
          <p:cNvSpPr/>
          <p:nvPr/>
        </p:nvSpPr>
        <p:spPr>
          <a:xfrm>
            <a:off x="9518274" y="2847966"/>
            <a:ext cx="123051" cy="91135"/>
          </a:xfrm>
          <a:custGeom>
            <a:avLst/>
            <a:gdLst/>
            <a:ahLst/>
            <a:cxnLst>
              <a:cxn ang="0">
                <a:pos x="wd2" y="hd2"/>
              </a:cxn>
              <a:cxn ang="5400000">
                <a:pos x="wd2" y="hd2"/>
              </a:cxn>
              <a:cxn ang="10800000">
                <a:pos x="wd2" y="hd2"/>
              </a:cxn>
              <a:cxn ang="16200000">
                <a:pos x="wd2" y="hd2"/>
              </a:cxn>
            </a:cxnLst>
            <a:rect l="0" t="0" r="r" b="b"/>
            <a:pathLst>
              <a:path w="21506" h="21600" extrusionOk="0">
                <a:moveTo>
                  <a:pt x="5586" y="1626"/>
                </a:moveTo>
                <a:lnTo>
                  <a:pt x="3497" y="1960"/>
                </a:lnTo>
                <a:lnTo>
                  <a:pt x="1872" y="5333"/>
                </a:lnTo>
                <a:lnTo>
                  <a:pt x="913" y="8157"/>
                </a:lnTo>
                <a:lnTo>
                  <a:pt x="1134" y="12017"/>
                </a:lnTo>
                <a:lnTo>
                  <a:pt x="1670" y="14963"/>
                </a:lnTo>
                <a:lnTo>
                  <a:pt x="1078" y="18217"/>
                </a:lnTo>
                <a:lnTo>
                  <a:pt x="0" y="21000"/>
                </a:lnTo>
                <a:lnTo>
                  <a:pt x="1641" y="21600"/>
                </a:lnTo>
                <a:lnTo>
                  <a:pt x="4635" y="19253"/>
                </a:lnTo>
                <a:lnTo>
                  <a:pt x="6456" y="18163"/>
                </a:lnTo>
                <a:lnTo>
                  <a:pt x="9048" y="19090"/>
                </a:lnTo>
                <a:lnTo>
                  <a:pt x="11589" y="18503"/>
                </a:lnTo>
                <a:lnTo>
                  <a:pt x="13087" y="15557"/>
                </a:lnTo>
                <a:cubicBezTo>
                  <a:pt x="13774" y="14660"/>
                  <a:pt x="14592" y="13968"/>
                  <a:pt x="15488" y="13525"/>
                </a:cubicBezTo>
                <a:cubicBezTo>
                  <a:pt x="16619" y="12966"/>
                  <a:pt x="17839" y="12820"/>
                  <a:pt x="19024" y="13101"/>
                </a:cubicBezTo>
                <a:lnTo>
                  <a:pt x="21465" y="11901"/>
                </a:lnTo>
                <a:cubicBezTo>
                  <a:pt x="21600" y="10783"/>
                  <a:pt x="21394" y="9639"/>
                  <a:pt x="20896" y="8730"/>
                </a:cubicBezTo>
                <a:cubicBezTo>
                  <a:pt x="20248" y="7549"/>
                  <a:pt x="19195" y="6906"/>
                  <a:pt x="18114" y="7031"/>
                </a:cubicBezTo>
                <a:lnTo>
                  <a:pt x="17589" y="4583"/>
                </a:lnTo>
                <a:lnTo>
                  <a:pt x="15874" y="2966"/>
                </a:lnTo>
                <a:lnTo>
                  <a:pt x="13573" y="3199"/>
                </a:lnTo>
                <a:lnTo>
                  <a:pt x="12153" y="2285"/>
                </a:lnTo>
                <a:lnTo>
                  <a:pt x="11103" y="0"/>
                </a:lnTo>
                <a:lnTo>
                  <a:pt x="8696" y="269"/>
                </a:lnTo>
                <a:lnTo>
                  <a:pt x="5586" y="1626"/>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3" name="Shape 4935">
            <a:extLst>
              <a:ext uri="{FF2B5EF4-FFF2-40B4-BE49-F238E27FC236}">
                <a16:creationId xmlns:a16="http://schemas.microsoft.com/office/drawing/2014/main" id="{322B0B2C-30FC-483C-9656-1C92435DBB69}"/>
              </a:ext>
            </a:extLst>
          </p:cNvPr>
          <p:cNvSpPr/>
          <p:nvPr/>
        </p:nvSpPr>
        <p:spPr>
          <a:xfrm>
            <a:off x="9341201" y="2935069"/>
            <a:ext cx="45853" cy="22834"/>
          </a:xfrm>
          <a:custGeom>
            <a:avLst/>
            <a:gdLst/>
            <a:ahLst/>
            <a:cxnLst>
              <a:cxn ang="0">
                <a:pos x="wd2" y="hd2"/>
              </a:cxn>
              <a:cxn ang="5400000">
                <a:pos x="wd2" y="hd2"/>
              </a:cxn>
              <a:cxn ang="10800000">
                <a:pos x="wd2" y="hd2"/>
              </a:cxn>
              <a:cxn ang="16200000">
                <a:pos x="wd2" y="hd2"/>
              </a:cxn>
            </a:cxnLst>
            <a:rect l="0" t="0" r="r" b="b"/>
            <a:pathLst>
              <a:path w="21600" h="21133" extrusionOk="0">
                <a:moveTo>
                  <a:pt x="14098" y="5578"/>
                </a:moveTo>
                <a:lnTo>
                  <a:pt x="8647" y="3688"/>
                </a:lnTo>
                <a:lnTo>
                  <a:pt x="2798" y="0"/>
                </a:lnTo>
                <a:lnTo>
                  <a:pt x="0" y="8435"/>
                </a:lnTo>
                <a:lnTo>
                  <a:pt x="5159" y="15760"/>
                </a:lnTo>
                <a:cubicBezTo>
                  <a:pt x="6546" y="17831"/>
                  <a:pt x="8127" y="19351"/>
                  <a:pt x="9811" y="20234"/>
                </a:cubicBezTo>
                <a:cubicBezTo>
                  <a:pt x="12415" y="21600"/>
                  <a:pt x="15168" y="21405"/>
                  <a:pt x="17716" y="19675"/>
                </a:cubicBezTo>
                <a:lnTo>
                  <a:pt x="21600" y="14375"/>
                </a:lnTo>
                <a:lnTo>
                  <a:pt x="18077" y="6383"/>
                </a:lnTo>
                <a:lnTo>
                  <a:pt x="14098" y="5578"/>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4" name="Shape 4936">
            <a:extLst>
              <a:ext uri="{FF2B5EF4-FFF2-40B4-BE49-F238E27FC236}">
                <a16:creationId xmlns:a16="http://schemas.microsoft.com/office/drawing/2014/main" id="{D06B671A-C446-4CB0-BC80-A01FC860C5D1}"/>
              </a:ext>
            </a:extLst>
          </p:cNvPr>
          <p:cNvSpPr/>
          <p:nvPr/>
        </p:nvSpPr>
        <p:spPr>
          <a:xfrm>
            <a:off x="9244126" y="2772237"/>
            <a:ext cx="39939" cy="52027"/>
          </a:xfrm>
          <a:custGeom>
            <a:avLst/>
            <a:gdLst/>
            <a:ahLst/>
            <a:cxnLst>
              <a:cxn ang="0">
                <a:pos x="wd2" y="hd2"/>
              </a:cxn>
              <a:cxn ang="5400000">
                <a:pos x="wd2" y="hd2"/>
              </a:cxn>
              <a:cxn ang="10800000">
                <a:pos x="wd2" y="hd2"/>
              </a:cxn>
              <a:cxn ang="16200000">
                <a:pos x="wd2" y="hd2"/>
              </a:cxn>
            </a:cxnLst>
            <a:rect l="0" t="0" r="r" b="b"/>
            <a:pathLst>
              <a:path w="21600" h="21600" extrusionOk="0">
                <a:moveTo>
                  <a:pt x="4540" y="0"/>
                </a:moveTo>
                <a:lnTo>
                  <a:pt x="7980" y="3404"/>
                </a:lnTo>
                <a:lnTo>
                  <a:pt x="15134" y="4670"/>
                </a:lnTo>
                <a:lnTo>
                  <a:pt x="15964" y="8828"/>
                </a:lnTo>
                <a:lnTo>
                  <a:pt x="17001" y="14192"/>
                </a:lnTo>
                <a:lnTo>
                  <a:pt x="21479" y="17036"/>
                </a:lnTo>
                <a:lnTo>
                  <a:pt x="21600" y="20979"/>
                </a:lnTo>
                <a:lnTo>
                  <a:pt x="17588" y="21600"/>
                </a:lnTo>
                <a:lnTo>
                  <a:pt x="11677" y="18243"/>
                </a:lnTo>
                <a:lnTo>
                  <a:pt x="7857" y="12519"/>
                </a:lnTo>
                <a:lnTo>
                  <a:pt x="3121" y="6892"/>
                </a:lnTo>
                <a:lnTo>
                  <a:pt x="0" y="2615"/>
                </a:lnTo>
                <a:lnTo>
                  <a:pt x="454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5" name="Shape 4937">
            <a:extLst>
              <a:ext uri="{FF2B5EF4-FFF2-40B4-BE49-F238E27FC236}">
                <a16:creationId xmlns:a16="http://schemas.microsoft.com/office/drawing/2014/main" id="{CAAD3D60-A0D1-40E2-B92C-D57EEAB2816F}"/>
              </a:ext>
            </a:extLst>
          </p:cNvPr>
          <p:cNvSpPr/>
          <p:nvPr/>
        </p:nvSpPr>
        <p:spPr>
          <a:xfrm>
            <a:off x="8224989" y="2630025"/>
            <a:ext cx="157148" cy="168638"/>
          </a:xfrm>
          <a:custGeom>
            <a:avLst/>
            <a:gdLst/>
            <a:ahLst/>
            <a:cxnLst>
              <a:cxn ang="0">
                <a:pos x="wd2" y="hd2"/>
              </a:cxn>
              <a:cxn ang="5400000">
                <a:pos x="wd2" y="hd2"/>
              </a:cxn>
              <a:cxn ang="10800000">
                <a:pos x="wd2" y="hd2"/>
              </a:cxn>
              <a:cxn ang="16200000">
                <a:pos x="wd2" y="hd2"/>
              </a:cxn>
            </a:cxnLst>
            <a:rect l="0" t="0" r="r" b="b"/>
            <a:pathLst>
              <a:path w="21514" h="21600" extrusionOk="0">
                <a:moveTo>
                  <a:pt x="7763" y="2647"/>
                </a:moveTo>
                <a:lnTo>
                  <a:pt x="6551" y="1895"/>
                </a:lnTo>
                <a:lnTo>
                  <a:pt x="5710" y="3178"/>
                </a:lnTo>
                <a:lnTo>
                  <a:pt x="6041" y="5301"/>
                </a:lnTo>
                <a:lnTo>
                  <a:pt x="5848" y="6890"/>
                </a:lnTo>
                <a:lnTo>
                  <a:pt x="4969" y="8006"/>
                </a:lnTo>
                <a:lnTo>
                  <a:pt x="5497" y="9879"/>
                </a:lnTo>
                <a:lnTo>
                  <a:pt x="4903" y="11199"/>
                </a:lnTo>
                <a:lnTo>
                  <a:pt x="3256" y="12116"/>
                </a:lnTo>
                <a:lnTo>
                  <a:pt x="2470" y="13904"/>
                </a:lnTo>
                <a:lnTo>
                  <a:pt x="2180" y="15677"/>
                </a:lnTo>
                <a:lnTo>
                  <a:pt x="1500" y="17103"/>
                </a:lnTo>
                <a:cubicBezTo>
                  <a:pt x="949" y="17327"/>
                  <a:pt x="504" y="17728"/>
                  <a:pt x="245" y="18235"/>
                </a:cubicBezTo>
                <a:cubicBezTo>
                  <a:pt x="-86" y="18884"/>
                  <a:pt x="-82" y="19640"/>
                  <a:pt x="259" y="20284"/>
                </a:cubicBezTo>
                <a:cubicBezTo>
                  <a:pt x="686" y="21090"/>
                  <a:pt x="1563" y="21599"/>
                  <a:pt x="2524" y="21600"/>
                </a:cubicBezTo>
                <a:lnTo>
                  <a:pt x="4742" y="21276"/>
                </a:lnTo>
                <a:lnTo>
                  <a:pt x="7136" y="20023"/>
                </a:lnTo>
                <a:lnTo>
                  <a:pt x="9442" y="18651"/>
                </a:lnTo>
                <a:lnTo>
                  <a:pt x="12890" y="17951"/>
                </a:lnTo>
                <a:lnTo>
                  <a:pt x="16491" y="17376"/>
                </a:lnTo>
                <a:lnTo>
                  <a:pt x="18806" y="16657"/>
                </a:lnTo>
                <a:lnTo>
                  <a:pt x="20403" y="14401"/>
                </a:lnTo>
                <a:lnTo>
                  <a:pt x="21514" y="11818"/>
                </a:lnTo>
                <a:lnTo>
                  <a:pt x="21251" y="9923"/>
                </a:lnTo>
                <a:lnTo>
                  <a:pt x="19024" y="9426"/>
                </a:lnTo>
                <a:lnTo>
                  <a:pt x="16867" y="9097"/>
                </a:lnTo>
                <a:lnTo>
                  <a:pt x="17515" y="7737"/>
                </a:lnTo>
                <a:lnTo>
                  <a:pt x="17878" y="6820"/>
                </a:lnTo>
                <a:lnTo>
                  <a:pt x="16828" y="5721"/>
                </a:lnTo>
                <a:lnTo>
                  <a:pt x="15563" y="4464"/>
                </a:lnTo>
                <a:lnTo>
                  <a:pt x="13826" y="4822"/>
                </a:lnTo>
                <a:lnTo>
                  <a:pt x="12627" y="5891"/>
                </a:lnTo>
                <a:lnTo>
                  <a:pt x="11923" y="4929"/>
                </a:lnTo>
                <a:lnTo>
                  <a:pt x="12330" y="2935"/>
                </a:lnTo>
                <a:lnTo>
                  <a:pt x="12150" y="956"/>
                </a:lnTo>
                <a:lnTo>
                  <a:pt x="10641" y="0"/>
                </a:lnTo>
                <a:lnTo>
                  <a:pt x="9507" y="683"/>
                </a:lnTo>
                <a:lnTo>
                  <a:pt x="9534" y="2434"/>
                </a:lnTo>
                <a:lnTo>
                  <a:pt x="7763" y="26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6" name="Shape 4938">
            <a:extLst>
              <a:ext uri="{FF2B5EF4-FFF2-40B4-BE49-F238E27FC236}">
                <a16:creationId xmlns:a16="http://schemas.microsoft.com/office/drawing/2014/main" id="{9A8A12CF-265D-4915-90E4-FB792B5678AA}"/>
              </a:ext>
            </a:extLst>
          </p:cNvPr>
          <p:cNvSpPr/>
          <p:nvPr/>
        </p:nvSpPr>
        <p:spPr>
          <a:xfrm>
            <a:off x="8080597" y="2550410"/>
            <a:ext cx="160388" cy="160099"/>
          </a:xfrm>
          <a:custGeom>
            <a:avLst/>
            <a:gdLst/>
            <a:ahLst/>
            <a:cxnLst>
              <a:cxn ang="0">
                <a:pos x="wd2" y="hd2"/>
              </a:cxn>
              <a:cxn ang="5400000">
                <a:pos x="wd2" y="hd2"/>
              </a:cxn>
              <a:cxn ang="10800000">
                <a:pos x="wd2" y="hd2"/>
              </a:cxn>
              <a:cxn ang="16200000">
                <a:pos x="wd2" y="hd2"/>
              </a:cxn>
            </a:cxnLst>
            <a:rect l="0" t="0" r="r" b="b"/>
            <a:pathLst>
              <a:path w="21600" h="21600" extrusionOk="0">
                <a:moveTo>
                  <a:pt x="18564" y="2779"/>
                </a:moveTo>
                <a:lnTo>
                  <a:pt x="20092" y="4410"/>
                </a:lnTo>
                <a:lnTo>
                  <a:pt x="21316" y="5756"/>
                </a:lnTo>
                <a:lnTo>
                  <a:pt x="21600" y="7301"/>
                </a:lnTo>
                <a:lnTo>
                  <a:pt x="20782" y="9118"/>
                </a:lnTo>
                <a:lnTo>
                  <a:pt x="21002" y="10694"/>
                </a:lnTo>
                <a:lnTo>
                  <a:pt x="20326" y="11859"/>
                </a:lnTo>
                <a:lnTo>
                  <a:pt x="18876" y="11824"/>
                </a:lnTo>
                <a:lnTo>
                  <a:pt x="18182" y="13583"/>
                </a:lnTo>
                <a:lnTo>
                  <a:pt x="19382" y="14817"/>
                </a:lnTo>
                <a:lnTo>
                  <a:pt x="21027" y="15275"/>
                </a:lnTo>
                <a:lnTo>
                  <a:pt x="21147" y="16723"/>
                </a:lnTo>
                <a:lnTo>
                  <a:pt x="20144" y="18102"/>
                </a:lnTo>
                <a:lnTo>
                  <a:pt x="19085" y="19659"/>
                </a:lnTo>
                <a:lnTo>
                  <a:pt x="17630" y="21278"/>
                </a:lnTo>
                <a:lnTo>
                  <a:pt x="15893" y="21076"/>
                </a:lnTo>
                <a:lnTo>
                  <a:pt x="13687" y="21600"/>
                </a:lnTo>
                <a:lnTo>
                  <a:pt x="11862" y="21029"/>
                </a:lnTo>
                <a:lnTo>
                  <a:pt x="11382" y="19321"/>
                </a:lnTo>
                <a:lnTo>
                  <a:pt x="9750" y="18474"/>
                </a:lnTo>
                <a:lnTo>
                  <a:pt x="8333" y="18222"/>
                </a:lnTo>
                <a:lnTo>
                  <a:pt x="6411" y="17543"/>
                </a:lnTo>
                <a:lnTo>
                  <a:pt x="4798" y="16844"/>
                </a:lnTo>
                <a:lnTo>
                  <a:pt x="3423" y="15334"/>
                </a:lnTo>
                <a:lnTo>
                  <a:pt x="3298" y="12414"/>
                </a:lnTo>
                <a:lnTo>
                  <a:pt x="2314" y="10779"/>
                </a:lnTo>
                <a:lnTo>
                  <a:pt x="673" y="10139"/>
                </a:lnTo>
                <a:lnTo>
                  <a:pt x="0" y="8582"/>
                </a:lnTo>
                <a:lnTo>
                  <a:pt x="1381" y="6788"/>
                </a:lnTo>
                <a:lnTo>
                  <a:pt x="3099" y="5923"/>
                </a:lnTo>
                <a:lnTo>
                  <a:pt x="4390" y="4956"/>
                </a:lnTo>
                <a:lnTo>
                  <a:pt x="4885" y="2848"/>
                </a:lnTo>
                <a:lnTo>
                  <a:pt x="5311" y="1500"/>
                </a:lnTo>
                <a:lnTo>
                  <a:pt x="7954" y="1475"/>
                </a:lnTo>
                <a:lnTo>
                  <a:pt x="10102" y="771"/>
                </a:lnTo>
                <a:lnTo>
                  <a:pt x="11711" y="0"/>
                </a:lnTo>
                <a:lnTo>
                  <a:pt x="13894" y="425"/>
                </a:lnTo>
                <a:lnTo>
                  <a:pt x="14053" y="1857"/>
                </a:lnTo>
                <a:lnTo>
                  <a:pt x="13072" y="3600"/>
                </a:lnTo>
                <a:lnTo>
                  <a:pt x="12284" y="5627"/>
                </a:lnTo>
                <a:lnTo>
                  <a:pt x="13098" y="7203"/>
                </a:lnTo>
                <a:lnTo>
                  <a:pt x="14557" y="6601"/>
                </a:lnTo>
                <a:lnTo>
                  <a:pt x="14901" y="4866"/>
                </a:lnTo>
                <a:lnTo>
                  <a:pt x="15710" y="3593"/>
                </a:lnTo>
                <a:lnTo>
                  <a:pt x="18564" y="277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7" name="Shape 4939">
            <a:extLst>
              <a:ext uri="{FF2B5EF4-FFF2-40B4-BE49-F238E27FC236}">
                <a16:creationId xmlns:a16="http://schemas.microsoft.com/office/drawing/2014/main" id="{D5F181AD-9A5B-4134-8478-A300A2734B1E}"/>
              </a:ext>
            </a:extLst>
          </p:cNvPr>
          <p:cNvSpPr/>
          <p:nvPr/>
        </p:nvSpPr>
        <p:spPr>
          <a:xfrm>
            <a:off x="8057018" y="2412630"/>
            <a:ext cx="134703" cy="145436"/>
          </a:xfrm>
          <a:custGeom>
            <a:avLst/>
            <a:gdLst/>
            <a:ahLst/>
            <a:cxnLst>
              <a:cxn ang="0">
                <a:pos x="wd2" y="hd2"/>
              </a:cxn>
              <a:cxn ang="5400000">
                <a:pos x="wd2" y="hd2"/>
              </a:cxn>
              <a:cxn ang="10800000">
                <a:pos x="wd2" y="hd2"/>
              </a:cxn>
              <a:cxn ang="16200000">
                <a:pos x="wd2" y="hd2"/>
              </a:cxn>
            </a:cxnLst>
            <a:rect l="0" t="0" r="r" b="b"/>
            <a:pathLst>
              <a:path w="21600" h="21600" extrusionOk="0">
                <a:moveTo>
                  <a:pt x="17326" y="5132"/>
                </a:moveTo>
                <a:lnTo>
                  <a:pt x="17633" y="2738"/>
                </a:lnTo>
                <a:lnTo>
                  <a:pt x="15792" y="701"/>
                </a:lnTo>
                <a:lnTo>
                  <a:pt x="13470" y="0"/>
                </a:lnTo>
                <a:lnTo>
                  <a:pt x="12630" y="1461"/>
                </a:lnTo>
                <a:lnTo>
                  <a:pt x="13040" y="3650"/>
                </a:lnTo>
                <a:lnTo>
                  <a:pt x="11369" y="4440"/>
                </a:lnTo>
                <a:lnTo>
                  <a:pt x="9705" y="3970"/>
                </a:lnTo>
                <a:lnTo>
                  <a:pt x="8226" y="4329"/>
                </a:lnTo>
                <a:lnTo>
                  <a:pt x="7020" y="6257"/>
                </a:lnTo>
                <a:lnTo>
                  <a:pt x="4342" y="6868"/>
                </a:lnTo>
                <a:lnTo>
                  <a:pt x="2822" y="7407"/>
                </a:lnTo>
                <a:lnTo>
                  <a:pt x="3232" y="9043"/>
                </a:lnTo>
                <a:lnTo>
                  <a:pt x="3885" y="10432"/>
                </a:lnTo>
                <a:lnTo>
                  <a:pt x="2635" y="11608"/>
                </a:lnTo>
                <a:lnTo>
                  <a:pt x="963" y="12826"/>
                </a:lnTo>
                <a:lnTo>
                  <a:pt x="0" y="14843"/>
                </a:lnTo>
                <a:lnTo>
                  <a:pt x="1136" y="16446"/>
                </a:lnTo>
                <a:lnTo>
                  <a:pt x="3744" y="15852"/>
                </a:lnTo>
                <a:lnTo>
                  <a:pt x="4498" y="17450"/>
                </a:lnTo>
                <a:lnTo>
                  <a:pt x="3211" y="18745"/>
                </a:lnTo>
                <a:lnTo>
                  <a:pt x="2801" y="20382"/>
                </a:lnTo>
                <a:lnTo>
                  <a:pt x="4385" y="21600"/>
                </a:lnTo>
                <a:lnTo>
                  <a:pt x="7393" y="21126"/>
                </a:lnTo>
                <a:lnTo>
                  <a:pt x="9371" y="20027"/>
                </a:lnTo>
                <a:lnTo>
                  <a:pt x="11601" y="18997"/>
                </a:lnTo>
                <a:lnTo>
                  <a:pt x="14727" y="18933"/>
                </a:lnTo>
                <a:lnTo>
                  <a:pt x="16772" y="18788"/>
                </a:lnTo>
                <a:lnTo>
                  <a:pt x="19724" y="18566"/>
                </a:lnTo>
                <a:lnTo>
                  <a:pt x="20119" y="16775"/>
                </a:lnTo>
                <a:lnTo>
                  <a:pt x="19376" y="14989"/>
                </a:lnTo>
                <a:lnTo>
                  <a:pt x="19909" y="13069"/>
                </a:lnTo>
                <a:lnTo>
                  <a:pt x="21600" y="11787"/>
                </a:lnTo>
                <a:lnTo>
                  <a:pt x="21405" y="10351"/>
                </a:lnTo>
                <a:lnTo>
                  <a:pt x="19478" y="8941"/>
                </a:lnTo>
                <a:lnTo>
                  <a:pt x="17720" y="7278"/>
                </a:lnTo>
                <a:lnTo>
                  <a:pt x="17326" y="51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8" name="Shape 4940">
            <a:extLst>
              <a:ext uri="{FF2B5EF4-FFF2-40B4-BE49-F238E27FC236}">
                <a16:creationId xmlns:a16="http://schemas.microsoft.com/office/drawing/2014/main" id="{A9B19491-0904-4852-A1B4-913CE14BFCAE}"/>
              </a:ext>
            </a:extLst>
          </p:cNvPr>
          <p:cNvSpPr/>
          <p:nvPr/>
        </p:nvSpPr>
        <p:spPr>
          <a:xfrm>
            <a:off x="8030568" y="2544305"/>
            <a:ext cx="56368" cy="58797"/>
          </a:xfrm>
          <a:custGeom>
            <a:avLst/>
            <a:gdLst/>
            <a:ahLst/>
            <a:cxnLst>
              <a:cxn ang="0">
                <a:pos x="wd2" y="hd2"/>
              </a:cxn>
              <a:cxn ang="5400000">
                <a:pos x="wd2" y="hd2"/>
              </a:cxn>
              <a:cxn ang="10800000">
                <a:pos x="wd2" y="hd2"/>
              </a:cxn>
              <a:cxn ang="16200000">
                <a:pos x="wd2" y="hd2"/>
              </a:cxn>
            </a:cxnLst>
            <a:rect l="0" t="0" r="r" b="b"/>
            <a:pathLst>
              <a:path w="21600" h="21600" extrusionOk="0">
                <a:moveTo>
                  <a:pt x="4069" y="0"/>
                </a:moveTo>
                <a:lnTo>
                  <a:pt x="1361" y="2347"/>
                </a:lnTo>
                <a:lnTo>
                  <a:pt x="0" y="7127"/>
                </a:lnTo>
                <a:lnTo>
                  <a:pt x="2211" y="10763"/>
                </a:lnTo>
                <a:lnTo>
                  <a:pt x="4882" y="15955"/>
                </a:lnTo>
                <a:lnTo>
                  <a:pt x="9536" y="20120"/>
                </a:lnTo>
                <a:lnTo>
                  <a:pt x="14214" y="21600"/>
                </a:lnTo>
                <a:lnTo>
                  <a:pt x="20215" y="18798"/>
                </a:lnTo>
                <a:lnTo>
                  <a:pt x="21600" y="15130"/>
                </a:lnTo>
                <a:lnTo>
                  <a:pt x="17509" y="8967"/>
                </a:lnTo>
                <a:lnTo>
                  <a:pt x="12291" y="4421"/>
                </a:lnTo>
                <a:lnTo>
                  <a:pt x="9793" y="1175"/>
                </a:lnTo>
                <a:lnTo>
                  <a:pt x="406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59" name="Shape 4941">
            <a:extLst>
              <a:ext uri="{FF2B5EF4-FFF2-40B4-BE49-F238E27FC236}">
                <a16:creationId xmlns:a16="http://schemas.microsoft.com/office/drawing/2014/main" id="{BCC35A11-515B-4F4D-A926-08F9368AFA93}"/>
              </a:ext>
            </a:extLst>
          </p:cNvPr>
          <p:cNvSpPr/>
          <p:nvPr/>
        </p:nvSpPr>
        <p:spPr>
          <a:xfrm>
            <a:off x="8106438" y="2891179"/>
            <a:ext cx="31278" cy="24008"/>
          </a:xfrm>
          <a:custGeom>
            <a:avLst/>
            <a:gdLst/>
            <a:ahLst/>
            <a:cxnLst>
              <a:cxn ang="0">
                <a:pos x="wd2" y="hd2"/>
              </a:cxn>
              <a:cxn ang="5400000">
                <a:pos x="wd2" y="hd2"/>
              </a:cxn>
              <a:cxn ang="10800000">
                <a:pos x="wd2" y="hd2"/>
              </a:cxn>
              <a:cxn ang="16200000">
                <a:pos x="wd2" y="hd2"/>
              </a:cxn>
            </a:cxnLst>
            <a:rect l="0" t="0" r="r" b="b"/>
            <a:pathLst>
              <a:path w="21600" h="21600" extrusionOk="0">
                <a:moveTo>
                  <a:pt x="15746" y="0"/>
                </a:moveTo>
                <a:lnTo>
                  <a:pt x="4709" y="9089"/>
                </a:lnTo>
                <a:lnTo>
                  <a:pt x="0" y="18155"/>
                </a:lnTo>
                <a:lnTo>
                  <a:pt x="5486" y="21600"/>
                </a:lnTo>
                <a:lnTo>
                  <a:pt x="12858" y="19036"/>
                </a:lnTo>
                <a:lnTo>
                  <a:pt x="21092" y="11889"/>
                </a:lnTo>
                <a:lnTo>
                  <a:pt x="21600" y="2154"/>
                </a:lnTo>
                <a:lnTo>
                  <a:pt x="157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0" name="Shape 4942">
            <a:extLst>
              <a:ext uri="{FF2B5EF4-FFF2-40B4-BE49-F238E27FC236}">
                <a16:creationId xmlns:a16="http://schemas.microsoft.com/office/drawing/2014/main" id="{D1D0A5F7-5AD3-42FD-8F19-1B28725590BD}"/>
              </a:ext>
            </a:extLst>
          </p:cNvPr>
          <p:cNvSpPr/>
          <p:nvPr/>
        </p:nvSpPr>
        <p:spPr>
          <a:xfrm>
            <a:off x="8115707" y="2915442"/>
            <a:ext cx="26412" cy="15968"/>
          </a:xfrm>
          <a:custGeom>
            <a:avLst/>
            <a:gdLst/>
            <a:ahLst/>
            <a:cxnLst>
              <a:cxn ang="0">
                <a:pos x="wd2" y="hd2"/>
              </a:cxn>
              <a:cxn ang="5400000">
                <a:pos x="wd2" y="hd2"/>
              </a:cxn>
              <a:cxn ang="10800000">
                <a:pos x="wd2" y="hd2"/>
              </a:cxn>
              <a:cxn ang="16200000">
                <a:pos x="wd2" y="hd2"/>
              </a:cxn>
            </a:cxnLst>
            <a:rect l="0" t="0" r="r" b="b"/>
            <a:pathLst>
              <a:path w="21600" h="21600" extrusionOk="0">
                <a:moveTo>
                  <a:pt x="21600" y="10623"/>
                </a:moveTo>
                <a:lnTo>
                  <a:pt x="11145" y="21600"/>
                </a:lnTo>
                <a:lnTo>
                  <a:pt x="0" y="20751"/>
                </a:lnTo>
                <a:lnTo>
                  <a:pt x="6030" y="8371"/>
                </a:lnTo>
                <a:lnTo>
                  <a:pt x="20994" y="0"/>
                </a:lnTo>
                <a:lnTo>
                  <a:pt x="21600" y="1062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1" name="Shape 4943">
            <a:extLst>
              <a:ext uri="{FF2B5EF4-FFF2-40B4-BE49-F238E27FC236}">
                <a16:creationId xmlns:a16="http://schemas.microsoft.com/office/drawing/2014/main" id="{97D75F15-8449-4375-AB6E-8484D3921074}"/>
              </a:ext>
            </a:extLst>
          </p:cNvPr>
          <p:cNvSpPr/>
          <p:nvPr/>
        </p:nvSpPr>
        <p:spPr>
          <a:xfrm>
            <a:off x="8116836" y="2944792"/>
            <a:ext cx="23027" cy="19374"/>
          </a:xfrm>
          <a:custGeom>
            <a:avLst/>
            <a:gdLst/>
            <a:ahLst/>
            <a:cxnLst>
              <a:cxn ang="0">
                <a:pos x="wd2" y="hd2"/>
              </a:cxn>
              <a:cxn ang="5400000">
                <a:pos x="wd2" y="hd2"/>
              </a:cxn>
              <a:cxn ang="10800000">
                <a:pos x="wd2" y="hd2"/>
              </a:cxn>
              <a:cxn ang="16200000">
                <a:pos x="wd2" y="hd2"/>
              </a:cxn>
            </a:cxnLst>
            <a:rect l="0" t="0" r="r" b="b"/>
            <a:pathLst>
              <a:path w="21600" h="21600" extrusionOk="0">
                <a:moveTo>
                  <a:pt x="2848" y="0"/>
                </a:moveTo>
                <a:lnTo>
                  <a:pt x="0" y="12161"/>
                </a:lnTo>
                <a:lnTo>
                  <a:pt x="15499" y="21600"/>
                </a:lnTo>
                <a:lnTo>
                  <a:pt x="21600" y="14359"/>
                </a:lnTo>
                <a:lnTo>
                  <a:pt x="16234" y="4191"/>
                </a:lnTo>
                <a:lnTo>
                  <a:pt x="2848"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2" name="Shape 4944">
            <a:extLst>
              <a:ext uri="{FF2B5EF4-FFF2-40B4-BE49-F238E27FC236}">
                <a16:creationId xmlns:a16="http://schemas.microsoft.com/office/drawing/2014/main" id="{922440C6-6851-4C24-978E-047B7132E518}"/>
              </a:ext>
            </a:extLst>
          </p:cNvPr>
          <p:cNvSpPr/>
          <p:nvPr/>
        </p:nvSpPr>
        <p:spPr>
          <a:xfrm>
            <a:off x="8129591" y="2988878"/>
            <a:ext cx="13286" cy="22070"/>
          </a:xfrm>
          <a:custGeom>
            <a:avLst/>
            <a:gdLst/>
            <a:ahLst/>
            <a:cxnLst>
              <a:cxn ang="0">
                <a:pos x="wd2" y="hd2"/>
              </a:cxn>
              <a:cxn ang="5400000">
                <a:pos x="wd2" y="hd2"/>
              </a:cxn>
              <a:cxn ang="10800000">
                <a:pos x="wd2" y="hd2"/>
              </a:cxn>
              <a:cxn ang="16200000">
                <a:pos x="wd2" y="hd2"/>
              </a:cxn>
            </a:cxnLst>
            <a:rect l="0" t="0" r="r" b="b"/>
            <a:pathLst>
              <a:path w="21600" h="21600" extrusionOk="0">
                <a:moveTo>
                  <a:pt x="2546" y="0"/>
                </a:moveTo>
                <a:lnTo>
                  <a:pt x="0" y="15912"/>
                </a:lnTo>
                <a:lnTo>
                  <a:pt x="15728" y="21600"/>
                </a:lnTo>
                <a:lnTo>
                  <a:pt x="21600" y="9066"/>
                </a:lnTo>
                <a:lnTo>
                  <a:pt x="254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3" name="Shape 4945">
            <a:extLst>
              <a:ext uri="{FF2B5EF4-FFF2-40B4-BE49-F238E27FC236}">
                <a16:creationId xmlns:a16="http://schemas.microsoft.com/office/drawing/2014/main" id="{27017E15-0618-4ACB-909C-F84A0D25E89E}"/>
              </a:ext>
            </a:extLst>
          </p:cNvPr>
          <p:cNvSpPr/>
          <p:nvPr/>
        </p:nvSpPr>
        <p:spPr>
          <a:xfrm>
            <a:off x="7457667" y="2245545"/>
            <a:ext cx="71137" cy="42699"/>
          </a:xfrm>
          <a:custGeom>
            <a:avLst/>
            <a:gdLst/>
            <a:ahLst/>
            <a:cxnLst>
              <a:cxn ang="0">
                <a:pos x="wd2" y="hd2"/>
              </a:cxn>
              <a:cxn ang="5400000">
                <a:pos x="wd2" y="hd2"/>
              </a:cxn>
              <a:cxn ang="10800000">
                <a:pos x="wd2" y="hd2"/>
              </a:cxn>
              <a:cxn ang="16200000">
                <a:pos x="wd2" y="hd2"/>
              </a:cxn>
            </a:cxnLst>
            <a:rect l="0" t="0" r="r" b="b"/>
            <a:pathLst>
              <a:path w="21600" h="21600" extrusionOk="0">
                <a:moveTo>
                  <a:pt x="5529" y="5680"/>
                </a:moveTo>
                <a:lnTo>
                  <a:pt x="2384" y="6481"/>
                </a:lnTo>
                <a:lnTo>
                  <a:pt x="0" y="12632"/>
                </a:lnTo>
                <a:lnTo>
                  <a:pt x="1417" y="18106"/>
                </a:lnTo>
                <a:lnTo>
                  <a:pt x="5189" y="21119"/>
                </a:lnTo>
                <a:lnTo>
                  <a:pt x="9605" y="21600"/>
                </a:lnTo>
                <a:cubicBezTo>
                  <a:pt x="10653" y="20270"/>
                  <a:pt x="11837" y="19264"/>
                  <a:pt x="13098" y="18630"/>
                </a:cubicBezTo>
                <a:cubicBezTo>
                  <a:pt x="14737" y="17806"/>
                  <a:pt x="16467" y="17627"/>
                  <a:pt x="18154" y="18106"/>
                </a:cubicBezTo>
                <a:lnTo>
                  <a:pt x="21600" y="13972"/>
                </a:lnTo>
                <a:lnTo>
                  <a:pt x="21095" y="4160"/>
                </a:lnTo>
                <a:lnTo>
                  <a:pt x="18717" y="0"/>
                </a:lnTo>
                <a:lnTo>
                  <a:pt x="13147" y="4511"/>
                </a:lnTo>
                <a:lnTo>
                  <a:pt x="10090" y="5691"/>
                </a:lnTo>
                <a:lnTo>
                  <a:pt x="5529" y="56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4" name="Shape 4946">
            <a:extLst>
              <a:ext uri="{FF2B5EF4-FFF2-40B4-BE49-F238E27FC236}">
                <a16:creationId xmlns:a16="http://schemas.microsoft.com/office/drawing/2014/main" id="{1DCD1F7E-7548-47F3-AC1E-7395CBFCC5F3}"/>
              </a:ext>
            </a:extLst>
          </p:cNvPr>
          <p:cNvSpPr/>
          <p:nvPr/>
        </p:nvSpPr>
        <p:spPr>
          <a:xfrm>
            <a:off x="7378218" y="2232859"/>
            <a:ext cx="72522" cy="47426"/>
          </a:xfrm>
          <a:custGeom>
            <a:avLst/>
            <a:gdLst/>
            <a:ahLst/>
            <a:cxnLst>
              <a:cxn ang="0">
                <a:pos x="wd2" y="hd2"/>
              </a:cxn>
              <a:cxn ang="5400000">
                <a:pos x="wd2" y="hd2"/>
              </a:cxn>
              <a:cxn ang="10800000">
                <a:pos x="wd2" y="hd2"/>
              </a:cxn>
              <a:cxn ang="16200000">
                <a:pos x="wd2" y="hd2"/>
              </a:cxn>
            </a:cxnLst>
            <a:rect l="0" t="0" r="r" b="b"/>
            <a:pathLst>
              <a:path w="21600" h="21600" extrusionOk="0">
                <a:moveTo>
                  <a:pt x="8715" y="0"/>
                </a:moveTo>
                <a:lnTo>
                  <a:pt x="3965" y="2858"/>
                </a:lnTo>
                <a:lnTo>
                  <a:pt x="787" y="6842"/>
                </a:lnTo>
                <a:lnTo>
                  <a:pt x="0" y="12635"/>
                </a:lnTo>
                <a:lnTo>
                  <a:pt x="2427" y="17576"/>
                </a:lnTo>
                <a:lnTo>
                  <a:pt x="6636" y="21600"/>
                </a:lnTo>
                <a:lnTo>
                  <a:pt x="12623" y="20539"/>
                </a:lnTo>
                <a:lnTo>
                  <a:pt x="16203" y="17838"/>
                </a:lnTo>
                <a:lnTo>
                  <a:pt x="21600" y="12897"/>
                </a:lnTo>
                <a:lnTo>
                  <a:pt x="20581" y="7747"/>
                </a:lnTo>
                <a:lnTo>
                  <a:pt x="16070" y="5925"/>
                </a:lnTo>
                <a:lnTo>
                  <a:pt x="12928" y="4719"/>
                </a:lnTo>
                <a:lnTo>
                  <a:pt x="871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5" name="Shape 4947">
            <a:extLst>
              <a:ext uri="{FF2B5EF4-FFF2-40B4-BE49-F238E27FC236}">
                <a16:creationId xmlns:a16="http://schemas.microsoft.com/office/drawing/2014/main" id="{EA48668C-4F33-4166-9D0D-C0A67BD14F88}"/>
              </a:ext>
            </a:extLst>
          </p:cNvPr>
          <p:cNvSpPr/>
          <p:nvPr/>
        </p:nvSpPr>
        <p:spPr>
          <a:xfrm>
            <a:off x="7424696" y="2211181"/>
            <a:ext cx="39638" cy="22525"/>
          </a:xfrm>
          <a:custGeom>
            <a:avLst/>
            <a:gdLst/>
            <a:ahLst/>
            <a:cxnLst>
              <a:cxn ang="0">
                <a:pos x="wd2" y="hd2"/>
              </a:cxn>
              <a:cxn ang="5400000">
                <a:pos x="wd2" y="hd2"/>
              </a:cxn>
              <a:cxn ang="10800000">
                <a:pos x="wd2" y="hd2"/>
              </a:cxn>
              <a:cxn ang="16200000">
                <a:pos x="wd2" y="hd2"/>
              </a:cxn>
            </a:cxnLst>
            <a:rect l="0" t="0" r="r" b="b"/>
            <a:pathLst>
              <a:path w="21600" h="21600" extrusionOk="0">
                <a:moveTo>
                  <a:pt x="12754" y="7047"/>
                </a:moveTo>
                <a:lnTo>
                  <a:pt x="19877" y="4205"/>
                </a:lnTo>
                <a:lnTo>
                  <a:pt x="21600" y="15805"/>
                </a:lnTo>
                <a:lnTo>
                  <a:pt x="16636" y="21600"/>
                </a:lnTo>
                <a:lnTo>
                  <a:pt x="9130" y="17711"/>
                </a:lnTo>
                <a:lnTo>
                  <a:pt x="3095" y="10785"/>
                </a:lnTo>
                <a:lnTo>
                  <a:pt x="0" y="713"/>
                </a:lnTo>
                <a:lnTo>
                  <a:pt x="6740" y="0"/>
                </a:lnTo>
                <a:lnTo>
                  <a:pt x="12754" y="70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6" name="Shape 4948">
            <a:extLst>
              <a:ext uri="{FF2B5EF4-FFF2-40B4-BE49-F238E27FC236}">
                <a16:creationId xmlns:a16="http://schemas.microsoft.com/office/drawing/2014/main" id="{6ADC36C0-DE3D-4E5C-8D51-D4DC94275FB8}"/>
              </a:ext>
            </a:extLst>
          </p:cNvPr>
          <p:cNvSpPr/>
          <p:nvPr/>
        </p:nvSpPr>
        <p:spPr>
          <a:xfrm>
            <a:off x="7516723" y="2165408"/>
            <a:ext cx="13906" cy="26557"/>
          </a:xfrm>
          <a:custGeom>
            <a:avLst/>
            <a:gdLst/>
            <a:ahLst/>
            <a:cxnLst>
              <a:cxn ang="0">
                <a:pos x="wd2" y="hd2"/>
              </a:cxn>
              <a:cxn ang="5400000">
                <a:pos x="wd2" y="hd2"/>
              </a:cxn>
              <a:cxn ang="10800000">
                <a:pos x="wd2" y="hd2"/>
              </a:cxn>
              <a:cxn ang="16200000">
                <a:pos x="wd2" y="hd2"/>
              </a:cxn>
            </a:cxnLst>
            <a:rect l="0" t="0" r="r" b="b"/>
            <a:pathLst>
              <a:path w="21600" h="21600" extrusionOk="0">
                <a:moveTo>
                  <a:pt x="5906" y="0"/>
                </a:moveTo>
                <a:lnTo>
                  <a:pt x="20750" y="7654"/>
                </a:lnTo>
                <a:lnTo>
                  <a:pt x="21600" y="21600"/>
                </a:lnTo>
                <a:lnTo>
                  <a:pt x="9238" y="19400"/>
                </a:lnTo>
                <a:lnTo>
                  <a:pt x="0" y="8565"/>
                </a:lnTo>
                <a:lnTo>
                  <a:pt x="5906"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7" name="Shape 4949">
            <a:extLst>
              <a:ext uri="{FF2B5EF4-FFF2-40B4-BE49-F238E27FC236}">
                <a16:creationId xmlns:a16="http://schemas.microsoft.com/office/drawing/2014/main" id="{B19904C3-A368-4296-B936-E3862F300153}"/>
              </a:ext>
            </a:extLst>
          </p:cNvPr>
          <p:cNvSpPr/>
          <p:nvPr/>
        </p:nvSpPr>
        <p:spPr>
          <a:xfrm>
            <a:off x="7326264" y="2223877"/>
            <a:ext cx="40835" cy="43854"/>
          </a:xfrm>
          <a:custGeom>
            <a:avLst/>
            <a:gdLst/>
            <a:ahLst/>
            <a:cxnLst>
              <a:cxn ang="0">
                <a:pos x="wd2" y="hd2"/>
              </a:cxn>
              <a:cxn ang="5400000">
                <a:pos x="wd2" y="hd2"/>
              </a:cxn>
              <a:cxn ang="10800000">
                <a:pos x="wd2" y="hd2"/>
              </a:cxn>
              <a:cxn ang="16200000">
                <a:pos x="wd2" y="hd2"/>
              </a:cxn>
            </a:cxnLst>
            <a:rect l="0" t="0" r="r" b="b"/>
            <a:pathLst>
              <a:path w="21600" h="21600" extrusionOk="0">
                <a:moveTo>
                  <a:pt x="8640" y="3077"/>
                </a:moveTo>
                <a:lnTo>
                  <a:pt x="5089" y="7486"/>
                </a:lnTo>
                <a:lnTo>
                  <a:pt x="0" y="13549"/>
                </a:lnTo>
                <a:lnTo>
                  <a:pt x="1029" y="19007"/>
                </a:lnTo>
                <a:lnTo>
                  <a:pt x="7719" y="19730"/>
                </a:lnTo>
                <a:lnTo>
                  <a:pt x="12944" y="19219"/>
                </a:lnTo>
                <a:lnTo>
                  <a:pt x="18456" y="21600"/>
                </a:lnTo>
                <a:lnTo>
                  <a:pt x="21600" y="18865"/>
                </a:lnTo>
                <a:lnTo>
                  <a:pt x="19132" y="10728"/>
                </a:lnTo>
                <a:lnTo>
                  <a:pt x="16579" y="3260"/>
                </a:lnTo>
                <a:lnTo>
                  <a:pt x="12843" y="0"/>
                </a:lnTo>
                <a:lnTo>
                  <a:pt x="8640" y="307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8" name="Shape 4950">
            <a:extLst>
              <a:ext uri="{FF2B5EF4-FFF2-40B4-BE49-F238E27FC236}">
                <a16:creationId xmlns:a16="http://schemas.microsoft.com/office/drawing/2014/main" id="{BEDB02CB-CAAB-426B-A342-F9008EFDCBE5}"/>
              </a:ext>
            </a:extLst>
          </p:cNvPr>
          <p:cNvSpPr/>
          <p:nvPr/>
        </p:nvSpPr>
        <p:spPr>
          <a:xfrm>
            <a:off x="7290853" y="2223422"/>
            <a:ext cx="28829" cy="2612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1327" y="8016"/>
                </a:lnTo>
                <a:lnTo>
                  <a:pt x="0" y="13272"/>
                </a:lnTo>
                <a:lnTo>
                  <a:pt x="1684" y="21600"/>
                </a:lnTo>
                <a:lnTo>
                  <a:pt x="13255" y="21432"/>
                </a:lnTo>
                <a:lnTo>
                  <a:pt x="21445" y="14178"/>
                </a:lnTo>
                <a:lnTo>
                  <a:pt x="2160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69" name="Shape 4951">
            <a:extLst>
              <a:ext uri="{FF2B5EF4-FFF2-40B4-BE49-F238E27FC236}">
                <a16:creationId xmlns:a16="http://schemas.microsoft.com/office/drawing/2014/main" id="{F1F26235-0967-42E1-B1D2-81112BE35024}"/>
              </a:ext>
            </a:extLst>
          </p:cNvPr>
          <p:cNvSpPr/>
          <p:nvPr/>
        </p:nvSpPr>
        <p:spPr>
          <a:xfrm>
            <a:off x="7154496" y="2083790"/>
            <a:ext cx="108148" cy="54188"/>
          </a:xfrm>
          <a:custGeom>
            <a:avLst/>
            <a:gdLst/>
            <a:ahLst/>
            <a:cxnLst>
              <a:cxn ang="0">
                <a:pos x="wd2" y="hd2"/>
              </a:cxn>
              <a:cxn ang="5400000">
                <a:pos x="wd2" y="hd2"/>
              </a:cxn>
              <a:cxn ang="10800000">
                <a:pos x="wd2" y="hd2"/>
              </a:cxn>
              <a:cxn ang="16200000">
                <a:pos x="wd2" y="hd2"/>
              </a:cxn>
            </a:cxnLst>
            <a:rect l="0" t="0" r="r" b="b"/>
            <a:pathLst>
              <a:path w="21600" h="21600" extrusionOk="0">
                <a:moveTo>
                  <a:pt x="7388" y="3260"/>
                </a:moveTo>
                <a:lnTo>
                  <a:pt x="4554" y="6221"/>
                </a:lnTo>
                <a:lnTo>
                  <a:pt x="2945" y="2935"/>
                </a:lnTo>
                <a:lnTo>
                  <a:pt x="418" y="5335"/>
                </a:lnTo>
                <a:lnTo>
                  <a:pt x="524" y="8707"/>
                </a:lnTo>
                <a:lnTo>
                  <a:pt x="664" y="13329"/>
                </a:lnTo>
                <a:lnTo>
                  <a:pt x="0" y="17906"/>
                </a:lnTo>
                <a:lnTo>
                  <a:pt x="3120" y="18789"/>
                </a:lnTo>
                <a:lnTo>
                  <a:pt x="5475" y="14154"/>
                </a:lnTo>
                <a:lnTo>
                  <a:pt x="7307" y="13203"/>
                </a:lnTo>
                <a:lnTo>
                  <a:pt x="9777" y="17298"/>
                </a:lnTo>
                <a:lnTo>
                  <a:pt x="13678" y="20625"/>
                </a:lnTo>
                <a:lnTo>
                  <a:pt x="17010" y="21600"/>
                </a:lnTo>
                <a:lnTo>
                  <a:pt x="19749" y="19924"/>
                </a:lnTo>
                <a:lnTo>
                  <a:pt x="21600" y="15611"/>
                </a:lnTo>
                <a:lnTo>
                  <a:pt x="19416" y="10875"/>
                </a:lnTo>
                <a:lnTo>
                  <a:pt x="19084" y="4404"/>
                </a:lnTo>
                <a:lnTo>
                  <a:pt x="18114" y="0"/>
                </a:lnTo>
                <a:lnTo>
                  <a:pt x="15197" y="3983"/>
                </a:lnTo>
                <a:lnTo>
                  <a:pt x="12255" y="10051"/>
                </a:lnTo>
                <a:lnTo>
                  <a:pt x="9739" y="7768"/>
                </a:lnTo>
                <a:lnTo>
                  <a:pt x="7388" y="326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0" name="Shape 4952">
            <a:extLst>
              <a:ext uri="{FF2B5EF4-FFF2-40B4-BE49-F238E27FC236}">
                <a16:creationId xmlns:a16="http://schemas.microsoft.com/office/drawing/2014/main" id="{B156CF7F-D1D7-48BA-AA1F-A20FE80F9596}"/>
              </a:ext>
            </a:extLst>
          </p:cNvPr>
          <p:cNvSpPr/>
          <p:nvPr/>
        </p:nvSpPr>
        <p:spPr>
          <a:xfrm>
            <a:off x="7144202" y="2033167"/>
            <a:ext cx="79277" cy="51271"/>
          </a:xfrm>
          <a:custGeom>
            <a:avLst/>
            <a:gdLst/>
            <a:ahLst/>
            <a:cxnLst>
              <a:cxn ang="0">
                <a:pos x="wd2" y="hd2"/>
              </a:cxn>
              <a:cxn ang="5400000">
                <a:pos x="wd2" y="hd2"/>
              </a:cxn>
              <a:cxn ang="10800000">
                <a:pos x="wd2" y="hd2"/>
              </a:cxn>
              <a:cxn ang="16200000">
                <a:pos x="wd2" y="hd2"/>
              </a:cxn>
            </a:cxnLst>
            <a:rect l="0" t="0" r="r" b="b"/>
            <a:pathLst>
              <a:path w="21600" h="21600" extrusionOk="0">
                <a:moveTo>
                  <a:pt x="19127" y="12480"/>
                </a:moveTo>
                <a:lnTo>
                  <a:pt x="21600" y="17051"/>
                </a:lnTo>
                <a:lnTo>
                  <a:pt x="18724" y="21600"/>
                </a:lnTo>
                <a:lnTo>
                  <a:pt x="16420" y="16956"/>
                </a:lnTo>
                <a:lnTo>
                  <a:pt x="13840" y="16254"/>
                </a:lnTo>
                <a:lnTo>
                  <a:pt x="9422" y="15235"/>
                </a:lnTo>
                <a:lnTo>
                  <a:pt x="7243" y="18254"/>
                </a:lnTo>
                <a:lnTo>
                  <a:pt x="5497" y="15720"/>
                </a:lnTo>
                <a:lnTo>
                  <a:pt x="4000" y="10652"/>
                </a:lnTo>
                <a:lnTo>
                  <a:pt x="1736" y="6589"/>
                </a:lnTo>
                <a:lnTo>
                  <a:pt x="0" y="4422"/>
                </a:lnTo>
                <a:lnTo>
                  <a:pt x="1688" y="0"/>
                </a:lnTo>
                <a:lnTo>
                  <a:pt x="6661" y="1010"/>
                </a:lnTo>
                <a:lnTo>
                  <a:pt x="10510" y="5008"/>
                </a:lnTo>
                <a:lnTo>
                  <a:pt x="14655" y="6559"/>
                </a:lnTo>
                <a:lnTo>
                  <a:pt x="17302" y="6487"/>
                </a:lnTo>
                <a:lnTo>
                  <a:pt x="19127" y="1248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1" name="Shape 4953">
            <a:extLst>
              <a:ext uri="{FF2B5EF4-FFF2-40B4-BE49-F238E27FC236}">
                <a16:creationId xmlns:a16="http://schemas.microsoft.com/office/drawing/2014/main" id="{90E0E5C2-608B-4597-A2CF-74BAD43326D2}"/>
              </a:ext>
            </a:extLst>
          </p:cNvPr>
          <p:cNvSpPr/>
          <p:nvPr/>
        </p:nvSpPr>
        <p:spPr>
          <a:xfrm>
            <a:off x="7184231" y="2165121"/>
            <a:ext cx="28000" cy="21312"/>
          </a:xfrm>
          <a:custGeom>
            <a:avLst/>
            <a:gdLst/>
            <a:ahLst/>
            <a:cxnLst>
              <a:cxn ang="0">
                <a:pos x="wd2" y="hd2"/>
              </a:cxn>
              <a:cxn ang="5400000">
                <a:pos x="wd2" y="hd2"/>
              </a:cxn>
              <a:cxn ang="10800000">
                <a:pos x="wd2" y="hd2"/>
              </a:cxn>
              <a:cxn ang="16200000">
                <a:pos x="wd2" y="hd2"/>
              </a:cxn>
            </a:cxnLst>
            <a:rect l="0" t="0" r="r" b="b"/>
            <a:pathLst>
              <a:path w="21600" h="21600" extrusionOk="0">
                <a:moveTo>
                  <a:pt x="4734" y="0"/>
                </a:moveTo>
                <a:lnTo>
                  <a:pt x="17184" y="1896"/>
                </a:lnTo>
                <a:lnTo>
                  <a:pt x="21600" y="16205"/>
                </a:lnTo>
                <a:lnTo>
                  <a:pt x="12944" y="21600"/>
                </a:lnTo>
                <a:lnTo>
                  <a:pt x="5227" y="15301"/>
                </a:lnTo>
                <a:lnTo>
                  <a:pt x="0" y="5852"/>
                </a:lnTo>
                <a:lnTo>
                  <a:pt x="4734"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2" name="Shape 4954">
            <a:extLst>
              <a:ext uri="{FF2B5EF4-FFF2-40B4-BE49-F238E27FC236}">
                <a16:creationId xmlns:a16="http://schemas.microsoft.com/office/drawing/2014/main" id="{57CCD13B-8D21-45D0-9696-283AC2378104}"/>
              </a:ext>
            </a:extLst>
          </p:cNvPr>
          <p:cNvSpPr/>
          <p:nvPr/>
        </p:nvSpPr>
        <p:spPr>
          <a:xfrm>
            <a:off x="7236001" y="2174433"/>
            <a:ext cx="38919" cy="28575"/>
          </a:xfrm>
          <a:custGeom>
            <a:avLst/>
            <a:gdLst/>
            <a:ahLst/>
            <a:cxnLst>
              <a:cxn ang="0">
                <a:pos x="wd2" y="hd2"/>
              </a:cxn>
              <a:cxn ang="5400000">
                <a:pos x="wd2" y="hd2"/>
              </a:cxn>
              <a:cxn ang="10800000">
                <a:pos x="wd2" y="hd2"/>
              </a:cxn>
              <a:cxn ang="16200000">
                <a:pos x="wd2" y="hd2"/>
              </a:cxn>
            </a:cxnLst>
            <a:rect l="0" t="0" r="r" b="b"/>
            <a:pathLst>
              <a:path w="21600" h="21600" extrusionOk="0">
                <a:moveTo>
                  <a:pt x="13238" y="2293"/>
                </a:moveTo>
                <a:lnTo>
                  <a:pt x="17193" y="6600"/>
                </a:lnTo>
                <a:lnTo>
                  <a:pt x="21600" y="16380"/>
                </a:lnTo>
                <a:lnTo>
                  <a:pt x="18372" y="21600"/>
                </a:lnTo>
                <a:lnTo>
                  <a:pt x="10993" y="19685"/>
                </a:lnTo>
                <a:lnTo>
                  <a:pt x="4520" y="16705"/>
                </a:lnTo>
                <a:lnTo>
                  <a:pt x="0" y="7004"/>
                </a:lnTo>
                <a:lnTo>
                  <a:pt x="1961" y="0"/>
                </a:lnTo>
                <a:lnTo>
                  <a:pt x="8379" y="846"/>
                </a:lnTo>
                <a:lnTo>
                  <a:pt x="13238" y="229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3" name="Shape 4955">
            <a:extLst>
              <a:ext uri="{FF2B5EF4-FFF2-40B4-BE49-F238E27FC236}">
                <a16:creationId xmlns:a16="http://schemas.microsoft.com/office/drawing/2014/main" id="{F22C5DC7-6183-4A40-9335-61EABB1AF756}"/>
              </a:ext>
            </a:extLst>
          </p:cNvPr>
          <p:cNvSpPr/>
          <p:nvPr/>
        </p:nvSpPr>
        <p:spPr>
          <a:xfrm>
            <a:off x="7341160" y="2138156"/>
            <a:ext cx="21544" cy="60057"/>
          </a:xfrm>
          <a:custGeom>
            <a:avLst/>
            <a:gdLst/>
            <a:ahLst/>
            <a:cxnLst>
              <a:cxn ang="0">
                <a:pos x="wd2" y="hd2"/>
              </a:cxn>
              <a:cxn ang="5400000">
                <a:pos x="wd2" y="hd2"/>
              </a:cxn>
              <a:cxn ang="10800000">
                <a:pos x="wd2" y="hd2"/>
              </a:cxn>
              <a:cxn ang="16200000">
                <a:pos x="wd2" y="hd2"/>
              </a:cxn>
            </a:cxnLst>
            <a:rect l="0" t="0" r="r" b="b"/>
            <a:pathLst>
              <a:path w="21600" h="21600" extrusionOk="0">
                <a:moveTo>
                  <a:pt x="1763" y="0"/>
                </a:moveTo>
                <a:lnTo>
                  <a:pt x="16759" y="5227"/>
                </a:lnTo>
                <a:lnTo>
                  <a:pt x="21600" y="10587"/>
                </a:lnTo>
                <a:lnTo>
                  <a:pt x="20190" y="15111"/>
                </a:lnTo>
                <a:lnTo>
                  <a:pt x="21055" y="20617"/>
                </a:lnTo>
                <a:lnTo>
                  <a:pt x="12051" y="21600"/>
                </a:lnTo>
                <a:lnTo>
                  <a:pt x="6572" y="15669"/>
                </a:lnTo>
                <a:lnTo>
                  <a:pt x="3688" y="10557"/>
                </a:lnTo>
                <a:lnTo>
                  <a:pt x="0" y="6126"/>
                </a:lnTo>
                <a:lnTo>
                  <a:pt x="1763"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4" name="Shape 4956">
            <a:extLst>
              <a:ext uri="{FF2B5EF4-FFF2-40B4-BE49-F238E27FC236}">
                <a16:creationId xmlns:a16="http://schemas.microsoft.com/office/drawing/2014/main" id="{C515793A-5F6A-46E7-90F3-44CC8A07249E}"/>
              </a:ext>
            </a:extLst>
          </p:cNvPr>
          <p:cNvSpPr/>
          <p:nvPr/>
        </p:nvSpPr>
        <p:spPr>
          <a:xfrm>
            <a:off x="7370424" y="2161466"/>
            <a:ext cx="13125" cy="34182"/>
          </a:xfrm>
          <a:custGeom>
            <a:avLst/>
            <a:gdLst/>
            <a:ahLst/>
            <a:cxnLst>
              <a:cxn ang="0">
                <a:pos x="wd2" y="hd2"/>
              </a:cxn>
              <a:cxn ang="5400000">
                <a:pos x="wd2" y="hd2"/>
              </a:cxn>
              <a:cxn ang="10800000">
                <a:pos x="wd2" y="hd2"/>
              </a:cxn>
              <a:cxn ang="16200000">
                <a:pos x="wd2" y="hd2"/>
              </a:cxn>
            </a:cxnLst>
            <a:rect l="0" t="0" r="r" b="b"/>
            <a:pathLst>
              <a:path w="21600" h="21600" extrusionOk="0">
                <a:moveTo>
                  <a:pt x="11589" y="0"/>
                </a:moveTo>
                <a:lnTo>
                  <a:pt x="16585" y="6255"/>
                </a:lnTo>
                <a:lnTo>
                  <a:pt x="21600" y="14908"/>
                </a:lnTo>
                <a:lnTo>
                  <a:pt x="16814" y="21600"/>
                </a:lnTo>
                <a:lnTo>
                  <a:pt x="6400" y="18382"/>
                </a:lnTo>
                <a:lnTo>
                  <a:pt x="3882" y="10452"/>
                </a:lnTo>
                <a:lnTo>
                  <a:pt x="0" y="2651"/>
                </a:lnTo>
                <a:lnTo>
                  <a:pt x="1158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5" name="Shape 4957">
            <a:extLst>
              <a:ext uri="{FF2B5EF4-FFF2-40B4-BE49-F238E27FC236}">
                <a16:creationId xmlns:a16="http://schemas.microsoft.com/office/drawing/2014/main" id="{501CFDE2-C936-458F-AE2D-41EEE6ACECE1}"/>
              </a:ext>
            </a:extLst>
          </p:cNvPr>
          <p:cNvSpPr/>
          <p:nvPr/>
        </p:nvSpPr>
        <p:spPr>
          <a:xfrm>
            <a:off x="7320863" y="2150399"/>
            <a:ext cx="17443" cy="26331"/>
          </a:xfrm>
          <a:custGeom>
            <a:avLst/>
            <a:gdLst/>
            <a:ahLst/>
            <a:cxnLst>
              <a:cxn ang="0">
                <a:pos x="wd2" y="hd2"/>
              </a:cxn>
              <a:cxn ang="5400000">
                <a:pos x="wd2" y="hd2"/>
              </a:cxn>
              <a:cxn ang="10800000">
                <a:pos x="wd2" y="hd2"/>
              </a:cxn>
              <a:cxn ang="16200000">
                <a:pos x="wd2" y="hd2"/>
              </a:cxn>
            </a:cxnLst>
            <a:rect l="0" t="0" r="r" b="b"/>
            <a:pathLst>
              <a:path w="21600" h="21600" extrusionOk="0">
                <a:moveTo>
                  <a:pt x="0" y="3957"/>
                </a:moveTo>
                <a:lnTo>
                  <a:pt x="8034" y="14413"/>
                </a:lnTo>
                <a:lnTo>
                  <a:pt x="16218" y="21600"/>
                </a:lnTo>
                <a:lnTo>
                  <a:pt x="21600" y="15508"/>
                </a:lnTo>
                <a:lnTo>
                  <a:pt x="17128" y="3894"/>
                </a:lnTo>
                <a:lnTo>
                  <a:pt x="9450" y="0"/>
                </a:lnTo>
                <a:lnTo>
                  <a:pt x="0" y="395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6" name="Shape 4958">
            <a:extLst>
              <a:ext uri="{FF2B5EF4-FFF2-40B4-BE49-F238E27FC236}">
                <a16:creationId xmlns:a16="http://schemas.microsoft.com/office/drawing/2014/main" id="{D5855082-6C04-47D3-B3FE-5A93ED255B64}"/>
              </a:ext>
            </a:extLst>
          </p:cNvPr>
          <p:cNvSpPr/>
          <p:nvPr/>
        </p:nvSpPr>
        <p:spPr>
          <a:xfrm>
            <a:off x="7329141" y="2188832"/>
            <a:ext cx="13403" cy="1744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8" y="12438"/>
                </a:lnTo>
                <a:lnTo>
                  <a:pt x="15775" y="21600"/>
                </a:lnTo>
                <a:lnTo>
                  <a:pt x="21600" y="1998"/>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7" name="Shape 4959">
            <a:extLst>
              <a:ext uri="{FF2B5EF4-FFF2-40B4-BE49-F238E27FC236}">
                <a16:creationId xmlns:a16="http://schemas.microsoft.com/office/drawing/2014/main" id="{43E5CA8D-3F99-4889-B888-2CDC30C701CB}"/>
              </a:ext>
            </a:extLst>
          </p:cNvPr>
          <p:cNvSpPr/>
          <p:nvPr/>
        </p:nvSpPr>
        <p:spPr>
          <a:xfrm>
            <a:off x="7368177" y="2121301"/>
            <a:ext cx="32042" cy="27033"/>
          </a:xfrm>
          <a:custGeom>
            <a:avLst/>
            <a:gdLst/>
            <a:ahLst/>
            <a:cxnLst>
              <a:cxn ang="0">
                <a:pos x="wd2" y="hd2"/>
              </a:cxn>
              <a:cxn ang="5400000">
                <a:pos x="wd2" y="hd2"/>
              </a:cxn>
              <a:cxn ang="10800000">
                <a:pos x="wd2" y="hd2"/>
              </a:cxn>
              <a:cxn ang="16200000">
                <a:pos x="wd2" y="hd2"/>
              </a:cxn>
            </a:cxnLst>
            <a:rect l="0" t="0" r="r" b="b"/>
            <a:pathLst>
              <a:path w="21600" h="21600" extrusionOk="0">
                <a:moveTo>
                  <a:pt x="18695" y="8732"/>
                </a:moveTo>
                <a:lnTo>
                  <a:pt x="9774" y="5512"/>
                </a:lnTo>
                <a:lnTo>
                  <a:pt x="3774" y="0"/>
                </a:lnTo>
                <a:lnTo>
                  <a:pt x="0" y="9138"/>
                </a:lnTo>
                <a:lnTo>
                  <a:pt x="5569" y="17553"/>
                </a:lnTo>
                <a:lnTo>
                  <a:pt x="14167" y="21600"/>
                </a:lnTo>
                <a:lnTo>
                  <a:pt x="21600" y="21417"/>
                </a:lnTo>
                <a:lnTo>
                  <a:pt x="18695" y="873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8" name="Shape 4960">
            <a:extLst>
              <a:ext uri="{FF2B5EF4-FFF2-40B4-BE49-F238E27FC236}">
                <a16:creationId xmlns:a16="http://schemas.microsoft.com/office/drawing/2014/main" id="{59499A60-C040-4291-827B-A3691B4A54A8}"/>
              </a:ext>
            </a:extLst>
          </p:cNvPr>
          <p:cNvSpPr/>
          <p:nvPr/>
        </p:nvSpPr>
        <p:spPr>
          <a:xfrm>
            <a:off x="7409108" y="2121080"/>
            <a:ext cx="17376" cy="19611"/>
          </a:xfrm>
          <a:custGeom>
            <a:avLst/>
            <a:gdLst/>
            <a:ahLst/>
            <a:cxnLst>
              <a:cxn ang="0">
                <a:pos x="wd2" y="hd2"/>
              </a:cxn>
              <a:cxn ang="5400000">
                <a:pos x="wd2" y="hd2"/>
              </a:cxn>
              <a:cxn ang="10800000">
                <a:pos x="wd2" y="hd2"/>
              </a:cxn>
              <a:cxn ang="16200000">
                <a:pos x="wd2" y="hd2"/>
              </a:cxn>
            </a:cxnLst>
            <a:rect l="0" t="0" r="r" b="b"/>
            <a:pathLst>
              <a:path w="21600" h="21600" extrusionOk="0">
                <a:moveTo>
                  <a:pt x="0" y="8159"/>
                </a:moveTo>
                <a:lnTo>
                  <a:pt x="8144" y="21600"/>
                </a:lnTo>
                <a:lnTo>
                  <a:pt x="19733" y="21204"/>
                </a:lnTo>
                <a:lnTo>
                  <a:pt x="21600" y="10081"/>
                </a:lnTo>
                <a:lnTo>
                  <a:pt x="13178" y="0"/>
                </a:lnTo>
                <a:lnTo>
                  <a:pt x="0" y="8159"/>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79" name="Shape 4961">
            <a:extLst>
              <a:ext uri="{FF2B5EF4-FFF2-40B4-BE49-F238E27FC236}">
                <a16:creationId xmlns:a16="http://schemas.microsoft.com/office/drawing/2014/main" id="{DED7BB63-B1A5-406B-AD59-03C266D5B569}"/>
              </a:ext>
            </a:extLst>
          </p:cNvPr>
          <p:cNvSpPr/>
          <p:nvPr/>
        </p:nvSpPr>
        <p:spPr>
          <a:xfrm>
            <a:off x="7424544" y="2156909"/>
            <a:ext cx="15228" cy="22852"/>
          </a:xfrm>
          <a:custGeom>
            <a:avLst/>
            <a:gdLst/>
            <a:ahLst/>
            <a:cxnLst>
              <a:cxn ang="0">
                <a:pos x="wd2" y="hd2"/>
              </a:cxn>
              <a:cxn ang="5400000">
                <a:pos x="wd2" y="hd2"/>
              </a:cxn>
              <a:cxn ang="10800000">
                <a:pos x="wd2" y="hd2"/>
              </a:cxn>
              <a:cxn ang="16200000">
                <a:pos x="wd2" y="hd2"/>
              </a:cxn>
            </a:cxnLst>
            <a:rect l="0" t="0" r="r" b="b"/>
            <a:pathLst>
              <a:path w="21600" h="21600" extrusionOk="0">
                <a:moveTo>
                  <a:pt x="0" y="4443"/>
                </a:moveTo>
                <a:lnTo>
                  <a:pt x="4624" y="15244"/>
                </a:lnTo>
                <a:lnTo>
                  <a:pt x="19243" y="21600"/>
                </a:lnTo>
                <a:lnTo>
                  <a:pt x="21600" y="8950"/>
                </a:lnTo>
                <a:lnTo>
                  <a:pt x="15208" y="0"/>
                </a:lnTo>
                <a:lnTo>
                  <a:pt x="0" y="444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0" name="Shape 4962">
            <a:extLst>
              <a:ext uri="{FF2B5EF4-FFF2-40B4-BE49-F238E27FC236}">
                <a16:creationId xmlns:a16="http://schemas.microsoft.com/office/drawing/2014/main" id="{6C1B76B8-49B5-4C20-8A24-2EA4965C896A}"/>
              </a:ext>
            </a:extLst>
          </p:cNvPr>
          <p:cNvSpPr/>
          <p:nvPr/>
        </p:nvSpPr>
        <p:spPr>
          <a:xfrm>
            <a:off x="7445480" y="2105869"/>
            <a:ext cx="29262" cy="14950"/>
          </a:xfrm>
          <a:custGeom>
            <a:avLst/>
            <a:gdLst/>
            <a:ahLst/>
            <a:cxnLst>
              <a:cxn ang="0">
                <a:pos x="wd2" y="hd2"/>
              </a:cxn>
              <a:cxn ang="5400000">
                <a:pos x="wd2" y="hd2"/>
              </a:cxn>
              <a:cxn ang="10800000">
                <a:pos x="wd2" y="hd2"/>
              </a:cxn>
              <a:cxn ang="16200000">
                <a:pos x="wd2" y="hd2"/>
              </a:cxn>
            </a:cxnLst>
            <a:rect l="0" t="0" r="r" b="b"/>
            <a:pathLst>
              <a:path w="21600" h="21600" extrusionOk="0">
                <a:moveTo>
                  <a:pt x="0" y="5697"/>
                </a:moveTo>
                <a:lnTo>
                  <a:pt x="15901" y="0"/>
                </a:lnTo>
                <a:lnTo>
                  <a:pt x="21600" y="10748"/>
                </a:lnTo>
                <a:lnTo>
                  <a:pt x="15773" y="21600"/>
                </a:lnTo>
                <a:lnTo>
                  <a:pt x="7681" y="17612"/>
                </a:lnTo>
                <a:lnTo>
                  <a:pt x="0" y="569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1" name="Shape 4963">
            <a:extLst>
              <a:ext uri="{FF2B5EF4-FFF2-40B4-BE49-F238E27FC236}">
                <a16:creationId xmlns:a16="http://schemas.microsoft.com/office/drawing/2014/main" id="{1F6AFE2B-1163-482E-AF1B-DCDDD0B58254}"/>
              </a:ext>
            </a:extLst>
          </p:cNvPr>
          <p:cNvSpPr/>
          <p:nvPr/>
        </p:nvSpPr>
        <p:spPr>
          <a:xfrm>
            <a:off x="7486326" y="2170819"/>
            <a:ext cx="12739" cy="1856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956" y="13261"/>
                </a:lnTo>
                <a:lnTo>
                  <a:pt x="12820" y="21600"/>
                </a:lnTo>
                <a:lnTo>
                  <a:pt x="21600" y="13695"/>
                </a:lnTo>
                <a:lnTo>
                  <a:pt x="19324" y="1370"/>
                </a:lnTo>
                <a:lnTo>
                  <a:pt x="0"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2" name="Shape 4964">
            <a:extLst>
              <a:ext uri="{FF2B5EF4-FFF2-40B4-BE49-F238E27FC236}">
                <a16:creationId xmlns:a16="http://schemas.microsoft.com/office/drawing/2014/main" id="{19B0B61C-1553-4D84-8455-784C7BAFB828}"/>
              </a:ext>
            </a:extLst>
          </p:cNvPr>
          <p:cNvSpPr/>
          <p:nvPr/>
        </p:nvSpPr>
        <p:spPr>
          <a:xfrm>
            <a:off x="7368805" y="2217264"/>
            <a:ext cx="11667" cy="20512"/>
          </a:xfrm>
          <a:custGeom>
            <a:avLst/>
            <a:gdLst/>
            <a:ahLst/>
            <a:cxnLst>
              <a:cxn ang="0">
                <a:pos x="wd2" y="hd2"/>
              </a:cxn>
              <a:cxn ang="5400000">
                <a:pos x="wd2" y="hd2"/>
              </a:cxn>
              <a:cxn ang="10800000">
                <a:pos x="wd2" y="hd2"/>
              </a:cxn>
              <a:cxn ang="16200000">
                <a:pos x="wd2" y="hd2"/>
              </a:cxn>
            </a:cxnLst>
            <a:rect l="0" t="0" r="r" b="b"/>
            <a:pathLst>
              <a:path w="21600" h="21600" extrusionOk="0">
                <a:moveTo>
                  <a:pt x="11125" y="0"/>
                </a:moveTo>
                <a:lnTo>
                  <a:pt x="0" y="14759"/>
                </a:lnTo>
                <a:lnTo>
                  <a:pt x="12546" y="21600"/>
                </a:lnTo>
                <a:lnTo>
                  <a:pt x="21600" y="9509"/>
                </a:lnTo>
                <a:lnTo>
                  <a:pt x="11125"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3" name="Shape 4965">
            <a:extLst>
              <a:ext uri="{FF2B5EF4-FFF2-40B4-BE49-F238E27FC236}">
                <a16:creationId xmlns:a16="http://schemas.microsoft.com/office/drawing/2014/main" id="{00483A94-9790-4070-9F0C-6A3E4F08E5A2}"/>
              </a:ext>
            </a:extLst>
          </p:cNvPr>
          <p:cNvSpPr/>
          <p:nvPr/>
        </p:nvSpPr>
        <p:spPr>
          <a:xfrm>
            <a:off x="7285098" y="2166042"/>
            <a:ext cx="7948" cy="26127"/>
          </a:xfrm>
          <a:custGeom>
            <a:avLst/>
            <a:gdLst/>
            <a:ahLst/>
            <a:cxnLst>
              <a:cxn ang="0">
                <a:pos x="wd2" y="hd2"/>
              </a:cxn>
              <a:cxn ang="5400000">
                <a:pos x="wd2" y="hd2"/>
              </a:cxn>
              <a:cxn ang="10800000">
                <a:pos x="wd2" y="hd2"/>
              </a:cxn>
              <a:cxn ang="16200000">
                <a:pos x="wd2" y="hd2"/>
              </a:cxn>
            </a:cxnLst>
            <a:rect l="0" t="0" r="r" b="b"/>
            <a:pathLst>
              <a:path w="21600" h="21600" extrusionOk="0">
                <a:moveTo>
                  <a:pt x="3909" y="0"/>
                </a:moveTo>
                <a:lnTo>
                  <a:pt x="0" y="12133"/>
                </a:lnTo>
                <a:lnTo>
                  <a:pt x="14217" y="21600"/>
                </a:lnTo>
                <a:lnTo>
                  <a:pt x="21600" y="11370"/>
                </a:lnTo>
                <a:lnTo>
                  <a:pt x="3909" y="0"/>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4" name="Shape 4966">
            <a:extLst>
              <a:ext uri="{FF2B5EF4-FFF2-40B4-BE49-F238E27FC236}">
                <a16:creationId xmlns:a16="http://schemas.microsoft.com/office/drawing/2014/main" id="{98AB28D2-D93C-4302-8B75-7BD7C5CBAA3D}"/>
              </a:ext>
            </a:extLst>
          </p:cNvPr>
          <p:cNvSpPr/>
          <p:nvPr/>
        </p:nvSpPr>
        <p:spPr>
          <a:xfrm>
            <a:off x="11853645" y="3472129"/>
            <a:ext cx="80313" cy="27291"/>
          </a:xfrm>
          <a:custGeom>
            <a:avLst/>
            <a:gdLst/>
            <a:ahLst/>
            <a:cxnLst>
              <a:cxn ang="0">
                <a:pos x="wd2" y="hd2"/>
              </a:cxn>
              <a:cxn ang="5400000">
                <a:pos x="wd2" y="hd2"/>
              </a:cxn>
              <a:cxn ang="10800000">
                <a:pos x="wd2" y="hd2"/>
              </a:cxn>
              <a:cxn ang="16200000">
                <a:pos x="wd2" y="hd2"/>
              </a:cxn>
            </a:cxnLst>
            <a:rect l="0" t="0" r="r" b="b"/>
            <a:pathLst>
              <a:path w="21600" h="21600" extrusionOk="0">
                <a:moveTo>
                  <a:pt x="11738" y="8637"/>
                </a:moveTo>
                <a:lnTo>
                  <a:pt x="17291" y="5562"/>
                </a:lnTo>
                <a:lnTo>
                  <a:pt x="21600" y="13839"/>
                </a:lnTo>
                <a:lnTo>
                  <a:pt x="19840" y="19413"/>
                </a:lnTo>
                <a:lnTo>
                  <a:pt x="15095" y="18958"/>
                </a:lnTo>
                <a:lnTo>
                  <a:pt x="10109" y="21600"/>
                </a:lnTo>
                <a:lnTo>
                  <a:pt x="6198" y="19733"/>
                </a:lnTo>
                <a:lnTo>
                  <a:pt x="1727" y="17500"/>
                </a:lnTo>
                <a:lnTo>
                  <a:pt x="0" y="5361"/>
                </a:lnTo>
                <a:lnTo>
                  <a:pt x="1604" y="0"/>
                </a:lnTo>
                <a:lnTo>
                  <a:pt x="4414" y="1404"/>
                </a:lnTo>
                <a:lnTo>
                  <a:pt x="8600" y="9563"/>
                </a:lnTo>
                <a:lnTo>
                  <a:pt x="11738" y="863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5" name="Shape 4967">
            <a:extLst>
              <a:ext uri="{FF2B5EF4-FFF2-40B4-BE49-F238E27FC236}">
                <a16:creationId xmlns:a16="http://schemas.microsoft.com/office/drawing/2014/main" id="{0488BC77-ABAF-4F2B-A8B3-47B90279ADE6}"/>
              </a:ext>
            </a:extLst>
          </p:cNvPr>
          <p:cNvSpPr/>
          <p:nvPr/>
        </p:nvSpPr>
        <p:spPr>
          <a:xfrm>
            <a:off x="11960155" y="3424587"/>
            <a:ext cx="48965" cy="23042"/>
          </a:xfrm>
          <a:custGeom>
            <a:avLst/>
            <a:gdLst/>
            <a:ahLst/>
            <a:cxnLst>
              <a:cxn ang="0">
                <a:pos x="wd2" y="hd2"/>
              </a:cxn>
              <a:cxn ang="5400000">
                <a:pos x="wd2" y="hd2"/>
              </a:cxn>
              <a:cxn ang="10800000">
                <a:pos x="wd2" y="hd2"/>
              </a:cxn>
              <a:cxn ang="16200000">
                <a:pos x="wd2" y="hd2"/>
              </a:cxn>
            </a:cxnLst>
            <a:rect l="0" t="0" r="r" b="b"/>
            <a:pathLst>
              <a:path w="21600" h="21600" extrusionOk="0">
                <a:moveTo>
                  <a:pt x="6034" y="7347"/>
                </a:moveTo>
                <a:lnTo>
                  <a:pt x="0" y="15063"/>
                </a:lnTo>
                <a:lnTo>
                  <a:pt x="3221" y="21600"/>
                </a:lnTo>
                <a:lnTo>
                  <a:pt x="10066" y="20143"/>
                </a:lnTo>
                <a:lnTo>
                  <a:pt x="15806" y="12536"/>
                </a:lnTo>
                <a:lnTo>
                  <a:pt x="21600" y="6304"/>
                </a:lnTo>
                <a:lnTo>
                  <a:pt x="17878" y="0"/>
                </a:lnTo>
                <a:lnTo>
                  <a:pt x="13776" y="3504"/>
                </a:lnTo>
                <a:lnTo>
                  <a:pt x="6034" y="7347"/>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olid"/>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386" name="Shape 4968">
            <a:extLst>
              <a:ext uri="{FF2B5EF4-FFF2-40B4-BE49-F238E27FC236}">
                <a16:creationId xmlns:a16="http://schemas.microsoft.com/office/drawing/2014/main" id="{227E5FA9-5E2D-40C4-B078-8572814E3EC6}"/>
              </a:ext>
            </a:extLst>
          </p:cNvPr>
          <p:cNvSpPr/>
          <p:nvPr/>
        </p:nvSpPr>
        <p:spPr>
          <a:xfrm>
            <a:off x="3505200" y="3992663"/>
            <a:ext cx="243859" cy="286207"/>
          </a:xfrm>
          <a:custGeom>
            <a:avLst/>
            <a:gdLst/>
            <a:ahLst/>
            <a:cxnLst>
              <a:cxn ang="0">
                <a:pos x="wd2" y="hd2"/>
              </a:cxn>
              <a:cxn ang="5400000">
                <a:pos x="wd2" y="hd2"/>
              </a:cxn>
              <a:cxn ang="10800000">
                <a:pos x="wd2" y="hd2"/>
              </a:cxn>
              <a:cxn ang="16200000">
                <a:pos x="wd2" y="hd2"/>
              </a:cxn>
            </a:cxnLst>
            <a:rect l="0" t="0" r="r" b="b"/>
            <a:pathLst>
              <a:path w="21539" h="21600" extrusionOk="0">
                <a:moveTo>
                  <a:pt x="14385" y="2383"/>
                </a:moveTo>
                <a:lnTo>
                  <a:pt x="17168" y="2422"/>
                </a:lnTo>
                <a:lnTo>
                  <a:pt x="16947" y="5118"/>
                </a:lnTo>
                <a:lnTo>
                  <a:pt x="16939" y="7513"/>
                </a:lnTo>
                <a:lnTo>
                  <a:pt x="16679" y="9967"/>
                </a:lnTo>
                <a:lnTo>
                  <a:pt x="15782" y="12155"/>
                </a:lnTo>
                <a:lnTo>
                  <a:pt x="15031" y="13252"/>
                </a:lnTo>
                <a:lnTo>
                  <a:pt x="14080" y="13228"/>
                </a:lnTo>
                <a:lnTo>
                  <a:pt x="13663" y="13730"/>
                </a:lnTo>
                <a:lnTo>
                  <a:pt x="14439" y="14765"/>
                </a:lnTo>
                <a:lnTo>
                  <a:pt x="14561" y="15838"/>
                </a:lnTo>
                <a:lnTo>
                  <a:pt x="15416" y="15510"/>
                </a:lnTo>
                <a:lnTo>
                  <a:pt x="16449" y="14155"/>
                </a:lnTo>
                <a:lnTo>
                  <a:pt x="17282" y="12811"/>
                </a:lnTo>
                <a:lnTo>
                  <a:pt x="17801" y="11023"/>
                </a:lnTo>
                <a:lnTo>
                  <a:pt x="18623" y="9217"/>
                </a:lnTo>
                <a:lnTo>
                  <a:pt x="19699" y="8168"/>
                </a:lnTo>
                <a:lnTo>
                  <a:pt x="20571" y="8630"/>
                </a:lnTo>
                <a:lnTo>
                  <a:pt x="20133" y="9651"/>
                </a:lnTo>
                <a:lnTo>
                  <a:pt x="19055" y="10906"/>
                </a:lnTo>
                <a:lnTo>
                  <a:pt x="18606" y="11781"/>
                </a:lnTo>
                <a:lnTo>
                  <a:pt x="18163" y="13050"/>
                </a:lnTo>
                <a:lnTo>
                  <a:pt x="17705" y="14157"/>
                </a:lnTo>
                <a:lnTo>
                  <a:pt x="17084" y="14963"/>
                </a:lnTo>
                <a:lnTo>
                  <a:pt x="16991" y="16134"/>
                </a:lnTo>
                <a:lnTo>
                  <a:pt x="17957" y="16047"/>
                </a:lnTo>
                <a:lnTo>
                  <a:pt x="18470" y="16585"/>
                </a:lnTo>
                <a:lnTo>
                  <a:pt x="18640" y="17565"/>
                </a:lnTo>
                <a:lnTo>
                  <a:pt x="19278" y="18145"/>
                </a:lnTo>
                <a:lnTo>
                  <a:pt x="20249" y="18336"/>
                </a:lnTo>
                <a:lnTo>
                  <a:pt x="20901" y="19059"/>
                </a:lnTo>
                <a:lnTo>
                  <a:pt x="21539" y="19854"/>
                </a:lnTo>
                <a:lnTo>
                  <a:pt x="21104" y="20473"/>
                </a:lnTo>
                <a:lnTo>
                  <a:pt x="20427" y="20838"/>
                </a:lnTo>
                <a:lnTo>
                  <a:pt x="19447" y="21402"/>
                </a:lnTo>
                <a:lnTo>
                  <a:pt x="18267" y="21600"/>
                </a:lnTo>
                <a:lnTo>
                  <a:pt x="17144" y="21326"/>
                </a:lnTo>
                <a:cubicBezTo>
                  <a:pt x="16924" y="21049"/>
                  <a:pt x="16608" y="20837"/>
                  <a:pt x="16240" y="20721"/>
                </a:cubicBezTo>
                <a:cubicBezTo>
                  <a:pt x="15830" y="20591"/>
                  <a:pt x="15380" y="20588"/>
                  <a:pt x="14967" y="20712"/>
                </a:cubicBezTo>
                <a:lnTo>
                  <a:pt x="14397" y="19804"/>
                </a:lnTo>
                <a:lnTo>
                  <a:pt x="14151" y="18803"/>
                </a:lnTo>
                <a:lnTo>
                  <a:pt x="13993" y="17678"/>
                </a:lnTo>
                <a:lnTo>
                  <a:pt x="13567" y="17020"/>
                </a:lnTo>
                <a:lnTo>
                  <a:pt x="12721" y="16824"/>
                </a:lnTo>
                <a:lnTo>
                  <a:pt x="11526" y="17031"/>
                </a:lnTo>
                <a:lnTo>
                  <a:pt x="10231" y="16731"/>
                </a:lnTo>
                <a:lnTo>
                  <a:pt x="8559" y="15517"/>
                </a:lnTo>
                <a:lnTo>
                  <a:pt x="7377" y="15006"/>
                </a:lnTo>
                <a:lnTo>
                  <a:pt x="6209" y="14563"/>
                </a:lnTo>
                <a:lnTo>
                  <a:pt x="4686" y="14292"/>
                </a:lnTo>
                <a:lnTo>
                  <a:pt x="3377" y="14196"/>
                </a:lnTo>
                <a:cubicBezTo>
                  <a:pt x="3012" y="14036"/>
                  <a:pt x="2691" y="13812"/>
                  <a:pt x="2434" y="13538"/>
                </a:cubicBezTo>
                <a:cubicBezTo>
                  <a:pt x="2149" y="13234"/>
                  <a:pt x="1950" y="12877"/>
                  <a:pt x="1855" y="12496"/>
                </a:cubicBezTo>
                <a:lnTo>
                  <a:pt x="921" y="11888"/>
                </a:lnTo>
                <a:cubicBezTo>
                  <a:pt x="459" y="11662"/>
                  <a:pt x="135" y="11276"/>
                  <a:pt x="34" y="10830"/>
                </a:cubicBezTo>
                <a:cubicBezTo>
                  <a:pt x="-61" y="10415"/>
                  <a:pt x="47" y="9984"/>
                  <a:pt x="332" y="9638"/>
                </a:cubicBezTo>
                <a:lnTo>
                  <a:pt x="963" y="8630"/>
                </a:lnTo>
                <a:lnTo>
                  <a:pt x="2270" y="8289"/>
                </a:lnTo>
                <a:lnTo>
                  <a:pt x="3905" y="8115"/>
                </a:lnTo>
                <a:lnTo>
                  <a:pt x="5370" y="7844"/>
                </a:lnTo>
                <a:lnTo>
                  <a:pt x="5460" y="6958"/>
                </a:lnTo>
                <a:lnTo>
                  <a:pt x="4775" y="6180"/>
                </a:lnTo>
                <a:lnTo>
                  <a:pt x="4286" y="5301"/>
                </a:lnTo>
                <a:lnTo>
                  <a:pt x="4755" y="4113"/>
                </a:lnTo>
                <a:lnTo>
                  <a:pt x="6022" y="3626"/>
                </a:lnTo>
                <a:lnTo>
                  <a:pt x="6539" y="3023"/>
                </a:lnTo>
                <a:lnTo>
                  <a:pt x="5709" y="2580"/>
                </a:lnTo>
                <a:lnTo>
                  <a:pt x="4314" y="2058"/>
                </a:lnTo>
                <a:lnTo>
                  <a:pt x="4074" y="1071"/>
                </a:lnTo>
                <a:lnTo>
                  <a:pt x="3956" y="15"/>
                </a:lnTo>
                <a:lnTo>
                  <a:pt x="5393" y="0"/>
                </a:lnTo>
                <a:lnTo>
                  <a:pt x="6536" y="695"/>
                </a:lnTo>
                <a:lnTo>
                  <a:pt x="7849" y="938"/>
                </a:lnTo>
                <a:lnTo>
                  <a:pt x="8834" y="1162"/>
                </a:lnTo>
                <a:lnTo>
                  <a:pt x="9675" y="2300"/>
                </a:lnTo>
                <a:lnTo>
                  <a:pt x="10686" y="2689"/>
                </a:lnTo>
                <a:lnTo>
                  <a:pt x="11722" y="3564"/>
                </a:lnTo>
                <a:lnTo>
                  <a:pt x="12603" y="3864"/>
                </a:lnTo>
                <a:lnTo>
                  <a:pt x="13780" y="3316"/>
                </a:lnTo>
                <a:lnTo>
                  <a:pt x="14385" y="2383"/>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12700" cap="flat">
            <a:solidFill>
              <a:schemeClr val="bg2"/>
            </a:solidFill>
            <a:prstDash val="sysDash"/>
            <a:miter lim="400000"/>
          </a:ln>
          <a:effectLst>
            <a:outerShdw blurRad="63500" sx="102000" sy="102000" algn="ctr" rotWithShape="0">
              <a:prstClr val="black">
                <a:alpha val="40000"/>
              </a:prstClr>
            </a:outerShdw>
          </a:effectLst>
        </p:spPr>
        <p:txBody>
          <a:bodyPr wrap="square" lIns="185208" tIns="185208" rIns="185208" bIns="185208" numCol="1" anchor="ctr">
            <a:noAutofit/>
          </a:bodyPr>
          <a:lstStyle/>
          <a:p>
            <a:pPr lvl="0">
              <a:defRPr sz="6200">
                <a:solidFill>
                  <a:srgbClr val="000000"/>
                </a:solidFill>
                <a:latin typeface="+mn-lt"/>
                <a:ea typeface="+mn-ea"/>
                <a:cs typeface="+mn-cs"/>
                <a:sym typeface="Helvetica Light"/>
              </a:defRPr>
            </a:pPr>
            <a:endParaRPr sz="8267"/>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7739667" y="2022665"/>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74%</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130100" y="3054723"/>
            <a:ext cx="203200" cy="203200"/>
          </a:xfrm>
          <a:prstGeom prst="triangle">
            <a:avLst/>
          </a:prstGeom>
          <a:solidFill>
            <a:srgbClr val="CE8E40"/>
          </a:solidFill>
          <a:ln w="1270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7616347" y="1897062"/>
            <a:ext cx="1188720" cy="1188682"/>
          </a:xfrm>
          <a:prstGeom prst="blockArc">
            <a:avLst>
              <a:gd name="adj1" fmla="val 16242892"/>
              <a:gd name="adj2" fmla="val 10822413"/>
              <a:gd name="adj3" fmla="val 14427"/>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5515666" y="2332302"/>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87%</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5906099" y="3364360"/>
            <a:ext cx="203200" cy="203200"/>
          </a:xfrm>
          <a:prstGeom prst="triangle">
            <a:avLst/>
          </a:prstGeom>
          <a:solidFill>
            <a:srgbClr val="ED7D3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5392346" y="2206699"/>
            <a:ext cx="1188720" cy="1188682"/>
          </a:xfrm>
          <a:prstGeom prst="blockArc">
            <a:avLst>
              <a:gd name="adj1" fmla="val 14423919"/>
              <a:gd name="adj2" fmla="val 10822413"/>
              <a:gd name="adj3" fmla="val 14427"/>
            </a:avLst>
          </a:prstGeom>
          <a:solidFill>
            <a:srgbClr val="ED7D3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9007104" y="4162124"/>
            <a:ext cx="914370" cy="914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4D4D4D"/>
                </a:solidFill>
                <a:latin typeface="Candara" panose="020E0502030303020204" pitchFamily="34" charset="0"/>
              </a:rPr>
              <a:t>61%</a:t>
            </a:r>
            <a:br>
              <a:rPr lang="en-US" sz="1200" b="1" dirty="0">
                <a:solidFill>
                  <a:srgbClr val="4D4D4D"/>
                </a:solidFill>
                <a:latin typeface="Candara" panose="020E0502030303020204" pitchFamily="34" charset="0"/>
              </a:rPr>
            </a:br>
            <a:r>
              <a:rPr lang="en-US" sz="1200" dirty="0">
                <a:solidFill>
                  <a:srgbClr val="4D4D4D"/>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9397537" y="5194182"/>
            <a:ext cx="203200" cy="203200"/>
          </a:xfrm>
          <a:prstGeom prst="triangle">
            <a:avLst/>
          </a:prstGeom>
          <a:solidFill>
            <a:srgbClr val="E0462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8883784" y="4036521"/>
            <a:ext cx="1188720" cy="1188682"/>
          </a:xfrm>
          <a:prstGeom prst="blockArc">
            <a:avLst>
              <a:gd name="adj1" fmla="val 18001008"/>
              <a:gd name="adj2" fmla="val 10822413"/>
              <a:gd name="adj3" fmla="val 14427"/>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3546170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6"/>
                                        </p:tgtEl>
                                        <p:attrNameLst>
                                          <p:attrName>style.visibility</p:attrName>
                                        </p:attrNameLst>
                                      </p:cBhvr>
                                      <p:to>
                                        <p:strVal val="visible"/>
                                      </p:to>
                                    </p:set>
                                    <p:animEffect transition="in" filter="wipe(left)">
                                      <p:cBhvr>
                                        <p:cTn id="7" dur="500"/>
                                        <p:tgtEl>
                                          <p:spTgt spid="20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07"/>
                                        </p:tgtEl>
                                        <p:attrNameLst>
                                          <p:attrName>style.visibility</p:attrName>
                                        </p:attrNameLst>
                                      </p:cBhvr>
                                      <p:to>
                                        <p:strVal val="visible"/>
                                      </p:to>
                                    </p:set>
                                    <p:anim calcmode="lin" valueType="num">
                                      <p:cBhvr additive="base">
                                        <p:cTn id="11" dur="1000" fill="hold"/>
                                        <p:tgtEl>
                                          <p:spTgt spid="207"/>
                                        </p:tgtEl>
                                        <p:attrNameLst>
                                          <p:attrName>ppt_x</p:attrName>
                                        </p:attrNameLst>
                                      </p:cBhvr>
                                      <p:tavLst>
                                        <p:tav tm="0">
                                          <p:val>
                                            <p:strVal val="#ppt_x"/>
                                          </p:val>
                                        </p:tav>
                                        <p:tav tm="100000">
                                          <p:val>
                                            <p:strVal val="#ppt_x"/>
                                          </p:val>
                                        </p:tav>
                                      </p:tavLst>
                                    </p:anim>
                                    <p:anim calcmode="lin" valueType="num">
                                      <p:cBhvr additive="base">
                                        <p:cTn id="12" dur="1000" fill="hold"/>
                                        <p:tgtEl>
                                          <p:spTgt spid="20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208"/>
                                        </p:tgtEl>
                                        <p:attrNameLst>
                                          <p:attrName>style.visibility</p:attrName>
                                        </p:attrNameLst>
                                      </p:cBhvr>
                                      <p:to>
                                        <p:strVal val="visible"/>
                                      </p:to>
                                    </p:set>
                                    <p:anim calcmode="lin" valueType="num">
                                      <p:cBhvr additive="base">
                                        <p:cTn id="15" dur="1000" fill="hold"/>
                                        <p:tgtEl>
                                          <p:spTgt spid="208"/>
                                        </p:tgtEl>
                                        <p:attrNameLst>
                                          <p:attrName>ppt_x</p:attrName>
                                        </p:attrNameLst>
                                      </p:cBhvr>
                                      <p:tavLst>
                                        <p:tav tm="0">
                                          <p:val>
                                            <p:strVal val="#ppt_x"/>
                                          </p:val>
                                        </p:tav>
                                        <p:tav tm="100000">
                                          <p:val>
                                            <p:strVal val="#ppt_x"/>
                                          </p:val>
                                        </p:tav>
                                      </p:tavLst>
                                    </p:anim>
                                    <p:anim calcmode="lin" valueType="num">
                                      <p:cBhvr additive="base">
                                        <p:cTn id="16" dur="1000" fill="hold"/>
                                        <p:tgtEl>
                                          <p:spTgt spid="208"/>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209"/>
                                        </p:tgtEl>
                                        <p:attrNameLst>
                                          <p:attrName>style.visibility</p:attrName>
                                        </p:attrNameLst>
                                      </p:cBhvr>
                                      <p:to>
                                        <p:strVal val="visible"/>
                                      </p:to>
                                    </p:set>
                                    <p:anim calcmode="lin" valueType="num">
                                      <p:cBhvr additive="base">
                                        <p:cTn id="19" dur="1000" fill="hold"/>
                                        <p:tgtEl>
                                          <p:spTgt spid="209"/>
                                        </p:tgtEl>
                                        <p:attrNameLst>
                                          <p:attrName>ppt_x</p:attrName>
                                        </p:attrNameLst>
                                      </p:cBhvr>
                                      <p:tavLst>
                                        <p:tav tm="0">
                                          <p:val>
                                            <p:strVal val="#ppt_x"/>
                                          </p:val>
                                        </p:tav>
                                        <p:tav tm="100000">
                                          <p:val>
                                            <p:strVal val="#ppt_x"/>
                                          </p:val>
                                        </p:tav>
                                      </p:tavLst>
                                    </p:anim>
                                    <p:anim calcmode="lin" valueType="num">
                                      <p:cBhvr additive="base">
                                        <p:cTn id="20" dur="1000" fill="hold"/>
                                        <p:tgtEl>
                                          <p:spTgt spid="209"/>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210"/>
                                        </p:tgtEl>
                                        <p:attrNameLst>
                                          <p:attrName>style.visibility</p:attrName>
                                        </p:attrNameLst>
                                      </p:cBhvr>
                                      <p:to>
                                        <p:strVal val="visible"/>
                                      </p:to>
                                    </p:set>
                                    <p:anim calcmode="lin" valueType="num">
                                      <p:cBhvr additive="base">
                                        <p:cTn id="23" dur="1000" fill="hold"/>
                                        <p:tgtEl>
                                          <p:spTgt spid="210"/>
                                        </p:tgtEl>
                                        <p:attrNameLst>
                                          <p:attrName>ppt_x</p:attrName>
                                        </p:attrNameLst>
                                      </p:cBhvr>
                                      <p:tavLst>
                                        <p:tav tm="0">
                                          <p:val>
                                            <p:strVal val="#ppt_x"/>
                                          </p:val>
                                        </p:tav>
                                        <p:tav tm="100000">
                                          <p:val>
                                            <p:strVal val="#ppt_x"/>
                                          </p:val>
                                        </p:tav>
                                      </p:tavLst>
                                    </p:anim>
                                    <p:anim calcmode="lin" valueType="num">
                                      <p:cBhvr additive="base">
                                        <p:cTn id="24" dur="1000" fill="hold"/>
                                        <p:tgtEl>
                                          <p:spTgt spid="210"/>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211"/>
                                        </p:tgtEl>
                                        <p:attrNameLst>
                                          <p:attrName>style.visibility</p:attrName>
                                        </p:attrNameLst>
                                      </p:cBhvr>
                                      <p:to>
                                        <p:strVal val="visible"/>
                                      </p:to>
                                    </p:set>
                                    <p:anim calcmode="lin" valueType="num">
                                      <p:cBhvr additive="base">
                                        <p:cTn id="27" dur="1000" fill="hold"/>
                                        <p:tgtEl>
                                          <p:spTgt spid="211"/>
                                        </p:tgtEl>
                                        <p:attrNameLst>
                                          <p:attrName>ppt_x</p:attrName>
                                        </p:attrNameLst>
                                      </p:cBhvr>
                                      <p:tavLst>
                                        <p:tav tm="0">
                                          <p:val>
                                            <p:strVal val="#ppt_x"/>
                                          </p:val>
                                        </p:tav>
                                        <p:tav tm="100000">
                                          <p:val>
                                            <p:strVal val="#ppt_x"/>
                                          </p:val>
                                        </p:tav>
                                      </p:tavLst>
                                    </p:anim>
                                    <p:anim calcmode="lin" valueType="num">
                                      <p:cBhvr additive="base">
                                        <p:cTn id="28" dur="1000" fill="hold"/>
                                        <p:tgtEl>
                                          <p:spTgt spid="211"/>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12"/>
                                        </p:tgtEl>
                                        <p:attrNameLst>
                                          <p:attrName>style.visibility</p:attrName>
                                        </p:attrNameLst>
                                      </p:cBhvr>
                                      <p:to>
                                        <p:strVal val="visible"/>
                                      </p:to>
                                    </p:set>
                                    <p:anim calcmode="lin" valueType="num">
                                      <p:cBhvr additive="base">
                                        <p:cTn id="31" dur="1000" fill="hold"/>
                                        <p:tgtEl>
                                          <p:spTgt spid="212"/>
                                        </p:tgtEl>
                                        <p:attrNameLst>
                                          <p:attrName>ppt_x</p:attrName>
                                        </p:attrNameLst>
                                      </p:cBhvr>
                                      <p:tavLst>
                                        <p:tav tm="0">
                                          <p:val>
                                            <p:strVal val="#ppt_x"/>
                                          </p:val>
                                        </p:tav>
                                        <p:tav tm="100000">
                                          <p:val>
                                            <p:strVal val="#ppt_x"/>
                                          </p:val>
                                        </p:tav>
                                      </p:tavLst>
                                    </p:anim>
                                    <p:anim calcmode="lin" valueType="num">
                                      <p:cBhvr additive="base">
                                        <p:cTn id="32" dur="1000" fill="hold"/>
                                        <p:tgtEl>
                                          <p:spTgt spid="212"/>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213"/>
                                        </p:tgtEl>
                                        <p:attrNameLst>
                                          <p:attrName>style.visibility</p:attrName>
                                        </p:attrNameLst>
                                      </p:cBhvr>
                                      <p:to>
                                        <p:strVal val="visible"/>
                                      </p:to>
                                    </p:set>
                                    <p:anim calcmode="lin" valueType="num">
                                      <p:cBhvr additive="base">
                                        <p:cTn id="35" dur="1000" fill="hold"/>
                                        <p:tgtEl>
                                          <p:spTgt spid="213"/>
                                        </p:tgtEl>
                                        <p:attrNameLst>
                                          <p:attrName>ppt_x</p:attrName>
                                        </p:attrNameLst>
                                      </p:cBhvr>
                                      <p:tavLst>
                                        <p:tav tm="0">
                                          <p:val>
                                            <p:strVal val="#ppt_x"/>
                                          </p:val>
                                        </p:tav>
                                        <p:tav tm="100000">
                                          <p:val>
                                            <p:strVal val="#ppt_x"/>
                                          </p:val>
                                        </p:tav>
                                      </p:tavLst>
                                    </p:anim>
                                    <p:anim calcmode="lin" valueType="num">
                                      <p:cBhvr additive="base">
                                        <p:cTn id="36" dur="1000" fill="hold"/>
                                        <p:tgtEl>
                                          <p:spTgt spid="213"/>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214"/>
                                        </p:tgtEl>
                                        <p:attrNameLst>
                                          <p:attrName>style.visibility</p:attrName>
                                        </p:attrNameLst>
                                      </p:cBhvr>
                                      <p:to>
                                        <p:strVal val="visible"/>
                                      </p:to>
                                    </p:set>
                                    <p:anim calcmode="lin" valueType="num">
                                      <p:cBhvr additive="base">
                                        <p:cTn id="39" dur="1000" fill="hold"/>
                                        <p:tgtEl>
                                          <p:spTgt spid="214"/>
                                        </p:tgtEl>
                                        <p:attrNameLst>
                                          <p:attrName>ppt_x</p:attrName>
                                        </p:attrNameLst>
                                      </p:cBhvr>
                                      <p:tavLst>
                                        <p:tav tm="0">
                                          <p:val>
                                            <p:strVal val="#ppt_x"/>
                                          </p:val>
                                        </p:tav>
                                        <p:tav tm="100000">
                                          <p:val>
                                            <p:strVal val="#ppt_x"/>
                                          </p:val>
                                        </p:tav>
                                      </p:tavLst>
                                    </p:anim>
                                    <p:anim calcmode="lin" valueType="num">
                                      <p:cBhvr additive="base">
                                        <p:cTn id="40" dur="1000" fill="hold"/>
                                        <p:tgtEl>
                                          <p:spTgt spid="214"/>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15"/>
                                        </p:tgtEl>
                                        <p:attrNameLst>
                                          <p:attrName>style.visibility</p:attrName>
                                        </p:attrNameLst>
                                      </p:cBhvr>
                                      <p:to>
                                        <p:strVal val="visible"/>
                                      </p:to>
                                    </p:set>
                                    <p:anim calcmode="lin" valueType="num">
                                      <p:cBhvr additive="base">
                                        <p:cTn id="43" dur="1000" fill="hold"/>
                                        <p:tgtEl>
                                          <p:spTgt spid="215"/>
                                        </p:tgtEl>
                                        <p:attrNameLst>
                                          <p:attrName>ppt_x</p:attrName>
                                        </p:attrNameLst>
                                      </p:cBhvr>
                                      <p:tavLst>
                                        <p:tav tm="0">
                                          <p:val>
                                            <p:strVal val="#ppt_x"/>
                                          </p:val>
                                        </p:tav>
                                        <p:tav tm="100000">
                                          <p:val>
                                            <p:strVal val="#ppt_x"/>
                                          </p:val>
                                        </p:tav>
                                      </p:tavLst>
                                    </p:anim>
                                    <p:anim calcmode="lin" valueType="num">
                                      <p:cBhvr additive="base">
                                        <p:cTn id="44" dur="1000" fill="hold"/>
                                        <p:tgtEl>
                                          <p:spTgt spid="215"/>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6"/>
                                        </p:tgtEl>
                                        <p:attrNameLst>
                                          <p:attrName>style.visibility</p:attrName>
                                        </p:attrNameLst>
                                      </p:cBhvr>
                                      <p:to>
                                        <p:strVal val="visible"/>
                                      </p:to>
                                    </p:set>
                                    <p:anim calcmode="lin" valueType="num">
                                      <p:cBhvr additive="base">
                                        <p:cTn id="47" dur="1000" fill="hold"/>
                                        <p:tgtEl>
                                          <p:spTgt spid="216"/>
                                        </p:tgtEl>
                                        <p:attrNameLst>
                                          <p:attrName>ppt_x</p:attrName>
                                        </p:attrNameLst>
                                      </p:cBhvr>
                                      <p:tavLst>
                                        <p:tav tm="0">
                                          <p:val>
                                            <p:strVal val="#ppt_x"/>
                                          </p:val>
                                        </p:tav>
                                        <p:tav tm="100000">
                                          <p:val>
                                            <p:strVal val="#ppt_x"/>
                                          </p:val>
                                        </p:tav>
                                      </p:tavLst>
                                    </p:anim>
                                    <p:anim calcmode="lin" valueType="num">
                                      <p:cBhvr additive="base">
                                        <p:cTn id="48" dur="1000" fill="hold"/>
                                        <p:tgtEl>
                                          <p:spTgt spid="216"/>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17"/>
                                        </p:tgtEl>
                                        <p:attrNameLst>
                                          <p:attrName>style.visibility</p:attrName>
                                        </p:attrNameLst>
                                      </p:cBhvr>
                                      <p:to>
                                        <p:strVal val="visible"/>
                                      </p:to>
                                    </p:set>
                                    <p:anim calcmode="lin" valueType="num">
                                      <p:cBhvr additive="base">
                                        <p:cTn id="51" dur="1000" fill="hold"/>
                                        <p:tgtEl>
                                          <p:spTgt spid="217"/>
                                        </p:tgtEl>
                                        <p:attrNameLst>
                                          <p:attrName>ppt_x</p:attrName>
                                        </p:attrNameLst>
                                      </p:cBhvr>
                                      <p:tavLst>
                                        <p:tav tm="0">
                                          <p:val>
                                            <p:strVal val="#ppt_x"/>
                                          </p:val>
                                        </p:tav>
                                        <p:tav tm="100000">
                                          <p:val>
                                            <p:strVal val="#ppt_x"/>
                                          </p:val>
                                        </p:tav>
                                      </p:tavLst>
                                    </p:anim>
                                    <p:anim calcmode="lin" valueType="num">
                                      <p:cBhvr additive="base">
                                        <p:cTn id="52" dur="1000" fill="hold"/>
                                        <p:tgtEl>
                                          <p:spTgt spid="217"/>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18"/>
                                        </p:tgtEl>
                                        <p:attrNameLst>
                                          <p:attrName>style.visibility</p:attrName>
                                        </p:attrNameLst>
                                      </p:cBhvr>
                                      <p:to>
                                        <p:strVal val="visible"/>
                                      </p:to>
                                    </p:set>
                                    <p:anim calcmode="lin" valueType="num">
                                      <p:cBhvr additive="base">
                                        <p:cTn id="55" dur="1000" fill="hold"/>
                                        <p:tgtEl>
                                          <p:spTgt spid="218"/>
                                        </p:tgtEl>
                                        <p:attrNameLst>
                                          <p:attrName>ppt_x</p:attrName>
                                        </p:attrNameLst>
                                      </p:cBhvr>
                                      <p:tavLst>
                                        <p:tav tm="0">
                                          <p:val>
                                            <p:strVal val="#ppt_x"/>
                                          </p:val>
                                        </p:tav>
                                        <p:tav tm="100000">
                                          <p:val>
                                            <p:strVal val="#ppt_x"/>
                                          </p:val>
                                        </p:tav>
                                      </p:tavLst>
                                    </p:anim>
                                    <p:anim calcmode="lin" valueType="num">
                                      <p:cBhvr additive="base">
                                        <p:cTn id="56" dur="1000" fill="hold"/>
                                        <p:tgtEl>
                                          <p:spTgt spid="218"/>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19"/>
                                        </p:tgtEl>
                                        <p:attrNameLst>
                                          <p:attrName>style.visibility</p:attrName>
                                        </p:attrNameLst>
                                      </p:cBhvr>
                                      <p:to>
                                        <p:strVal val="visible"/>
                                      </p:to>
                                    </p:set>
                                    <p:anim calcmode="lin" valueType="num">
                                      <p:cBhvr additive="base">
                                        <p:cTn id="59" dur="1000" fill="hold"/>
                                        <p:tgtEl>
                                          <p:spTgt spid="219"/>
                                        </p:tgtEl>
                                        <p:attrNameLst>
                                          <p:attrName>ppt_x</p:attrName>
                                        </p:attrNameLst>
                                      </p:cBhvr>
                                      <p:tavLst>
                                        <p:tav tm="0">
                                          <p:val>
                                            <p:strVal val="#ppt_x"/>
                                          </p:val>
                                        </p:tav>
                                        <p:tav tm="100000">
                                          <p:val>
                                            <p:strVal val="#ppt_x"/>
                                          </p:val>
                                        </p:tav>
                                      </p:tavLst>
                                    </p:anim>
                                    <p:anim calcmode="lin" valueType="num">
                                      <p:cBhvr additive="base">
                                        <p:cTn id="60" dur="1000" fill="hold"/>
                                        <p:tgtEl>
                                          <p:spTgt spid="219"/>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20"/>
                                        </p:tgtEl>
                                        <p:attrNameLst>
                                          <p:attrName>style.visibility</p:attrName>
                                        </p:attrNameLst>
                                      </p:cBhvr>
                                      <p:to>
                                        <p:strVal val="visible"/>
                                      </p:to>
                                    </p:set>
                                    <p:anim calcmode="lin" valueType="num">
                                      <p:cBhvr additive="base">
                                        <p:cTn id="63" dur="1000" fill="hold"/>
                                        <p:tgtEl>
                                          <p:spTgt spid="220"/>
                                        </p:tgtEl>
                                        <p:attrNameLst>
                                          <p:attrName>ppt_x</p:attrName>
                                        </p:attrNameLst>
                                      </p:cBhvr>
                                      <p:tavLst>
                                        <p:tav tm="0">
                                          <p:val>
                                            <p:strVal val="#ppt_x"/>
                                          </p:val>
                                        </p:tav>
                                        <p:tav tm="100000">
                                          <p:val>
                                            <p:strVal val="#ppt_x"/>
                                          </p:val>
                                        </p:tav>
                                      </p:tavLst>
                                    </p:anim>
                                    <p:anim calcmode="lin" valueType="num">
                                      <p:cBhvr additive="base">
                                        <p:cTn id="64" dur="1000" fill="hold"/>
                                        <p:tgtEl>
                                          <p:spTgt spid="220"/>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21"/>
                                        </p:tgtEl>
                                        <p:attrNameLst>
                                          <p:attrName>style.visibility</p:attrName>
                                        </p:attrNameLst>
                                      </p:cBhvr>
                                      <p:to>
                                        <p:strVal val="visible"/>
                                      </p:to>
                                    </p:set>
                                    <p:anim calcmode="lin" valueType="num">
                                      <p:cBhvr additive="base">
                                        <p:cTn id="67" dur="1000" fill="hold"/>
                                        <p:tgtEl>
                                          <p:spTgt spid="221"/>
                                        </p:tgtEl>
                                        <p:attrNameLst>
                                          <p:attrName>ppt_x</p:attrName>
                                        </p:attrNameLst>
                                      </p:cBhvr>
                                      <p:tavLst>
                                        <p:tav tm="0">
                                          <p:val>
                                            <p:strVal val="#ppt_x"/>
                                          </p:val>
                                        </p:tav>
                                        <p:tav tm="100000">
                                          <p:val>
                                            <p:strVal val="#ppt_x"/>
                                          </p:val>
                                        </p:tav>
                                      </p:tavLst>
                                    </p:anim>
                                    <p:anim calcmode="lin" valueType="num">
                                      <p:cBhvr additive="base">
                                        <p:cTn id="68" dur="1000" fill="hold"/>
                                        <p:tgtEl>
                                          <p:spTgt spid="221"/>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22"/>
                                        </p:tgtEl>
                                        <p:attrNameLst>
                                          <p:attrName>style.visibility</p:attrName>
                                        </p:attrNameLst>
                                      </p:cBhvr>
                                      <p:to>
                                        <p:strVal val="visible"/>
                                      </p:to>
                                    </p:set>
                                    <p:anim calcmode="lin" valueType="num">
                                      <p:cBhvr additive="base">
                                        <p:cTn id="71" dur="1000" fill="hold"/>
                                        <p:tgtEl>
                                          <p:spTgt spid="222"/>
                                        </p:tgtEl>
                                        <p:attrNameLst>
                                          <p:attrName>ppt_x</p:attrName>
                                        </p:attrNameLst>
                                      </p:cBhvr>
                                      <p:tavLst>
                                        <p:tav tm="0">
                                          <p:val>
                                            <p:strVal val="#ppt_x"/>
                                          </p:val>
                                        </p:tav>
                                        <p:tav tm="100000">
                                          <p:val>
                                            <p:strVal val="#ppt_x"/>
                                          </p:val>
                                        </p:tav>
                                      </p:tavLst>
                                    </p:anim>
                                    <p:anim calcmode="lin" valueType="num">
                                      <p:cBhvr additive="base">
                                        <p:cTn id="72" dur="1000" fill="hold"/>
                                        <p:tgtEl>
                                          <p:spTgt spid="222"/>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23"/>
                                        </p:tgtEl>
                                        <p:attrNameLst>
                                          <p:attrName>style.visibility</p:attrName>
                                        </p:attrNameLst>
                                      </p:cBhvr>
                                      <p:to>
                                        <p:strVal val="visible"/>
                                      </p:to>
                                    </p:set>
                                    <p:anim calcmode="lin" valueType="num">
                                      <p:cBhvr additive="base">
                                        <p:cTn id="75" dur="1000" fill="hold"/>
                                        <p:tgtEl>
                                          <p:spTgt spid="223"/>
                                        </p:tgtEl>
                                        <p:attrNameLst>
                                          <p:attrName>ppt_x</p:attrName>
                                        </p:attrNameLst>
                                      </p:cBhvr>
                                      <p:tavLst>
                                        <p:tav tm="0">
                                          <p:val>
                                            <p:strVal val="#ppt_x"/>
                                          </p:val>
                                        </p:tav>
                                        <p:tav tm="100000">
                                          <p:val>
                                            <p:strVal val="#ppt_x"/>
                                          </p:val>
                                        </p:tav>
                                      </p:tavLst>
                                    </p:anim>
                                    <p:anim calcmode="lin" valueType="num">
                                      <p:cBhvr additive="base">
                                        <p:cTn id="76" dur="1000" fill="hold"/>
                                        <p:tgtEl>
                                          <p:spTgt spid="223"/>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24"/>
                                        </p:tgtEl>
                                        <p:attrNameLst>
                                          <p:attrName>style.visibility</p:attrName>
                                        </p:attrNameLst>
                                      </p:cBhvr>
                                      <p:to>
                                        <p:strVal val="visible"/>
                                      </p:to>
                                    </p:set>
                                    <p:anim calcmode="lin" valueType="num">
                                      <p:cBhvr additive="base">
                                        <p:cTn id="79" dur="1000" fill="hold"/>
                                        <p:tgtEl>
                                          <p:spTgt spid="224"/>
                                        </p:tgtEl>
                                        <p:attrNameLst>
                                          <p:attrName>ppt_x</p:attrName>
                                        </p:attrNameLst>
                                      </p:cBhvr>
                                      <p:tavLst>
                                        <p:tav tm="0">
                                          <p:val>
                                            <p:strVal val="#ppt_x"/>
                                          </p:val>
                                        </p:tav>
                                        <p:tav tm="100000">
                                          <p:val>
                                            <p:strVal val="#ppt_x"/>
                                          </p:val>
                                        </p:tav>
                                      </p:tavLst>
                                    </p:anim>
                                    <p:anim calcmode="lin" valueType="num">
                                      <p:cBhvr additive="base">
                                        <p:cTn id="80" dur="1000" fill="hold"/>
                                        <p:tgtEl>
                                          <p:spTgt spid="224"/>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225"/>
                                        </p:tgtEl>
                                        <p:attrNameLst>
                                          <p:attrName>style.visibility</p:attrName>
                                        </p:attrNameLst>
                                      </p:cBhvr>
                                      <p:to>
                                        <p:strVal val="visible"/>
                                      </p:to>
                                    </p:set>
                                    <p:anim calcmode="lin" valueType="num">
                                      <p:cBhvr additive="base">
                                        <p:cTn id="83" dur="1000" fill="hold"/>
                                        <p:tgtEl>
                                          <p:spTgt spid="225"/>
                                        </p:tgtEl>
                                        <p:attrNameLst>
                                          <p:attrName>ppt_x</p:attrName>
                                        </p:attrNameLst>
                                      </p:cBhvr>
                                      <p:tavLst>
                                        <p:tav tm="0">
                                          <p:val>
                                            <p:strVal val="#ppt_x"/>
                                          </p:val>
                                        </p:tav>
                                        <p:tav tm="100000">
                                          <p:val>
                                            <p:strVal val="#ppt_x"/>
                                          </p:val>
                                        </p:tav>
                                      </p:tavLst>
                                    </p:anim>
                                    <p:anim calcmode="lin" valueType="num">
                                      <p:cBhvr additive="base">
                                        <p:cTn id="84" dur="1000" fill="hold"/>
                                        <p:tgtEl>
                                          <p:spTgt spid="225"/>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226"/>
                                        </p:tgtEl>
                                        <p:attrNameLst>
                                          <p:attrName>style.visibility</p:attrName>
                                        </p:attrNameLst>
                                      </p:cBhvr>
                                      <p:to>
                                        <p:strVal val="visible"/>
                                      </p:to>
                                    </p:set>
                                    <p:anim calcmode="lin" valueType="num">
                                      <p:cBhvr additive="base">
                                        <p:cTn id="87" dur="1000" fill="hold"/>
                                        <p:tgtEl>
                                          <p:spTgt spid="226"/>
                                        </p:tgtEl>
                                        <p:attrNameLst>
                                          <p:attrName>ppt_x</p:attrName>
                                        </p:attrNameLst>
                                      </p:cBhvr>
                                      <p:tavLst>
                                        <p:tav tm="0">
                                          <p:val>
                                            <p:strVal val="#ppt_x"/>
                                          </p:val>
                                        </p:tav>
                                        <p:tav tm="100000">
                                          <p:val>
                                            <p:strVal val="#ppt_x"/>
                                          </p:val>
                                        </p:tav>
                                      </p:tavLst>
                                    </p:anim>
                                    <p:anim calcmode="lin" valueType="num">
                                      <p:cBhvr additive="base">
                                        <p:cTn id="88" dur="1000" fill="hold"/>
                                        <p:tgtEl>
                                          <p:spTgt spid="226"/>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27"/>
                                        </p:tgtEl>
                                        <p:attrNameLst>
                                          <p:attrName>style.visibility</p:attrName>
                                        </p:attrNameLst>
                                      </p:cBhvr>
                                      <p:to>
                                        <p:strVal val="visible"/>
                                      </p:to>
                                    </p:set>
                                    <p:anim calcmode="lin" valueType="num">
                                      <p:cBhvr additive="base">
                                        <p:cTn id="91" dur="1000" fill="hold"/>
                                        <p:tgtEl>
                                          <p:spTgt spid="227"/>
                                        </p:tgtEl>
                                        <p:attrNameLst>
                                          <p:attrName>ppt_x</p:attrName>
                                        </p:attrNameLst>
                                      </p:cBhvr>
                                      <p:tavLst>
                                        <p:tav tm="0">
                                          <p:val>
                                            <p:strVal val="#ppt_x"/>
                                          </p:val>
                                        </p:tav>
                                        <p:tav tm="100000">
                                          <p:val>
                                            <p:strVal val="#ppt_x"/>
                                          </p:val>
                                        </p:tav>
                                      </p:tavLst>
                                    </p:anim>
                                    <p:anim calcmode="lin" valueType="num">
                                      <p:cBhvr additive="base">
                                        <p:cTn id="92" dur="1000" fill="hold"/>
                                        <p:tgtEl>
                                          <p:spTgt spid="227"/>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228"/>
                                        </p:tgtEl>
                                        <p:attrNameLst>
                                          <p:attrName>style.visibility</p:attrName>
                                        </p:attrNameLst>
                                      </p:cBhvr>
                                      <p:to>
                                        <p:strVal val="visible"/>
                                      </p:to>
                                    </p:set>
                                    <p:anim calcmode="lin" valueType="num">
                                      <p:cBhvr additive="base">
                                        <p:cTn id="95" dur="1000" fill="hold"/>
                                        <p:tgtEl>
                                          <p:spTgt spid="228"/>
                                        </p:tgtEl>
                                        <p:attrNameLst>
                                          <p:attrName>ppt_x</p:attrName>
                                        </p:attrNameLst>
                                      </p:cBhvr>
                                      <p:tavLst>
                                        <p:tav tm="0">
                                          <p:val>
                                            <p:strVal val="#ppt_x"/>
                                          </p:val>
                                        </p:tav>
                                        <p:tav tm="100000">
                                          <p:val>
                                            <p:strVal val="#ppt_x"/>
                                          </p:val>
                                        </p:tav>
                                      </p:tavLst>
                                    </p:anim>
                                    <p:anim calcmode="lin" valueType="num">
                                      <p:cBhvr additive="base">
                                        <p:cTn id="96" dur="1000" fill="hold"/>
                                        <p:tgtEl>
                                          <p:spTgt spid="228"/>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230"/>
                                        </p:tgtEl>
                                        <p:attrNameLst>
                                          <p:attrName>style.visibility</p:attrName>
                                        </p:attrNameLst>
                                      </p:cBhvr>
                                      <p:to>
                                        <p:strVal val="visible"/>
                                      </p:to>
                                    </p:set>
                                    <p:anim calcmode="lin" valueType="num">
                                      <p:cBhvr additive="base">
                                        <p:cTn id="99" dur="1000" fill="hold"/>
                                        <p:tgtEl>
                                          <p:spTgt spid="230"/>
                                        </p:tgtEl>
                                        <p:attrNameLst>
                                          <p:attrName>ppt_x</p:attrName>
                                        </p:attrNameLst>
                                      </p:cBhvr>
                                      <p:tavLst>
                                        <p:tav tm="0">
                                          <p:val>
                                            <p:strVal val="#ppt_x"/>
                                          </p:val>
                                        </p:tav>
                                        <p:tav tm="100000">
                                          <p:val>
                                            <p:strVal val="#ppt_x"/>
                                          </p:val>
                                        </p:tav>
                                      </p:tavLst>
                                    </p:anim>
                                    <p:anim calcmode="lin" valueType="num">
                                      <p:cBhvr additive="base">
                                        <p:cTn id="100" dur="1000" fill="hold"/>
                                        <p:tgtEl>
                                          <p:spTgt spid="230"/>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231"/>
                                        </p:tgtEl>
                                        <p:attrNameLst>
                                          <p:attrName>style.visibility</p:attrName>
                                        </p:attrNameLst>
                                      </p:cBhvr>
                                      <p:to>
                                        <p:strVal val="visible"/>
                                      </p:to>
                                    </p:set>
                                    <p:anim calcmode="lin" valueType="num">
                                      <p:cBhvr additive="base">
                                        <p:cTn id="103" dur="1000" fill="hold"/>
                                        <p:tgtEl>
                                          <p:spTgt spid="231"/>
                                        </p:tgtEl>
                                        <p:attrNameLst>
                                          <p:attrName>ppt_x</p:attrName>
                                        </p:attrNameLst>
                                      </p:cBhvr>
                                      <p:tavLst>
                                        <p:tav tm="0">
                                          <p:val>
                                            <p:strVal val="#ppt_x"/>
                                          </p:val>
                                        </p:tav>
                                        <p:tav tm="100000">
                                          <p:val>
                                            <p:strVal val="#ppt_x"/>
                                          </p:val>
                                        </p:tav>
                                      </p:tavLst>
                                    </p:anim>
                                    <p:anim calcmode="lin" valueType="num">
                                      <p:cBhvr additive="base">
                                        <p:cTn id="104" dur="1000" fill="hold"/>
                                        <p:tgtEl>
                                          <p:spTgt spid="231"/>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232"/>
                                        </p:tgtEl>
                                        <p:attrNameLst>
                                          <p:attrName>style.visibility</p:attrName>
                                        </p:attrNameLst>
                                      </p:cBhvr>
                                      <p:to>
                                        <p:strVal val="visible"/>
                                      </p:to>
                                    </p:set>
                                    <p:anim calcmode="lin" valueType="num">
                                      <p:cBhvr additive="base">
                                        <p:cTn id="107" dur="1000" fill="hold"/>
                                        <p:tgtEl>
                                          <p:spTgt spid="232"/>
                                        </p:tgtEl>
                                        <p:attrNameLst>
                                          <p:attrName>ppt_x</p:attrName>
                                        </p:attrNameLst>
                                      </p:cBhvr>
                                      <p:tavLst>
                                        <p:tav tm="0">
                                          <p:val>
                                            <p:strVal val="#ppt_x"/>
                                          </p:val>
                                        </p:tav>
                                        <p:tav tm="100000">
                                          <p:val>
                                            <p:strVal val="#ppt_x"/>
                                          </p:val>
                                        </p:tav>
                                      </p:tavLst>
                                    </p:anim>
                                    <p:anim calcmode="lin" valueType="num">
                                      <p:cBhvr additive="base">
                                        <p:cTn id="108" dur="1000" fill="hold"/>
                                        <p:tgtEl>
                                          <p:spTgt spid="232"/>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33"/>
                                        </p:tgtEl>
                                        <p:attrNameLst>
                                          <p:attrName>style.visibility</p:attrName>
                                        </p:attrNameLst>
                                      </p:cBhvr>
                                      <p:to>
                                        <p:strVal val="visible"/>
                                      </p:to>
                                    </p:set>
                                    <p:anim calcmode="lin" valueType="num">
                                      <p:cBhvr additive="base">
                                        <p:cTn id="111" dur="1000" fill="hold"/>
                                        <p:tgtEl>
                                          <p:spTgt spid="233"/>
                                        </p:tgtEl>
                                        <p:attrNameLst>
                                          <p:attrName>ppt_x</p:attrName>
                                        </p:attrNameLst>
                                      </p:cBhvr>
                                      <p:tavLst>
                                        <p:tav tm="0">
                                          <p:val>
                                            <p:strVal val="#ppt_x"/>
                                          </p:val>
                                        </p:tav>
                                        <p:tav tm="100000">
                                          <p:val>
                                            <p:strVal val="#ppt_x"/>
                                          </p:val>
                                        </p:tav>
                                      </p:tavLst>
                                    </p:anim>
                                    <p:anim calcmode="lin" valueType="num">
                                      <p:cBhvr additive="base">
                                        <p:cTn id="112" dur="1000" fill="hold"/>
                                        <p:tgtEl>
                                          <p:spTgt spid="233"/>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234"/>
                                        </p:tgtEl>
                                        <p:attrNameLst>
                                          <p:attrName>style.visibility</p:attrName>
                                        </p:attrNameLst>
                                      </p:cBhvr>
                                      <p:to>
                                        <p:strVal val="visible"/>
                                      </p:to>
                                    </p:set>
                                    <p:anim calcmode="lin" valueType="num">
                                      <p:cBhvr additive="base">
                                        <p:cTn id="115" dur="1000" fill="hold"/>
                                        <p:tgtEl>
                                          <p:spTgt spid="234"/>
                                        </p:tgtEl>
                                        <p:attrNameLst>
                                          <p:attrName>ppt_x</p:attrName>
                                        </p:attrNameLst>
                                      </p:cBhvr>
                                      <p:tavLst>
                                        <p:tav tm="0">
                                          <p:val>
                                            <p:strVal val="#ppt_x"/>
                                          </p:val>
                                        </p:tav>
                                        <p:tav tm="100000">
                                          <p:val>
                                            <p:strVal val="#ppt_x"/>
                                          </p:val>
                                        </p:tav>
                                      </p:tavLst>
                                    </p:anim>
                                    <p:anim calcmode="lin" valueType="num">
                                      <p:cBhvr additive="base">
                                        <p:cTn id="116" dur="1000" fill="hold"/>
                                        <p:tgtEl>
                                          <p:spTgt spid="234"/>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235"/>
                                        </p:tgtEl>
                                        <p:attrNameLst>
                                          <p:attrName>style.visibility</p:attrName>
                                        </p:attrNameLst>
                                      </p:cBhvr>
                                      <p:to>
                                        <p:strVal val="visible"/>
                                      </p:to>
                                    </p:set>
                                    <p:anim calcmode="lin" valueType="num">
                                      <p:cBhvr additive="base">
                                        <p:cTn id="119" dur="1000" fill="hold"/>
                                        <p:tgtEl>
                                          <p:spTgt spid="235"/>
                                        </p:tgtEl>
                                        <p:attrNameLst>
                                          <p:attrName>ppt_x</p:attrName>
                                        </p:attrNameLst>
                                      </p:cBhvr>
                                      <p:tavLst>
                                        <p:tav tm="0">
                                          <p:val>
                                            <p:strVal val="#ppt_x"/>
                                          </p:val>
                                        </p:tav>
                                        <p:tav tm="100000">
                                          <p:val>
                                            <p:strVal val="#ppt_x"/>
                                          </p:val>
                                        </p:tav>
                                      </p:tavLst>
                                    </p:anim>
                                    <p:anim calcmode="lin" valueType="num">
                                      <p:cBhvr additive="base">
                                        <p:cTn id="120" dur="1000" fill="hold"/>
                                        <p:tgtEl>
                                          <p:spTgt spid="235"/>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237"/>
                                        </p:tgtEl>
                                        <p:attrNameLst>
                                          <p:attrName>style.visibility</p:attrName>
                                        </p:attrNameLst>
                                      </p:cBhvr>
                                      <p:to>
                                        <p:strVal val="visible"/>
                                      </p:to>
                                    </p:set>
                                    <p:anim calcmode="lin" valueType="num">
                                      <p:cBhvr additive="base">
                                        <p:cTn id="123" dur="1000" fill="hold"/>
                                        <p:tgtEl>
                                          <p:spTgt spid="237"/>
                                        </p:tgtEl>
                                        <p:attrNameLst>
                                          <p:attrName>ppt_x</p:attrName>
                                        </p:attrNameLst>
                                      </p:cBhvr>
                                      <p:tavLst>
                                        <p:tav tm="0">
                                          <p:val>
                                            <p:strVal val="#ppt_x"/>
                                          </p:val>
                                        </p:tav>
                                        <p:tav tm="100000">
                                          <p:val>
                                            <p:strVal val="#ppt_x"/>
                                          </p:val>
                                        </p:tav>
                                      </p:tavLst>
                                    </p:anim>
                                    <p:anim calcmode="lin" valueType="num">
                                      <p:cBhvr additive="base">
                                        <p:cTn id="124" dur="1000" fill="hold"/>
                                        <p:tgtEl>
                                          <p:spTgt spid="237"/>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238"/>
                                        </p:tgtEl>
                                        <p:attrNameLst>
                                          <p:attrName>style.visibility</p:attrName>
                                        </p:attrNameLst>
                                      </p:cBhvr>
                                      <p:to>
                                        <p:strVal val="visible"/>
                                      </p:to>
                                    </p:set>
                                    <p:anim calcmode="lin" valueType="num">
                                      <p:cBhvr additive="base">
                                        <p:cTn id="127" dur="1000" fill="hold"/>
                                        <p:tgtEl>
                                          <p:spTgt spid="238"/>
                                        </p:tgtEl>
                                        <p:attrNameLst>
                                          <p:attrName>ppt_x</p:attrName>
                                        </p:attrNameLst>
                                      </p:cBhvr>
                                      <p:tavLst>
                                        <p:tav tm="0">
                                          <p:val>
                                            <p:strVal val="#ppt_x"/>
                                          </p:val>
                                        </p:tav>
                                        <p:tav tm="100000">
                                          <p:val>
                                            <p:strVal val="#ppt_x"/>
                                          </p:val>
                                        </p:tav>
                                      </p:tavLst>
                                    </p:anim>
                                    <p:anim calcmode="lin" valueType="num">
                                      <p:cBhvr additive="base">
                                        <p:cTn id="128" dur="1000" fill="hold"/>
                                        <p:tgtEl>
                                          <p:spTgt spid="238"/>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239"/>
                                        </p:tgtEl>
                                        <p:attrNameLst>
                                          <p:attrName>style.visibility</p:attrName>
                                        </p:attrNameLst>
                                      </p:cBhvr>
                                      <p:to>
                                        <p:strVal val="visible"/>
                                      </p:to>
                                    </p:set>
                                    <p:anim calcmode="lin" valueType="num">
                                      <p:cBhvr additive="base">
                                        <p:cTn id="131" dur="1000" fill="hold"/>
                                        <p:tgtEl>
                                          <p:spTgt spid="239"/>
                                        </p:tgtEl>
                                        <p:attrNameLst>
                                          <p:attrName>ppt_x</p:attrName>
                                        </p:attrNameLst>
                                      </p:cBhvr>
                                      <p:tavLst>
                                        <p:tav tm="0">
                                          <p:val>
                                            <p:strVal val="#ppt_x"/>
                                          </p:val>
                                        </p:tav>
                                        <p:tav tm="100000">
                                          <p:val>
                                            <p:strVal val="#ppt_x"/>
                                          </p:val>
                                        </p:tav>
                                      </p:tavLst>
                                    </p:anim>
                                    <p:anim calcmode="lin" valueType="num">
                                      <p:cBhvr additive="base">
                                        <p:cTn id="132" dur="1000" fill="hold"/>
                                        <p:tgtEl>
                                          <p:spTgt spid="239"/>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240"/>
                                        </p:tgtEl>
                                        <p:attrNameLst>
                                          <p:attrName>style.visibility</p:attrName>
                                        </p:attrNameLst>
                                      </p:cBhvr>
                                      <p:to>
                                        <p:strVal val="visible"/>
                                      </p:to>
                                    </p:set>
                                    <p:anim calcmode="lin" valueType="num">
                                      <p:cBhvr additive="base">
                                        <p:cTn id="135" dur="1000" fill="hold"/>
                                        <p:tgtEl>
                                          <p:spTgt spid="240"/>
                                        </p:tgtEl>
                                        <p:attrNameLst>
                                          <p:attrName>ppt_x</p:attrName>
                                        </p:attrNameLst>
                                      </p:cBhvr>
                                      <p:tavLst>
                                        <p:tav tm="0">
                                          <p:val>
                                            <p:strVal val="#ppt_x"/>
                                          </p:val>
                                        </p:tav>
                                        <p:tav tm="100000">
                                          <p:val>
                                            <p:strVal val="#ppt_x"/>
                                          </p:val>
                                        </p:tav>
                                      </p:tavLst>
                                    </p:anim>
                                    <p:anim calcmode="lin" valueType="num">
                                      <p:cBhvr additive="base">
                                        <p:cTn id="136" dur="1000" fill="hold"/>
                                        <p:tgtEl>
                                          <p:spTgt spid="240"/>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241"/>
                                        </p:tgtEl>
                                        <p:attrNameLst>
                                          <p:attrName>style.visibility</p:attrName>
                                        </p:attrNameLst>
                                      </p:cBhvr>
                                      <p:to>
                                        <p:strVal val="visible"/>
                                      </p:to>
                                    </p:set>
                                    <p:anim calcmode="lin" valueType="num">
                                      <p:cBhvr additive="base">
                                        <p:cTn id="139" dur="1000" fill="hold"/>
                                        <p:tgtEl>
                                          <p:spTgt spid="241"/>
                                        </p:tgtEl>
                                        <p:attrNameLst>
                                          <p:attrName>ppt_x</p:attrName>
                                        </p:attrNameLst>
                                      </p:cBhvr>
                                      <p:tavLst>
                                        <p:tav tm="0">
                                          <p:val>
                                            <p:strVal val="#ppt_x"/>
                                          </p:val>
                                        </p:tav>
                                        <p:tav tm="100000">
                                          <p:val>
                                            <p:strVal val="#ppt_x"/>
                                          </p:val>
                                        </p:tav>
                                      </p:tavLst>
                                    </p:anim>
                                    <p:anim calcmode="lin" valueType="num">
                                      <p:cBhvr additive="base">
                                        <p:cTn id="140" dur="1000" fill="hold"/>
                                        <p:tgtEl>
                                          <p:spTgt spid="241"/>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242"/>
                                        </p:tgtEl>
                                        <p:attrNameLst>
                                          <p:attrName>style.visibility</p:attrName>
                                        </p:attrNameLst>
                                      </p:cBhvr>
                                      <p:to>
                                        <p:strVal val="visible"/>
                                      </p:to>
                                    </p:set>
                                    <p:anim calcmode="lin" valueType="num">
                                      <p:cBhvr additive="base">
                                        <p:cTn id="143" dur="1000" fill="hold"/>
                                        <p:tgtEl>
                                          <p:spTgt spid="242"/>
                                        </p:tgtEl>
                                        <p:attrNameLst>
                                          <p:attrName>ppt_x</p:attrName>
                                        </p:attrNameLst>
                                      </p:cBhvr>
                                      <p:tavLst>
                                        <p:tav tm="0">
                                          <p:val>
                                            <p:strVal val="#ppt_x"/>
                                          </p:val>
                                        </p:tav>
                                        <p:tav tm="100000">
                                          <p:val>
                                            <p:strVal val="#ppt_x"/>
                                          </p:val>
                                        </p:tav>
                                      </p:tavLst>
                                    </p:anim>
                                    <p:anim calcmode="lin" valueType="num">
                                      <p:cBhvr additive="base">
                                        <p:cTn id="144" dur="1000" fill="hold"/>
                                        <p:tgtEl>
                                          <p:spTgt spid="242"/>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244"/>
                                        </p:tgtEl>
                                        <p:attrNameLst>
                                          <p:attrName>style.visibility</p:attrName>
                                        </p:attrNameLst>
                                      </p:cBhvr>
                                      <p:to>
                                        <p:strVal val="visible"/>
                                      </p:to>
                                    </p:set>
                                    <p:anim calcmode="lin" valueType="num">
                                      <p:cBhvr additive="base">
                                        <p:cTn id="147" dur="1000" fill="hold"/>
                                        <p:tgtEl>
                                          <p:spTgt spid="244"/>
                                        </p:tgtEl>
                                        <p:attrNameLst>
                                          <p:attrName>ppt_x</p:attrName>
                                        </p:attrNameLst>
                                      </p:cBhvr>
                                      <p:tavLst>
                                        <p:tav tm="0">
                                          <p:val>
                                            <p:strVal val="#ppt_x"/>
                                          </p:val>
                                        </p:tav>
                                        <p:tav tm="100000">
                                          <p:val>
                                            <p:strVal val="#ppt_x"/>
                                          </p:val>
                                        </p:tav>
                                      </p:tavLst>
                                    </p:anim>
                                    <p:anim calcmode="lin" valueType="num">
                                      <p:cBhvr additive="base">
                                        <p:cTn id="148" dur="1000" fill="hold"/>
                                        <p:tgtEl>
                                          <p:spTgt spid="244"/>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245"/>
                                        </p:tgtEl>
                                        <p:attrNameLst>
                                          <p:attrName>style.visibility</p:attrName>
                                        </p:attrNameLst>
                                      </p:cBhvr>
                                      <p:to>
                                        <p:strVal val="visible"/>
                                      </p:to>
                                    </p:set>
                                    <p:anim calcmode="lin" valueType="num">
                                      <p:cBhvr additive="base">
                                        <p:cTn id="151" dur="1000" fill="hold"/>
                                        <p:tgtEl>
                                          <p:spTgt spid="245"/>
                                        </p:tgtEl>
                                        <p:attrNameLst>
                                          <p:attrName>ppt_x</p:attrName>
                                        </p:attrNameLst>
                                      </p:cBhvr>
                                      <p:tavLst>
                                        <p:tav tm="0">
                                          <p:val>
                                            <p:strVal val="#ppt_x"/>
                                          </p:val>
                                        </p:tav>
                                        <p:tav tm="100000">
                                          <p:val>
                                            <p:strVal val="#ppt_x"/>
                                          </p:val>
                                        </p:tav>
                                      </p:tavLst>
                                    </p:anim>
                                    <p:anim calcmode="lin" valueType="num">
                                      <p:cBhvr additive="base">
                                        <p:cTn id="152" dur="1000" fill="hold"/>
                                        <p:tgtEl>
                                          <p:spTgt spid="245"/>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246"/>
                                        </p:tgtEl>
                                        <p:attrNameLst>
                                          <p:attrName>style.visibility</p:attrName>
                                        </p:attrNameLst>
                                      </p:cBhvr>
                                      <p:to>
                                        <p:strVal val="visible"/>
                                      </p:to>
                                    </p:set>
                                    <p:anim calcmode="lin" valueType="num">
                                      <p:cBhvr additive="base">
                                        <p:cTn id="155" dur="1000" fill="hold"/>
                                        <p:tgtEl>
                                          <p:spTgt spid="246"/>
                                        </p:tgtEl>
                                        <p:attrNameLst>
                                          <p:attrName>ppt_x</p:attrName>
                                        </p:attrNameLst>
                                      </p:cBhvr>
                                      <p:tavLst>
                                        <p:tav tm="0">
                                          <p:val>
                                            <p:strVal val="#ppt_x"/>
                                          </p:val>
                                        </p:tav>
                                        <p:tav tm="100000">
                                          <p:val>
                                            <p:strVal val="#ppt_x"/>
                                          </p:val>
                                        </p:tav>
                                      </p:tavLst>
                                    </p:anim>
                                    <p:anim calcmode="lin" valueType="num">
                                      <p:cBhvr additive="base">
                                        <p:cTn id="156" dur="1000" fill="hold"/>
                                        <p:tgtEl>
                                          <p:spTgt spid="246"/>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247"/>
                                        </p:tgtEl>
                                        <p:attrNameLst>
                                          <p:attrName>style.visibility</p:attrName>
                                        </p:attrNameLst>
                                      </p:cBhvr>
                                      <p:to>
                                        <p:strVal val="visible"/>
                                      </p:to>
                                    </p:set>
                                    <p:anim calcmode="lin" valueType="num">
                                      <p:cBhvr additive="base">
                                        <p:cTn id="159" dur="1000" fill="hold"/>
                                        <p:tgtEl>
                                          <p:spTgt spid="247"/>
                                        </p:tgtEl>
                                        <p:attrNameLst>
                                          <p:attrName>ppt_x</p:attrName>
                                        </p:attrNameLst>
                                      </p:cBhvr>
                                      <p:tavLst>
                                        <p:tav tm="0">
                                          <p:val>
                                            <p:strVal val="#ppt_x"/>
                                          </p:val>
                                        </p:tav>
                                        <p:tav tm="100000">
                                          <p:val>
                                            <p:strVal val="#ppt_x"/>
                                          </p:val>
                                        </p:tav>
                                      </p:tavLst>
                                    </p:anim>
                                    <p:anim calcmode="lin" valueType="num">
                                      <p:cBhvr additive="base">
                                        <p:cTn id="160" dur="1000" fill="hold"/>
                                        <p:tgtEl>
                                          <p:spTgt spid="247"/>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248"/>
                                        </p:tgtEl>
                                        <p:attrNameLst>
                                          <p:attrName>style.visibility</p:attrName>
                                        </p:attrNameLst>
                                      </p:cBhvr>
                                      <p:to>
                                        <p:strVal val="visible"/>
                                      </p:to>
                                    </p:set>
                                    <p:anim calcmode="lin" valueType="num">
                                      <p:cBhvr additive="base">
                                        <p:cTn id="163" dur="1000" fill="hold"/>
                                        <p:tgtEl>
                                          <p:spTgt spid="248"/>
                                        </p:tgtEl>
                                        <p:attrNameLst>
                                          <p:attrName>ppt_x</p:attrName>
                                        </p:attrNameLst>
                                      </p:cBhvr>
                                      <p:tavLst>
                                        <p:tav tm="0">
                                          <p:val>
                                            <p:strVal val="#ppt_x"/>
                                          </p:val>
                                        </p:tav>
                                        <p:tav tm="100000">
                                          <p:val>
                                            <p:strVal val="#ppt_x"/>
                                          </p:val>
                                        </p:tav>
                                      </p:tavLst>
                                    </p:anim>
                                    <p:anim calcmode="lin" valueType="num">
                                      <p:cBhvr additive="base">
                                        <p:cTn id="164" dur="1000" fill="hold"/>
                                        <p:tgtEl>
                                          <p:spTgt spid="248"/>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249"/>
                                        </p:tgtEl>
                                        <p:attrNameLst>
                                          <p:attrName>style.visibility</p:attrName>
                                        </p:attrNameLst>
                                      </p:cBhvr>
                                      <p:to>
                                        <p:strVal val="visible"/>
                                      </p:to>
                                    </p:set>
                                    <p:anim calcmode="lin" valueType="num">
                                      <p:cBhvr additive="base">
                                        <p:cTn id="167" dur="1000" fill="hold"/>
                                        <p:tgtEl>
                                          <p:spTgt spid="249"/>
                                        </p:tgtEl>
                                        <p:attrNameLst>
                                          <p:attrName>ppt_x</p:attrName>
                                        </p:attrNameLst>
                                      </p:cBhvr>
                                      <p:tavLst>
                                        <p:tav tm="0">
                                          <p:val>
                                            <p:strVal val="#ppt_x"/>
                                          </p:val>
                                        </p:tav>
                                        <p:tav tm="100000">
                                          <p:val>
                                            <p:strVal val="#ppt_x"/>
                                          </p:val>
                                        </p:tav>
                                      </p:tavLst>
                                    </p:anim>
                                    <p:anim calcmode="lin" valueType="num">
                                      <p:cBhvr additive="base">
                                        <p:cTn id="168" dur="1000" fill="hold"/>
                                        <p:tgtEl>
                                          <p:spTgt spid="249"/>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251"/>
                                        </p:tgtEl>
                                        <p:attrNameLst>
                                          <p:attrName>style.visibility</p:attrName>
                                        </p:attrNameLst>
                                      </p:cBhvr>
                                      <p:to>
                                        <p:strVal val="visible"/>
                                      </p:to>
                                    </p:set>
                                    <p:anim calcmode="lin" valueType="num">
                                      <p:cBhvr additive="base">
                                        <p:cTn id="171" dur="1000" fill="hold"/>
                                        <p:tgtEl>
                                          <p:spTgt spid="251"/>
                                        </p:tgtEl>
                                        <p:attrNameLst>
                                          <p:attrName>ppt_x</p:attrName>
                                        </p:attrNameLst>
                                      </p:cBhvr>
                                      <p:tavLst>
                                        <p:tav tm="0">
                                          <p:val>
                                            <p:strVal val="#ppt_x"/>
                                          </p:val>
                                        </p:tav>
                                        <p:tav tm="100000">
                                          <p:val>
                                            <p:strVal val="#ppt_x"/>
                                          </p:val>
                                        </p:tav>
                                      </p:tavLst>
                                    </p:anim>
                                    <p:anim calcmode="lin" valueType="num">
                                      <p:cBhvr additive="base">
                                        <p:cTn id="172" dur="1000" fill="hold"/>
                                        <p:tgtEl>
                                          <p:spTgt spid="251"/>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252"/>
                                        </p:tgtEl>
                                        <p:attrNameLst>
                                          <p:attrName>style.visibility</p:attrName>
                                        </p:attrNameLst>
                                      </p:cBhvr>
                                      <p:to>
                                        <p:strVal val="visible"/>
                                      </p:to>
                                    </p:set>
                                    <p:anim calcmode="lin" valueType="num">
                                      <p:cBhvr additive="base">
                                        <p:cTn id="175" dur="1000" fill="hold"/>
                                        <p:tgtEl>
                                          <p:spTgt spid="252"/>
                                        </p:tgtEl>
                                        <p:attrNameLst>
                                          <p:attrName>ppt_x</p:attrName>
                                        </p:attrNameLst>
                                      </p:cBhvr>
                                      <p:tavLst>
                                        <p:tav tm="0">
                                          <p:val>
                                            <p:strVal val="#ppt_x"/>
                                          </p:val>
                                        </p:tav>
                                        <p:tav tm="100000">
                                          <p:val>
                                            <p:strVal val="#ppt_x"/>
                                          </p:val>
                                        </p:tav>
                                      </p:tavLst>
                                    </p:anim>
                                    <p:anim calcmode="lin" valueType="num">
                                      <p:cBhvr additive="base">
                                        <p:cTn id="176" dur="1000" fill="hold"/>
                                        <p:tgtEl>
                                          <p:spTgt spid="252"/>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253"/>
                                        </p:tgtEl>
                                        <p:attrNameLst>
                                          <p:attrName>style.visibility</p:attrName>
                                        </p:attrNameLst>
                                      </p:cBhvr>
                                      <p:to>
                                        <p:strVal val="visible"/>
                                      </p:to>
                                    </p:set>
                                    <p:anim calcmode="lin" valueType="num">
                                      <p:cBhvr additive="base">
                                        <p:cTn id="179" dur="1000" fill="hold"/>
                                        <p:tgtEl>
                                          <p:spTgt spid="253"/>
                                        </p:tgtEl>
                                        <p:attrNameLst>
                                          <p:attrName>ppt_x</p:attrName>
                                        </p:attrNameLst>
                                      </p:cBhvr>
                                      <p:tavLst>
                                        <p:tav tm="0">
                                          <p:val>
                                            <p:strVal val="#ppt_x"/>
                                          </p:val>
                                        </p:tav>
                                        <p:tav tm="100000">
                                          <p:val>
                                            <p:strVal val="#ppt_x"/>
                                          </p:val>
                                        </p:tav>
                                      </p:tavLst>
                                    </p:anim>
                                    <p:anim calcmode="lin" valueType="num">
                                      <p:cBhvr additive="base">
                                        <p:cTn id="180" dur="1000" fill="hold"/>
                                        <p:tgtEl>
                                          <p:spTgt spid="253"/>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254"/>
                                        </p:tgtEl>
                                        <p:attrNameLst>
                                          <p:attrName>style.visibility</p:attrName>
                                        </p:attrNameLst>
                                      </p:cBhvr>
                                      <p:to>
                                        <p:strVal val="visible"/>
                                      </p:to>
                                    </p:set>
                                    <p:anim calcmode="lin" valueType="num">
                                      <p:cBhvr additive="base">
                                        <p:cTn id="183" dur="1000" fill="hold"/>
                                        <p:tgtEl>
                                          <p:spTgt spid="254"/>
                                        </p:tgtEl>
                                        <p:attrNameLst>
                                          <p:attrName>ppt_x</p:attrName>
                                        </p:attrNameLst>
                                      </p:cBhvr>
                                      <p:tavLst>
                                        <p:tav tm="0">
                                          <p:val>
                                            <p:strVal val="#ppt_x"/>
                                          </p:val>
                                        </p:tav>
                                        <p:tav tm="100000">
                                          <p:val>
                                            <p:strVal val="#ppt_x"/>
                                          </p:val>
                                        </p:tav>
                                      </p:tavLst>
                                    </p:anim>
                                    <p:anim calcmode="lin" valueType="num">
                                      <p:cBhvr additive="base">
                                        <p:cTn id="184" dur="1000" fill="hold"/>
                                        <p:tgtEl>
                                          <p:spTgt spid="254"/>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255"/>
                                        </p:tgtEl>
                                        <p:attrNameLst>
                                          <p:attrName>style.visibility</p:attrName>
                                        </p:attrNameLst>
                                      </p:cBhvr>
                                      <p:to>
                                        <p:strVal val="visible"/>
                                      </p:to>
                                    </p:set>
                                    <p:anim calcmode="lin" valueType="num">
                                      <p:cBhvr additive="base">
                                        <p:cTn id="187" dur="1000" fill="hold"/>
                                        <p:tgtEl>
                                          <p:spTgt spid="255"/>
                                        </p:tgtEl>
                                        <p:attrNameLst>
                                          <p:attrName>ppt_x</p:attrName>
                                        </p:attrNameLst>
                                      </p:cBhvr>
                                      <p:tavLst>
                                        <p:tav tm="0">
                                          <p:val>
                                            <p:strVal val="#ppt_x"/>
                                          </p:val>
                                        </p:tav>
                                        <p:tav tm="100000">
                                          <p:val>
                                            <p:strVal val="#ppt_x"/>
                                          </p:val>
                                        </p:tav>
                                      </p:tavLst>
                                    </p:anim>
                                    <p:anim calcmode="lin" valueType="num">
                                      <p:cBhvr additive="base">
                                        <p:cTn id="188" dur="1000" fill="hold"/>
                                        <p:tgtEl>
                                          <p:spTgt spid="255"/>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256"/>
                                        </p:tgtEl>
                                        <p:attrNameLst>
                                          <p:attrName>style.visibility</p:attrName>
                                        </p:attrNameLst>
                                      </p:cBhvr>
                                      <p:to>
                                        <p:strVal val="visible"/>
                                      </p:to>
                                    </p:set>
                                    <p:anim calcmode="lin" valueType="num">
                                      <p:cBhvr additive="base">
                                        <p:cTn id="191" dur="1000" fill="hold"/>
                                        <p:tgtEl>
                                          <p:spTgt spid="256"/>
                                        </p:tgtEl>
                                        <p:attrNameLst>
                                          <p:attrName>ppt_x</p:attrName>
                                        </p:attrNameLst>
                                      </p:cBhvr>
                                      <p:tavLst>
                                        <p:tav tm="0">
                                          <p:val>
                                            <p:strVal val="#ppt_x"/>
                                          </p:val>
                                        </p:tav>
                                        <p:tav tm="100000">
                                          <p:val>
                                            <p:strVal val="#ppt_x"/>
                                          </p:val>
                                        </p:tav>
                                      </p:tavLst>
                                    </p:anim>
                                    <p:anim calcmode="lin" valueType="num">
                                      <p:cBhvr additive="base">
                                        <p:cTn id="192" dur="1000" fill="hold"/>
                                        <p:tgtEl>
                                          <p:spTgt spid="256"/>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257"/>
                                        </p:tgtEl>
                                        <p:attrNameLst>
                                          <p:attrName>style.visibility</p:attrName>
                                        </p:attrNameLst>
                                      </p:cBhvr>
                                      <p:to>
                                        <p:strVal val="visible"/>
                                      </p:to>
                                    </p:set>
                                    <p:anim calcmode="lin" valueType="num">
                                      <p:cBhvr additive="base">
                                        <p:cTn id="195" dur="1000" fill="hold"/>
                                        <p:tgtEl>
                                          <p:spTgt spid="257"/>
                                        </p:tgtEl>
                                        <p:attrNameLst>
                                          <p:attrName>ppt_x</p:attrName>
                                        </p:attrNameLst>
                                      </p:cBhvr>
                                      <p:tavLst>
                                        <p:tav tm="0">
                                          <p:val>
                                            <p:strVal val="#ppt_x"/>
                                          </p:val>
                                        </p:tav>
                                        <p:tav tm="100000">
                                          <p:val>
                                            <p:strVal val="#ppt_x"/>
                                          </p:val>
                                        </p:tav>
                                      </p:tavLst>
                                    </p:anim>
                                    <p:anim calcmode="lin" valueType="num">
                                      <p:cBhvr additive="base">
                                        <p:cTn id="196" dur="1000" fill="hold"/>
                                        <p:tgtEl>
                                          <p:spTgt spid="257"/>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258"/>
                                        </p:tgtEl>
                                        <p:attrNameLst>
                                          <p:attrName>style.visibility</p:attrName>
                                        </p:attrNameLst>
                                      </p:cBhvr>
                                      <p:to>
                                        <p:strVal val="visible"/>
                                      </p:to>
                                    </p:set>
                                    <p:anim calcmode="lin" valueType="num">
                                      <p:cBhvr additive="base">
                                        <p:cTn id="199" dur="1000" fill="hold"/>
                                        <p:tgtEl>
                                          <p:spTgt spid="258"/>
                                        </p:tgtEl>
                                        <p:attrNameLst>
                                          <p:attrName>ppt_x</p:attrName>
                                        </p:attrNameLst>
                                      </p:cBhvr>
                                      <p:tavLst>
                                        <p:tav tm="0">
                                          <p:val>
                                            <p:strVal val="#ppt_x"/>
                                          </p:val>
                                        </p:tav>
                                        <p:tav tm="100000">
                                          <p:val>
                                            <p:strVal val="#ppt_x"/>
                                          </p:val>
                                        </p:tav>
                                      </p:tavLst>
                                    </p:anim>
                                    <p:anim calcmode="lin" valueType="num">
                                      <p:cBhvr additive="base">
                                        <p:cTn id="200" dur="1000" fill="hold"/>
                                        <p:tgtEl>
                                          <p:spTgt spid="258"/>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260"/>
                                        </p:tgtEl>
                                        <p:attrNameLst>
                                          <p:attrName>style.visibility</p:attrName>
                                        </p:attrNameLst>
                                      </p:cBhvr>
                                      <p:to>
                                        <p:strVal val="visible"/>
                                      </p:to>
                                    </p:set>
                                    <p:anim calcmode="lin" valueType="num">
                                      <p:cBhvr additive="base">
                                        <p:cTn id="203" dur="1000" fill="hold"/>
                                        <p:tgtEl>
                                          <p:spTgt spid="260"/>
                                        </p:tgtEl>
                                        <p:attrNameLst>
                                          <p:attrName>ppt_x</p:attrName>
                                        </p:attrNameLst>
                                      </p:cBhvr>
                                      <p:tavLst>
                                        <p:tav tm="0">
                                          <p:val>
                                            <p:strVal val="#ppt_x"/>
                                          </p:val>
                                        </p:tav>
                                        <p:tav tm="100000">
                                          <p:val>
                                            <p:strVal val="#ppt_x"/>
                                          </p:val>
                                        </p:tav>
                                      </p:tavLst>
                                    </p:anim>
                                    <p:anim calcmode="lin" valueType="num">
                                      <p:cBhvr additive="base">
                                        <p:cTn id="204" dur="1000" fill="hold"/>
                                        <p:tgtEl>
                                          <p:spTgt spid="2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261"/>
                                        </p:tgtEl>
                                        <p:attrNameLst>
                                          <p:attrName>style.visibility</p:attrName>
                                        </p:attrNameLst>
                                      </p:cBhvr>
                                      <p:to>
                                        <p:strVal val="visible"/>
                                      </p:to>
                                    </p:set>
                                    <p:anim calcmode="lin" valueType="num">
                                      <p:cBhvr additive="base">
                                        <p:cTn id="207" dur="1000" fill="hold"/>
                                        <p:tgtEl>
                                          <p:spTgt spid="261"/>
                                        </p:tgtEl>
                                        <p:attrNameLst>
                                          <p:attrName>ppt_x</p:attrName>
                                        </p:attrNameLst>
                                      </p:cBhvr>
                                      <p:tavLst>
                                        <p:tav tm="0">
                                          <p:val>
                                            <p:strVal val="#ppt_x"/>
                                          </p:val>
                                        </p:tav>
                                        <p:tav tm="100000">
                                          <p:val>
                                            <p:strVal val="#ppt_x"/>
                                          </p:val>
                                        </p:tav>
                                      </p:tavLst>
                                    </p:anim>
                                    <p:anim calcmode="lin" valueType="num">
                                      <p:cBhvr additive="base">
                                        <p:cTn id="208" dur="1000" fill="hold"/>
                                        <p:tgtEl>
                                          <p:spTgt spid="2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262"/>
                                        </p:tgtEl>
                                        <p:attrNameLst>
                                          <p:attrName>style.visibility</p:attrName>
                                        </p:attrNameLst>
                                      </p:cBhvr>
                                      <p:to>
                                        <p:strVal val="visible"/>
                                      </p:to>
                                    </p:set>
                                    <p:anim calcmode="lin" valueType="num">
                                      <p:cBhvr additive="base">
                                        <p:cTn id="211" dur="1000" fill="hold"/>
                                        <p:tgtEl>
                                          <p:spTgt spid="262"/>
                                        </p:tgtEl>
                                        <p:attrNameLst>
                                          <p:attrName>ppt_x</p:attrName>
                                        </p:attrNameLst>
                                      </p:cBhvr>
                                      <p:tavLst>
                                        <p:tav tm="0">
                                          <p:val>
                                            <p:strVal val="#ppt_x"/>
                                          </p:val>
                                        </p:tav>
                                        <p:tav tm="100000">
                                          <p:val>
                                            <p:strVal val="#ppt_x"/>
                                          </p:val>
                                        </p:tav>
                                      </p:tavLst>
                                    </p:anim>
                                    <p:anim calcmode="lin" valueType="num">
                                      <p:cBhvr additive="base">
                                        <p:cTn id="212" dur="1000" fill="hold"/>
                                        <p:tgtEl>
                                          <p:spTgt spid="2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264"/>
                                        </p:tgtEl>
                                        <p:attrNameLst>
                                          <p:attrName>style.visibility</p:attrName>
                                        </p:attrNameLst>
                                      </p:cBhvr>
                                      <p:to>
                                        <p:strVal val="visible"/>
                                      </p:to>
                                    </p:set>
                                    <p:anim calcmode="lin" valueType="num">
                                      <p:cBhvr additive="base">
                                        <p:cTn id="215" dur="1000" fill="hold"/>
                                        <p:tgtEl>
                                          <p:spTgt spid="264"/>
                                        </p:tgtEl>
                                        <p:attrNameLst>
                                          <p:attrName>ppt_x</p:attrName>
                                        </p:attrNameLst>
                                      </p:cBhvr>
                                      <p:tavLst>
                                        <p:tav tm="0">
                                          <p:val>
                                            <p:strVal val="#ppt_x"/>
                                          </p:val>
                                        </p:tav>
                                        <p:tav tm="100000">
                                          <p:val>
                                            <p:strVal val="#ppt_x"/>
                                          </p:val>
                                        </p:tav>
                                      </p:tavLst>
                                    </p:anim>
                                    <p:anim calcmode="lin" valueType="num">
                                      <p:cBhvr additive="base">
                                        <p:cTn id="216" dur="1000" fill="hold"/>
                                        <p:tgtEl>
                                          <p:spTgt spid="264"/>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265"/>
                                        </p:tgtEl>
                                        <p:attrNameLst>
                                          <p:attrName>style.visibility</p:attrName>
                                        </p:attrNameLst>
                                      </p:cBhvr>
                                      <p:to>
                                        <p:strVal val="visible"/>
                                      </p:to>
                                    </p:set>
                                    <p:anim calcmode="lin" valueType="num">
                                      <p:cBhvr additive="base">
                                        <p:cTn id="219" dur="1000" fill="hold"/>
                                        <p:tgtEl>
                                          <p:spTgt spid="265"/>
                                        </p:tgtEl>
                                        <p:attrNameLst>
                                          <p:attrName>ppt_x</p:attrName>
                                        </p:attrNameLst>
                                      </p:cBhvr>
                                      <p:tavLst>
                                        <p:tav tm="0">
                                          <p:val>
                                            <p:strVal val="#ppt_x"/>
                                          </p:val>
                                        </p:tav>
                                        <p:tav tm="100000">
                                          <p:val>
                                            <p:strVal val="#ppt_x"/>
                                          </p:val>
                                        </p:tav>
                                      </p:tavLst>
                                    </p:anim>
                                    <p:anim calcmode="lin" valueType="num">
                                      <p:cBhvr additive="base">
                                        <p:cTn id="220" dur="1000" fill="hold"/>
                                        <p:tgtEl>
                                          <p:spTgt spid="265"/>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266"/>
                                        </p:tgtEl>
                                        <p:attrNameLst>
                                          <p:attrName>style.visibility</p:attrName>
                                        </p:attrNameLst>
                                      </p:cBhvr>
                                      <p:to>
                                        <p:strVal val="visible"/>
                                      </p:to>
                                    </p:set>
                                    <p:anim calcmode="lin" valueType="num">
                                      <p:cBhvr additive="base">
                                        <p:cTn id="223" dur="1000" fill="hold"/>
                                        <p:tgtEl>
                                          <p:spTgt spid="266"/>
                                        </p:tgtEl>
                                        <p:attrNameLst>
                                          <p:attrName>ppt_x</p:attrName>
                                        </p:attrNameLst>
                                      </p:cBhvr>
                                      <p:tavLst>
                                        <p:tav tm="0">
                                          <p:val>
                                            <p:strVal val="#ppt_x"/>
                                          </p:val>
                                        </p:tav>
                                        <p:tav tm="100000">
                                          <p:val>
                                            <p:strVal val="#ppt_x"/>
                                          </p:val>
                                        </p:tav>
                                      </p:tavLst>
                                    </p:anim>
                                    <p:anim calcmode="lin" valueType="num">
                                      <p:cBhvr additive="base">
                                        <p:cTn id="224" dur="1000" fill="hold"/>
                                        <p:tgtEl>
                                          <p:spTgt spid="266"/>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267"/>
                                        </p:tgtEl>
                                        <p:attrNameLst>
                                          <p:attrName>style.visibility</p:attrName>
                                        </p:attrNameLst>
                                      </p:cBhvr>
                                      <p:to>
                                        <p:strVal val="visible"/>
                                      </p:to>
                                    </p:set>
                                    <p:anim calcmode="lin" valueType="num">
                                      <p:cBhvr additive="base">
                                        <p:cTn id="227" dur="1000" fill="hold"/>
                                        <p:tgtEl>
                                          <p:spTgt spid="267"/>
                                        </p:tgtEl>
                                        <p:attrNameLst>
                                          <p:attrName>ppt_x</p:attrName>
                                        </p:attrNameLst>
                                      </p:cBhvr>
                                      <p:tavLst>
                                        <p:tav tm="0">
                                          <p:val>
                                            <p:strVal val="#ppt_x"/>
                                          </p:val>
                                        </p:tav>
                                        <p:tav tm="100000">
                                          <p:val>
                                            <p:strVal val="#ppt_x"/>
                                          </p:val>
                                        </p:tav>
                                      </p:tavLst>
                                    </p:anim>
                                    <p:anim calcmode="lin" valueType="num">
                                      <p:cBhvr additive="base">
                                        <p:cTn id="228" dur="1000" fill="hold"/>
                                        <p:tgtEl>
                                          <p:spTgt spid="267"/>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268"/>
                                        </p:tgtEl>
                                        <p:attrNameLst>
                                          <p:attrName>style.visibility</p:attrName>
                                        </p:attrNameLst>
                                      </p:cBhvr>
                                      <p:to>
                                        <p:strVal val="visible"/>
                                      </p:to>
                                    </p:set>
                                    <p:anim calcmode="lin" valueType="num">
                                      <p:cBhvr additive="base">
                                        <p:cTn id="231" dur="1000" fill="hold"/>
                                        <p:tgtEl>
                                          <p:spTgt spid="268"/>
                                        </p:tgtEl>
                                        <p:attrNameLst>
                                          <p:attrName>ppt_x</p:attrName>
                                        </p:attrNameLst>
                                      </p:cBhvr>
                                      <p:tavLst>
                                        <p:tav tm="0">
                                          <p:val>
                                            <p:strVal val="#ppt_x"/>
                                          </p:val>
                                        </p:tav>
                                        <p:tav tm="100000">
                                          <p:val>
                                            <p:strVal val="#ppt_x"/>
                                          </p:val>
                                        </p:tav>
                                      </p:tavLst>
                                    </p:anim>
                                    <p:anim calcmode="lin" valueType="num">
                                      <p:cBhvr additive="base">
                                        <p:cTn id="232" dur="1000" fill="hold"/>
                                        <p:tgtEl>
                                          <p:spTgt spid="268"/>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269"/>
                                        </p:tgtEl>
                                        <p:attrNameLst>
                                          <p:attrName>style.visibility</p:attrName>
                                        </p:attrNameLst>
                                      </p:cBhvr>
                                      <p:to>
                                        <p:strVal val="visible"/>
                                      </p:to>
                                    </p:set>
                                    <p:anim calcmode="lin" valueType="num">
                                      <p:cBhvr additive="base">
                                        <p:cTn id="235" dur="1000" fill="hold"/>
                                        <p:tgtEl>
                                          <p:spTgt spid="269"/>
                                        </p:tgtEl>
                                        <p:attrNameLst>
                                          <p:attrName>ppt_x</p:attrName>
                                        </p:attrNameLst>
                                      </p:cBhvr>
                                      <p:tavLst>
                                        <p:tav tm="0">
                                          <p:val>
                                            <p:strVal val="#ppt_x"/>
                                          </p:val>
                                        </p:tav>
                                        <p:tav tm="100000">
                                          <p:val>
                                            <p:strVal val="#ppt_x"/>
                                          </p:val>
                                        </p:tav>
                                      </p:tavLst>
                                    </p:anim>
                                    <p:anim calcmode="lin" valueType="num">
                                      <p:cBhvr additive="base">
                                        <p:cTn id="236" dur="1000" fill="hold"/>
                                        <p:tgtEl>
                                          <p:spTgt spid="269"/>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292"/>
                                        </p:tgtEl>
                                        <p:attrNameLst>
                                          <p:attrName>style.visibility</p:attrName>
                                        </p:attrNameLst>
                                      </p:cBhvr>
                                      <p:to>
                                        <p:strVal val="visible"/>
                                      </p:to>
                                    </p:set>
                                    <p:anim calcmode="lin" valueType="num">
                                      <p:cBhvr additive="base">
                                        <p:cTn id="239" dur="1000" fill="hold"/>
                                        <p:tgtEl>
                                          <p:spTgt spid="292"/>
                                        </p:tgtEl>
                                        <p:attrNameLst>
                                          <p:attrName>ppt_x</p:attrName>
                                        </p:attrNameLst>
                                      </p:cBhvr>
                                      <p:tavLst>
                                        <p:tav tm="0">
                                          <p:val>
                                            <p:strVal val="#ppt_x"/>
                                          </p:val>
                                        </p:tav>
                                        <p:tav tm="100000">
                                          <p:val>
                                            <p:strVal val="#ppt_x"/>
                                          </p:val>
                                        </p:tav>
                                      </p:tavLst>
                                    </p:anim>
                                    <p:anim calcmode="lin" valueType="num">
                                      <p:cBhvr additive="base">
                                        <p:cTn id="240" dur="1000" fill="hold"/>
                                        <p:tgtEl>
                                          <p:spTgt spid="292"/>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293"/>
                                        </p:tgtEl>
                                        <p:attrNameLst>
                                          <p:attrName>style.visibility</p:attrName>
                                        </p:attrNameLst>
                                      </p:cBhvr>
                                      <p:to>
                                        <p:strVal val="visible"/>
                                      </p:to>
                                    </p:set>
                                    <p:anim calcmode="lin" valueType="num">
                                      <p:cBhvr additive="base">
                                        <p:cTn id="243" dur="1000" fill="hold"/>
                                        <p:tgtEl>
                                          <p:spTgt spid="293"/>
                                        </p:tgtEl>
                                        <p:attrNameLst>
                                          <p:attrName>ppt_x</p:attrName>
                                        </p:attrNameLst>
                                      </p:cBhvr>
                                      <p:tavLst>
                                        <p:tav tm="0">
                                          <p:val>
                                            <p:strVal val="#ppt_x"/>
                                          </p:val>
                                        </p:tav>
                                        <p:tav tm="100000">
                                          <p:val>
                                            <p:strVal val="#ppt_x"/>
                                          </p:val>
                                        </p:tav>
                                      </p:tavLst>
                                    </p:anim>
                                    <p:anim calcmode="lin" valueType="num">
                                      <p:cBhvr additive="base">
                                        <p:cTn id="244" dur="1000" fill="hold"/>
                                        <p:tgtEl>
                                          <p:spTgt spid="293"/>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294"/>
                                        </p:tgtEl>
                                        <p:attrNameLst>
                                          <p:attrName>style.visibility</p:attrName>
                                        </p:attrNameLst>
                                      </p:cBhvr>
                                      <p:to>
                                        <p:strVal val="visible"/>
                                      </p:to>
                                    </p:set>
                                    <p:anim calcmode="lin" valueType="num">
                                      <p:cBhvr additive="base">
                                        <p:cTn id="247" dur="1000" fill="hold"/>
                                        <p:tgtEl>
                                          <p:spTgt spid="294"/>
                                        </p:tgtEl>
                                        <p:attrNameLst>
                                          <p:attrName>ppt_x</p:attrName>
                                        </p:attrNameLst>
                                      </p:cBhvr>
                                      <p:tavLst>
                                        <p:tav tm="0">
                                          <p:val>
                                            <p:strVal val="#ppt_x"/>
                                          </p:val>
                                        </p:tav>
                                        <p:tav tm="100000">
                                          <p:val>
                                            <p:strVal val="#ppt_x"/>
                                          </p:val>
                                        </p:tav>
                                      </p:tavLst>
                                    </p:anim>
                                    <p:anim calcmode="lin" valueType="num">
                                      <p:cBhvr additive="base">
                                        <p:cTn id="248" dur="1000" fill="hold"/>
                                        <p:tgtEl>
                                          <p:spTgt spid="294"/>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295"/>
                                        </p:tgtEl>
                                        <p:attrNameLst>
                                          <p:attrName>style.visibility</p:attrName>
                                        </p:attrNameLst>
                                      </p:cBhvr>
                                      <p:to>
                                        <p:strVal val="visible"/>
                                      </p:to>
                                    </p:set>
                                    <p:anim calcmode="lin" valueType="num">
                                      <p:cBhvr additive="base">
                                        <p:cTn id="251" dur="1000" fill="hold"/>
                                        <p:tgtEl>
                                          <p:spTgt spid="295"/>
                                        </p:tgtEl>
                                        <p:attrNameLst>
                                          <p:attrName>ppt_x</p:attrName>
                                        </p:attrNameLst>
                                      </p:cBhvr>
                                      <p:tavLst>
                                        <p:tav tm="0">
                                          <p:val>
                                            <p:strVal val="#ppt_x"/>
                                          </p:val>
                                        </p:tav>
                                        <p:tav tm="100000">
                                          <p:val>
                                            <p:strVal val="#ppt_x"/>
                                          </p:val>
                                        </p:tav>
                                      </p:tavLst>
                                    </p:anim>
                                    <p:anim calcmode="lin" valueType="num">
                                      <p:cBhvr additive="base">
                                        <p:cTn id="252" dur="1000" fill="hold"/>
                                        <p:tgtEl>
                                          <p:spTgt spid="295"/>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296"/>
                                        </p:tgtEl>
                                        <p:attrNameLst>
                                          <p:attrName>style.visibility</p:attrName>
                                        </p:attrNameLst>
                                      </p:cBhvr>
                                      <p:to>
                                        <p:strVal val="visible"/>
                                      </p:to>
                                    </p:set>
                                    <p:anim calcmode="lin" valueType="num">
                                      <p:cBhvr additive="base">
                                        <p:cTn id="255" dur="1000" fill="hold"/>
                                        <p:tgtEl>
                                          <p:spTgt spid="296"/>
                                        </p:tgtEl>
                                        <p:attrNameLst>
                                          <p:attrName>ppt_x</p:attrName>
                                        </p:attrNameLst>
                                      </p:cBhvr>
                                      <p:tavLst>
                                        <p:tav tm="0">
                                          <p:val>
                                            <p:strVal val="#ppt_x"/>
                                          </p:val>
                                        </p:tav>
                                        <p:tav tm="100000">
                                          <p:val>
                                            <p:strVal val="#ppt_x"/>
                                          </p:val>
                                        </p:tav>
                                      </p:tavLst>
                                    </p:anim>
                                    <p:anim calcmode="lin" valueType="num">
                                      <p:cBhvr additive="base">
                                        <p:cTn id="256" dur="1000" fill="hold"/>
                                        <p:tgtEl>
                                          <p:spTgt spid="296"/>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297"/>
                                        </p:tgtEl>
                                        <p:attrNameLst>
                                          <p:attrName>style.visibility</p:attrName>
                                        </p:attrNameLst>
                                      </p:cBhvr>
                                      <p:to>
                                        <p:strVal val="visible"/>
                                      </p:to>
                                    </p:set>
                                    <p:anim calcmode="lin" valueType="num">
                                      <p:cBhvr additive="base">
                                        <p:cTn id="259" dur="1000" fill="hold"/>
                                        <p:tgtEl>
                                          <p:spTgt spid="297"/>
                                        </p:tgtEl>
                                        <p:attrNameLst>
                                          <p:attrName>ppt_x</p:attrName>
                                        </p:attrNameLst>
                                      </p:cBhvr>
                                      <p:tavLst>
                                        <p:tav tm="0">
                                          <p:val>
                                            <p:strVal val="#ppt_x"/>
                                          </p:val>
                                        </p:tav>
                                        <p:tav tm="100000">
                                          <p:val>
                                            <p:strVal val="#ppt_x"/>
                                          </p:val>
                                        </p:tav>
                                      </p:tavLst>
                                    </p:anim>
                                    <p:anim calcmode="lin" valueType="num">
                                      <p:cBhvr additive="base">
                                        <p:cTn id="260" dur="1000" fill="hold"/>
                                        <p:tgtEl>
                                          <p:spTgt spid="297"/>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298"/>
                                        </p:tgtEl>
                                        <p:attrNameLst>
                                          <p:attrName>style.visibility</p:attrName>
                                        </p:attrNameLst>
                                      </p:cBhvr>
                                      <p:to>
                                        <p:strVal val="visible"/>
                                      </p:to>
                                    </p:set>
                                    <p:anim calcmode="lin" valueType="num">
                                      <p:cBhvr additive="base">
                                        <p:cTn id="263" dur="1000" fill="hold"/>
                                        <p:tgtEl>
                                          <p:spTgt spid="298"/>
                                        </p:tgtEl>
                                        <p:attrNameLst>
                                          <p:attrName>ppt_x</p:attrName>
                                        </p:attrNameLst>
                                      </p:cBhvr>
                                      <p:tavLst>
                                        <p:tav tm="0">
                                          <p:val>
                                            <p:strVal val="#ppt_x"/>
                                          </p:val>
                                        </p:tav>
                                        <p:tav tm="100000">
                                          <p:val>
                                            <p:strVal val="#ppt_x"/>
                                          </p:val>
                                        </p:tav>
                                      </p:tavLst>
                                    </p:anim>
                                    <p:anim calcmode="lin" valueType="num">
                                      <p:cBhvr additive="base">
                                        <p:cTn id="264" dur="1000" fill="hold"/>
                                        <p:tgtEl>
                                          <p:spTgt spid="298"/>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299"/>
                                        </p:tgtEl>
                                        <p:attrNameLst>
                                          <p:attrName>style.visibility</p:attrName>
                                        </p:attrNameLst>
                                      </p:cBhvr>
                                      <p:to>
                                        <p:strVal val="visible"/>
                                      </p:to>
                                    </p:set>
                                    <p:anim calcmode="lin" valueType="num">
                                      <p:cBhvr additive="base">
                                        <p:cTn id="267" dur="1000" fill="hold"/>
                                        <p:tgtEl>
                                          <p:spTgt spid="299"/>
                                        </p:tgtEl>
                                        <p:attrNameLst>
                                          <p:attrName>ppt_x</p:attrName>
                                        </p:attrNameLst>
                                      </p:cBhvr>
                                      <p:tavLst>
                                        <p:tav tm="0">
                                          <p:val>
                                            <p:strVal val="#ppt_x"/>
                                          </p:val>
                                        </p:tav>
                                        <p:tav tm="100000">
                                          <p:val>
                                            <p:strVal val="#ppt_x"/>
                                          </p:val>
                                        </p:tav>
                                      </p:tavLst>
                                    </p:anim>
                                    <p:anim calcmode="lin" valueType="num">
                                      <p:cBhvr additive="base">
                                        <p:cTn id="268" dur="1000" fill="hold"/>
                                        <p:tgtEl>
                                          <p:spTgt spid="299"/>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300"/>
                                        </p:tgtEl>
                                        <p:attrNameLst>
                                          <p:attrName>style.visibility</p:attrName>
                                        </p:attrNameLst>
                                      </p:cBhvr>
                                      <p:to>
                                        <p:strVal val="visible"/>
                                      </p:to>
                                    </p:set>
                                    <p:anim calcmode="lin" valueType="num">
                                      <p:cBhvr additive="base">
                                        <p:cTn id="271" dur="1000" fill="hold"/>
                                        <p:tgtEl>
                                          <p:spTgt spid="300"/>
                                        </p:tgtEl>
                                        <p:attrNameLst>
                                          <p:attrName>ppt_x</p:attrName>
                                        </p:attrNameLst>
                                      </p:cBhvr>
                                      <p:tavLst>
                                        <p:tav tm="0">
                                          <p:val>
                                            <p:strVal val="#ppt_x"/>
                                          </p:val>
                                        </p:tav>
                                        <p:tav tm="100000">
                                          <p:val>
                                            <p:strVal val="#ppt_x"/>
                                          </p:val>
                                        </p:tav>
                                      </p:tavLst>
                                    </p:anim>
                                    <p:anim calcmode="lin" valueType="num">
                                      <p:cBhvr additive="base">
                                        <p:cTn id="272" dur="1000" fill="hold"/>
                                        <p:tgtEl>
                                          <p:spTgt spid="300"/>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301"/>
                                        </p:tgtEl>
                                        <p:attrNameLst>
                                          <p:attrName>style.visibility</p:attrName>
                                        </p:attrNameLst>
                                      </p:cBhvr>
                                      <p:to>
                                        <p:strVal val="visible"/>
                                      </p:to>
                                    </p:set>
                                    <p:anim calcmode="lin" valueType="num">
                                      <p:cBhvr additive="base">
                                        <p:cTn id="275" dur="1000" fill="hold"/>
                                        <p:tgtEl>
                                          <p:spTgt spid="301"/>
                                        </p:tgtEl>
                                        <p:attrNameLst>
                                          <p:attrName>ppt_x</p:attrName>
                                        </p:attrNameLst>
                                      </p:cBhvr>
                                      <p:tavLst>
                                        <p:tav tm="0">
                                          <p:val>
                                            <p:strVal val="#ppt_x"/>
                                          </p:val>
                                        </p:tav>
                                        <p:tav tm="100000">
                                          <p:val>
                                            <p:strVal val="#ppt_x"/>
                                          </p:val>
                                        </p:tav>
                                      </p:tavLst>
                                    </p:anim>
                                    <p:anim calcmode="lin" valueType="num">
                                      <p:cBhvr additive="base">
                                        <p:cTn id="276" dur="1000" fill="hold"/>
                                        <p:tgtEl>
                                          <p:spTgt spid="301"/>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302"/>
                                        </p:tgtEl>
                                        <p:attrNameLst>
                                          <p:attrName>style.visibility</p:attrName>
                                        </p:attrNameLst>
                                      </p:cBhvr>
                                      <p:to>
                                        <p:strVal val="visible"/>
                                      </p:to>
                                    </p:set>
                                    <p:anim calcmode="lin" valueType="num">
                                      <p:cBhvr additive="base">
                                        <p:cTn id="279" dur="1000" fill="hold"/>
                                        <p:tgtEl>
                                          <p:spTgt spid="302"/>
                                        </p:tgtEl>
                                        <p:attrNameLst>
                                          <p:attrName>ppt_x</p:attrName>
                                        </p:attrNameLst>
                                      </p:cBhvr>
                                      <p:tavLst>
                                        <p:tav tm="0">
                                          <p:val>
                                            <p:strVal val="#ppt_x"/>
                                          </p:val>
                                        </p:tav>
                                        <p:tav tm="100000">
                                          <p:val>
                                            <p:strVal val="#ppt_x"/>
                                          </p:val>
                                        </p:tav>
                                      </p:tavLst>
                                    </p:anim>
                                    <p:anim calcmode="lin" valueType="num">
                                      <p:cBhvr additive="base">
                                        <p:cTn id="280" dur="1000" fill="hold"/>
                                        <p:tgtEl>
                                          <p:spTgt spid="302"/>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303"/>
                                        </p:tgtEl>
                                        <p:attrNameLst>
                                          <p:attrName>style.visibility</p:attrName>
                                        </p:attrNameLst>
                                      </p:cBhvr>
                                      <p:to>
                                        <p:strVal val="visible"/>
                                      </p:to>
                                    </p:set>
                                    <p:anim calcmode="lin" valueType="num">
                                      <p:cBhvr additive="base">
                                        <p:cTn id="283" dur="1000" fill="hold"/>
                                        <p:tgtEl>
                                          <p:spTgt spid="303"/>
                                        </p:tgtEl>
                                        <p:attrNameLst>
                                          <p:attrName>ppt_x</p:attrName>
                                        </p:attrNameLst>
                                      </p:cBhvr>
                                      <p:tavLst>
                                        <p:tav tm="0">
                                          <p:val>
                                            <p:strVal val="#ppt_x"/>
                                          </p:val>
                                        </p:tav>
                                        <p:tav tm="100000">
                                          <p:val>
                                            <p:strVal val="#ppt_x"/>
                                          </p:val>
                                        </p:tav>
                                      </p:tavLst>
                                    </p:anim>
                                    <p:anim calcmode="lin" valueType="num">
                                      <p:cBhvr additive="base">
                                        <p:cTn id="284" dur="1000" fill="hold"/>
                                        <p:tgtEl>
                                          <p:spTgt spid="303"/>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304"/>
                                        </p:tgtEl>
                                        <p:attrNameLst>
                                          <p:attrName>style.visibility</p:attrName>
                                        </p:attrNameLst>
                                      </p:cBhvr>
                                      <p:to>
                                        <p:strVal val="visible"/>
                                      </p:to>
                                    </p:set>
                                    <p:anim calcmode="lin" valueType="num">
                                      <p:cBhvr additive="base">
                                        <p:cTn id="287" dur="1000" fill="hold"/>
                                        <p:tgtEl>
                                          <p:spTgt spid="304"/>
                                        </p:tgtEl>
                                        <p:attrNameLst>
                                          <p:attrName>ppt_x</p:attrName>
                                        </p:attrNameLst>
                                      </p:cBhvr>
                                      <p:tavLst>
                                        <p:tav tm="0">
                                          <p:val>
                                            <p:strVal val="#ppt_x"/>
                                          </p:val>
                                        </p:tav>
                                        <p:tav tm="100000">
                                          <p:val>
                                            <p:strVal val="#ppt_x"/>
                                          </p:val>
                                        </p:tav>
                                      </p:tavLst>
                                    </p:anim>
                                    <p:anim calcmode="lin" valueType="num">
                                      <p:cBhvr additive="base">
                                        <p:cTn id="288" dur="1000" fill="hold"/>
                                        <p:tgtEl>
                                          <p:spTgt spid="304"/>
                                        </p:tgtEl>
                                        <p:attrNameLst>
                                          <p:attrName>ppt_y</p:attrName>
                                        </p:attrNameLst>
                                      </p:cBhvr>
                                      <p:tavLst>
                                        <p:tav tm="0">
                                          <p:val>
                                            <p:strVal val="1+#ppt_h/2"/>
                                          </p:val>
                                        </p:tav>
                                        <p:tav tm="100000">
                                          <p:val>
                                            <p:strVal val="#ppt_y"/>
                                          </p:val>
                                        </p:tav>
                                      </p:tavLst>
                                    </p:anim>
                                  </p:childTnLst>
                                </p:cTn>
                              </p:par>
                              <p:par>
                                <p:cTn id="289" presetID="2" presetClass="entr" presetSubtype="4" fill="hold" grpId="0" nodeType="withEffect">
                                  <p:stCondLst>
                                    <p:cond delay="0"/>
                                  </p:stCondLst>
                                  <p:childTnLst>
                                    <p:set>
                                      <p:cBhvr>
                                        <p:cTn id="290" dur="1" fill="hold">
                                          <p:stCondLst>
                                            <p:cond delay="0"/>
                                          </p:stCondLst>
                                        </p:cTn>
                                        <p:tgtEl>
                                          <p:spTgt spid="305"/>
                                        </p:tgtEl>
                                        <p:attrNameLst>
                                          <p:attrName>style.visibility</p:attrName>
                                        </p:attrNameLst>
                                      </p:cBhvr>
                                      <p:to>
                                        <p:strVal val="visible"/>
                                      </p:to>
                                    </p:set>
                                    <p:anim calcmode="lin" valueType="num">
                                      <p:cBhvr additive="base">
                                        <p:cTn id="291" dur="1000" fill="hold"/>
                                        <p:tgtEl>
                                          <p:spTgt spid="305"/>
                                        </p:tgtEl>
                                        <p:attrNameLst>
                                          <p:attrName>ppt_x</p:attrName>
                                        </p:attrNameLst>
                                      </p:cBhvr>
                                      <p:tavLst>
                                        <p:tav tm="0">
                                          <p:val>
                                            <p:strVal val="#ppt_x"/>
                                          </p:val>
                                        </p:tav>
                                        <p:tav tm="100000">
                                          <p:val>
                                            <p:strVal val="#ppt_x"/>
                                          </p:val>
                                        </p:tav>
                                      </p:tavLst>
                                    </p:anim>
                                    <p:anim calcmode="lin" valueType="num">
                                      <p:cBhvr additive="base">
                                        <p:cTn id="292" dur="1000" fill="hold"/>
                                        <p:tgtEl>
                                          <p:spTgt spid="305"/>
                                        </p:tgtEl>
                                        <p:attrNameLst>
                                          <p:attrName>ppt_y</p:attrName>
                                        </p:attrNameLst>
                                      </p:cBhvr>
                                      <p:tavLst>
                                        <p:tav tm="0">
                                          <p:val>
                                            <p:strVal val="1+#ppt_h/2"/>
                                          </p:val>
                                        </p:tav>
                                        <p:tav tm="100000">
                                          <p:val>
                                            <p:strVal val="#ppt_y"/>
                                          </p:val>
                                        </p:tav>
                                      </p:tavLst>
                                    </p:anim>
                                  </p:childTnLst>
                                </p:cTn>
                              </p:par>
                              <p:par>
                                <p:cTn id="293" presetID="2" presetClass="entr" presetSubtype="4" fill="hold" grpId="0" nodeType="withEffect">
                                  <p:stCondLst>
                                    <p:cond delay="0"/>
                                  </p:stCondLst>
                                  <p:childTnLst>
                                    <p:set>
                                      <p:cBhvr>
                                        <p:cTn id="294" dur="1" fill="hold">
                                          <p:stCondLst>
                                            <p:cond delay="0"/>
                                          </p:stCondLst>
                                        </p:cTn>
                                        <p:tgtEl>
                                          <p:spTgt spid="306"/>
                                        </p:tgtEl>
                                        <p:attrNameLst>
                                          <p:attrName>style.visibility</p:attrName>
                                        </p:attrNameLst>
                                      </p:cBhvr>
                                      <p:to>
                                        <p:strVal val="visible"/>
                                      </p:to>
                                    </p:set>
                                    <p:anim calcmode="lin" valueType="num">
                                      <p:cBhvr additive="base">
                                        <p:cTn id="295" dur="1000" fill="hold"/>
                                        <p:tgtEl>
                                          <p:spTgt spid="306"/>
                                        </p:tgtEl>
                                        <p:attrNameLst>
                                          <p:attrName>ppt_x</p:attrName>
                                        </p:attrNameLst>
                                      </p:cBhvr>
                                      <p:tavLst>
                                        <p:tav tm="0">
                                          <p:val>
                                            <p:strVal val="#ppt_x"/>
                                          </p:val>
                                        </p:tav>
                                        <p:tav tm="100000">
                                          <p:val>
                                            <p:strVal val="#ppt_x"/>
                                          </p:val>
                                        </p:tav>
                                      </p:tavLst>
                                    </p:anim>
                                    <p:anim calcmode="lin" valueType="num">
                                      <p:cBhvr additive="base">
                                        <p:cTn id="296" dur="1000" fill="hold"/>
                                        <p:tgtEl>
                                          <p:spTgt spid="306"/>
                                        </p:tgtEl>
                                        <p:attrNameLst>
                                          <p:attrName>ppt_y</p:attrName>
                                        </p:attrNameLst>
                                      </p:cBhvr>
                                      <p:tavLst>
                                        <p:tav tm="0">
                                          <p:val>
                                            <p:strVal val="1+#ppt_h/2"/>
                                          </p:val>
                                        </p:tav>
                                        <p:tav tm="100000">
                                          <p:val>
                                            <p:strVal val="#ppt_y"/>
                                          </p:val>
                                        </p:tav>
                                      </p:tavLst>
                                    </p:anim>
                                  </p:childTnLst>
                                </p:cTn>
                              </p:par>
                              <p:par>
                                <p:cTn id="297" presetID="2" presetClass="entr" presetSubtype="4" fill="hold" grpId="0" nodeType="withEffect">
                                  <p:stCondLst>
                                    <p:cond delay="0"/>
                                  </p:stCondLst>
                                  <p:childTnLst>
                                    <p:set>
                                      <p:cBhvr>
                                        <p:cTn id="298" dur="1" fill="hold">
                                          <p:stCondLst>
                                            <p:cond delay="0"/>
                                          </p:stCondLst>
                                        </p:cTn>
                                        <p:tgtEl>
                                          <p:spTgt spid="307"/>
                                        </p:tgtEl>
                                        <p:attrNameLst>
                                          <p:attrName>style.visibility</p:attrName>
                                        </p:attrNameLst>
                                      </p:cBhvr>
                                      <p:to>
                                        <p:strVal val="visible"/>
                                      </p:to>
                                    </p:set>
                                    <p:anim calcmode="lin" valueType="num">
                                      <p:cBhvr additive="base">
                                        <p:cTn id="299" dur="1000" fill="hold"/>
                                        <p:tgtEl>
                                          <p:spTgt spid="307"/>
                                        </p:tgtEl>
                                        <p:attrNameLst>
                                          <p:attrName>ppt_x</p:attrName>
                                        </p:attrNameLst>
                                      </p:cBhvr>
                                      <p:tavLst>
                                        <p:tav tm="0">
                                          <p:val>
                                            <p:strVal val="#ppt_x"/>
                                          </p:val>
                                        </p:tav>
                                        <p:tav tm="100000">
                                          <p:val>
                                            <p:strVal val="#ppt_x"/>
                                          </p:val>
                                        </p:tav>
                                      </p:tavLst>
                                    </p:anim>
                                    <p:anim calcmode="lin" valueType="num">
                                      <p:cBhvr additive="base">
                                        <p:cTn id="300" dur="1000" fill="hold"/>
                                        <p:tgtEl>
                                          <p:spTgt spid="307"/>
                                        </p:tgtEl>
                                        <p:attrNameLst>
                                          <p:attrName>ppt_y</p:attrName>
                                        </p:attrNameLst>
                                      </p:cBhvr>
                                      <p:tavLst>
                                        <p:tav tm="0">
                                          <p:val>
                                            <p:strVal val="1+#ppt_h/2"/>
                                          </p:val>
                                        </p:tav>
                                        <p:tav tm="100000">
                                          <p:val>
                                            <p:strVal val="#ppt_y"/>
                                          </p:val>
                                        </p:tav>
                                      </p:tavLst>
                                    </p:anim>
                                  </p:childTnLst>
                                </p:cTn>
                              </p:par>
                              <p:par>
                                <p:cTn id="301" presetID="2" presetClass="entr" presetSubtype="4" fill="hold" grpId="0" nodeType="withEffect">
                                  <p:stCondLst>
                                    <p:cond delay="0"/>
                                  </p:stCondLst>
                                  <p:childTnLst>
                                    <p:set>
                                      <p:cBhvr>
                                        <p:cTn id="302" dur="1" fill="hold">
                                          <p:stCondLst>
                                            <p:cond delay="0"/>
                                          </p:stCondLst>
                                        </p:cTn>
                                        <p:tgtEl>
                                          <p:spTgt spid="308"/>
                                        </p:tgtEl>
                                        <p:attrNameLst>
                                          <p:attrName>style.visibility</p:attrName>
                                        </p:attrNameLst>
                                      </p:cBhvr>
                                      <p:to>
                                        <p:strVal val="visible"/>
                                      </p:to>
                                    </p:set>
                                    <p:anim calcmode="lin" valueType="num">
                                      <p:cBhvr additive="base">
                                        <p:cTn id="303" dur="1000" fill="hold"/>
                                        <p:tgtEl>
                                          <p:spTgt spid="308"/>
                                        </p:tgtEl>
                                        <p:attrNameLst>
                                          <p:attrName>ppt_x</p:attrName>
                                        </p:attrNameLst>
                                      </p:cBhvr>
                                      <p:tavLst>
                                        <p:tav tm="0">
                                          <p:val>
                                            <p:strVal val="#ppt_x"/>
                                          </p:val>
                                        </p:tav>
                                        <p:tav tm="100000">
                                          <p:val>
                                            <p:strVal val="#ppt_x"/>
                                          </p:val>
                                        </p:tav>
                                      </p:tavLst>
                                    </p:anim>
                                    <p:anim calcmode="lin" valueType="num">
                                      <p:cBhvr additive="base">
                                        <p:cTn id="304" dur="1000" fill="hold"/>
                                        <p:tgtEl>
                                          <p:spTgt spid="308"/>
                                        </p:tgtEl>
                                        <p:attrNameLst>
                                          <p:attrName>ppt_y</p:attrName>
                                        </p:attrNameLst>
                                      </p:cBhvr>
                                      <p:tavLst>
                                        <p:tav tm="0">
                                          <p:val>
                                            <p:strVal val="1+#ppt_h/2"/>
                                          </p:val>
                                        </p:tav>
                                        <p:tav tm="100000">
                                          <p:val>
                                            <p:strVal val="#ppt_y"/>
                                          </p:val>
                                        </p:tav>
                                      </p:tavLst>
                                    </p:anim>
                                  </p:childTnLst>
                                </p:cTn>
                              </p:par>
                              <p:par>
                                <p:cTn id="305" presetID="2" presetClass="entr" presetSubtype="4" fill="hold" grpId="0" nodeType="withEffect">
                                  <p:stCondLst>
                                    <p:cond delay="0"/>
                                  </p:stCondLst>
                                  <p:childTnLst>
                                    <p:set>
                                      <p:cBhvr>
                                        <p:cTn id="306" dur="1" fill="hold">
                                          <p:stCondLst>
                                            <p:cond delay="0"/>
                                          </p:stCondLst>
                                        </p:cTn>
                                        <p:tgtEl>
                                          <p:spTgt spid="309"/>
                                        </p:tgtEl>
                                        <p:attrNameLst>
                                          <p:attrName>style.visibility</p:attrName>
                                        </p:attrNameLst>
                                      </p:cBhvr>
                                      <p:to>
                                        <p:strVal val="visible"/>
                                      </p:to>
                                    </p:set>
                                    <p:anim calcmode="lin" valueType="num">
                                      <p:cBhvr additive="base">
                                        <p:cTn id="307" dur="1000" fill="hold"/>
                                        <p:tgtEl>
                                          <p:spTgt spid="309"/>
                                        </p:tgtEl>
                                        <p:attrNameLst>
                                          <p:attrName>ppt_x</p:attrName>
                                        </p:attrNameLst>
                                      </p:cBhvr>
                                      <p:tavLst>
                                        <p:tav tm="0">
                                          <p:val>
                                            <p:strVal val="#ppt_x"/>
                                          </p:val>
                                        </p:tav>
                                        <p:tav tm="100000">
                                          <p:val>
                                            <p:strVal val="#ppt_x"/>
                                          </p:val>
                                        </p:tav>
                                      </p:tavLst>
                                    </p:anim>
                                    <p:anim calcmode="lin" valueType="num">
                                      <p:cBhvr additive="base">
                                        <p:cTn id="308" dur="1000" fill="hold"/>
                                        <p:tgtEl>
                                          <p:spTgt spid="309"/>
                                        </p:tgtEl>
                                        <p:attrNameLst>
                                          <p:attrName>ppt_y</p:attrName>
                                        </p:attrNameLst>
                                      </p:cBhvr>
                                      <p:tavLst>
                                        <p:tav tm="0">
                                          <p:val>
                                            <p:strVal val="1+#ppt_h/2"/>
                                          </p:val>
                                        </p:tav>
                                        <p:tav tm="100000">
                                          <p:val>
                                            <p:strVal val="#ppt_y"/>
                                          </p:val>
                                        </p:tav>
                                      </p:tavLst>
                                    </p:anim>
                                  </p:childTnLst>
                                </p:cTn>
                              </p:par>
                              <p:par>
                                <p:cTn id="309" presetID="2" presetClass="entr" presetSubtype="4" fill="hold" grpId="0" nodeType="withEffect">
                                  <p:stCondLst>
                                    <p:cond delay="0"/>
                                  </p:stCondLst>
                                  <p:childTnLst>
                                    <p:set>
                                      <p:cBhvr>
                                        <p:cTn id="310" dur="1" fill="hold">
                                          <p:stCondLst>
                                            <p:cond delay="0"/>
                                          </p:stCondLst>
                                        </p:cTn>
                                        <p:tgtEl>
                                          <p:spTgt spid="310"/>
                                        </p:tgtEl>
                                        <p:attrNameLst>
                                          <p:attrName>style.visibility</p:attrName>
                                        </p:attrNameLst>
                                      </p:cBhvr>
                                      <p:to>
                                        <p:strVal val="visible"/>
                                      </p:to>
                                    </p:set>
                                    <p:anim calcmode="lin" valueType="num">
                                      <p:cBhvr additive="base">
                                        <p:cTn id="311" dur="1000" fill="hold"/>
                                        <p:tgtEl>
                                          <p:spTgt spid="310"/>
                                        </p:tgtEl>
                                        <p:attrNameLst>
                                          <p:attrName>ppt_x</p:attrName>
                                        </p:attrNameLst>
                                      </p:cBhvr>
                                      <p:tavLst>
                                        <p:tav tm="0">
                                          <p:val>
                                            <p:strVal val="#ppt_x"/>
                                          </p:val>
                                        </p:tav>
                                        <p:tav tm="100000">
                                          <p:val>
                                            <p:strVal val="#ppt_x"/>
                                          </p:val>
                                        </p:tav>
                                      </p:tavLst>
                                    </p:anim>
                                    <p:anim calcmode="lin" valueType="num">
                                      <p:cBhvr additive="base">
                                        <p:cTn id="312" dur="1000" fill="hold"/>
                                        <p:tgtEl>
                                          <p:spTgt spid="310"/>
                                        </p:tgtEl>
                                        <p:attrNameLst>
                                          <p:attrName>ppt_y</p:attrName>
                                        </p:attrNameLst>
                                      </p:cBhvr>
                                      <p:tavLst>
                                        <p:tav tm="0">
                                          <p:val>
                                            <p:strVal val="1+#ppt_h/2"/>
                                          </p:val>
                                        </p:tav>
                                        <p:tav tm="100000">
                                          <p:val>
                                            <p:strVal val="#ppt_y"/>
                                          </p:val>
                                        </p:tav>
                                      </p:tavLst>
                                    </p:anim>
                                  </p:childTnLst>
                                </p:cTn>
                              </p:par>
                              <p:par>
                                <p:cTn id="313" presetID="2" presetClass="entr" presetSubtype="4" fill="hold" grpId="0" nodeType="withEffect">
                                  <p:stCondLst>
                                    <p:cond delay="0"/>
                                  </p:stCondLst>
                                  <p:childTnLst>
                                    <p:set>
                                      <p:cBhvr>
                                        <p:cTn id="314" dur="1" fill="hold">
                                          <p:stCondLst>
                                            <p:cond delay="0"/>
                                          </p:stCondLst>
                                        </p:cTn>
                                        <p:tgtEl>
                                          <p:spTgt spid="311"/>
                                        </p:tgtEl>
                                        <p:attrNameLst>
                                          <p:attrName>style.visibility</p:attrName>
                                        </p:attrNameLst>
                                      </p:cBhvr>
                                      <p:to>
                                        <p:strVal val="visible"/>
                                      </p:to>
                                    </p:set>
                                    <p:anim calcmode="lin" valueType="num">
                                      <p:cBhvr additive="base">
                                        <p:cTn id="315" dur="1000" fill="hold"/>
                                        <p:tgtEl>
                                          <p:spTgt spid="311"/>
                                        </p:tgtEl>
                                        <p:attrNameLst>
                                          <p:attrName>ppt_x</p:attrName>
                                        </p:attrNameLst>
                                      </p:cBhvr>
                                      <p:tavLst>
                                        <p:tav tm="0">
                                          <p:val>
                                            <p:strVal val="#ppt_x"/>
                                          </p:val>
                                        </p:tav>
                                        <p:tav tm="100000">
                                          <p:val>
                                            <p:strVal val="#ppt_x"/>
                                          </p:val>
                                        </p:tav>
                                      </p:tavLst>
                                    </p:anim>
                                    <p:anim calcmode="lin" valueType="num">
                                      <p:cBhvr additive="base">
                                        <p:cTn id="316" dur="1000" fill="hold"/>
                                        <p:tgtEl>
                                          <p:spTgt spid="311"/>
                                        </p:tgtEl>
                                        <p:attrNameLst>
                                          <p:attrName>ppt_y</p:attrName>
                                        </p:attrNameLst>
                                      </p:cBhvr>
                                      <p:tavLst>
                                        <p:tav tm="0">
                                          <p:val>
                                            <p:strVal val="1+#ppt_h/2"/>
                                          </p:val>
                                        </p:tav>
                                        <p:tav tm="100000">
                                          <p:val>
                                            <p:strVal val="#ppt_y"/>
                                          </p:val>
                                        </p:tav>
                                      </p:tavLst>
                                    </p:anim>
                                  </p:childTnLst>
                                </p:cTn>
                              </p:par>
                              <p:par>
                                <p:cTn id="317" presetID="2" presetClass="entr" presetSubtype="4" fill="hold" grpId="0" nodeType="withEffect">
                                  <p:stCondLst>
                                    <p:cond delay="0"/>
                                  </p:stCondLst>
                                  <p:childTnLst>
                                    <p:set>
                                      <p:cBhvr>
                                        <p:cTn id="318" dur="1" fill="hold">
                                          <p:stCondLst>
                                            <p:cond delay="0"/>
                                          </p:stCondLst>
                                        </p:cTn>
                                        <p:tgtEl>
                                          <p:spTgt spid="312"/>
                                        </p:tgtEl>
                                        <p:attrNameLst>
                                          <p:attrName>style.visibility</p:attrName>
                                        </p:attrNameLst>
                                      </p:cBhvr>
                                      <p:to>
                                        <p:strVal val="visible"/>
                                      </p:to>
                                    </p:set>
                                    <p:anim calcmode="lin" valueType="num">
                                      <p:cBhvr additive="base">
                                        <p:cTn id="319" dur="1000" fill="hold"/>
                                        <p:tgtEl>
                                          <p:spTgt spid="312"/>
                                        </p:tgtEl>
                                        <p:attrNameLst>
                                          <p:attrName>ppt_x</p:attrName>
                                        </p:attrNameLst>
                                      </p:cBhvr>
                                      <p:tavLst>
                                        <p:tav tm="0">
                                          <p:val>
                                            <p:strVal val="#ppt_x"/>
                                          </p:val>
                                        </p:tav>
                                        <p:tav tm="100000">
                                          <p:val>
                                            <p:strVal val="#ppt_x"/>
                                          </p:val>
                                        </p:tav>
                                      </p:tavLst>
                                    </p:anim>
                                    <p:anim calcmode="lin" valueType="num">
                                      <p:cBhvr additive="base">
                                        <p:cTn id="320" dur="1000" fill="hold"/>
                                        <p:tgtEl>
                                          <p:spTgt spid="312"/>
                                        </p:tgtEl>
                                        <p:attrNameLst>
                                          <p:attrName>ppt_y</p:attrName>
                                        </p:attrNameLst>
                                      </p:cBhvr>
                                      <p:tavLst>
                                        <p:tav tm="0">
                                          <p:val>
                                            <p:strVal val="1+#ppt_h/2"/>
                                          </p:val>
                                        </p:tav>
                                        <p:tav tm="100000">
                                          <p:val>
                                            <p:strVal val="#ppt_y"/>
                                          </p:val>
                                        </p:tav>
                                      </p:tavLst>
                                    </p:anim>
                                  </p:childTnLst>
                                </p:cTn>
                              </p:par>
                              <p:par>
                                <p:cTn id="321" presetID="2" presetClass="entr" presetSubtype="4" fill="hold" grpId="0" nodeType="withEffect">
                                  <p:stCondLst>
                                    <p:cond delay="0"/>
                                  </p:stCondLst>
                                  <p:childTnLst>
                                    <p:set>
                                      <p:cBhvr>
                                        <p:cTn id="322" dur="1" fill="hold">
                                          <p:stCondLst>
                                            <p:cond delay="0"/>
                                          </p:stCondLst>
                                        </p:cTn>
                                        <p:tgtEl>
                                          <p:spTgt spid="313"/>
                                        </p:tgtEl>
                                        <p:attrNameLst>
                                          <p:attrName>style.visibility</p:attrName>
                                        </p:attrNameLst>
                                      </p:cBhvr>
                                      <p:to>
                                        <p:strVal val="visible"/>
                                      </p:to>
                                    </p:set>
                                    <p:anim calcmode="lin" valueType="num">
                                      <p:cBhvr additive="base">
                                        <p:cTn id="323" dur="1000" fill="hold"/>
                                        <p:tgtEl>
                                          <p:spTgt spid="313"/>
                                        </p:tgtEl>
                                        <p:attrNameLst>
                                          <p:attrName>ppt_x</p:attrName>
                                        </p:attrNameLst>
                                      </p:cBhvr>
                                      <p:tavLst>
                                        <p:tav tm="0">
                                          <p:val>
                                            <p:strVal val="#ppt_x"/>
                                          </p:val>
                                        </p:tav>
                                        <p:tav tm="100000">
                                          <p:val>
                                            <p:strVal val="#ppt_x"/>
                                          </p:val>
                                        </p:tav>
                                      </p:tavLst>
                                    </p:anim>
                                    <p:anim calcmode="lin" valueType="num">
                                      <p:cBhvr additive="base">
                                        <p:cTn id="324" dur="1000" fill="hold"/>
                                        <p:tgtEl>
                                          <p:spTgt spid="313"/>
                                        </p:tgtEl>
                                        <p:attrNameLst>
                                          <p:attrName>ppt_y</p:attrName>
                                        </p:attrNameLst>
                                      </p:cBhvr>
                                      <p:tavLst>
                                        <p:tav tm="0">
                                          <p:val>
                                            <p:strVal val="1+#ppt_h/2"/>
                                          </p:val>
                                        </p:tav>
                                        <p:tav tm="100000">
                                          <p:val>
                                            <p:strVal val="#ppt_y"/>
                                          </p:val>
                                        </p:tav>
                                      </p:tavLst>
                                    </p:anim>
                                  </p:childTnLst>
                                </p:cTn>
                              </p:par>
                              <p:par>
                                <p:cTn id="325" presetID="2" presetClass="entr" presetSubtype="4" fill="hold" grpId="0" nodeType="withEffect">
                                  <p:stCondLst>
                                    <p:cond delay="0"/>
                                  </p:stCondLst>
                                  <p:childTnLst>
                                    <p:set>
                                      <p:cBhvr>
                                        <p:cTn id="326" dur="1" fill="hold">
                                          <p:stCondLst>
                                            <p:cond delay="0"/>
                                          </p:stCondLst>
                                        </p:cTn>
                                        <p:tgtEl>
                                          <p:spTgt spid="314"/>
                                        </p:tgtEl>
                                        <p:attrNameLst>
                                          <p:attrName>style.visibility</p:attrName>
                                        </p:attrNameLst>
                                      </p:cBhvr>
                                      <p:to>
                                        <p:strVal val="visible"/>
                                      </p:to>
                                    </p:set>
                                    <p:anim calcmode="lin" valueType="num">
                                      <p:cBhvr additive="base">
                                        <p:cTn id="327" dur="1000" fill="hold"/>
                                        <p:tgtEl>
                                          <p:spTgt spid="314"/>
                                        </p:tgtEl>
                                        <p:attrNameLst>
                                          <p:attrName>ppt_x</p:attrName>
                                        </p:attrNameLst>
                                      </p:cBhvr>
                                      <p:tavLst>
                                        <p:tav tm="0">
                                          <p:val>
                                            <p:strVal val="#ppt_x"/>
                                          </p:val>
                                        </p:tav>
                                        <p:tav tm="100000">
                                          <p:val>
                                            <p:strVal val="#ppt_x"/>
                                          </p:val>
                                        </p:tav>
                                      </p:tavLst>
                                    </p:anim>
                                    <p:anim calcmode="lin" valueType="num">
                                      <p:cBhvr additive="base">
                                        <p:cTn id="328" dur="1000" fill="hold"/>
                                        <p:tgtEl>
                                          <p:spTgt spid="314"/>
                                        </p:tgtEl>
                                        <p:attrNameLst>
                                          <p:attrName>ppt_y</p:attrName>
                                        </p:attrNameLst>
                                      </p:cBhvr>
                                      <p:tavLst>
                                        <p:tav tm="0">
                                          <p:val>
                                            <p:strVal val="1+#ppt_h/2"/>
                                          </p:val>
                                        </p:tav>
                                        <p:tav tm="100000">
                                          <p:val>
                                            <p:strVal val="#ppt_y"/>
                                          </p:val>
                                        </p:tav>
                                      </p:tavLst>
                                    </p:anim>
                                  </p:childTnLst>
                                </p:cTn>
                              </p:par>
                              <p:par>
                                <p:cTn id="329" presetID="2" presetClass="entr" presetSubtype="4" fill="hold" grpId="0" nodeType="withEffect">
                                  <p:stCondLst>
                                    <p:cond delay="0"/>
                                  </p:stCondLst>
                                  <p:childTnLst>
                                    <p:set>
                                      <p:cBhvr>
                                        <p:cTn id="330" dur="1" fill="hold">
                                          <p:stCondLst>
                                            <p:cond delay="0"/>
                                          </p:stCondLst>
                                        </p:cTn>
                                        <p:tgtEl>
                                          <p:spTgt spid="315"/>
                                        </p:tgtEl>
                                        <p:attrNameLst>
                                          <p:attrName>style.visibility</p:attrName>
                                        </p:attrNameLst>
                                      </p:cBhvr>
                                      <p:to>
                                        <p:strVal val="visible"/>
                                      </p:to>
                                    </p:set>
                                    <p:anim calcmode="lin" valueType="num">
                                      <p:cBhvr additive="base">
                                        <p:cTn id="331" dur="1000" fill="hold"/>
                                        <p:tgtEl>
                                          <p:spTgt spid="315"/>
                                        </p:tgtEl>
                                        <p:attrNameLst>
                                          <p:attrName>ppt_x</p:attrName>
                                        </p:attrNameLst>
                                      </p:cBhvr>
                                      <p:tavLst>
                                        <p:tav tm="0">
                                          <p:val>
                                            <p:strVal val="#ppt_x"/>
                                          </p:val>
                                        </p:tav>
                                        <p:tav tm="100000">
                                          <p:val>
                                            <p:strVal val="#ppt_x"/>
                                          </p:val>
                                        </p:tav>
                                      </p:tavLst>
                                    </p:anim>
                                    <p:anim calcmode="lin" valueType="num">
                                      <p:cBhvr additive="base">
                                        <p:cTn id="332" dur="1000" fill="hold"/>
                                        <p:tgtEl>
                                          <p:spTgt spid="315"/>
                                        </p:tgtEl>
                                        <p:attrNameLst>
                                          <p:attrName>ppt_y</p:attrName>
                                        </p:attrNameLst>
                                      </p:cBhvr>
                                      <p:tavLst>
                                        <p:tav tm="0">
                                          <p:val>
                                            <p:strVal val="1+#ppt_h/2"/>
                                          </p:val>
                                        </p:tav>
                                        <p:tav tm="100000">
                                          <p:val>
                                            <p:strVal val="#ppt_y"/>
                                          </p:val>
                                        </p:tav>
                                      </p:tavLst>
                                    </p:anim>
                                  </p:childTnLst>
                                </p:cTn>
                              </p:par>
                              <p:par>
                                <p:cTn id="333" presetID="2" presetClass="entr" presetSubtype="4" fill="hold" grpId="0" nodeType="withEffect">
                                  <p:stCondLst>
                                    <p:cond delay="0"/>
                                  </p:stCondLst>
                                  <p:childTnLst>
                                    <p:set>
                                      <p:cBhvr>
                                        <p:cTn id="334" dur="1" fill="hold">
                                          <p:stCondLst>
                                            <p:cond delay="0"/>
                                          </p:stCondLst>
                                        </p:cTn>
                                        <p:tgtEl>
                                          <p:spTgt spid="316"/>
                                        </p:tgtEl>
                                        <p:attrNameLst>
                                          <p:attrName>style.visibility</p:attrName>
                                        </p:attrNameLst>
                                      </p:cBhvr>
                                      <p:to>
                                        <p:strVal val="visible"/>
                                      </p:to>
                                    </p:set>
                                    <p:anim calcmode="lin" valueType="num">
                                      <p:cBhvr additive="base">
                                        <p:cTn id="335" dur="1000" fill="hold"/>
                                        <p:tgtEl>
                                          <p:spTgt spid="316"/>
                                        </p:tgtEl>
                                        <p:attrNameLst>
                                          <p:attrName>ppt_x</p:attrName>
                                        </p:attrNameLst>
                                      </p:cBhvr>
                                      <p:tavLst>
                                        <p:tav tm="0">
                                          <p:val>
                                            <p:strVal val="#ppt_x"/>
                                          </p:val>
                                        </p:tav>
                                        <p:tav tm="100000">
                                          <p:val>
                                            <p:strVal val="#ppt_x"/>
                                          </p:val>
                                        </p:tav>
                                      </p:tavLst>
                                    </p:anim>
                                    <p:anim calcmode="lin" valueType="num">
                                      <p:cBhvr additive="base">
                                        <p:cTn id="336" dur="1000" fill="hold"/>
                                        <p:tgtEl>
                                          <p:spTgt spid="316"/>
                                        </p:tgtEl>
                                        <p:attrNameLst>
                                          <p:attrName>ppt_y</p:attrName>
                                        </p:attrNameLst>
                                      </p:cBhvr>
                                      <p:tavLst>
                                        <p:tav tm="0">
                                          <p:val>
                                            <p:strVal val="1+#ppt_h/2"/>
                                          </p:val>
                                        </p:tav>
                                        <p:tav tm="100000">
                                          <p:val>
                                            <p:strVal val="#ppt_y"/>
                                          </p:val>
                                        </p:tav>
                                      </p:tavLst>
                                    </p:anim>
                                  </p:childTnLst>
                                </p:cTn>
                              </p:par>
                              <p:par>
                                <p:cTn id="337" presetID="2" presetClass="entr" presetSubtype="4" fill="hold" grpId="0" nodeType="withEffect">
                                  <p:stCondLst>
                                    <p:cond delay="0"/>
                                  </p:stCondLst>
                                  <p:childTnLst>
                                    <p:set>
                                      <p:cBhvr>
                                        <p:cTn id="338" dur="1" fill="hold">
                                          <p:stCondLst>
                                            <p:cond delay="0"/>
                                          </p:stCondLst>
                                        </p:cTn>
                                        <p:tgtEl>
                                          <p:spTgt spid="317"/>
                                        </p:tgtEl>
                                        <p:attrNameLst>
                                          <p:attrName>style.visibility</p:attrName>
                                        </p:attrNameLst>
                                      </p:cBhvr>
                                      <p:to>
                                        <p:strVal val="visible"/>
                                      </p:to>
                                    </p:set>
                                    <p:anim calcmode="lin" valueType="num">
                                      <p:cBhvr additive="base">
                                        <p:cTn id="339" dur="1000" fill="hold"/>
                                        <p:tgtEl>
                                          <p:spTgt spid="317"/>
                                        </p:tgtEl>
                                        <p:attrNameLst>
                                          <p:attrName>ppt_x</p:attrName>
                                        </p:attrNameLst>
                                      </p:cBhvr>
                                      <p:tavLst>
                                        <p:tav tm="0">
                                          <p:val>
                                            <p:strVal val="#ppt_x"/>
                                          </p:val>
                                        </p:tav>
                                        <p:tav tm="100000">
                                          <p:val>
                                            <p:strVal val="#ppt_x"/>
                                          </p:val>
                                        </p:tav>
                                      </p:tavLst>
                                    </p:anim>
                                    <p:anim calcmode="lin" valueType="num">
                                      <p:cBhvr additive="base">
                                        <p:cTn id="340" dur="1000" fill="hold"/>
                                        <p:tgtEl>
                                          <p:spTgt spid="317"/>
                                        </p:tgtEl>
                                        <p:attrNameLst>
                                          <p:attrName>ppt_y</p:attrName>
                                        </p:attrNameLst>
                                      </p:cBhvr>
                                      <p:tavLst>
                                        <p:tav tm="0">
                                          <p:val>
                                            <p:strVal val="1+#ppt_h/2"/>
                                          </p:val>
                                        </p:tav>
                                        <p:tav tm="100000">
                                          <p:val>
                                            <p:strVal val="#ppt_y"/>
                                          </p:val>
                                        </p:tav>
                                      </p:tavLst>
                                    </p:anim>
                                  </p:childTnLst>
                                </p:cTn>
                              </p:par>
                              <p:par>
                                <p:cTn id="341" presetID="2" presetClass="entr" presetSubtype="4" fill="hold" grpId="0" nodeType="withEffect">
                                  <p:stCondLst>
                                    <p:cond delay="0"/>
                                  </p:stCondLst>
                                  <p:childTnLst>
                                    <p:set>
                                      <p:cBhvr>
                                        <p:cTn id="342" dur="1" fill="hold">
                                          <p:stCondLst>
                                            <p:cond delay="0"/>
                                          </p:stCondLst>
                                        </p:cTn>
                                        <p:tgtEl>
                                          <p:spTgt spid="318"/>
                                        </p:tgtEl>
                                        <p:attrNameLst>
                                          <p:attrName>style.visibility</p:attrName>
                                        </p:attrNameLst>
                                      </p:cBhvr>
                                      <p:to>
                                        <p:strVal val="visible"/>
                                      </p:to>
                                    </p:set>
                                    <p:anim calcmode="lin" valueType="num">
                                      <p:cBhvr additive="base">
                                        <p:cTn id="343" dur="1000" fill="hold"/>
                                        <p:tgtEl>
                                          <p:spTgt spid="318"/>
                                        </p:tgtEl>
                                        <p:attrNameLst>
                                          <p:attrName>ppt_x</p:attrName>
                                        </p:attrNameLst>
                                      </p:cBhvr>
                                      <p:tavLst>
                                        <p:tav tm="0">
                                          <p:val>
                                            <p:strVal val="#ppt_x"/>
                                          </p:val>
                                        </p:tav>
                                        <p:tav tm="100000">
                                          <p:val>
                                            <p:strVal val="#ppt_x"/>
                                          </p:val>
                                        </p:tav>
                                      </p:tavLst>
                                    </p:anim>
                                    <p:anim calcmode="lin" valueType="num">
                                      <p:cBhvr additive="base">
                                        <p:cTn id="344" dur="1000" fill="hold"/>
                                        <p:tgtEl>
                                          <p:spTgt spid="318"/>
                                        </p:tgtEl>
                                        <p:attrNameLst>
                                          <p:attrName>ppt_y</p:attrName>
                                        </p:attrNameLst>
                                      </p:cBhvr>
                                      <p:tavLst>
                                        <p:tav tm="0">
                                          <p:val>
                                            <p:strVal val="1+#ppt_h/2"/>
                                          </p:val>
                                        </p:tav>
                                        <p:tav tm="100000">
                                          <p:val>
                                            <p:strVal val="#ppt_y"/>
                                          </p:val>
                                        </p:tav>
                                      </p:tavLst>
                                    </p:anim>
                                  </p:childTnLst>
                                </p:cTn>
                              </p:par>
                              <p:par>
                                <p:cTn id="345" presetID="2" presetClass="entr" presetSubtype="4" fill="hold" grpId="0" nodeType="withEffect">
                                  <p:stCondLst>
                                    <p:cond delay="0"/>
                                  </p:stCondLst>
                                  <p:childTnLst>
                                    <p:set>
                                      <p:cBhvr>
                                        <p:cTn id="346" dur="1" fill="hold">
                                          <p:stCondLst>
                                            <p:cond delay="0"/>
                                          </p:stCondLst>
                                        </p:cTn>
                                        <p:tgtEl>
                                          <p:spTgt spid="319"/>
                                        </p:tgtEl>
                                        <p:attrNameLst>
                                          <p:attrName>style.visibility</p:attrName>
                                        </p:attrNameLst>
                                      </p:cBhvr>
                                      <p:to>
                                        <p:strVal val="visible"/>
                                      </p:to>
                                    </p:set>
                                    <p:anim calcmode="lin" valueType="num">
                                      <p:cBhvr additive="base">
                                        <p:cTn id="347" dur="1000" fill="hold"/>
                                        <p:tgtEl>
                                          <p:spTgt spid="319"/>
                                        </p:tgtEl>
                                        <p:attrNameLst>
                                          <p:attrName>ppt_x</p:attrName>
                                        </p:attrNameLst>
                                      </p:cBhvr>
                                      <p:tavLst>
                                        <p:tav tm="0">
                                          <p:val>
                                            <p:strVal val="#ppt_x"/>
                                          </p:val>
                                        </p:tav>
                                        <p:tav tm="100000">
                                          <p:val>
                                            <p:strVal val="#ppt_x"/>
                                          </p:val>
                                        </p:tav>
                                      </p:tavLst>
                                    </p:anim>
                                    <p:anim calcmode="lin" valueType="num">
                                      <p:cBhvr additive="base">
                                        <p:cTn id="348" dur="1000" fill="hold"/>
                                        <p:tgtEl>
                                          <p:spTgt spid="319"/>
                                        </p:tgtEl>
                                        <p:attrNameLst>
                                          <p:attrName>ppt_y</p:attrName>
                                        </p:attrNameLst>
                                      </p:cBhvr>
                                      <p:tavLst>
                                        <p:tav tm="0">
                                          <p:val>
                                            <p:strVal val="1+#ppt_h/2"/>
                                          </p:val>
                                        </p:tav>
                                        <p:tav tm="100000">
                                          <p:val>
                                            <p:strVal val="#ppt_y"/>
                                          </p:val>
                                        </p:tav>
                                      </p:tavLst>
                                    </p:anim>
                                  </p:childTnLst>
                                </p:cTn>
                              </p:par>
                              <p:par>
                                <p:cTn id="349" presetID="2" presetClass="entr" presetSubtype="4" fill="hold" grpId="0" nodeType="withEffect">
                                  <p:stCondLst>
                                    <p:cond delay="0"/>
                                  </p:stCondLst>
                                  <p:childTnLst>
                                    <p:set>
                                      <p:cBhvr>
                                        <p:cTn id="350" dur="1" fill="hold">
                                          <p:stCondLst>
                                            <p:cond delay="0"/>
                                          </p:stCondLst>
                                        </p:cTn>
                                        <p:tgtEl>
                                          <p:spTgt spid="320"/>
                                        </p:tgtEl>
                                        <p:attrNameLst>
                                          <p:attrName>style.visibility</p:attrName>
                                        </p:attrNameLst>
                                      </p:cBhvr>
                                      <p:to>
                                        <p:strVal val="visible"/>
                                      </p:to>
                                    </p:set>
                                    <p:anim calcmode="lin" valueType="num">
                                      <p:cBhvr additive="base">
                                        <p:cTn id="351" dur="1000" fill="hold"/>
                                        <p:tgtEl>
                                          <p:spTgt spid="320"/>
                                        </p:tgtEl>
                                        <p:attrNameLst>
                                          <p:attrName>ppt_x</p:attrName>
                                        </p:attrNameLst>
                                      </p:cBhvr>
                                      <p:tavLst>
                                        <p:tav tm="0">
                                          <p:val>
                                            <p:strVal val="#ppt_x"/>
                                          </p:val>
                                        </p:tav>
                                        <p:tav tm="100000">
                                          <p:val>
                                            <p:strVal val="#ppt_x"/>
                                          </p:val>
                                        </p:tav>
                                      </p:tavLst>
                                    </p:anim>
                                    <p:anim calcmode="lin" valueType="num">
                                      <p:cBhvr additive="base">
                                        <p:cTn id="352" dur="1000" fill="hold"/>
                                        <p:tgtEl>
                                          <p:spTgt spid="320"/>
                                        </p:tgtEl>
                                        <p:attrNameLst>
                                          <p:attrName>ppt_y</p:attrName>
                                        </p:attrNameLst>
                                      </p:cBhvr>
                                      <p:tavLst>
                                        <p:tav tm="0">
                                          <p:val>
                                            <p:strVal val="1+#ppt_h/2"/>
                                          </p:val>
                                        </p:tav>
                                        <p:tav tm="100000">
                                          <p:val>
                                            <p:strVal val="#ppt_y"/>
                                          </p:val>
                                        </p:tav>
                                      </p:tavLst>
                                    </p:anim>
                                  </p:childTnLst>
                                </p:cTn>
                              </p:par>
                              <p:par>
                                <p:cTn id="353" presetID="2" presetClass="entr" presetSubtype="4" fill="hold" grpId="0" nodeType="withEffect">
                                  <p:stCondLst>
                                    <p:cond delay="0"/>
                                  </p:stCondLst>
                                  <p:childTnLst>
                                    <p:set>
                                      <p:cBhvr>
                                        <p:cTn id="354" dur="1" fill="hold">
                                          <p:stCondLst>
                                            <p:cond delay="0"/>
                                          </p:stCondLst>
                                        </p:cTn>
                                        <p:tgtEl>
                                          <p:spTgt spid="321"/>
                                        </p:tgtEl>
                                        <p:attrNameLst>
                                          <p:attrName>style.visibility</p:attrName>
                                        </p:attrNameLst>
                                      </p:cBhvr>
                                      <p:to>
                                        <p:strVal val="visible"/>
                                      </p:to>
                                    </p:set>
                                    <p:anim calcmode="lin" valueType="num">
                                      <p:cBhvr additive="base">
                                        <p:cTn id="355" dur="1000" fill="hold"/>
                                        <p:tgtEl>
                                          <p:spTgt spid="321"/>
                                        </p:tgtEl>
                                        <p:attrNameLst>
                                          <p:attrName>ppt_x</p:attrName>
                                        </p:attrNameLst>
                                      </p:cBhvr>
                                      <p:tavLst>
                                        <p:tav tm="0">
                                          <p:val>
                                            <p:strVal val="#ppt_x"/>
                                          </p:val>
                                        </p:tav>
                                        <p:tav tm="100000">
                                          <p:val>
                                            <p:strVal val="#ppt_x"/>
                                          </p:val>
                                        </p:tav>
                                      </p:tavLst>
                                    </p:anim>
                                    <p:anim calcmode="lin" valueType="num">
                                      <p:cBhvr additive="base">
                                        <p:cTn id="356" dur="1000" fill="hold"/>
                                        <p:tgtEl>
                                          <p:spTgt spid="321"/>
                                        </p:tgtEl>
                                        <p:attrNameLst>
                                          <p:attrName>ppt_y</p:attrName>
                                        </p:attrNameLst>
                                      </p:cBhvr>
                                      <p:tavLst>
                                        <p:tav tm="0">
                                          <p:val>
                                            <p:strVal val="1+#ppt_h/2"/>
                                          </p:val>
                                        </p:tav>
                                        <p:tav tm="100000">
                                          <p:val>
                                            <p:strVal val="#ppt_y"/>
                                          </p:val>
                                        </p:tav>
                                      </p:tavLst>
                                    </p:anim>
                                  </p:childTnLst>
                                </p:cTn>
                              </p:par>
                              <p:par>
                                <p:cTn id="357" presetID="2" presetClass="entr" presetSubtype="4" fill="hold" grpId="0" nodeType="withEffect">
                                  <p:stCondLst>
                                    <p:cond delay="0"/>
                                  </p:stCondLst>
                                  <p:childTnLst>
                                    <p:set>
                                      <p:cBhvr>
                                        <p:cTn id="358" dur="1" fill="hold">
                                          <p:stCondLst>
                                            <p:cond delay="0"/>
                                          </p:stCondLst>
                                        </p:cTn>
                                        <p:tgtEl>
                                          <p:spTgt spid="322"/>
                                        </p:tgtEl>
                                        <p:attrNameLst>
                                          <p:attrName>style.visibility</p:attrName>
                                        </p:attrNameLst>
                                      </p:cBhvr>
                                      <p:to>
                                        <p:strVal val="visible"/>
                                      </p:to>
                                    </p:set>
                                    <p:anim calcmode="lin" valueType="num">
                                      <p:cBhvr additive="base">
                                        <p:cTn id="359" dur="1000" fill="hold"/>
                                        <p:tgtEl>
                                          <p:spTgt spid="322"/>
                                        </p:tgtEl>
                                        <p:attrNameLst>
                                          <p:attrName>ppt_x</p:attrName>
                                        </p:attrNameLst>
                                      </p:cBhvr>
                                      <p:tavLst>
                                        <p:tav tm="0">
                                          <p:val>
                                            <p:strVal val="#ppt_x"/>
                                          </p:val>
                                        </p:tav>
                                        <p:tav tm="100000">
                                          <p:val>
                                            <p:strVal val="#ppt_x"/>
                                          </p:val>
                                        </p:tav>
                                      </p:tavLst>
                                    </p:anim>
                                    <p:anim calcmode="lin" valueType="num">
                                      <p:cBhvr additive="base">
                                        <p:cTn id="360" dur="1000" fill="hold"/>
                                        <p:tgtEl>
                                          <p:spTgt spid="322"/>
                                        </p:tgtEl>
                                        <p:attrNameLst>
                                          <p:attrName>ppt_y</p:attrName>
                                        </p:attrNameLst>
                                      </p:cBhvr>
                                      <p:tavLst>
                                        <p:tav tm="0">
                                          <p:val>
                                            <p:strVal val="1+#ppt_h/2"/>
                                          </p:val>
                                        </p:tav>
                                        <p:tav tm="100000">
                                          <p:val>
                                            <p:strVal val="#ppt_y"/>
                                          </p:val>
                                        </p:tav>
                                      </p:tavLst>
                                    </p:anim>
                                  </p:childTnLst>
                                </p:cTn>
                              </p:par>
                              <p:par>
                                <p:cTn id="361" presetID="2" presetClass="entr" presetSubtype="4" fill="hold" grpId="0" nodeType="withEffect">
                                  <p:stCondLst>
                                    <p:cond delay="0"/>
                                  </p:stCondLst>
                                  <p:childTnLst>
                                    <p:set>
                                      <p:cBhvr>
                                        <p:cTn id="362" dur="1" fill="hold">
                                          <p:stCondLst>
                                            <p:cond delay="0"/>
                                          </p:stCondLst>
                                        </p:cTn>
                                        <p:tgtEl>
                                          <p:spTgt spid="323"/>
                                        </p:tgtEl>
                                        <p:attrNameLst>
                                          <p:attrName>style.visibility</p:attrName>
                                        </p:attrNameLst>
                                      </p:cBhvr>
                                      <p:to>
                                        <p:strVal val="visible"/>
                                      </p:to>
                                    </p:set>
                                    <p:anim calcmode="lin" valueType="num">
                                      <p:cBhvr additive="base">
                                        <p:cTn id="363" dur="1000" fill="hold"/>
                                        <p:tgtEl>
                                          <p:spTgt spid="323"/>
                                        </p:tgtEl>
                                        <p:attrNameLst>
                                          <p:attrName>ppt_x</p:attrName>
                                        </p:attrNameLst>
                                      </p:cBhvr>
                                      <p:tavLst>
                                        <p:tav tm="0">
                                          <p:val>
                                            <p:strVal val="#ppt_x"/>
                                          </p:val>
                                        </p:tav>
                                        <p:tav tm="100000">
                                          <p:val>
                                            <p:strVal val="#ppt_x"/>
                                          </p:val>
                                        </p:tav>
                                      </p:tavLst>
                                    </p:anim>
                                    <p:anim calcmode="lin" valueType="num">
                                      <p:cBhvr additive="base">
                                        <p:cTn id="364" dur="1000" fill="hold"/>
                                        <p:tgtEl>
                                          <p:spTgt spid="323"/>
                                        </p:tgtEl>
                                        <p:attrNameLst>
                                          <p:attrName>ppt_y</p:attrName>
                                        </p:attrNameLst>
                                      </p:cBhvr>
                                      <p:tavLst>
                                        <p:tav tm="0">
                                          <p:val>
                                            <p:strVal val="1+#ppt_h/2"/>
                                          </p:val>
                                        </p:tav>
                                        <p:tav tm="100000">
                                          <p:val>
                                            <p:strVal val="#ppt_y"/>
                                          </p:val>
                                        </p:tav>
                                      </p:tavLst>
                                    </p:anim>
                                  </p:childTnLst>
                                </p:cTn>
                              </p:par>
                              <p:par>
                                <p:cTn id="365" presetID="2" presetClass="entr" presetSubtype="4" fill="hold" grpId="0" nodeType="withEffect">
                                  <p:stCondLst>
                                    <p:cond delay="0"/>
                                  </p:stCondLst>
                                  <p:childTnLst>
                                    <p:set>
                                      <p:cBhvr>
                                        <p:cTn id="366" dur="1" fill="hold">
                                          <p:stCondLst>
                                            <p:cond delay="0"/>
                                          </p:stCondLst>
                                        </p:cTn>
                                        <p:tgtEl>
                                          <p:spTgt spid="324"/>
                                        </p:tgtEl>
                                        <p:attrNameLst>
                                          <p:attrName>style.visibility</p:attrName>
                                        </p:attrNameLst>
                                      </p:cBhvr>
                                      <p:to>
                                        <p:strVal val="visible"/>
                                      </p:to>
                                    </p:set>
                                    <p:anim calcmode="lin" valueType="num">
                                      <p:cBhvr additive="base">
                                        <p:cTn id="367" dur="1000" fill="hold"/>
                                        <p:tgtEl>
                                          <p:spTgt spid="324"/>
                                        </p:tgtEl>
                                        <p:attrNameLst>
                                          <p:attrName>ppt_x</p:attrName>
                                        </p:attrNameLst>
                                      </p:cBhvr>
                                      <p:tavLst>
                                        <p:tav tm="0">
                                          <p:val>
                                            <p:strVal val="#ppt_x"/>
                                          </p:val>
                                        </p:tav>
                                        <p:tav tm="100000">
                                          <p:val>
                                            <p:strVal val="#ppt_x"/>
                                          </p:val>
                                        </p:tav>
                                      </p:tavLst>
                                    </p:anim>
                                    <p:anim calcmode="lin" valueType="num">
                                      <p:cBhvr additive="base">
                                        <p:cTn id="368" dur="1000" fill="hold"/>
                                        <p:tgtEl>
                                          <p:spTgt spid="324"/>
                                        </p:tgtEl>
                                        <p:attrNameLst>
                                          <p:attrName>ppt_y</p:attrName>
                                        </p:attrNameLst>
                                      </p:cBhvr>
                                      <p:tavLst>
                                        <p:tav tm="0">
                                          <p:val>
                                            <p:strVal val="1+#ppt_h/2"/>
                                          </p:val>
                                        </p:tav>
                                        <p:tav tm="100000">
                                          <p:val>
                                            <p:strVal val="#ppt_y"/>
                                          </p:val>
                                        </p:tav>
                                      </p:tavLst>
                                    </p:anim>
                                  </p:childTnLst>
                                </p:cTn>
                              </p:par>
                              <p:par>
                                <p:cTn id="369" presetID="2" presetClass="entr" presetSubtype="4" fill="hold" grpId="0" nodeType="withEffect">
                                  <p:stCondLst>
                                    <p:cond delay="0"/>
                                  </p:stCondLst>
                                  <p:childTnLst>
                                    <p:set>
                                      <p:cBhvr>
                                        <p:cTn id="370" dur="1" fill="hold">
                                          <p:stCondLst>
                                            <p:cond delay="0"/>
                                          </p:stCondLst>
                                        </p:cTn>
                                        <p:tgtEl>
                                          <p:spTgt spid="325"/>
                                        </p:tgtEl>
                                        <p:attrNameLst>
                                          <p:attrName>style.visibility</p:attrName>
                                        </p:attrNameLst>
                                      </p:cBhvr>
                                      <p:to>
                                        <p:strVal val="visible"/>
                                      </p:to>
                                    </p:set>
                                    <p:anim calcmode="lin" valueType="num">
                                      <p:cBhvr additive="base">
                                        <p:cTn id="371" dur="1000" fill="hold"/>
                                        <p:tgtEl>
                                          <p:spTgt spid="325"/>
                                        </p:tgtEl>
                                        <p:attrNameLst>
                                          <p:attrName>ppt_x</p:attrName>
                                        </p:attrNameLst>
                                      </p:cBhvr>
                                      <p:tavLst>
                                        <p:tav tm="0">
                                          <p:val>
                                            <p:strVal val="#ppt_x"/>
                                          </p:val>
                                        </p:tav>
                                        <p:tav tm="100000">
                                          <p:val>
                                            <p:strVal val="#ppt_x"/>
                                          </p:val>
                                        </p:tav>
                                      </p:tavLst>
                                    </p:anim>
                                    <p:anim calcmode="lin" valueType="num">
                                      <p:cBhvr additive="base">
                                        <p:cTn id="372" dur="1000" fill="hold"/>
                                        <p:tgtEl>
                                          <p:spTgt spid="325"/>
                                        </p:tgtEl>
                                        <p:attrNameLst>
                                          <p:attrName>ppt_y</p:attrName>
                                        </p:attrNameLst>
                                      </p:cBhvr>
                                      <p:tavLst>
                                        <p:tav tm="0">
                                          <p:val>
                                            <p:strVal val="1+#ppt_h/2"/>
                                          </p:val>
                                        </p:tav>
                                        <p:tav tm="100000">
                                          <p:val>
                                            <p:strVal val="#ppt_y"/>
                                          </p:val>
                                        </p:tav>
                                      </p:tavLst>
                                    </p:anim>
                                  </p:childTnLst>
                                </p:cTn>
                              </p:par>
                              <p:par>
                                <p:cTn id="373" presetID="2" presetClass="entr" presetSubtype="4" fill="hold" grpId="0" nodeType="withEffect">
                                  <p:stCondLst>
                                    <p:cond delay="0"/>
                                  </p:stCondLst>
                                  <p:childTnLst>
                                    <p:set>
                                      <p:cBhvr>
                                        <p:cTn id="374" dur="1" fill="hold">
                                          <p:stCondLst>
                                            <p:cond delay="0"/>
                                          </p:stCondLst>
                                        </p:cTn>
                                        <p:tgtEl>
                                          <p:spTgt spid="326"/>
                                        </p:tgtEl>
                                        <p:attrNameLst>
                                          <p:attrName>style.visibility</p:attrName>
                                        </p:attrNameLst>
                                      </p:cBhvr>
                                      <p:to>
                                        <p:strVal val="visible"/>
                                      </p:to>
                                    </p:set>
                                    <p:anim calcmode="lin" valueType="num">
                                      <p:cBhvr additive="base">
                                        <p:cTn id="375" dur="1000" fill="hold"/>
                                        <p:tgtEl>
                                          <p:spTgt spid="326"/>
                                        </p:tgtEl>
                                        <p:attrNameLst>
                                          <p:attrName>ppt_x</p:attrName>
                                        </p:attrNameLst>
                                      </p:cBhvr>
                                      <p:tavLst>
                                        <p:tav tm="0">
                                          <p:val>
                                            <p:strVal val="#ppt_x"/>
                                          </p:val>
                                        </p:tav>
                                        <p:tav tm="100000">
                                          <p:val>
                                            <p:strVal val="#ppt_x"/>
                                          </p:val>
                                        </p:tav>
                                      </p:tavLst>
                                    </p:anim>
                                    <p:anim calcmode="lin" valueType="num">
                                      <p:cBhvr additive="base">
                                        <p:cTn id="376" dur="1000" fill="hold"/>
                                        <p:tgtEl>
                                          <p:spTgt spid="326"/>
                                        </p:tgtEl>
                                        <p:attrNameLst>
                                          <p:attrName>ppt_y</p:attrName>
                                        </p:attrNameLst>
                                      </p:cBhvr>
                                      <p:tavLst>
                                        <p:tav tm="0">
                                          <p:val>
                                            <p:strVal val="1+#ppt_h/2"/>
                                          </p:val>
                                        </p:tav>
                                        <p:tav tm="100000">
                                          <p:val>
                                            <p:strVal val="#ppt_y"/>
                                          </p:val>
                                        </p:tav>
                                      </p:tavLst>
                                    </p:anim>
                                  </p:childTnLst>
                                </p:cTn>
                              </p:par>
                              <p:par>
                                <p:cTn id="377" presetID="2" presetClass="entr" presetSubtype="4" fill="hold" grpId="0" nodeType="withEffect">
                                  <p:stCondLst>
                                    <p:cond delay="0"/>
                                  </p:stCondLst>
                                  <p:childTnLst>
                                    <p:set>
                                      <p:cBhvr>
                                        <p:cTn id="378" dur="1" fill="hold">
                                          <p:stCondLst>
                                            <p:cond delay="0"/>
                                          </p:stCondLst>
                                        </p:cTn>
                                        <p:tgtEl>
                                          <p:spTgt spid="327"/>
                                        </p:tgtEl>
                                        <p:attrNameLst>
                                          <p:attrName>style.visibility</p:attrName>
                                        </p:attrNameLst>
                                      </p:cBhvr>
                                      <p:to>
                                        <p:strVal val="visible"/>
                                      </p:to>
                                    </p:set>
                                    <p:anim calcmode="lin" valueType="num">
                                      <p:cBhvr additive="base">
                                        <p:cTn id="379" dur="1000" fill="hold"/>
                                        <p:tgtEl>
                                          <p:spTgt spid="327"/>
                                        </p:tgtEl>
                                        <p:attrNameLst>
                                          <p:attrName>ppt_x</p:attrName>
                                        </p:attrNameLst>
                                      </p:cBhvr>
                                      <p:tavLst>
                                        <p:tav tm="0">
                                          <p:val>
                                            <p:strVal val="#ppt_x"/>
                                          </p:val>
                                        </p:tav>
                                        <p:tav tm="100000">
                                          <p:val>
                                            <p:strVal val="#ppt_x"/>
                                          </p:val>
                                        </p:tav>
                                      </p:tavLst>
                                    </p:anim>
                                    <p:anim calcmode="lin" valueType="num">
                                      <p:cBhvr additive="base">
                                        <p:cTn id="380" dur="1000" fill="hold"/>
                                        <p:tgtEl>
                                          <p:spTgt spid="327"/>
                                        </p:tgtEl>
                                        <p:attrNameLst>
                                          <p:attrName>ppt_y</p:attrName>
                                        </p:attrNameLst>
                                      </p:cBhvr>
                                      <p:tavLst>
                                        <p:tav tm="0">
                                          <p:val>
                                            <p:strVal val="1+#ppt_h/2"/>
                                          </p:val>
                                        </p:tav>
                                        <p:tav tm="100000">
                                          <p:val>
                                            <p:strVal val="#ppt_y"/>
                                          </p:val>
                                        </p:tav>
                                      </p:tavLst>
                                    </p:anim>
                                  </p:childTnLst>
                                </p:cTn>
                              </p:par>
                              <p:par>
                                <p:cTn id="381" presetID="2" presetClass="entr" presetSubtype="4" fill="hold" grpId="0" nodeType="withEffect">
                                  <p:stCondLst>
                                    <p:cond delay="0"/>
                                  </p:stCondLst>
                                  <p:childTnLst>
                                    <p:set>
                                      <p:cBhvr>
                                        <p:cTn id="382" dur="1" fill="hold">
                                          <p:stCondLst>
                                            <p:cond delay="0"/>
                                          </p:stCondLst>
                                        </p:cTn>
                                        <p:tgtEl>
                                          <p:spTgt spid="328"/>
                                        </p:tgtEl>
                                        <p:attrNameLst>
                                          <p:attrName>style.visibility</p:attrName>
                                        </p:attrNameLst>
                                      </p:cBhvr>
                                      <p:to>
                                        <p:strVal val="visible"/>
                                      </p:to>
                                    </p:set>
                                    <p:anim calcmode="lin" valueType="num">
                                      <p:cBhvr additive="base">
                                        <p:cTn id="383" dur="1000" fill="hold"/>
                                        <p:tgtEl>
                                          <p:spTgt spid="328"/>
                                        </p:tgtEl>
                                        <p:attrNameLst>
                                          <p:attrName>ppt_x</p:attrName>
                                        </p:attrNameLst>
                                      </p:cBhvr>
                                      <p:tavLst>
                                        <p:tav tm="0">
                                          <p:val>
                                            <p:strVal val="#ppt_x"/>
                                          </p:val>
                                        </p:tav>
                                        <p:tav tm="100000">
                                          <p:val>
                                            <p:strVal val="#ppt_x"/>
                                          </p:val>
                                        </p:tav>
                                      </p:tavLst>
                                    </p:anim>
                                    <p:anim calcmode="lin" valueType="num">
                                      <p:cBhvr additive="base">
                                        <p:cTn id="384" dur="1000" fill="hold"/>
                                        <p:tgtEl>
                                          <p:spTgt spid="328"/>
                                        </p:tgtEl>
                                        <p:attrNameLst>
                                          <p:attrName>ppt_y</p:attrName>
                                        </p:attrNameLst>
                                      </p:cBhvr>
                                      <p:tavLst>
                                        <p:tav tm="0">
                                          <p:val>
                                            <p:strVal val="1+#ppt_h/2"/>
                                          </p:val>
                                        </p:tav>
                                        <p:tav tm="100000">
                                          <p:val>
                                            <p:strVal val="#ppt_y"/>
                                          </p:val>
                                        </p:tav>
                                      </p:tavLst>
                                    </p:anim>
                                  </p:childTnLst>
                                </p:cTn>
                              </p:par>
                              <p:par>
                                <p:cTn id="385" presetID="2" presetClass="entr" presetSubtype="4" fill="hold" grpId="0" nodeType="withEffect">
                                  <p:stCondLst>
                                    <p:cond delay="0"/>
                                  </p:stCondLst>
                                  <p:childTnLst>
                                    <p:set>
                                      <p:cBhvr>
                                        <p:cTn id="386" dur="1" fill="hold">
                                          <p:stCondLst>
                                            <p:cond delay="0"/>
                                          </p:stCondLst>
                                        </p:cTn>
                                        <p:tgtEl>
                                          <p:spTgt spid="329"/>
                                        </p:tgtEl>
                                        <p:attrNameLst>
                                          <p:attrName>style.visibility</p:attrName>
                                        </p:attrNameLst>
                                      </p:cBhvr>
                                      <p:to>
                                        <p:strVal val="visible"/>
                                      </p:to>
                                    </p:set>
                                    <p:anim calcmode="lin" valueType="num">
                                      <p:cBhvr additive="base">
                                        <p:cTn id="387" dur="1000" fill="hold"/>
                                        <p:tgtEl>
                                          <p:spTgt spid="329"/>
                                        </p:tgtEl>
                                        <p:attrNameLst>
                                          <p:attrName>ppt_x</p:attrName>
                                        </p:attrNameLst>
                                      </p:cBhvr>
                                      <p:tavLst>
                                        <p:tav tm="0">
                                          <p:val>
                                            <p:strVal val="#ppt_x"/>
                                          </p:val>
                                        </p:tav>
                                        <p:tav tm="100000">
                                          <p:val>
                                            <p:strVal val="#ppt_x"/>
                                          </p:val>
                                        </p:tav>
                                      </p:tavLst>
                                    </p:anim>
                                    <p:anim calcmode="lin" valueType="num">
                                      <p:cBhvr additive="base">
                                        <p:cTn id="388" dur="1000" fill="hold"/>
                                        <p:tgtEl>
                                          <p:spTgt spid="329"/>
                                        </p:tgtEl>
                                        <p:attrNameLst>
                                          <p:attrName>ppt_y</p:attrName>
                                        </p:attrNameLst>
                                      </p:cBhvr>
                                      <p:tavLst>
                                        <p:tav tm="0">
                                          <p:val>
                                            <p:strVal val="1+#ppt_h/2"/>
                                          </p:val>
                                        </p:tav>
                                        <p:tav tm="100000">
                                          <p:val>
                                            <p:strVal val="#ppt_y"/>
                                          </p:val>
                                        </p:tav>
                                      </p:tavLst>
                                    </p:anim>
                                  </p:childTnLst>
                                </p:cTn>
                              </p:par>
                              <p:par>
                                <p:cTn id="389" presetID="2" presetClass="entr" presetSubtype="4" fill="hold" grpId="0" nodeType="withEffect">
                                  <p:stCondLst>
                                    <p:cond delay="0"/>
                                  </p:stCondLst>
                                  <p:childTnLst>
                                    <p:set>
                                      <p:cBhvr>
                                        <p:cTn id="390" dur="1" fill="hold">
                                          <p:stCondLst>
                                            <p:cond delay="0"/>
                                          </p:stCondLst>
                                        </p:cTn>
                                        <p:tgtEl>
                                          <p:spTgt spid="330"/>
                                        </p:tgtEl>
                                        <p:attrNameLst>
                                          <p:attrName>style.visibility</p:attrName>
                                        </p:attrNameLst>
                                      </p:cBhvr>
                                      <p:to>
                                        <p:strVal val="visible"/>
                                      </p:to>
                                    </p:set>
                                    <p:anim calcmode="lin" valueType="num">
                                      <p:cBhvr additive="base">
                                        <p:cTn id="391" dur="1000" fill="hold"/>
                                        <p:tgtEl>
                                          <p:spTgt spid="330"/>
                                        </p:tgtEl>
                                        <p:attrNameLst>
                                          <p:attrName>ppt_x</p:attrName>
                                        </p:attrNameLst>
                                      </p:cBhvr>
                                      <p:tavLst>
                                        <p:tav tm="0">
                                          <p:val>
                                            <p:strVal val="#ppt_x"/>
                                          </p:val>
                                        </p:tav>
                                        <p:tav tm="100000">
                                          <p:val>
                                            <p:strVal val="#ppt_x"/>
                                          </p:val>
                                        </p:tav>
                                      </p:tavLst>
                                    </p:anim>
                                    <p:anim calcmode="lin" valueType="num">
                                      <p:cBhvr additive="base">
                                        <p:cTn id="392" dur="1000" fill="hold"/>
                                        <p:tgtEl>
                                          <p:spTgt spid="330"/>
                                        </p:tgtEl>
                                        <p:attrNameLst>
                                          <p:attrName>ppt_y</p:attrName>
                                        </p:attrNameLst>
                                      </p:cBhvr>
                                      <p:tavLst>
                                        <p:tav tm="0">
                                          <p:val>
                                            <p:strVal val="1+#ppt_h/2"/>
                                          </p:val>
                                        </p:tav>
                                        <p:tav tm="100000">
                                          <p:val>
                                            <p:strVal val="#ppt_y"/>
                                          </p:val>
                                        </p:tav>
                                      </p:tavLst>
                                    </p:anim>
                                  </p:childTnLst>
                                </p:cTn>
                              </p:par>
                              <p:par>
                                <p:cTn id="393" presetID="2" presetClass="entr" presetSubtype="4" fill="hold" grpId="0" nodeType="withEffect">
                                  <p:stCondLst>
                                    <p:cond delay="0"/>
                                  </p:stCondLst>
                                  <p:childTnLst>
                                    <p:set>
                                      <p:cBhvr>
                                        <p:cTn id="394" dur="1" fill="hold">
                                          <p:stCondLst>
                                            <p:cond delay="0"/>
                                          </p:stCondLst>
                                        </p:cTn>
                                        <p:tgtEl>
                                          <p:spTgt spid="331"/>
                                        </p:tgtEl>
                                        <p:attrNameLst>
                                          <p:attrName>style.visibility</p:attrName>
                                        </p:attrNameLst>
                                      </p:cBhvr>
                                      <p:to>
                                        <p:strVal val="visible"/>
                                      </p:to>
                                    </p:set>
                                    <p:anim calcmode="lin" valueType="num">
                                      <p:cBhvr additive="base">
                                        <p:cTn id="395" dur="1000" fill="hold"/>
                                        <p:tgtEl>
                                          <p:spTgt spid="331"/>
                                        </p:tgtEl>
                                        <p:attrNameLst>
                                          <p:attrName>ppt_x</p:attrName>
                                        </p:attrNameLst>
                                      </p:cBhvr>
                                      <p:tavLst>
                                        <p:tav tm="0">
                                          <p:val>
                                            <p:strVal val="#ppt_x"/>
                                          </p:val>
                                        </p:tav>
                                        <p:tav tm="100000">
                                          <p:val>
                                            <p:strVal val="#ppt_x"/>
                                          </p:val>
                                        </p:tav>
                                      </p:tavLst>
                                    </p:anim>
                                    <p:anim calcmode="lin" valueType="num">
                                      <p:cBhvr additive="base">
                                        <p:cTn id="396" dur="1000" fill="hold"/>
                                        <p:tgtEl>
                                          <p:spTgt spid="331"/>
                                        </p:tgtEl>
                                        <p:attrNameLst>
                                          <p:attrName>ppt_y</p:attrName>
                                        </p:attrNameLst>
                                      </p:cBhvr>
                                      <p:tavLst>
                                        <p:tav tm="0">
                                          <p:val>
                                            <p:strVal val="1+#ppt_h/2"/>
                                          </p:val>
                                        </p:tav>
                                        <p:tav tm="100000">
                                          <p:val>
                                            <p:strVal val="#ppt_y"/>
                                          </p:val>
                                        </p:tav>
                                      </p:tavLst>
                                    </p:anim>
                                  </p:childTnLst>
                                </p:cTn>
                              </p:par>
                              <p:par>
                                <p:cTn id="397" presetID="2" presetClass="entr" presetSubtype="4" fill="hold" grpId="0" nodeType="withEffect">
                                  <p:stCondLst>
                                    <p:cond delay="0"/>
                                  </p:stCondLst>
                                  <p:childTnLst>
                                    <p:set>
                                      <p:cBhvr>
                                        <p:cTn id="398" dur="1" fill="hold">
                                          <p:stCondLst>
                                            <p:cond delay="0"/>
                                          </p:stCondLst>
                                        </p:cTn>
                                        <p:tgtEl>
                                          <p:spTgt spid="332"/>
                                        </p:tgtEl>
                                        <p:attrNameLst>
                                          <p:attrName>style.visibility</p:attrName>
                                        </p:attrNameLst>
                                      </p:cBhvr>
                                      <p:to>
                                        <p:strVal val="visible"/>
                                      </p:to>
                                    </p:set>
                                    <p:anim calcmode="lin" valueType="num">
                                      <p:cBhvr additive="base">
                                        <p:cTn id="399" dur="1000" fill="hold"/>
                                        <p:tgtEl>
                                          <p:spTgt spid="332"/>
                                        </p:tgtEl>
                                        <p:attrNameLst>
                                          <p:attrName>ppt_x</p:attrName>
                                        </p:attrNameLst>
                                      </p:cBhvr>
                                      <p:tavLst>
                                        <p:tav tm="0">
                                          <p:val>
                                            <p:strVal val="#ppt_x"/>
                                          </p:val>
                                        </p:tav>
                                        <p:tav tm="100000">
                                          <p:val>
                                            <p:strVal val="#ppt_x"/>
                                          </p:val>
                                        </p:tav>
                                      </p:tavLst>
                                    </p:anim>
                                    <p:anim calcmode="lin" valueType="num">
                                      <p:cBhvr additive="base">
                                        <p:cTn id="400" dur="1000" fill="hold"/>
                                        <p:tgtEl>
                                          <p:spTgt spid="332"/>
                                        </p:tgtEl>
                                        <p:attrNameLst>
                                          <p:attrName>ppt_y</p:attrName>
                                        </p:attrNameLst>
                                      </p:cBhvr>
                                      <p:tavLst>
                                        <p:tav tm="0">
                                          <p:val>
                                            <p:strVal val="1+#ppt_h/2"/>
                                          </p:val>
                                        </p:tav>
                                        <p:tav tm="100000">
                                          <p:val>
                                            <p:strVal val="#ppt_y"/>
                                          </p:val>
                                        </p:tav>
                                      </p:tavLst>
                                    </p:anim>
                                  </p:childTnLst>
                                </p:cTn>
                              </p:par>
                              <p:par>
                                <p:cTn id="401" presetID="2" presetClass="entr" presetSubtype="4" fill="hold" grpId="0" nodeType="withEffect">
                                  <p:stCondLst>
                                    <p:cond delay="0"/>
                                  </p:stCondLst>
                                  <p:childTnLst>
                                    <p:set>
                                      <p:cBhvr>
                                        <p:cTn id="402" dur="1" fill="hold">
                                          <p:stCondLst>
                                            <p:cond delay="0"/>
                                          </p:stCondLst>
                                        </p:cTn>
                                        <p:tgtEl>
                                          <p:spTgt spid="333"/>
                                        </p:tgtEl>
                                        <p:attrNameLst>
                                          <p:attrName>style.visibility</p:attrName>
                                        </p:attrNameLst>
                                      </p:cBhvr>
                                      <p:to>
                                        <p:strVal val="visible"/>
                                      </p:to>
                                    </p:set>
                                    <p:anim calcmode="lin" valueType="num">
                                      <p:cBhvr additive="base">
                                        <p:cTn id="403" dur="1000" fill="hold"/>
                                        <p:tgtEl>
                                          <p:spTgt spid="333"/>
                                        </p:tgtEl>
                                        <p:attrNameLst>
                                          <p:attrName>ppt_x</p:attrName>
                                        </p:attrNameLst>
                                      </p:cBhvr>
                                      <p:tavLst>
                                        <p:tav tm="0">
                                          <p:val>
                                            <p:strVal val="#ppt_x"/>
                                          </p:val>
                                        </p:tav>
                                        <p:tav tm="100000">
                                          <p:val>
                                            <p:strVal val="#ppt_x"/>
                                          </p:val>
                                        </p:tav>
                                      </p:tavLst>
                                    </p:anim>
                                    <p:anim calcmode="lin" valueType="num">
                                      <p:cBhvr additive="base">
                                        <p:cTn id="404" dur="1000" fill="hold"/>
                                        <p:tgtEl>
                                          <p:spTgt spid="333"/>
                                        </p:tgtEl>
                                        <p:attrNameLst>
                                          <p:attrName>ppt_y</p:attrName>
                                        </p:attrNameLst>
                                      </p:cBhvr>
                                      <p:tavLst>
                                        <p:tav tm="0">
                                          <p:val>
                                            <p:strVal val="1+#ppt_h/2"/>
                                          </p:val>
                                        </p:tav>
                                        <p:tav tm="100000">
                                          <p:val>
                                            <p:strVal val="#ppt_y"/>
                                          </p:val>
                                        </p:tav>
                                      </p:tavLst>
                                    </p:anim>
                                  </p:childTnLst>
                                </p:cTn>
                              </p:par>
                              <p:par>
                                <p:cTn id="405" presetID="2" presetClass="entr" presetSubtype="4" fill="hold" grpId="0" nodeType="withEffect">
                                  <p:stCondLst>
                                    <p:cond delay="0"/>
                                  </p:stCondLst>
                                  <p:childTnLst>
                                    <p:set>
                                      <p:cBhvr>
                                        <p:cTn id="406" dur="1" fill="hold">
                                          <p:stCondLst>
                                            <p:cond delay="0"/>
                                          </p:stCondLst>
                                        </p:cTn>
                                        <p:tgtEl>
                                          <p:spTgt spid="334"/>
                                        </p:tgtEl>
                                        <p:attrNameLst>
                                          <p:attrName>style.visibility</p:attrName>
                                        </p:attrNameLst>
                                      </p:cBhvr>
                                      <p:to>
                                        <p:strVal val="visible"/>
                                      </p:to>
                                    </p:set>
                                    <p:anim calcmode="lin" valueType="num">
                                      <p:cBhvr additive="base">
                                        <p:cTn id="407" dur="1000" fill="hold"/>
                                        <p:tgtEl>
                                          <p:spTgt spid="334"/>
                                        </p:tgtEl>
                                        <p:attrNameLst>
                                          <p:attrName>ppt_x</p:attrName>
                                        </p:attrNameLst>
                                      </p:cBhvr>
                                      <p:tavLst>
                                        <p:tav tm="0">
                                          <p:val>
                                            <p:strVal val="#ppt_x"/>
                                          </p:val>
                                        </p:tav>
                                        <p:tav tm="100000">
                                          <p:val>
                                            <p:strVal val="#ppt_x"/>
                                          </p:val>
                                        </p:tav>
                                      </p:tavLst>
                                    </p:anim>
                                    <p:anim calcmode="lin" valueType="num">
                                      <p:cBhvr additive="base">
                                        <p:cTn id="408" dur="1000" fill="hold"/>
                                        <p:tgtEl>
                                          <p:spTgt spid="334"/>
                                        </p:tgtEl>
                                        <p:attrNameLst>
                                          <p:attrName>ppt_y</p:attrName>
                                        </p:attrNameLst>
                                      </p:cBhvr>
                                      <p:tavLst>
                                        <p:tav tm="0">
                                          <p:val>
                                            <p:strVal val="1+#ppt_h/2"/>
                                          </p:val>
                                        </p:tav>
                                        <p:tav tm="100000">
                                          <p:val>
                                            <p:strVal val="#ppt_y"/>
                                          </p:val>
                                        </p:tav>
                                      </p:tavLst>
                                    </p:anim>
                                  </p:childTnLst>
                                </p:cTn>
                              </p:par>
                              <p:par>
                                <p:cTn id="409" presetID="2" presetClass="entr" presetSubtype="4" fill="hold" grpId="0" nodeType="withEffect">
                                  <p:stCondLst>
                                    <p:cond delay="0"/>
                                  </p:stCondLst>
                                  <p:childTnLst>
                                    <p:set>
                                      <p:cBhvr>
                                        <p:cTn id="410" dur="1" fill="hold">
                                          <p:stCondLst>
                                            <p:cond delay="0"/>
                                          </p:stCondLst>
                                        </p:cTn>
                                        <p:tgtEl>
                                          <p:spTgt spid="335"/>
                                        </p:tgtEl>
                                        <p:attrNameLst>
                                          <p:attrName>style.visibility</p:attrName>
                                        </p:attrNameLst>
                                      </p:cBhvr>
                                      <p:to>
                                        <p:strVal val="visible"/>
                                      </p:to>
                                    </p:set>
                                    <p:anim calcmode="lin" valueType="num">
                                      <p:cBhvr additive="base">
                                        <p:cTn id="411" dur="1000" fill="hold"/>
                                        <p:tgtEl>
                                          <p:spTgt spid="335"/>
                                        </p:tgtEl>
                                        <p:attrNameLst>
                                          <p:attrName>ppt_x</p:attrName>
                                        </p:attrNameLst>
                                      </p:cBhvr>
                                      <p:tavLst>
                                        <p:tav tm="0">
                                          <p:val>
                                            <p:strVal val="#ppt_x"/>
                                          </p:val>
                                        </p:tav>
                                        <p:tav tm="100000">
                                          <p:val>
                                            <p:strVal val="#ppt_x"/>
                                          </p:val>
                                        </p:tav>
                                      </p:tavLst>
                                    </p:anim>
                                    <p:anim calcmode="lin" valueType="num">
                                      <p:cBhvr additive="base">
                                        <p:cTn id="412" dur="1000" fill="hold"/>
                                        <p:tgtEl>
                                          <p:spTgt spid="335"/>
                                        </p:tgtEl>
                                        <p:attrNameLst>
                                          <p:attrName>ppt_y</p:attrName>
                                        </p:attrNameLst>
                                      </p:cBhvr>
                                      <p:tavLst>
                                        <p:tav tm="0">
                                          <p:val>
                                            <p:strVal val="1+#ppt_h/2"/>
                                          </p:val>
                                        </p:tav>
                                        <p:tav tm="100000">
                                          <p:val>
                                            <p:strVal val="#ppt_y"/>
                                          </p:val>
                                        </p:tav>
                                      </p:tavLst>
                                    </p:anim>
                                  </p:childTnLst>
                                </p:cTn>
                              </p:par>
                              <p:par>
                                <p:cTn id="413" presetID="2" presetClass="entr" presetSubtype="4" fill="hold" grpId="0" nodeType="withEffect">
                                  <p:stCondLst>
                                    <p:cond delay="0"/>
                                  </p:stCondLst>
                                  <p:childTnLst>
                                    <p:set>
                                      <p:cBhvr>
                                        <p:cTn id="414" dur="1" fill="hold">
                                          <p:stCondLst>
                                            <p:cond delay="0"/>
                                          </p:stCondLst>
                                        </p:cTn>
                                        <p:tgtEl>
                                          <p:spTgt spid="336"/>
                                        </p:tgtEl>
                                        <p:attrNameLst>
                                          <p:attrName>style.visibility</p:attrName>
                                        </p:attrNameLst>
                                      </p:cBhvr>
                                      <p:to>
                                        <p:strVal val="visible"/>
                                      </p:to>
                                    </p:set>
                                    <p:anim calcmode="lin" valueType="num">
                                      <p:cBhvr additive="base">
                                        <p:cTn id="415" dur="1000" fill="hold"/>
                                        <p:tgtEl>
                                          <p:spTgt spid="336"/>
                                        </p:tgtEl>
                                        <p:attrNameLst>
                                          <p:attrName>ppt_x</p:attrName>
                                        </p:attrNameLst>
                                      </p:cBhvr>
                                      <p:tavLst>
                                        <p:tav tm="0">
                                          <p:val>
                                            <p:strVal val="#ppt_x"/>
                                          </p:val>
                                        </p:tav>
                                        <p:tav tm="100000">
                                          <p:val>
                                            <p:strVal val="#ppt_x"/>
                                          </p:val>
                                        </p:tav>
                                      </p:tavLst>
                                    </p:anim>
                                    <p:anim calcmode="lin" valueType="num">
                                      <p:cBhvr additive="base">
                                        <p:cTn id="416" dur="1000" fill="hold"/>
                                        <p:tgtEl>
                                          <p:spTgt spid="336"/>
                                        </p:tgtEl>
                                        <p:attrNameLst>
                                          <p:attrName>ppt_y</p:attrName>
                                        </p:attrNameLst>
                                      </p:cBhvr>
                                      <p:tavLst>
                                        <p:tav tm="0">
                                          <p:val>
                                            <p:strVal val="1+#ppt_h/2"/>
                                          </p:val>
                                        </p:tav>
                                        <p:tav tm="100000">
                                          <p:val>
                                            <p:strVal val="#ppt_y"/>
                                          </p:val>
                                        </p:tav>
                                      </p:tavLst>
                                    </p:anim>
                                  </p:childTnLst>
                                </p:cTn>
                              </p:par>
                              <p:par>
                                <p:cTn id="417" presetID="2" presetClass="entr" presetSubtype="4" fill="hold" grpId="0" nodeType="withEffect">
                                  <p:stCondLst>
                                    <p:cond delay="0"/>
                                  </p:stCondLst>
                                  <p:childTnLst>
                                    <p:set>
                                      <p:cBhvr>
                                        <p:cTn id="418" dur="1" fill="hold">
                                          <p:stCondLst>
                                            <p:cond delay="0"/>
                                          </p:stCondLst>
                                        </p:cTn>
                                        <p:tgtEl>
                                          <p:spTgt spid="337"/>
                                        </p:tgtEl>
                                        <p:attrNameLst>
                                          <p:attrName>style.visibility</p:attrName>
                                        </p:attrNameLst>
                                      </p:cBhvr>
                                      <p:to>
                                        <p:strVal val="visible"/>
                                      </p:to>
                                    </p:set>
                                    <p:anim calcmode="lin" valueType="num">
                                      <p:cBhvr additive="base">
                                        <p:cTn id="419" dur="1000" fill="hold"/>
                                        <p:tgtEl>
                                          <p:spTgt spid="337"/>
                                        </p:tgtEl>
                                        <p:attrNameLst>
                                          <p:attrName>ppt_x</p:attrName>
                                        </p:attrNameLst>
                                      </p:cBhvr>
                                      <p:tavLst>
                                        <p:tav tm="0">
                                          <p:val>
                                            <p:strVal val="#ppt_x"/>
                                          </p:val>
                                        </p:tav>
                                        <p:tav tm="100000">
                                          <p:val>
                                            <p:strVal val="#ppt_x"/>
                                          </p:val>
                                        </p:tav>
                                      </p:tavLst>
                                    </p:anim>
                                    <p:anim calcmode="lin" valueType="num">
                                      <p:cBhvr additive="base">
                                        <p:cTn id="420" dur="1000" fill="hold"/>
                                        <p:tgtEl>
                                          <p:spTgt spid="337"/>
                                        </p:tgtEl>
                                        <p:attrNameLst>
                                          <p:attrName>ppt_y</p:attrName>
                                        </p:attrNameLst>
                                      </p:cBhvr>
                                      <p:tavLst>
                                        <p:tav tm="0">
                                          <p:val>
                                            <p:strVal val="1+#ppt_h/2"/>
                                          </p:val>
                                        </p:tav>
                                        <p:tav tm="100000">
                                          <p:val>
                                            <p:strVal val="#ppt_y"/>
                                          </p:val>
                                        </p:tav>
                                      </p:tavLst>
                                    </p:anim>
                                  </p:childTnLst>
                                </p:cTn>
                              </p:par>
                              <p:par>
                                <p:cTn id="421" presetID="2" presetClass="entr" presetSubtype="4" fill="hold" grpId="0" nodeType="withEffect">
                                  <p:stCondLst>
                                    <p:cond delay="0"/>
                                  </p:stCondLst>
                                  <p:childTnLst>
                                    <p:set>
                                      <p:cBhvr>
                                        <p:cTn id="422" dur="1" fill="hold">
                                          <p:stCondLst>
                                            <p:cond delay="0"/>
                                          </p:stCondLst>
                                        </p:cTn>
                                        <p:tgtEl>
                                          <p:spTgt spid="338"/>
                                        </p:tgtEl>
                                        <p:attrNameLst>
                                          <p:attrName>style.visibility</p:attrName>
                                        </p:attrNameLst>
                                      </p:cBhvr>
                                      <p:to>
                                        <p:strVal val="visible"/>
                                      </p:to>
                                    </p:set>
                                    <p:anim calcmode="lin" valueType="num">
                                      <p:cBhvr additive="base">
                                        <p:cTn id="423" dur="1000" fill="hold"/>
                                        <p:tgtEl>
                                          <p:spTgt spid="338"/>
                                        </p:tgtEl>
                                        <p:attrNameLst>
                                          <p:attrName>ppt_x</p:attrName>
                                        </p:attrNameLst>
                                      </p:cBhvr>
                                      <p:tavLst>
                                        <p:tav tm="0">
                                          <p:val>
                                            <p:strVal val="#ppt_x"/>
                                          </p:val>
                                        </p:tav>
                                        <p:tav tm="100000">
                                          <p:val>
                                            <p:strVal val="#ppt_x"/>
                                          </p:val>
                                        </p:tav>
                                      </p:tavLst>
                                    </p:anim>
                                    <p:anim calcmode="lin" valueType="num">
                                      <p:cBhvr additive="base">
                                        <p:cTn id="424" dur="1000" fill="hold"/>
                                        <p:tgtEl>
                                          <p:spTgt spid="338"/>
                                        </p:tgtEl>
                                        <p:attrNameLst>
                                          <p:attrName>ppt_y</p:attrName>
                                        </p:attrNameLst>
                                      </p:cBhvr>
                                      <p:tavLst>
                                        <p:tav tm="0">
                                          <p:val>
                                            <p:strVal val="1+#ppt_h/2"/>
                                          </p:val>
                                        </p:tav>
                                        <p:tav tm="100000">
                                          <p:val>
                                            <p:strVal val="#ppt_y"/>
                                          </p:val>
                                        </p:tav>
                                      </p:tavLst>
                                    </p:anim>
                                  </p:childTnLst>
                                </p:cTn>
                              </p:par>
                              <p:par>
                                <p:cTn id="425" presetID="2" presetClass="entr" presetSubtype="4" fill="hold" grpId="0" nodeType="withEffect">
                                  <p:stCondLst>
                                    <p:cond delay="0"/>
                                  </p:stCondLst>
                                  <p:childTnLst>
                                    <p:set>
                                      <p:cBhvr>
                                        <p:cTn id="426" dur="1" fill="hold">
                                          <p:stCondLst>
                                            <p:cond delay="0"/>
                                          </p:stCondLst>
                                        </p:cTn>
                                        <p:tgtEl>
                                          <p:spTgt spid="339"/>
                                        </p:tgtEl>
                                        <p:attrNameLst>
                                          <p:attrName>style.visibility</p:attrName>
                                        </p:attrNameLst>
                                      </p:cBhvr>
                                      <p:to>
                                        <p:strVal val="visible"/>
                                      </p:to>
                                    </p:set>
                                    <p:anim calcmode="lin" valueType="num">
                                      <p:cBhvr additive="base">
                                        <p:cTn id="427" dur="1000" fill="hold"/>
                                        <p:tgtEl>
                                          <p:spTgt spid="339"/>
                                        </p:tgtEl>
                                        <p:attrNameLst>
                                          <p:attrName>ppt_x</p:attrName>
                                        </p:attrNameLst>
                                      </p:cBhvr>
                                      <p:tavLst>
                                        <p:tav tm="0">
                                          <p:val>
                                            <p:strVal val="#ppt_x"/>
                                          </p:val>
                                        </p:tav>
                                        <p:tav tm="100000">
                                          <p:val>
                                            <p:strVal val="#ppt_x"/>
                                          </p:val>
                                        </p:tav>
                                      </p:tavLst>
                                    </p:anim>
                                    <p:anim calcmode="lin" valueType="num">
                                      <p:cBhvr additive="base">
                                        <p:cTn id="428" dur="1000" fill="hold"/>
                                        <p:tgtEl>
                                          <p:spTgt spid="339"/>
                                        </p:tgtEl>
                                        <p:attrNameLst>
                                          <p:attrName>ppt_y</p:attrName>
                                        </p:attrNameLst>
                                      </p:cBhvr>
                                      <p:tavLst>
                                        <p:tav tm="0">
                                          <p:val>
                                            <p:strVal val="1+#ppt_h/2"/>
                                          </p:val>
                                        </p:tav>
                                        <p:tav tm="100000">
                                          <p:val>
                                            <p:strVal val="#ppt_y"/>
                                          </p:val>
                                        </p:tav>
                                      </p:tavLst>
                                    </p:anim>
                                  </p:childTnLst>
                                </p:cTn>
                              </p:par>
                              <p:par>
                                <p:cTn id="429" presetID="2" presetClass="entr" presetSubtype="4" fill="hold" grpId="0" nodeType="withEffect">
                                  <p:stCondLst>
                                    <p:cond delay="0"/>
                                  </p:stCondLst>
                                  <p:childTnLst>
                                    <p:set>
                                      <p:cBhvr>
                                        <p:cTn id="430" dur="1" fill="hold">
                                          <p:stCondLst>
                                            <p:cond delay="0"/>
                                          </p:stCondLst>
                                        </p:cTn>
                                        <p:tgtEl>
                                          <p:spTgt spid="340"/>
                                        </p:tgtEl>
                                        <p:attrNameLst>
                                          <p:attrName>style.visibility</p:attrName>
                                        </p:attrNameLst>
                                      </p:cBhvr>
                                      <p:to>
                                        <p:strVal val="visible"/>
                                      </p:to>
                                    </p:set>
                                    <p:anim calcmode="lin" valueType="num">
                                      <p:cBhvr additive="base">
                                        <p:cTn id="431" dur="1000" fill="hold"/>
                                        <p:tgtEl>
                                          <p:spTgt spid="340"/>
                                        </p:tgtEl>
                                        <p:attrNameLst>
                                          <p:attrName>ppt_x</p:attrName>
                                        </p:attrNameLst>
                                      </p:cBhvr>
                                      <p:tavLst>
                                        <p:tav tm="0">
                                          <p:val>
                                            <p:strVal val="#ppt_x"/>
                                          </p:val>
                                        </p:tav>
                                        <p:tav tm="100000">
                                          <p:val>
                                            <p:strVal val="#ppt_x"/>
                                          </p:val>
                                        </p:tav>
                                      </p:tavLst>
                                    </p:anim>
                                    <p:anim calcmode="lin" valueType="num">
                                      <p:cBhvr additive="base">
                                        <p:cTn id="432" dur="1000" fill="hold"/>
                                        <p:tgtEl>
                                          <p:spTgt spid="340"/>
                                        </p:tgtEl>
                                        <p:attrNameLst>
                                          <p:attrName>ppt_y</p:attrName>
                                        </p:attrNameLst>
                                      </p:cBhvr>
                                      <p:tavLst>
                                        <p:tav tm="0">
                                          <p:val>
                                            <p:strVal val="1+#ppt_h/2"/>
                                          </p:val>
                                        </p:tav>
                                        <p:tav tm="100000">
                                          <p:val>
                                            <p:strVal val="#ppt_y"/>
                                          </p:val>
                                        </p:tav>
                                      </p:tavLst>
                                    </p:anim>
                                  </p:childTnLst>
                                </p:cTn>
                              </p:par>
                              <p:par>
                                <p:cTn id="433" presetID="2" presetClass="entr" presetSubtype="4" fill="hold" grpId="0" nodeType="withEffect">
                                  <p:stCondLst>
                                    <p:cond delay="0"/>
                                  </p:stCondLst>
                                  <p:childTnLst>
                                    <p:set>
                                      <p:cBhvr>
                                        <p:cTn id="434" dur="1" fill="hold">
                                          <p:stCondLst>
                                            <p:cond delay="0"/>
                                          </p:stCondLst>
                                        </p:cTn>
                                        <p:tgtEl>
                                          <p:spTgt spid="341"/>
                                        </p:tgtEl>
                                        <p:attrNameLst>
                                          <p:attrName>style.visibility</p:attrName>
                                        </p:attrNameLst>
                                      </p:cBhvr>
                                      <p:to>
                                        <p:strVal val="visible"/>
                                      </p:to>
                                    </p:set>
                                    <p:anim calcmode="lin" valueType="num">
                                      <p:cBhvr additive="base">
                                        <p:cTn id="435" dur="1000" fill="hold"/>
                                        <p:tgtEl>
                                          <p:spTgt spid="341"/>
                                        </p:tgtEl>
                                        <p:attrNameLst>
                                          <p:attrName>ppt_x</p:attrName>
                                        </p:attrNameLst>
                                      </p:cBhvr>
                                      <p:tavLst>
                                        <p:tav tm="0">
                                          <p:val>
                                            <p:strVal val="#ppt_x"/>
                                          </p:val>
                                        </p:tav>
                                        <p:tav tm="100000">
                                          <p:val>
                                            <p:strVal val="#ppt_x"/>
                                          </p:val>
                                        </p:tav>
                                      </p:tavLst>
                                    </p:anim>
                                    <p:anim calcmode="lin" valueType="num">
                                      <p:cBhvr additive="base">
                                        <p:cTn id="436" dur="1000" fill="hold"/>
                                        <p:tgtEl>
                                          <p:spTgt spid="341"/>
                                        </p:tgtEl>
                                        <p:attrNameLst>
                                          <p:attrName>ppt_y</p:attrName>
                                        </p:attrNameLst>
                                      </p:cBhvr>
                                      <p:tavLst>
                                        <p:tav tm="0">
                                          <p:val>
                                            <p:strVal val="1+#ppt_h/2"/>
                                          </p:val>
                                        </p:tav>
                                        <p:tav tm="100000">
                                          <p:val>
                                            <p:strVal val="#ppt_y"/>
                                          </p:val>
                                        </p:tav>
                                      </p:tavLst>
                                    </p:anim>
                                  </p:childTnLst>
                                </p:cTn>
                              </p:par>
                              <p:par>
                                <p:cTn id="437" presetID="2" presetClass="entr" presetSubtype="4" fill="hold" grpId="0" nodeType="withEffect">
                                  <p:stCondLst>
                                    <p:cond delay="0"/>
                                  </p:stCondLst>
                                  <p:childTnLst>
                                    <p:set>
                                      <p:cBhvr>
                                        <p:cTn id="438" dur="1" fill="hold">
                                          <p:stCondLst>
                                            <p:cond delay="0"/>
                                          </p:stCondLst>
                                        </p:cTn>
                                        <p:tgtEl>
                                          <p:spTgt spid="342"/>
                                        </p:tgtEl>
                                        <p:attrNameLst>
                                          <p:attrName>style.visibility</p:attrName>
                                        </p:attrNameLst>
                                      </p:cBhvr>
                                      <p:to>
                                        <p:strVal val="visible"/>
                                      </p:to>
                                    </p:set>
                                    <p:anim calcmode="lin" valueType="num">
                                      <p:cBhvr additive="base">
                                        <p:cTn id="439" dur="1000" fill="hold"/>
                                        <p:tgtEl>
                                          <p:spTgt spid="342"/>
                                        </p:tgtEl>
                                        <p:attrNameLst>
                                          <p:attrName>ppt_x</p:attrName>
                                        </p:attrNameLst>
                                      </p:cBhvr>
                                      <p:tavLst>
                                        <p:tav tm="0">
                                          <p:val>
                                            <p:strVal val="#ppt_x"/>
                                          </p:val>
                                        </p:tav>
                                        <p:tav tm="100000">
                                          <p:val>
                                            <p:strVal val="#ppt_x"/>
                                          </p:val>
                                        </p:tav>
                                      </p:tavLst>
                                    </p:anim>
                                    <p:anim calcmode="lin" valueType="num">
                                      <p:cBhvr additive="base">
                                        <p:cTn id="440" dur="1000" fill="hold"/>
                                        <p:tgtEl>
                                          <p:spTgt spid="342"/>
                                        </p:tgtEl>
                                        <p:attrNameLst>
                                          <p:attrName>ppt_y</p:attrName>
                                        </p:attrNameLst>
                                      </p:cBhvr>
                                      <p:tavLst>
                                        <p:tav tm="0">
                                          <p:val>
                                            <p:strVal val="1+#ppt_h/2"/>
                                          </p:val>
                                        </p:tav>
                                        <p:tav tm="100000">
                                          <p:val>
                                            <p:strVal val="#ppt_y"/>
                                          </p:val>
                                        </p:tav>
                                      </p:tavLst>
                                    </p:anim>
                                  </p:childTnLst>
                                </p:cTn>
                              </p:par>
                              <p:par>
                                <p:cTn id="441" presetID="2" presetClass="entr" presetSubtype="4" fill="hold" grpId="0" nodeType="withEffect">
                                  <p:stCondLst>
                                    <p:cond delay="0"/>
                                  </p:stCondLst>
                                  <p:childTnLst>
                                    <p:set>
                                      <p:cBhvr>
                                        <p:cTn id="442" dur="1" fill="hold">
                                          <p:stCondLst>
                                            <p:cond delay="0"/>
                                          </p:stCondLst>
                                        </p:cTn>
                                        <p:tgtEl>
                                          <p:spTgt spid="343"/>
                                        </p:tgtEl>
                                        <p:attrNameLst>
                                          <p:attrName>style.visibility</p:attrName>
                                        </p:attrNameLst>
                                      </p:cBhvr>
                                      <p:to>
                                        <p:strVal val="visible"/>
                                      </p:to>
                                    </p:set>
                                    <p:anim calcmode="lin" valueType="num">
                                      <p:cBhvr additive="base">
                                        <p:cTn id="443" dur="1000" fill="hold"/>
                                        <p:tgtEl>
                                          <p:spTgt spid="343"/>
                                        </p:tgtEl>
                                        <p:attrNameLst>
                                          <p:attrName>ppt_x</p:attrName>
                                        </p:attrNameLst>
                                      </p:cBhvr>
                                      <p:tavLst>
                                        <p:tav tm="0">
                                          <p:val>
                                            <p:strVal val="#ppt_x"/>
                                          </p:val>
                                        </p:tav>
                                        <p:tav tm="100000">
                                          <p:val>
                                            <p:strVal val="#ppt_x"/>
                                          </p:val>
                                        </p:tav>
                                      </p:tavLst>
                                    </p:anim>
                                    <p:anim calcmode="lin" valueType="num">
                                      <p:cBhvr additive="base">
                                        <p:cTn id="444" dur="1000" fill="hold"/>
                                        <p:tgtEl>
                                          <p:spTgt spid="343"/>
                                        </p:tgtEl>
                                        <p:attrNameLst>
                                          <p:attrName>ppt_y</p:attrName>
                                        </p:attrNameLst>
                                      </p:cBhvr>
                                      <p:tavLst>
                                        <p:tav tm="0">
                                          <p:val>
                                            <p:strVal val="1+#ppt_h/2"/>
                                          </p:val>
                                        </p:tav>
                                        <p:tav tm="100000">
                                          <p:val>
                                            <p:strVal val="#ppt_y"/>
                                          </p:val>
                                        </p:tav>
                                      </p:tavLst>
                                    </p:anim>
                                  </p:childTnLst>
                                </p:cTn>
                              </p:par>
                              <p:par>
                                <p:cTn id="445" presetID="2" presetClass="entr" presetSubtype="4" fill="hold" grpId="0" nodeType="withEffect">
                                  <p:stCondLst>
                                    <p:cond delay="0"/>
                                  </p:stCondLst>
                                  <p:childTnLst>
                                    <p:set>
                                      <p:cBhvr>
                                        <p:cTn id="446" dur="1" fill="hold">
                                          <p:stCondLst>
                                            <p:cond delay="0"/>
                                          </p:stCondLst>
                                        </p:cTn>
                                        <p:tgtEl>
                                          <p:spTgt spid="344"/>
                                        </p:tgtEl>
                                        <p:attrNameLst>
                                          <p:attrName>style.visibility</p:attrName>
                                        </p:attrNameLst>
                                      </p:cBhvr>
                                      <p:to>
                                        <p:strVal val="visible"/>
                                      </p:to>
                                    </p:set>
                                    <p:anim calcmode="lin" valueType="num">
                                      <p:cBhvr additive="base">
                                        <p:cTn id="447" dur="1000" fill="hold"/>
                                        <p:tgtEl>
                                          <p:spTgt spid="344"/>
                                        </p:tgtEl>
                                        <p:attrNameLst>
                                          <p:attrName>ppt_x</p:attrName>
                                        </p:attrNameLst>
                                      </p:cBhvr>
                                      <p:tavLst>
                                        <p:tav tm="0">
                                          <p:val>
                                            <p:strVal val="#ppt_x"/>
                                          </p:val>
                                        </p:tav>
                                        <p:tav tm="100000">
                                          <p:val>
                                            <p:strVal val="#ppt_x"/>
                                          </p:val>
                                        </p:tav>
                                      </p:tavLst>
                                    </p:anim>
                                    <p:anim calcmode="lin" valueType="num">
                                      <p:cBhvr additive="base">
                                        <p:cTn id="448" dur="1000" fill="hold"/>
                                        <p:tgtEl>
                                          <p:spTgt spid="344"/>
                                        </p:tgtEl>
                                        <p:attrNameLst>
                                          <p:attrName>ppt_y</p:attrName>
                                        </p:attrNameLst>
                                      </p:cBhvr>
                                      <p:tavLst>
                                        <p:tav tm="0">
                                          <p:val>
                                            <p:strVal val="1+#ppt_h/2"/>
                                          </p:val>
                                        </p:tav>
                                        <p:tav tm="100000">
                                          <p:val>
                                            <p:strVal val="#ppt_y"/>
                                          </p:val>
                                        </p:tav>
                                      </p:tavLst>
                                    </p:anim>
                                  </p:childTnLst>
                                </p:cTn>
                              </p:par>
                              <p:par>
                                <p:cTn id="449" presetID="2" presetClass="entr" presetSubtype="4" fill="hold" grpId="0" nodeType="withEffect">
                                  <p:stCondLst>
                                    <p:cond delay="0"/>
                                  </p:stCondLst>
                                  <p:childTnLst>
                                    <p:set>
                                      <p:cBhvr>
                                        <p:cTn id="450" dur="1" fill="hold">
                                          <p:stCondLst>
                                            <p:cond delay="0"/>
                                          </p:stCondLst>
                                        </p:cTn>
                                        <p:tgtEl>
                                          <p:spTgt spid="345"/>
                                        </p:tgtEl>
                                        <p:attrNameLst>
                                          <p:attrName>style.visibility</p:attrName>
                                        </p:attrNameLst>
                                      </p:cBhvr>
                                      <p:to>
                                        <p:strVal val="visible"/>
                                      </p:to>
                                    </p:set>
                                    <p:anim calcmode="lin" valueType="num">
                                      <p:cBhvr additive="base">
                                        <p:cTn id="451" dur="1000" fill="hold"/>
                                        <p:tgtEl>
                                          <p:spTgt spid="345"/>
                                        </p:tgtEl>
                                        <p:attrNameLst>
                                          <p:attrName>ppt_x</p:attrName>
                                        </p:attrNameLst>
                                      </p:cBhvr>
                                      <p:tavLst>
                                        <p:tav tm="0">
                                          <p:val>
                                            <p:strVal val="#ppt_x"/>
                                          </p:val>
                                        </p:tav>
                                        <p:tav tm="100000">
                                          <p:val>
                                            <p:strVal val="#ppt_x"/>
                                          </p:val>
                                        </p:tav>
                                      </p:tavLst>
                                    </p:anim>
                                    <p:anim calcmode="lin" valueType="num">
                                      <p:cBhvr additive="base">
                                        <p:cTn id="452" dur="1000" fill="hold"/>
                                        <p:tgtEl>
                                          <p:spTgt spid="345"/>
                                        </p:tgtEl>
                                        <p:attrNameLst>
                                          <p:attrName>ppt_y</p:attrName>
                                        </p:attrNameLst>
                                      </p:cBhvr>
                                      <p:tavLst>
                                        <p:tav tm="0">
                                          <p:val>
                                            <p:strVal val="1+#ppt_h/2"/>
                                          </p:val>
                                        </p:tav>
                                        <p:tav tm="100000">
                                          <p:val>
                                            <p:strVal val="#ppt_y"/>
                                          </p:val>
                                        </p:tav>
                                      </p:tavLst>
                                    </p:anim>
                                  </p:childTnLst>
                                </p:cTn>
                              </p:par>
                              <p:par>
                                <p:cTn id="453" presetID="2" presetClass="entr" presetSubtype="4" fill="hold" grpId="0" nodeType="withEffect">
                                  <p:stCondLst>
                                    <p:cond delay="0"/>
                                  </p:stCondLst>
                                  <p:childTnLst>
                                    <p:set>
                                      <p:cBhvr>
                                        <p:cTn id="454" dur="1" fill="hold">
                                          <p:stCondLst>
                                            <p:cond delay="0"/>
                                          </p:stCondLst>
                                        </p:cTn>
                                        <p:tgtEl>
                                          <p:spTgt spid="346"/>
                                        </p:tgtEl>
                                        <p:attrNameLst>
                                          <p:attrName>style.visibility</p:attrName>
                                        </p:attrNameLst>
                                      </p:cBhvr>
                                      <p:to>
                                        <p:strVal val="visible"/>
                                      </p:to>
                                    </p:set>
                                    <p:anim calcmode="lin" valueType="num">
                                      <p:cBhvr additive="base">
                                        <p:cTn id="455" dur="1000" fill="hold"/>
                                        <p:tgtEl>
                                          <p:spTgt spid="346"/>
                                        </p:tgtEl>
                                        <p:attrNameLst>
                                          <p:attrName>ppt_x</p:attrName>
                                        </p:attrNameLst>
                                      </p:cBhvr>
                                      <p:tavLst>
                                        <p:tav tm="0">
                                          <p:val>
                                            <p:strVal val="#ppt_x"/>
                                          </p:val>
                                        </p:tav>
                                        <p:tav tm="100000">
                                          <p:val>
                                            <p:strVal val="#ppt_x"/>
                                          </p:val>
                                        </p:tav>
                                      </p:tavLst>
                                    </p:anim>
                                    <p:anim calcmode="lin" valueType="num">
                                      <p:cBhvr additive="base">
                                        <p:cTn id="456" dur="1000" fill="hold"/>
                                        <p:tgtEl>
                                          <p:spTgt spid="346"/>
                                        </p:tgtEl>
                                        <p:attrNameLst>
                                          <p:attrName>ppt_y</p:attrName>
                                        </p:attrNameLst>
                                      </p:cBhvr>
                                      <p:tavLst>
                                        <p:tav tm="0">
                                          <p:val>
                                            <p:strVal val="1+#ppt_h/2"/>
                                          </p:val>
                                        </p:tav>
                                        <p:tav tm="100000">
                                          <p:val>
                                            <p:strVal val="#ppt_y"/>
                                          </p:val>
                                        </p:tav>
                                      </p:tavLst>
                                    </p:anim>
                                  </p:childTnLst>
                                </p:cTn>
                              </p:par>
                              <p:par>
                                <p:cTn id="457" presetID="2" presetClass="entr" presetSubtype="4" fill="hold" grpId="0" nodeType="withEffect">
                                  <p:stCondLst>
                                    <p:cond delay="0"/>
                                  </p:stCondLst>
                                  <p:childTnLst>
                                    <p:set>
                                      <p:cBhvr>
                                        <p:cTn id="458" dur="1" fill="hold">
                                          <p:stCondLst>
                                            <p:cond delay="0"/>
                                          </p:stCondLst>
                                        </p:cTn>
                                        <p:tgtEl>
                                          <p:spTgt spid="347"/>
                                        </p:tgtEl>
                                        <p:attrNameLst>
                                          <p:attrName>style.visibility</p:attrName>
                                        </p:attrNameLst>
                                      </p:cBhvr>
                                      <p:to>
                                        <p:strVal val="visible"/>
                                      </p:to>
                                    </p:set>
                                    <p:anim calcmode="lin" valueType="num">
                                      <p:cBhvr additive="base">
                                        <p:cTn id="459" dur="1000" fill="hold"/>
                                        <p:tgtEl>
                                          <p:spTgt spid="347"/>
                                        </p:tgtEl>
                                        <p:attrNameLst>
                                          <p:attrName>ppt_x</p:attrName>
                                        </p:attrNameLst>
                                      </p:cBhvr>
                                      <p:tavLst>
                                        <p:tav tm="0">
                                          <p:val>
                                            <p:strVal val="#ppt_x"/>
                                          </p:val>
                                        </p:tav>
                                        <p:tav tm="100000">
                                          <p:val>
                                            <p:strVal val="#ppt_x"/>
                                          </p:val>
                                        </p:tav>
                                      </p:tavLst>
                                    </p:anim>
                                    <p:anim calcmode="lin" valueType="num">
                                      <p:cBhvr additive="base">
                                        <p:cTn id="460" dur="1000" fill="hold"/>
                                        <p:tgtEl>
                                          <p:spTgt spid="347"/>
                                        </p:tgtEl>
                                        <p:attrNameLst>
                                          <p:attrName>ppt_y</p:attrName>
                                        </p:attrNameLst>
                                      </p:cBhvr>
                                      <p:tavLst>
                                        <p:tav tm="0">
                                          <p:val>
                                            <p:strVal val="1+#ppt_h/2"/>
                                          </p:val>
                                        </p:tav>
                                        <p:tav tm="100000">
                                          <p:val>
                                            <p:strVal val="#ppt_y"/>
                                          </p:val>
                                        </p:tav>
                                      </p:tavLst>
                                    </p:anim>
                                  </p:childTnLst>
                                </p:cTn>
                              </p:par>
                              <p:par>
                                <p:cTn id="461" presetID="2" presetClass="entr" presetSubtype="4" fill="hold" grpId="0" nodeType="withEffect">
                                  <p:stCondLst>
                                    <p:cond delay="0"/>
                                  </p:stCondLst>
                                  <p:childTnLst>
                                    <p:set>
                                      <p:cBhvr>
                                        <p:cTn id="462" dur="1" fill="hold">
                                          <p:stCondLst>
                                            <p:cond delay="0"/>
                                          </p:stCondLst>
                                        </p:cTn>
                                        <p:tgtEl>
                                          <p:spTgt spid="348"/>
                                        </p:tgtEl>
                                        <p:attrNameLst>
                                          <p:attrName>style.visibility</p:attrName>
                                        </p:attrNameLst>
                                      </p:cBhvr>
                                      <p:to>
                                        <p:strVal val="visible"/>
                                      </p:to>
                                    </p:set>
                                    <p:anim calcmode="lin" valueType="num">
                                      <p:cBhvr additive="base">
                                        <p:cTn id="463" dur="1000" fill="hold"/>
                                        <p:tgtEl>
                                          <p:spTgt spid="348"/>
                                        </p:tgtEl>
                                        <p:attrNameLst>
                                          <p:attrName>ppt_x</p:attrName>
                                        </p:attrNameLst>
                                      </p:cBhvr>
                                      <p:tavLst>
                                        <p:tav tm="0">
                                          <p:val>
                                            <p:strVal val="#ppt_x"/>
                                          </p:val>
                                        </p:tav>
                                        <p:tav tm="100000">
                                          <p:val>
                                            <p:strVal val="#ppt_x"/>
                                          </p:val>
                                        </p:tav>
                                      </p:tavLst>
                                    </p:anim>
                                    <p:anim calcmode="lin" valueType="num">
                                      <p:cBhvr additive="base">
                                        <p:cTn id="464" dur="1000" fill="hold"/>
                                        <p:tgtEl>
                                          <p:spTgt spid="348"/>
                                        </p:tgtEl>
                                        <p:attrNameLst>
                                          <p:attrName>ppt_y</p:attrName>
                                        </p:attrNameLst>
                                      </p:cBhvr>
                                      <p:tavLst>
                                        <p:tav tm="0">
                                          <p:val>
                                            <p:strVal val="1+#ppt_h/2"/>
                                          </p:val>
                                        </p:tav>
                                        <p:tav tm="100000">
                                          <p:val>
                                            <p:strVal val="#ppt_y"/>
                                          </p:val>
                                        </p:tav>
                                      </p:tavLst>
                                    </p:anim>
                                  </p:childTnLst>
                                </p:cTn>
                              </p:par>
                              <p:par>
                                <p:cTn id="465" presetID="2" presetClass="entr" presetSubtype="4" fill="hold" grpId="0" nodeType="withEffect">
                                  <p:stCondLst>
                                    <p:cond delay="0"/>
                                  </p:stCondLst>
                                  <p:childTnLst>
                                    <p:set>
                                      <p:cBhvr>
                                        <p:cTn id="466" dur="1" fill="hold">
                                          <p:stCondLst>
                                            <p:cond delay="0"/>
                                          </p:stCondLst>
                                        </p:cTn>
                                        <p:tgtEl>
                                          <p:spTgt spid="349"/>
                                        </p:tgtEl>
                                        <p:attrNameLst>
                                          <p:attrName>style.visibility</p:attrName>
                                        </p:attrNameLst>
                                      </p:cBhvr>
                                      <p:to>
                                        <p:strVal val="visible"/>
                                      </p:to>
                                    </p:set>
                                    <p:anim calcmode="lin" valueType="num">
                                      <p:cBhvr additive="base">
                                        <p:cTn id="467" dur="1000" fill="hold"/>
                                        <p:tgtEl>
                                          <p:spTgt spid="349"/>
                                        </p:tgtEl>
                                        <p:attrNameLst>
                                          <p:attrName>ppt_x</p:attrName>
                                        </p:attrNameLst>
                                      </p:cBhvr>
                                      <p:tavLst>
                                        <p:tav tm="0">
                                          <p:val>
                                            <p:strVal val="#ppt_x"/>
                                          </p:val>
                                        </p:tav>
                                        <p:tav tm="100000">
                                          <p:val>
                                            <p:strVal val="#ppt_x"/>
                                          </p:val>
                                        </p:tav>
                                      </p:tavLst>
                                    </p:anim>
                                    <p:anim calcmode="lin" valueType="num">
                                      <p:cBhvr additive="base">
                                        <p:cTn id="468" dur="1000" fill="hold"/>
                                        <p:tgtEl>
                                          <p:spTgt spid="349"/>
                                        </p:tgtEl>
                                        <p:attrNameLst>
                                          <p:attrName>ppt_y</p:attrName>
                                        </p:attrNameLst>
                                      </p:cBhvr>
                                      <p:tavLst>
                                        <p:tav tm="0">
                                          <p:val>
                                            <p:strVal val="1+#ppt_h/2"/>
                                          </p:val>
                                        </p:tav>
                                        <p:tav tm="100000">
                                          <p:val>
                                            <p:strVal val="#ppt_y"/>
                                          </p:val>
                                        </p:tav>
                                      </p:tavLst>
                                    </p:anim>
                                  </p:childTnLst>
                                </p:cTn>
                              </p:par>
                              <p:par>
                                <p:cTn id="469" presetID="2" presetClass="entr" presetSubtype="4" fill="hold" grpId="0" nodeType="withEffect">
                                  <p:stCondLst>
                                    <p:cond delay="0"/>
                                  </p:stCondLst>
                                  <p:childTnLst>
                                    <p:set>
                                      <p:cBhvr>
                                        <p:cTn id="470" dur="1" fill="hold">
                                          <p:stCondLst>
                                            <p:cond delay="0"/>
                                          </p:stCondLst>
                                        </p:cTn>
                                        <p:tgtEl>
                                          <p:spTgt spid="350"/>
                                        </p:tgtEl>
                                        <p:attrNameLst>
                                          <p:attrName>style.visibility</p:attrName>
                                        </p:attrNameLst>
                                      </p:cBhvr>
                                      <p:to>
                                        <p:strVal val="visible"/>
                                      </p:to>
                                    </p:set>
                                    <p:anim calcmode="lin" valueType="num">
                                      <p:cBhvr additive="base">
                                        <p:cTn id="471" dur="1000" fill="hold"/>
                                        <p:tgtEl>
                                          <p:spTgt spid="350"/>
                                        </p:tgtEl>
                                        <p:attrNameLst>
                                          <p:attrName>ppt_x</p:attrName>
                                        </p:attrNameLst>
                                      </p:cBhvr>
                                      <p:tavLst>
                                        <p:tav tm="0">
                                          <p:val>
                                            <p:strVal val="#ppt_x"/>
                                          </p:val>
                                        </p:tav>
                                        <p:tav tm="100000">
                                          <p:val>
                                            <p:strVal val="#ppt_x"/>
                                          </p:val>
                                        </p:tav>
                                      </p:tavLst>
                                    </p:anim>
                                    <p:anim calcmode="lin" valueType="num">
                                      <p:cBhvr additive="base">
                                        <p:cTn id="472" dur="1000" fill="hold"/>
                                        <p:tgtEl>
                                          <p:spTgt spid="350"/>
                                        </p:tgtEl>
                                        <p:attrNameLst>
                                          <p:attrName>ppt_y</p:attrName>
                                        </p:attrNameLst>
                                      </p:cBhvr>
                                      <p:tavLst>
                                        <p:tav tm="0">
                                          <p:val>
                                            <p:strVal val="1+#ppt_h/2"/>
                                          </p:val>
                                        </p:tav>
                                        <p:tav tm="100000">
                                          <p:val>
                                            <p:strVal val="#ppt_y"/>
                                          </p:val>
                                        </p:tav>
                                      </p:tavLst>
                                    </p:anim>
                                  </p:childTnLst>
                                </p:cTn>
                              </p:par>
                              <p:par>
                                <p:cTn id="473" presetID="2" presetClass="entr" presetSubtype="4" fill="hold" grpId="0" nodeType="withEffect">
                                  <p:stCondLst>
                                    <p:cond delay="0"/>
                                  </p:stCondLst>
                                  <p:childTnLst>
                                    <p:set>
                                      <p:cBhvr>
                                        <p:cTn id="474" dur="1" fill="hold">
                                          <p:stCondLst>
                                            <p:cond delay="0"/>
                                          </p:stCondLst>
                                        </p:cTn>
                                        <p:tgtEl>
                                          <p:spTgt spid="351"/>
                                        </p:tgtEl>
                                        <p:attrNameLst>
                                          <p:attrName>style.visibility</p:attrName>
                                        </p:attrNameLst>
                                      </p:cBhvr>
                                      <p:to>
                                        <p:strVal val="visible"/>
                                      </p:to>
                                    </p:set>
                                    <p:anim calcmode="lin" valueType="num">
                                      <p:cBhvr additive="base">
                                        <p:cTn id="475" dur="1000" fill="hold"/>
                                        <p:tgtEl>
                                          <p:spTgt spid="351"/>
                                        </p:tgtEl>
                                        <p:attrNameLst>
                                          <p:attrName>ppt_x</p:attrName>
                                        </p:attrNameLst>
                                      </p:cBhvr>
                                      <p:tavLst>
                                        <p:tav tm="0">
                                          <p:val>
                                            <p:strVal val="#ppt_x"/>
                                          </p:val>
                                        </p:tav>
                                        <p:tav tm="100000">
                                          <p:val>
                                            <p:strVal val="#ppt_x"/>
                                          </p:val>
                                        </p:tav>
                                      </p:tavLst>
                                    </p:anim>
                                    <p:anim calcmode="lin" valueType="num">
                                      <p:cBhvr additive="base">
                                        <p:cTn id="476" dur="1000" fill="hold"/>
                                        <p:tgtEl>
                                          <p:spTgt spid="351"/>
                                        </p:tgtEl>
                                        <p:attrNameLst>
                                          <p:attrName>ppt_y</p:attrName>
                                        </p:attrNameLst>
                                      </p:cBhvr>
                                      <p:tavLst>
                                        <p:tav tm="0">
                                          <p:val>
                                            <p:strVal val="1+#ppt_h/2"/>
                                          </p:val>
                                        </p:tav>
                                        <p:tav tm="100000">
                                          <p:val>
                                            <p:strVal val="#ppt_y"/>
                                          </p:val>
                                        </p:tav>
                                      </p:tavLst>
                                    </p:anim>
                                  </p:childTnLst>
                                </p:cTn>
                              </p:par>
                              <p:par>
                                <p:cTn id="477" presetID="2" presetClass="entr" presetSubtype="4" fill="hold" grpId="0" nodeType="withEffect">
                                  <p:stCondLst>
                                    <p:cond delay="0"/>
                                  </p:stCondLst>
                                  <p:childTnLst>
                                    <p:set>
                                      <p:cBhvr>
                                        <p:cTn id="478" dur="1" fill="hold">
                                          <p:stCondLst>
                                            <p:cond delay="0"/>
                                          </p:stCondLst>
                                        </p:cTn>
                                        <p:tgtEl>
                                          <p:spTgt spid="352"/>
                                        </p:tgtEl>
                                        <p:attrNameLst>
                                          <p:attrName>style.visibility</p:attrName>
                                        </p:attrNameLst>
                                      </p:cBhvr>
                                      <p:to>
                                        <p:strVal val="visible"/>
                                      </p:to>
                                    </p:set>
                                    <p:anim calcmode="lin" valueType="num">
                                      <p:cBhvr additive="base">
                                        <p:cTn id="479" dur="1000" fill="hold"/>
                                        <p:tgtEl>
                                          <p:spTgt spid="352"/>
                                        </p:tgtEl>
                                        <p:attrNameLst>
                                          <p:attrName>ppt_x</p:attrName>
                                        </p:attrNameLst>
                                      </p:cBhvr>
                                      <p:tavLst>
                                        <p:tav tm="0">
                                          <p:val>
                                            <p:strVal val="#ppt_x"/>
                                          </p:val>
                                        </p:tav>
                                        <p:tav tm="100000">
                                          <p:val>
                                            <p:strVal val="#ppt_x"/>
                                          </p:val>
                                        </p:tav>
                                      </p:tavLst>
                                    </p:anim>
                                    <p:anim calcmode="lin" valueType="num">
                                      <p:cBhvr additive="base">
                                        <p:cTn id="480" dur="1000" fill="hold"/>
                                        <p:tgtEl>
                                          <p:spTgt spid="352"/>
                                        </p:tgtEl>
                                        <p:attrNameLst>
                                          <p:attrName>ppt_y</p:attrName>
                                        </p:attrNameLst>
                                      </p:cBhvr>
                                      <p:tavLst>
                                        <p:tav tm="0">
                                          <p:val>
                                            <p:strVal val="1+#ppt_h/2"/>
                                          </p:val>
                                        </p:tav>
                                        <p:tav tm="100000">
                                          <p:val>
                                            <p:strVal val="#ppt_y"/>
                                          </p:val>
                                        </p:tav>
                                      </p:tavLst>
                                    </p:anim>
                                  </p:childTnLst>
                                </p:cTn>
                              </p:par>
                              <p:par>
                                <p:cTn id="481" presetID="2" presetClass="entr" presetSubtype="4" fill="hold" grpId="0" nodeType="withEffect">
                                  <p:stCondLst>
                                    <p:cond delay="0"/>
                                  </p:stCondLst>
                                  <p:childTnLst>
                                    <p:set>
                                      <p:cBhvr>
                                        <p:cTn id="482" dur="1" fill="hold">
                                          <p:stCondLst>
                                            <p:cond delay="0"/>
                                          </p:stCondLst>
                                        </p:cTn>
                                        <p:tgtEl>
                                          <p:spTgt spid="353"/>
                                        </p:tgtEl>
                                        <p:attrNameLst>
                                          <p:attrName>style.visibility</p:attrName>
                                        </p:attrNameLst>
                                      </p:cBhvr>
                                      <p:to>
                                        <p:strVal val="visible"/>
                                      </p:to>
                                    </p:set>
                                    <p:anim calcmode="lin" valueType="num">
                                      <p:cBhvr additive="base">
                                        <p:cTn id="483" dur="1000" fill="hold"/>
                                        <p:tgtEl>
                                          <p:spTgt spid="353"/>
                                        </p:tgtEl>
                                        <p:attrNameLst>
                                          <p:attrName>ppt_x</p:attrName>
                                        </p:attrNameLst>
                                      </p:cBhvr>
                                      <p:tavLst>
                                        <p:tav tm="0">
                                          <p:val>
                                            <p:strVal val="#ppt_x"/>
                                          </p:val>
                                        </p:tav>
                                        <p:tav tm="100000">
                                          <p:val>
                                            <p:strVal val="#ppt_x"/>
                                          </p:val>
                                        </p:tav>
                                      </p:tavLst>
                                    </p:anim>
                                    <p:anim calcmode="lin" valueType="num">
                                      <p:cBhvr additive="base">
                                        <p:cTn id="484" dur="1000" fill="hold"/>
                                        <p:tgtEl>
                                          <p:spTgt spid="353"/>
                                        </p:tgtEl>
                                        <p:attrNameLst>
                                          <p:attrName>ppt_y</p:attrName>
                                        </p:attrNameLst>
                                      </p:cBhvr>
                                      <p:tavLst>
                                        <p:tav tm="0">
                                          <p:val>
                                            <p:strVal val="1+#ppt_h/2"/>
                                          </p:val>
                                        </p:tav>
                                        <p:tav tm="100000">
                                          <p:val>
                                            <p:strVal val="#ppt_y"/>
                                          </p:val>
                                        </p:tav>
                                      </p:tavLst>
                                    </p:anim>
                                  </p:childTnLst>
                                </p:cTn>
                              </p:par>
                              <p:par>
                                <p:cTn id="485" presetID="2" presetClass="entr" presetSubtype="4" fill="hold" grpId="0" nodeType="withEffect">
                                  <p:stCondLst>
                                    <p:cond delay="0"/>
                                  </p:stCondLst>
                                  <p:childTnLst>
                                    <p:set>
                                      <p:cBhvr>
                                        <p:cTn id="486" dur="1" fill="hold">
                                          <p:stCondLst>
                                            <p:cond delay="0"/>
                                          </p:stCondLst>
                                        </p:cTn>
                                        <p:tgtEl>
                                          <p:spTgt spid="354"/>
                                        </p:tgtEl>
                                        <p:attrNameLst>
                                          <p:attrName>style.visibility</p:attrName>
                                        </p:attrNameLst>
                                      </p:cBhvr>
                                      <p:to>
                                        <p:strVal val="visible"/>
                                      </p:to>
                                    </p:set>
                                    <p:anim calcmode="lin" valueType="num">
                                      <p:cBhvr additive="base">
                                        <p:cTn id="487" dur="1000" fill="hold"/>
                                        <p:tgtEl>
                                          <p:spTgt spid="354"/>
                                        </p:tgtEl>
                                        <p:attrNameLst>
                                          <p:attrName>ppt_x</p:attrName>
                                        </p:attrNameLst>
                                      </p:cBhvr>
                                      <p:tavLst>
                                        <p:tav tm="0">
                                          <p:val>
                                            <p:strVal val="#ppt_x"/>
                                          </p:val>
                                        </p:tav>
                                        <p:tav tm="100000">
                                          <p:val>
                                            <p:strVal val="#ppt_x"/>
                                          </p:val>
                                        </p:tav>
                                      </p:tavLst>
                                    </p:anim>
                                    <p:anim calcmode="lin" valueType="num">
                                      <p:cBhvr additive="base">
                                        <p:cTn id="488" dur="1000" fill="hold"/>
                                        <p:tgtEl>
                                          <p:spTgt spid="354"/>
                                        </p:tgtEl>
                                        <p:attrNameLst>
                                          <p:attrName>ppt_y</p:attrName>
                                        </p:attrNameLst>
                                      </p:cBhvr>
                                      <p:tavLst>
                                        <p:tav tm="0">
                                          <p:val>
                                            <p:strVal val="1+#ppt_h/2"/>
                                          </p:val>
                                        </p:tav>
                                        <p:tav tm="100000">
                                          <p:val>
                                            <p:strVal val="#ppt_y"/>
                                          </p:val>
                                        </p:tav>
                                      </p:tavLst>
                                    </p:anim>
                                  </p:childTnLst>
                                </p:cTn>
                              </p:par>
                              <p:par>
                                <p:cTn id="489" presetID="2" presetClass="entr" presetSubtype="4" fill="hold" grpId="0" nodeType="withEffect">
                                  <p:stCondLst>
                                    <p:cond delay="0"/>
                                  </p:stCondLst>
                                  <p:childTnLst>
                                    <p:set>
                                      <p:cBhvr>
                                        <p:cTn id="490" dur="1" fill="hold">
                                          <p:stCondLst>
                                            <p:cond delay="0"/>
                                          </p:stCondLst>
                                        </p:cTn>
                                        <p:tgtEl>
                                          <p:spTgt spid="355"/>
                                        </p:tgtEl>
                                        <p:attrNameLst>
                                          <p:attrName>style.visibility</p:attrName>
                                        </p:attrNameLst>
                                      </p:cBhvr>
                                      <p:to>
                                        <p:strVal val="visible"/>
                                      </p:to>
                                    </p:set>
                                    <p:anim calcmode="lin" valueType="num">
                                      <p:cBhvr additive="base">
                                        <p:cTn id="491" dur="1000" fill="hold"/>
                                        <p:tgtEl>
                                          <p:spTgt spid="355"/>
                                        </p:tgtEl>
                                        <p:attrNameLst>
                                          <p:attrName>ppt_x</p:attrName>
                                        </p:attrNameLst>
                                      </p:cBhvr>
                                      <p:tavLst>
                                        <p:tav tm="0">
                                          <p:val>
                                            <p:strVal val="#ppt_x"/>
                                          </p:val>
                                        </p:tav>
                                        <p:tav tm="100000">
                                          <p:val>
                                            <p:strVal val="#ppt_x"/>
                                          </p:val>
                                        </p:tav>
                                      </p:tavLst>
                                    </p:anim>
                                    <p:anim calcmode="lin" valueType="num">
                                      <p:cBhvr additive="base">
                                        <p:cTn id="492" dur="1000" fill="hold"/>
                                        <p:tgtEl>
                                          <p:spTgt spid="355"/>
                                        </p:tgtEl>
                                        <p:attrNameLst>
                                          <p:attrName>ppt_y</p:attrName>
                                        </p:attrNameLst>
                                      </p:cBhvr>
                                      <p:tavLst>
                                        <p:tav tm="0">
                                          <p:val>
                                            <p:strVal val="1+#ppt_h/2"/>
                                          </p:val>
                                        </p:tav>
                                        <p:tav tm="100000">
                                          <p:val>
                                            <p:strVal val="#ppt_y"/>
                                          </p:val>
                                        </p:tav>
                                      </p:tavLst>
                                    </p:anim>
                                  </p:childTnLst>
                                </p:cTn>
                              </p:par>
                              <p:par>
                                <p:cTn id="493" presetID="2" presetClass="entr" presetSubtype="4" fill="hold" grpId="0" nodeType="withEffect">
                                  <p:stCondLst>
                                    <p:cond delay="0"/>
                                  </p:stCondLst>
                                  <p:childTnLst>
                                    <p:set>
                                      <p:cBhvr>
                                        <p:cTn id="494" dur="1" fill="hold">
                                          <p:stCondLst>
                                            <p:cond delay="0"/>
                                          </p:stCondLst>
                                        </p:cTn>
                                        <p:tgtEl>
                                          <p:spTgt spid="356"/>
                                        </p:tgtEl>
                                        <p:attrNameLst>
                                          <p:attrName>style.visibility</p:attrName>
                                        </p:attrNameLst>
                                      </p:cBhvr>
                                      <p:to>
                                        <p:strVal val="visible"/>
                                      </p:to>
                                    </p:set>
                                    <p:anim calcmode="lin" valueType="num">
                                      <p:cBhvr additive="base">
                                        <p:cTn id="495" dur="1000" fill="hold"/>
                                        <p:tgtEl>
                                          <p:spTgt spid="356"/>
                                        </p:tgtEl>
                                        <p:attrNameLst>
                                          <p:attrName>ppt_x</p:attrName>
                                        </p:attrNameLst>
                                      </p:cBhvr>
                                      <p:tavLst>
                                        <p:tav tm="0">
                                          <p:val>
                                            <p:strVal val="#ppt_x"/>
                                          </p:val>
                                        </p:tav>
                                        <p:tav tm="100000">
                                          <p:val>
                                            <p:strVal val="#ppt_x"/>
                                          </p:val>
                                        </p:tav>
                                      </p:tavLst>
                                    </p:anim>
                                    <p:anim calcmode="lin" valueType="num">
                                      <p:cBhvr additive="base">
                                        <p:cTn id="496" dur="1000" fill="hold"/>
                                        <p:tgtEl>
                                          <p:spTgt spid="356"/>
                                        </p:tgtEl>
                                        <p:attrNameLst>
                                          <p:attrName>ppt_y</p:attrName>
                                        </p:attrNameLst>
                                      </p:cBhvr>
                                      <p:tavLst>
                                        <p:tav tm="0">
                                          <p:val>
                                            <p:strVal val="1+#ppt_h/2"/>
                                          </p:val>
                                        </p:tav>
                                        <p:tav tm="100000">
                                          <p:val>
                                            <p:strVal val="#ppt_y"/>
                                          </p:val>
                                        </p:tav>
                                      </p:tavLst>
                                    </p:anim>
                                  </p:childTnLst>
                                </p:cTn>
                              </p:par>
                              <p:par>
                                <p:cTn id="497" presetID="2" presetClass="entr" presetSubtype="4" fill="hold" grpId="0" nodeType="withEffect">
                                  <p:stCondLst>
                                    <p:cond delay="0"/>
                                  </p:stCondLst>
                                  <p:childTnLst>
                                    <p:set>
                                      <p:cBhvr>
                                        <p:cTn id="498" dur="1" fill="hold">
                                          <p:stCondLst>
                                            <p:cond delay="0"/>
                                          </p:stCondLst>
                                        </p:cTn>
                                        <p:tgtEl>
                                          <p:spTgt spid="357"/>
                                        </p:tgtEl>
                                        <p:attrNameLst>
                                          <p:attrName>style.visibility</p:attrName>
                                        </p:attrNameLst>
                                      </p:cBhvr>
                                      <p:to>
                                        <p:strVal val="visible"/>
                                      </p:to>
                                    </p:set>
                                    <p:anim calcmode="lin" valueType="num">
                                      <p:cBhvr additive="base">
                                        <p:cTn id="499" dur="1000" fill="hold"/>
                                        <p:tgtEl>
                                          <p:spTgt spid="357"/>
                                        </p:tgtEl>
                                        <p:attrNameLst>
                                          <p:attrName>ppt_x</p:attrName>
                                        </p:attrNameLst>
                                      </p:cBhvr>
                                      <p:tavLst>
                                        <p:tav tm="0">
                                          <p:val>
                                            <p:strVal val="#ppt_x"/>
                                          </p:val>
                                        </p:tav>
                                        <p:tav tm="100000">
                                          <p:val>
                                            <p:strVal val="#ppt_x"/>
                                          </p:val>
                                        </p:tav>
                                      </p:tavLst>
                                    </p:anim>
                                    <p:anim calcmode="lin" valueType="num">
                                      <p:cBhvr additive="base">
                                        <p:cTn id="500" dur="1000" fill="hold"/>
                                        <p:tgtEl>
                                          <p:spTgt spid="357"/>
                                        </p:tgtEl>
                                        <p:attrNameLst>
                                          <p:attrName>ppt_y</p:attrName>
                                        </p:attrNameLst>
                                      </p:cBhvr>
                                      <p:tavLst>
                                        <p:tav tm="0">
                                          <p:val>
                                            <p:strVal val="1+#ppt_h/2"/>
                                          </p:val>
                                        </p:tav>
                                        <p:tav tm="100000">
                                          <p:val>
                                            <p:strVal val="#ppt_y"/>
                                          </p:val>
                                        </p:tav>
                                      </p:tavLst>
                                    </p:anim>
                                  </p:childTnLst>
                                </p:cTn>
                              </p:par>
                              <p:par>
                                <p:cTn id="501" presetID="2" presetClass="entr" presetSubtype="4" fill="hold" grpId="0" nodeType="withEffect">
                                  <p:stCondLst>
                                    <p:cond delay="0"/>
                                  </p:stCondLst>
                                  <p:childTnLst>
                                    <p:set>
                                      <p:cBhvr>
                                        <p:cTn id="502" dur="1" fill="hold">
                                          <p:stCondLst>
                                            <p:cond delay="0"/>
                                          </p:stCondLst>
                                        </p:cTn>
                                        <p:tgtEl>
                                          <p:spTgt spid="358"/>
                                        </p:tgtEl>
                                        <p:attrNameLst>
                                          <p:attrName>style.visibility</p:attrName>
                                        </p:attrNameLst>
                                      </p:cBhvr>
                                      <p:to>
                                        <p:strVal val="visible"/>
                                      </p:to>
                                    </p:set>
                                    <p:anim calcmode="lin" valueType="num">
                                      <p:cBhvr additive="base">
                                        <p:cTn id="503" dur="1000" fill="hold"/>
                                        <p:tgtEl>
                                          <p:spTgt spid="358"/>
                                        </p:tgtEl>
                                        <p:attrNameLst>
                                          <p:attrName>ppt_x</p:attrName>
                                        </p:attrNameLst>
                                      </p:cBhvr>
                                      <p:tavLst>
                                        <p:tav tm="0">
                                          <p:val>
                                            <p:strVal val="#ppt_x"/>
                                          </p:val>
                                        </p:tav>
                                        <p:tav tm="100000">
                                          <p:val>
                                            <p:strVal val="#ppt_x"/>
                                          </p:val>
                                        </p:tav>
                                      </p:tavLst>
                                    </p:anim>
                                    <p:anim calcmode="lin" valueType="num">
                                      <p:cBhvr additive="base">
                                        <p:cTn id="504" dur="1000" fill="hold"/>
                                        <p:tgtEl>
                                          <p:spTgt spid="358"/>
                                        </p:tgtEl>
                                        <p:attrNameLst>
                                          <p:attrName>ppt_y</p:attrName>
                                        </p:attrNameLst>
                                      </p:cBhvr>
                                      <p:tavLst>
                                        <p:tav tm="0">
                                          <p:val>
                                            <p:strVal val="1+#ppt_h/2"/>
                                          </p:val>
                                        </p:tav>
                                        <p:tav tm="100000">
                                          <p:val>
                                            <p:strVal val="#ppt_y"/>
                                          </p:val>
                                        </p:tav>
                                      </p:tavLst>
                                    </p:anim>
                                  </p:childTnLst>
                                </p:cTn>
                              </p:par>
                              <p:par>
                                <p:cTn id="505" presetID="2" presetClass="entr" presetSubtype="4" fill="hold" grpId="0" nodeType="withEffect">
                                  <p:stCondLst>
                                    <p:cond delay="0"/>
                                  </p:stCondLst>
                                  <p:childTnLst>
                                    <p:set>
                                      <p:cBhvr>
                                        <p:cTn id="506" dur="1" fill="hold">
                                          <p:stCondLst>
                                            <p:cond delay="0"/>
                                          </p:stCondLst>
                                        </p:cTn>
                                        <p:tgtEl>
                                          <p:spTgt spid="359"/>
                                        </p:tgtEl>
                                        <p:attrNameLst>
                                          <p:attrName>style.visibility</p:attrName>
                                        </p:attrNameLst>
                                      </p:cBhvr>
                                      <p:to>
                                        <p:strVal val="visible"/>
                                      </p:to>
                                    </p:set>
                                    <p:anim calcmode="lin" valueType="num">
                                      <p:cBhvr additive="base">
                                        <p:cTn id="507" dur="1000" fill="hold"/>
                                        <p:tgtEl>
                                          <p:spTgt spid="359"/>
                                        </p:tgtEl>
                                        <p:attrNameLst>
                                          <p:attrName>ppt_x</p:attrName>
                                        </p:attrNameLst>
                                      </p:cBhvr>
                                      <p:tavLst>
                                        <p:tav tm="0">
                                          <p:val>
                                            <p:strVal val="#ppt_x"/>
                                          </p:val>
                                        </p:tav>
                                        <p:tav tm="100000">
                                          <p:val>
                                            <p:strVal val="#ppt_x"/>
                                          </p:val>
                                        </p:tav>
                                      </p:tavLst>
                                    </p:anim>
                                    <p:anim calcmode="lin" valueType="num">
                                      <p:cBhvr additive="base">
                                        <p:cTn id="508" dur="1000" fill="hold"/>
                                        <p:tgtEl>
                                          <p:spTgt spid="359"/>
                                        </p:tgtEl>
                                        <p:attrNameLst>
                                          <p:attrName>ppt_y</p:attrName>
                                        </p:attrNameLst>
                                      </p:cBhvr>
                                      <p:tavLst>
                                        <p:tav tm="0">
                                          <p:val>
                                            <p:strVal val="1+#ppt_h/2"/>
                                          </p:val>
                                        </p:tav>
                                        <p:tav tm="100000">
                                          <p:val>
                                            <p:strVal val="#ppt_y"/>
                                          </p:val>
                                        </p:tav>
                                      </p:tavLst>
                                    </p:anim>
                                  </p:childTnLst>
                                </p:cTn>
                              </p:par>
                              <p:par>
                                <p:cTn id="509" presetID="2" presetClass="entr" presetSubtype="4" fill="hold" grpId="0" nodeType="withEffect">
                                  <p:stCondLst>
                                    <p:cond delay="0"/>
                                  </p:stCondLst>
                                  <p:childTnLst>
                                    <p:set>
                                      <p:cBhvr>
                                        <p:cTn id="510" dur="1" fill="hold">
                                          <p:stCondLst>
                                            <p:cond delay="0"/>
                                          </p:stCondLst>
                                        </p:cTn>
                                        <p:tgtEl>
                                          <p:spTgt spid="360"/>
                                        </p:tgtEl>
                                        <p:attrNameLst>
                                          <p:attrName>style.visibility</p:attrName>
                                        </p:attrNameLst>
                                      </p:cBhvr>
                                      <p:to>
                                        <p:strVal val="visible"/>
                                      </p:to>
                                    </p:set>
                                    <p:anim calcmode="lin" valueType="num">
                                      <p:cBhvr additive="base">
                                        <p:cTn id="511" dur="1000" fill="hold"/>
                                        <p:tgtEl>
                                          <p:spTgt spid="360"/>
                                        </p:tgtEl>
                                        <p:attrNameLst>
                                          <p:attrName>ppt_x</p:attrName>
                                        </p:attrNameLst>
                                      </p:cBhvr>
                                      <p:tavLst>
                                        <p:tav tm="0">
                                          <p:val>
                                            <p:strVal val="#ppt_x"/>
                                          </p:val>
                                        </p:tav>
                                        <p:tav tm="100000">
                                          <p:val>
                                            <p:strVal val="#ppt_x"/>
                                          </p:val>
                                        </p:tav>
                                      </p:tavLst>
                                    </p:anim>
                                    <p:anim calcmode="lin" valueType="num">
                                      <p:cBhvr additive="base">
                                        <p:cTn id="512" dur="1000" fill="hold"/>
                                        <p:tgtEl>
                                          <p:spTgt spid="360"/>
                                        </p:tgtEl>
                                        <p:attrNameLst>
                                          <p:attrName>ppt_y</p:attrName>
                                        </p:attrNameLst>
                                      </p:cBhvr>
                                      <p:tavLst>
                                        <p:tav tm="0">
                                          <p:val>
                                            <p:strVal val="1+#ppt_h/2"/>
                                          </p:val>
                                        </p:tav>
                                        <p:tav tm="100000">
                                          <p:val>
                                            <p:strVal val="#ppt_y"/>
                                          </p:val>
                                        </p:tav>
                                      </p:tavLst>
                                    </p:anim>
                                  </p:childTnLst>
                                </p:cTn>
                              </p:par>
                              <p:par>
                                <p:cTn id="513" presetID="2" presetClass="entr" presetSubtype="4" fill="hold" grpId="0" nodeType="withEffect">
                                  <p:stCondLst>
                                    <p:cond delay="0"/>
                                  </p:stCondLst>
                                  <p:childTnLst>
                                    <p:set>
                                      <p:cBhvr>
                                        <p:cTn id="514" dur="1" fill="hold">
                                          <p:stCondLst>
                                            <p:cond delay="0"/>
                                          </p:stCondLst>
                                        </p:cTn>
                                        <p:tgtEl>
                                          <p:spTgt spid="361"/>
                                        </p:tgtEl>
                                        <p:attrNameLst>
                                          <p:attrName>style.visibility</p:attrName>
                                        </p:attrNameLst>
                                      </p:cBhvr>
                                      <p:to>
                                        <p:strVal val="visible"/>
                                      </p:to>
                                    </p:set>
                                    <p:anim calcmode="lin" valueType="num">
                                      <p:cBhvr additive="base">
                                        <p:cTn id="515" dur="1000" fill="hold"/>
                                        <p:tgtEl>
                                          <p:spTgt spid="361"/>
                                        </p:tgtEl>
                                        <p:attrNameLst>
                                          <p:attrName>ppt_x</p:attrName>
                                        </p:attrNameLst>
                                      </p:cBhvr>
                                      <p:tavLst>
                                        <p:tav tm="0">
                                          <p:val>
                                            <p:strVal val="#ppt_x"/>
                                          </p:val>
                                        </p:tav>
                                        <p:tav tm="100000">
                                          <p:val>
                                            <p:strVal val="#ppt_x"/>
                                          </p:val>
                                        </p:tav>
                                      </p:tavLst>
                                    </p:anim>
                                    <p:anim calcmode="lin" valueType="num">
                                      <p:cBhvr additive="base">
                                        <p:cTn id="516" dur="1000" fill="hold"/>
                                        <p:tgtEl>
                                          <p:spTgt spid="361"/>
                                        </p:tgtEl>
                                        <p:attrNameLst>
                                          <p:attrName>ppt_y</p:attrName>
                                        </p:attrNameLst>
                                      </p:cBhvr>
                                      <p:tavLst>
                                        <p:tav tm="0">
                                          <p:val>
                                            <p:strVal val="1+#ppt_h/2"/>
                                          </p:val>
                                        </p:tav>
                                        <p:tav tm="100000">
                                          <p:val>
                                            <p:strVal val="#ppt_y"/>
                                          </p:val>
                                        </p:tav>
                                      </p:tavLst>
                                    </p:anim>
                                  </p:childTnLst>
                                </p:cTn>
                              </p:par>
                              <p:par>
                                <p:cTn id="517" presetID="2" presetClass="entr" presetSubtype="4" fill="hold" grpId="0" nodeType="withEffect">
                                  <p:stCondLst>
                                    <p:cond delay="0"/>
                                  </p:stCondLst>
                                  <p:childTnLst>
                                    <p:set>
                                      <p:cBhvr>
                                        <p:cTn id="518" dur="1" fill="hold">
                                          <p:stCondLst>
                                            <p:cond delay="0"/>
                                          </p:stCondLst>
                                        </p:cTn>
                                        <p:tgtEl>
                                          <p:spTgt spid="362"/>
                                        </p:tgtEl>
                                        <p:attrNameLst>
                                          <p:attrName>style.visibility</p:attrName>
                                        </p:attrNameLst>
                                      </p:cBhvr>
                                      <p:to>
                                        <p:strVal val="visible"/>
                                      </p:to>
                                    </p:set>
                                    <p:anim calcmode="lin" valueType="num">
                                      <p:cBhvr additive="base">
                                        <p:cTn id="519" dur="1000" fill="hold"/>
                                        <p:tgtEl>
                                          <p:spTgt spid="362"/>
                                        </p:tgtEl>
                                        <p:attrNameLst>
                                          <p:attrName>ppt_x</p:attrName>
                                        </p:attrNameLst>
                                      </p:cBhvr>
                                      <p:tavLst>
                                        <p:tav tm="0">
                                          <p:val>
                                            <p:strVal val="#ppt_x"/>
                                          </p:val>
                                        </p:tav>
                                        <p:tav tm="100000">
                                          <p:val>
                                            <p:strVal val="#ppt_x"/>
                                          </p:val>
                                        </p:tav>
                                      </p:tavLst>
                                    </p:anim>
                                    <p:anim calcmode="lin" valueType="num">
                                      <p:cBhvr additive="base">
                                        <p:cTn id="520" dur="1000" fill="hold"/>
                                        <p:tgtEl>
                                          <p:spTgt spid="362"/>
                                        </p:tgtEl>
                                        <p:attrNameLst>
                                          <p:attrName>ppt_y</p:attrName>
                                        </p:attrNameLst>
                                      </p:cBhvr>
                                      <p:tavLst>
                                        <p:tav tm="0">
                                          <p:val>
                                            <p:strVal val="1+#ppt_h/2"/>
                                          </p:val>
                                        </p:tav>
                                        <p:tav tm="100000">
                                          <p:val>
                                            <p:strVal val="#ppt_y"/>
                                          </p:val>
                                        </p:tav>
                                      </p:tavLst>
                                    </p:anim>
                                  </p:childTnLst>
                                </p:cTn>
                              </p:par>
                              <p:par>
                                <p:cTn id="521" presetID="2" presetClass="entr" presetSubtype="4" fill="hold" grpId="0" nodeType="withEffect">
                                  <p:stCondLst>
                                    <p:cond delay="0"/>
                                  </p:stCondLst>
                                  <p:childTnLst>
                                    <p:set>
                                      <p:cBhvr>
                                        <p:cTn id="522" dur="1" fill="hold">
                                          <p:stCondLst>
                                            <p:cond delay="0"/>
                                          </p:stCondLst>
                                        </p:cTn>
                                        <p:tgtEl>
                                          <p:spTgt spid="363"/>
                                        </p:tgtEl>
                                        <p:attrNameLst>
                                          <p:attrName>style.visibility</p:attrName>
                                        </p:attrNameLst>
                                      </p:cBhvr>
                                      <p:to>
                                        <p:strVal val="visible"/>
                                      </p:to>
                                    </p:set>
                                    <p:anim calcmode="lin" valueType="num">
                                      <p:cBhvr additive="base">
                                        <p:cTn id="523" dur="1000" fill="hold"/>
                                        <p:tgtEl>
                                          <p:spTgt spid="363"/>
                                        </p:tgtEl>
                                        <p:attrNameLst>
                                          <p:attrName>ppt_x</p:attrName>
                                        </p:attrNameLst>
                                      </p:cBhvr>
                                      <p:tavLst>
                                        <p:tav tm="0">
                                          <p:val>
                                            <p:strVal val="#ppt_x"/>
                                          </p:val>
                                        </p:tav>
                                        <p:tav tm="100000">
                                          <p:val>
                                            <p:strVal val="#ppt_x"/>
                                          </p:val>
                                        </p:tav>
                                      </p:tavLst>
                                    </p:anim>
                                    <p:anim calcmode="lin" valueType="num">
                                      <p:cBhvr additive="base">
                                        <p:cTn id="524" dur="1000" fill="hold"/>
                                        <p:tgtEl>
                                          <p:spTgt spid="363"/>
                                        </p:tgtEl>
                                        <p:attrNameLst>
                                          <p:attrName>ppt_y</p:attrName>
                                        </p:attrNameLst>
                                      </p:cBhvr>
                                      <p:tavLst>
                                        <p:tav tm="0">
                                          <p:val>
                                            <p:strVal val="1+#ppt_h/2"/>
                                          </p:val>
                                        </p:tav>
                                        <p:tav tm="100000">
                                          <p:val>
                                            <p:strVal val="#ppt_y"/>
                                          </p:val>
                                        </p:tav>
                                      </p:tavLst>
                                    </p:anim>
                                  </p:childTnLst>
                                </p:cTn>
                              </p:par>
                              <p:par>
                                <p:cTn id="525" presetID="2" presetClass="entr" presetSubtype="4" fill="hold" grpId="0" nodeType="withEffect">
                                  <p:stCondLst>
                                    <p:cond delay="0"/>
                                  </p:stCondLst>
                                  <p:childTnLst>
                                    <p:set>
                                      <p:cBhvr>
                                        <p:cTn id="526" dur="1" fill="hold">
                                          <p:stCondLst>
                                            <p:cond delay="0"/>
                                          </p:stCondLst>
                                        </p:cTn>
                                        <p:tgtEl>
                                          <p:spTgt spid="364"/>
                                        </p:tgtEl>
                                        <p:attrNameLst>
                                          <p:attrName>style.visibility</p:attrName>
                                        </p:attrNameLst>
                                      </p:cBhvr>
                                      <p:to>
                                        <p:strVal val="visible"/>
                                      </p:to>
                                    </p:set>
                                    <p:anim calcmode="lin" valueType="num">
                                      <p:cBhvr additive="base">
                                        <p:cTn id="527" dur="1000" fill="hold"/>
                                        <p:tgtEl>
                                          <p:spTgt spid="364"/>
                                        </p:tgtEl>
                                        <p:attrNameLst>
                                          <p:attrName>ppt_x</p:attrName>
                                        </p:attrNameLst>
                                      </p:cBhvr>
                                      <p:tavLst>
                                        <p:tav tm="0">
                                          <p:val>
                                            <p:strVal val="#ppt_x"/>
                                          </p:val>
                                        </p:tav>
                                        <p:tav tm="100000">
                                          <p:val>
                                            <p:strVal val="#ppt_x"/>
                                          </p:val>
                                        </p:tav>
                                      </p:tavLst>
                                    </p:anim>
                                    <p:anim calcmode="lin" valueType="num">
                                      <p:cBhvr additive="base">
                                        <p:cTn id="528" dur="1000" fill="hold"/>
                                        <p:tgtEl>
                                          <p:spTgt spid="364"/>
                                        </p:tgtEl>
                                        <p:attrNameLst>
                                          <p:attrName>ppt_y</p:attrName>
                                        </p:attrNameLst>
                                      </p:cBhvr>
                                      <p:tavLst>
                                        <p:tav tm="0">
                                          <p:val>
                                            <p:strVal val="1+#ppt_h/2"/>
                                          </p:val>
                                        </p:tav>
                                        <p:tav tm="100000">
                                          <p:val>
                                            <p:strVal val="#ppt_y"/>
                                          </p:val>
                                        </p:tav>
                                      </p:tavLst>
                                    </p:anim>
                                  </p:childTnLst>
                                </p:cTn>
                              </p:par>
                              <p:par>
                                <p:cTn id="529" presetID="2" presetClass="entr" presetSubtype="4" fill="hold" grpId="0" nodeType="withEffect">
                                  <p:stCondLst>
                                    <p:cond delay="0"/>
                                  </p:stCondLst>
                                  <p:childTnLst>
                                    <p:set>
                                      <p:cBhvr>
                                        <p:cTn id="530" dur="1" fill="hold">
                                          <p:stCondLst>
                                            <p:cond delay="0"/>
                                          </p:stCondLst>
                                        </p:cTn>
                                        <p:tgtEl>
                                          <p:spTgt spid="365"/>
                                        </p:tgtEl>
                                        <p:attrNameLst>
                                          <p:attrName>style.visibility</p:attrName>
                                        </p:attrNameLst>
                                      </p:cBhvr>
                                      <p:to>
                                        <p:strVal val="visible"/>
                                      </p:to>
                                    </p:set>
                                    <p:anim calcmode="lin" valueType="num">
                                      <p:cBhvr additive="base">
                                        <p:cTn id="531" dur="1000" fill="hold"/>
                                        <p:tgtEl>
                                          <p:spTgt spid="365"/>
                                        </p:tgtEl>
                                        <p:attrNameLst>
                                          <p:attrName>ppt_x</p:attrName>
                                        </p:attrNameLst>
                                      </p:cBhvr>
                                      <p:tavLst>
                                        <p:tav tm="0">
                                          <p:val>
                                            <p:strVal val="#ppt_x"/>
                                          </p:val>
                                        </p:tav>
                                        <p:tav tm="100000">
                                          <p:val>
                                            <p:strVal val="#ppt_x"/>
                                          </p:val>
                                        </p:tav>
                                      </p:tavLst>
                                    </p:anim>
                                    <p:anim calcmode="lin" valueType="num">
                                      <p:cBhvr additive="base">
                                        <p:cTn id="532" dur="1000" fill="hold"/>
                                        <p:tgtEl>
                                          <p:spTgt spid="365"/>
                                        </p:tgtEl>
                                        <p:attrNameLst>
                                          <p:attrName>ppt_y</p:attrName>
                                        </p:attrNameLst>
                                      </p:cBhvr>
                                      <p:tavLst>
                                        <p:tav tm="0">
                                          <p:val>
                                            <p:strVal val="1+#ppt_h/2"/>
                                          </p:val>
                                        </p:tav>
                                        <p:tav tm="100000">
                                          <p:val>
                                            <p:strVal val="#ppt_y"/>
                                          </p:val>
                                        </p:tav>
                                      </p:tavLst>
                                    </p:anim>
                                  </p:childTnLst>
                                </p:cTn>
                              </p:par>
                              <p:par>
                                <p:cTn id="533" presetID="2" presetClass="entr" presetSubtype="4" fill="hold" grpId="0" nodeType="withEffect">
                                  <p:stCondLst>
                                    <p:cond delay="0"/>
                                  </p:stCondLst>
                                  <p:childTnLst>
                                    <p:set>
                                      <p:cBhvr>
                                        <p:cTn id="534" dur="1" fill="hold">
                                          <p:stCondLst>
                                            <p:cond delay="0"/>
                                          </p:stCondLst>
                                        </p:cTn>
                                        <p:tgtEl>
                                          <p:spTgt spid="366"/>
                                        </p:tgtEl>
                                        <p:attrNameLst>
                                          <p:attrName>style.visibility</p:attrName>
                                        </p:attrNameLst>
                                      </p:cBhvr>
                                      <p:to>
                                        <p:strVal val="visible"/>
                                      </p:to>
                                    </p:set>
                                    <p:anim calcmode="lin" valueType="num">
                                      <p:cBhvr additive="base">
                                        <p:cTn id="535" dur="1000" fill="hold"/>
                                        <p:tgtEl>
                                          <p:spTgt spid="366"/>
                                        </p:tgtEl>
                                        <p:attrNameLst>
                                          <p:attrName>ppt_x</p:attrName>
                                        </p:attrNameLst>
                                      </p:cBhvr>
                                      <p:tavLst>
                                        <p:tav tm="0">
                                          <p:val>
                                            <p:strVal val="#ppt_x"/>
                                          </p:val>
                                        </p:tav>
                                        <p:tav tm="100000">
                                          <p:val>
                                            <p:strVal val="#ppt_x"/>
                                          </p:val>
                                        </p:tav>
                                      </p:tavLst>
                                    </p:anim>
                                    <p:anim calcmode="lin" valueType="num">
                                      <p:cBhvr additive="base">
                                        <p:cTn id="536" dur="1000" fill="hold"/>
                                        <p:tgtEl>
                                          <p:spTgt spid="366"/>
                                        </p:tgtEl>
                                        <p:attrNameLst>
                                          <p:attrName>ppt_y</p:attrName>
                                        </p:attrNameLst>
                                      </p:cBhvr>
                                      <p:tavLst>
                                        <p:tav tm="0">
                                          <p:val>
                                            <p:strVal val="1+#ppt_h/2"/>
                                          </p:val>
                                        </p:tav>
                                        <p:tav tm="100000">
                                          <p:val>
                                            <p:strVal val="#ppt_y"/>
                                          </p:val>
                                        </p:tav>
                                      </p:tavLst>
                                    </p:anim>
                                  </p:childTnLst>
                                </p:cTn>
                              </p:par>
                              <p:par>
                                <p:cTn id="537" presetID="2" presetClass="entr" presetSubtype="4" fill="hold" grpId="0" nodeType="withEffect">
                                  <p:stCondLst>
                                    <p:cond delay="0"/>
                                  </p:stCondLst>
                                  <p:childTnLst>
                                    <p:set>
                                      <p:cBhvr>
                                        <p:cTn id="538" dur="1" fill="hold">
                                          <p:stCondLst>
                                            <p:cond delay="0"/>
                                          </p:stCondLst>
                                        </p:cTn>
                                        <p:tgtEl>
                                          <p:spTgt spid="367"/>
                                        </p:tgtEl>
                                        <p:attrNameLst>
                                          <p:attrName>style.visibility</p:attrName>
                                        </p:attrNameLst>
                                      </p:cBhvr>
                                      <p:to>
                                        <p:strVal val="visible"/>
                                      </p:to>
                                    </p:set>
                                    <p:anim calcmode="lin" valueType="num">
                                      <p:cBhvr additive="base">
                                        <p:cTn id="539" dur="1000" fill="hold"/>
                                        <p:tgtEl>
                                          <p:spTgt spid="367"/>
                                        </p:tgtEl>
                                        <p:attrNameLst>
                                          <p:attrName>ppt_x</p:attrName>
                                        </p:attrNameLst>
                                      </p:cBhvr>
                                      <p:tavLst>
                                        <p:tav tm="0">
                                          <p:val>
                                            <p:strVal val="#ppt_x"/>
                                          </p:val>
                                        </p:tav>
                                        <p:tav tm="100000">
                                          <p:val>
                                            <p:strVal val="#ppt_x"/>
                                          </p:val>
                                        </p:tav>
                                      </p:tavLst>
                                    </p:anim>
                                    <p:anim calcmode="lin" valueType="num">
                                      <p:cBhvr additive="base">
                                        <p:cTn id="540" dur="1000" fill="hold"/>
                                        <p:tgtEl>
                                          <p:spTgt spid="367"/>
                                        </p:tgtEl>
                                        <p:attrNameLst>
                                          <p:attrName>ppt_y</p:attrName>
                                        </p:attrNameLst>
                                      </p:cBhvr>
                                      <p:tavLst>
                                        <p:tav tm="0">
                                          <p:val>
                                            <p:strVal val="1+#ppt_h/2"/>
                                          </p:val>
                                        </p:tav>
                                        <p:tav tm="100000">
                                          <p:val>
                                            <p:strVal val="#ppt_y"/>
                                          </p:val>
                                        </p:tav>
                                      </p:tavLst>
                                    </p:anim>
                                  </p:childTnLst>
                                </p:cTn>
                              </p:par>
                              <p:par>
                                <p:cTn id="541" presetID="2" presetClass="entr" presetSubtype="4" fill="hold" grpId="0" nodeType="withEffect">
                                  <p:stCondLst>
                                    <p:cond delay="0"/>
                                  </p:stCondLst>
                                  <p:childTnLst>
                                    <p:set>
                                      <p:cBhvr>
                                        <p:cTn id="542" dur="1" fill="hold">
                                          <p:stCondLst>
                                            <p:cond delay="0"/>
                                          </p:stCondLst>
                                        </p:cTn>
                                        <p:tgtEl>
                                          <p:spTgt spid="368"/>
                                        </p:tgtEl>
                                        <p:attrNameLst>
                                          <p:attrName>style.visibility</p:attrName>
                                        </p:attrNameLst>
                                      </p:cBhvr>
                                      <p:to>
                                        <p:strVal val="visible"/>
                                      </p:to>
                                    </p:set>
                                    <p:anim calcmode="lin" valueType="num">
                                      <p:cBhvr additive="base">
                                        <p:cTn id="543" dur="1000" fill="hold"/>
                                        <p:tgtEl>
                                          <p:spTgt spid="368"/>
                                        </p:tgtEl>
                                        <p:attrNameLst>
                                          <p:attrName>ppt_x</p:attrName>
                                        </p:attrNameLst>
                                      </p:cBhvr>
                                      <p:tavLst>
                                        <p:tav tm="0">
                                          <p:val>
                                            <p:strVal val="#ppt_x"/>
                                          </p:val>
                                        </p:tav>
                                        <p:tav tm="100000">
                                          <p:val>
                                            <p:strVal val="#ppt_x"/>
                                          </p:val>
                                        </p:tav>
                                      </p:tavLst>
                                    </p:anim>
                                    <p:anim calcmode="lin" valueType="num">
                                      <p:cBhvr additive="base">
                                        <p:cTn id="544" dur="1000" fill="hold"/>
                                        <p:tgtEl>
                                          <p:spTgt spid="368"/>
                                        </p:tgtEl>
                                        <p:attrNameLst>
                                          <p:attrName>ppt_y</p:attrName>
                                        </p:attrNameLst>
                                      </p:cBhvr>
                                      <p:tavLst>
                                        <p:tav tm="0">
                                          <p:val>
                                            <p:strVal val="1+#ppt_h/2"/>
                                          </p:val>
                                        </p:tav>
                                        <p:tav tm="100000">
                                          <p:val>
                                            <p:strVal val="#ppt_y"/>
                                          </p:val>
                                        </p:tav>
                                      </p:tavLst>
                                    </p:anim>
                                  </p:childTnLst>
                                </p:cTn>
                              </p:par>
                              <p:par>
                                <p:cTn id="545" presetID="2" presetClass="entr" presetSubtype="4" fill="hold" grpId="0" nodeType="withEffect">
                                  <p:stCondLst>
                                    <p:cond delay="0"/>
                                  </p:stCondLst>
                                  <p:childTnLst>
                                    <p:set>
                                      <p:cBhvr>
                                        <p:cTn id="546" dur="1" fill="hold">
                                          <p:stCondLst>
                                            <p:cond delay="0"/>
                                          </p:stCondLst>
                                        </p:cTn>
                                        <p:tgtEl>
                                          <p:spTgt spid="369"/>
                                        </p:tgtEl>
                                        <p:attrNameLst>
                                          <p:attrName>style.visibility</p:attrName>
                                        </p:attrNameLst>
                                      </p:cBhvr>
                                      <p:to>
                                        <p:strVal val="visible"/>
                                      </p:to>
                                    </p:set>
                                    <p:anim calcmode="lin" valueType="num">
                                      <p:cBhvr additive="base">
                                        <p:cTn id="547" dur="1000" fill="hold"/>
                                        <p:tgtEl>
                                          <p:spTgt spid="369"/>
                                        </p:tgtEl>
                                        <p:attrNameLst>
                                          <p:attrName>ppt_x</p:attrName>
                                        </p:attrNameLst>
                                      </p:cBhvr>
                                      <p:tavLst>
                                        <p:tav tm="0">
                                          <p:val>
                                            <p:strVal val="#ppt_x"/>
                                          </p:val>
                                        </p:tav>
                                        <p:tav tm="100000">
                                          <p:val>
                                            <p:strVal val="#ppt_x"/>
                                          </p:val>
                                        </p:tav>
                                      </p:tavLst>
                                    </p:anim>
                                    <p:anim calcmode="lin" valueType="num">
                                      <p:cBhvr additive="base">
                                        <p:cTn id="548" dur="1000" fill="hold"/>
                                        <p:tgtEl>
                                          <p:spTgt spid="369"/>
                                        </p:tgtEl>
                                        <p:attrNameLst>
                                          <p:attrName>ppt_y</p:attrName>
                                        </p:attrNameLst>
                                      </p:cBhvr>
                                      <p:tavLst>
                                        <p:tav tm="0">
                                          <p:val>
                                            <p:strVal val="1+#ppt_h/2"/>
                                          </p:val>
                                        </p:tav>
                                        <p:tav tm="100000">
                                          <p:val>
                                            <p:strVal val="#ppt_y"/>
                                          </p:val>
                                        </p:tav>
                                      </p:tavLst>
                                    </p:anim>
                                  </p:childTnLst>
                                </p:cTn>
                              </p:par>
                              <p:par>
                                <p:cTn id="549" presetID="2" presetClass="entr" presetSubtype="4" fill="hold" grpId="0" nodeType="withEffect">
                                  <p:stCondLst>
                                    <p:cond delay="0"/>
                                  </p:stCondLst>
                                  <p:childTnLst>
                                    <p:set>
                                      <p:cBhvr>
                                        <p:cTn id="550" dur="1" fill="hold">
                                          <p:stCondLst>
                                            <p:cond delay="0"/>
                                          </p:stCondLst>
                                        </p:cTn>
                                        <p:tgtEl>
                                          <p:spTgt spid="370"/>
                                        </p:tgtEl>
                                        <p:attrNameLst>
                                          <p:attrName>style.visibility</p:attrName>
                                        </p:attrNameLst>
                                      </p:cBhvr>
                                      <p:to>
                                        <p:strVal val="visible"/>
                                      </p:to>
                                    </p:set>
                                    <p:anim calcmode="lin" valueType="num">
                                      <p:cBhvr additive="base">
                                        <p:cTn id="551" dur="1000" fill="hold"/>
                                        <p:tgtEl>
                                          <p:spTgt spid="370"/>
                                        </p:tgtEl>
                                        <p:attrNameLst>
                                          <p:attrName>ppt_x</p:attrName>
                                        </p:attrNameLst>
                                      </p:cBhvr>
                                      <p:tavLst>
                                        <p:tav tm="0">
                                          <p:val>
                                            <p:strVal val="#ppt_x"/>
                                          </p:val>
                                        </p:tav>
                                        <p:tav tm="100000">
                                          <p:val>
                                            <p:strVal val="#ppt_x"/>
                                          </p:val>
                                        </p:tav>
                                      </p:tavLst>
                                    </p:anim>
                                    <p:anim calcmode="lin" valueType="num">
                                      <p:cBhvr additive="base">
                                        <p:cTn id="552" dur="1000" fill="hold"/>
                                        <p:tgtEl>
                                          <p:spTgt spid="370"/>
                                        </p:tgtEl>
                                        <p:attrNameLst>
                                          <p:attrName>ppt_y</p:attrName>
                                        </p:attrNameLst>
                                      </p:cBhvr>
                                      <p:tavLst>
                                        <p:tav tm="0">
                                          <p:val>
                                            <p:strVal val="1+#ppt_h/2"/>
                                          </p:val>
                                        </p:tav>
                                        <p:tav tm="100000">
                                          <p:val>
                                            <p:strVal val="#ppt_y"/>
                                          </p:val>
                                        </p:tav>
                                      </p:tavLst>
                                    </p:anim>
                                  </p:childTnLst>
                                </p:cTn>
                              </p:par>
                              <p:par>
                                <p:cTn id="553" presetID="2" presetClass="entr" presetSubtype="4" fill="hold" grpId="0" nodeType="withEffect">
                                  <p:stCondLst>
                                    <p:cond delay="0"/>
                                  </p:stCondLst>
                                  <p:childTnLst>
                                    <p:set>
                                      <p:cBhvr>
                                        <p:cTn id="554" dur="1" fill="hold">
                                          <p:stCondLst>
                                            <p:cond delay="0"/>
                                          </p:stCondLst>
                                        </p:cTn>
                                        <p:tgtEl>
                                          <p:spTgt spid="371"/>
                                        </p:tgtEl>
                                        <p:attrNameLst>
                                          <p:attrName>style.visibility</p:attrName>
                                        </p:attrNameLst>
                                      </p:cBhvr>
                                      <p:to>
                                        <p:strVal val="visible"/>
                                      </p:to>
                                    </p:set>
                                    <p:anim calcmode="lin" valueType="num">
                                      <p:cBhvr additive="base">
                                        <p:cTn id="555" dur="1000" fill="hold"/>
                                        <p:tgtEl>
                                          <p:spTgt spid="371"/>
                                        </p:tgtEl>
                                        <p:attrNameLst>
                                          <p:attrName>ppt_x</p:attrName>
                                        </p:attrNameLst>
                                      </p:cBhvr>
                                      <p:tavLst>
                                        <p:tav tm="0">
                                          <p:val>
                                            <p:strVal val="#ppt_x"/>
                                          </p:val>
                                        </p:tav>
                                        <p:tav tm="100000">
                                          <p:val>
                                            <p:strVal val="#ppt_x"/>
                                          </p:val>
                                        </p:tav>
                                      </p:tavLst>
                                    </p:anim>
                                    <p:anim calcmode="lin" valueType="num">
                                      <p:cBhvr additive="base">
                                        <p:cTn id="556" dur="1000" fill="hold"/>
                                        <p:tgtEl>
                                          <p:spTgt spid="371"/>
                                        </p:tgtEl>
                                        <p:attrNameLst>
                                          <p:attrName>ppt_y</p:attrName>
                                        </p:attrNameLst>
                                      </p:cBhvr>
                                      <p:tavLst>
                                        <p:tav tm="0">
                                          <p:val>
                                            <p:strVal val="1+#ppt_h/2"/>
                                          </p:val>
                                        </p:tav>
                                        <p:tav tm="100000">
                                          <p:val>
                                            <p:strVal val="#ppt_y"/>
                                          </p:val>
                                        </p:tav>
                                      </p:tavLst>
                                    </p:anim>
                                  </p:childTnLst>
                                </p:cTn>
                              </p:par>
                              <p:par>
                                <p:cTn id="557" presetID="2" presetClass="entr" presetSubtype="4" fill="hold" grpId="0" nodeType="withEffect">
                                  <p:stCondLst>
                                    <p:cond delay="0"/>
                                  </p:stCondLst>
                                  <p:childTnLst>
                                    <p:set>
                                      <p:cBhvr>
                                        <p:cTn id="558" dur="1" fill="hold">
                                          <p:stCondLst>
                                            <p:cond delay="0"/>
                                          </p:stCondLst>
                                        </p:cTn>
                                        <p:tgtEl>
                                          <p:spTgt spid="372"/>
                                        </p:tgtEl>
                                        <p:attrNameLst>
                                          <p:attrName>style.visibility</p:attrName>
                                        </p:attrNameLst>
                                      </p:cBhvr>
                                      <p:to>
                                        <p:strVal val="visible"/>
                                      </p:to>
                                    </p:set>
                                    <p:anim calcmode="lin" valueType="num">
                                      <p:cBhvr additive="base">
                                        <p:cTn id="559" dur="1000" fill="hold"/>
                                        <p:tgtEl>
                                          <p:spTgt spid="372"/>
                                        </p:tgtEl>
                                        <p:attrNameLst>
                                          <p:attrName>ppt_x</p:attrName>
                                        </p:attrNameLst>
                                      </p:cBhvr>
                                      <p:tavLst>
                                        <p:tav tm="0">
                                          <p:val>
                                            <p:strVal val="#ppt_x"/>
                                          </p:val>
                                        </p:tav>
                                        <p:tav tm="100000">
                                          <p:val>
                                            <p:strVal val="#ppt_x"/>
                                          </p:val>
                                        </p:tav>
                                      </p:tavLst>
                                    </p:anim>
                                    <p:anim calcmode="lin" valueType="num">
                                      <p:cBhvr additive="base">
                                        <p:cTn id="560" dur="1000" fill="hold"/>
                                        <p:tgtEl>
                                          <p:spTgt spid="372"/>
                                        </p:tgtEl>
                                        <p:attrNameLst>
                                          <p:attrName>ppt_y</p:attrName>
                                        </p:attrNameLst>
                                      </p:cBhvr>
                                      <p:tavLst>
                                        <p:tav tm="0">
                                          <p:val>
                                            <p:strVal val="1+#ppt_h/2"/>
                                          </p:val>
                                        </p:tav>
                                        <p:tav tm="100000">
                                          <p:val>
                                            <p:strVal val="#ppt_y"/>
                                          </p:val>
                                        </p:tav>
                                      </p:tavLst>
                                    </p:anim>
                                  </p:childTnLst>
                                </p:cTn>
                              </p:par>
                              <p:par>
                                <p:cTn id="561" presetID="2" presetClass="entr" presetSubtype="4" fill="hold" grpId="0" nodeType="withEffect">
                                  <p:stCondLst>
                                    <p:cond delay="0"/>
                                  </p:stCondLst>
                                  <p:childTnLst>
                                    <p:set>
                                      <p:cBhvr>
                                        <p:cTn id="562" dur="1" fill="hold">
                                          <p:stCondLst>
                                            <p:cond delay="0"/>
                                          </p:stCondLst>
                                        </p:cTn>
                                        <p:tgtEl>
                                          <p:spTgt spid="373"/>
                                        </p:tgtEl>
                                        <p:attrNameLst>
                                          <p:attrName>style.visibility</p:attrName>
                                        </p:attrNameLst>
                                      </p:cBhvr>
                                      <p:to>
                                        <p:strVal val="visible"/>
                                      </p:to>
                                    </p:set>
                                    <p:anim calcmode="lin" valueType="num">
                                      <p:cBhvr additive="base">
                                        <p:cTn id="563" dur="1000" fill="hold"/>
                                        <p:tgtEl>
                                          <p:spTgt spid="373"/>
                                        </p:tgtEl>
                                        <p:attrNameLst>
                                          <p:attrName>ppt_x</p:attrName>
                                        </p:attrNameLst>
                                      </p:cBhvr>
                                      <p:tavLst>
                                        <p:tav tm="0">
                                          <p:val>
                                            <p:strVal val="#ppt_x"/>
                                          </p:val>
                                        </p:tav>
                                        <p:tav tm="100000">
                                          <p:val>
                                            <p:strVal val="#ppt_x"/>
                                          </p:val>
                                        </p:tav>
                                      </p:tavLst>
                                    </p:anim>
                                    <p:anim calcmode="lin" valueType="num">
                                      <p:cBhvr additive="base">
                                        <p:cTn id="564" dur="1000" fill="hold"/>
                                        <p:tgtEl>
                                          <p:spTgt spid="373"/>
                                        </p:tgtEl>
                                        <p:attrNameLst>
                                          <p:attrName>ppt_y</p:attrName>
                                        </p:attrNameLst>
                                      </p:cBhvr>
                                      <p:tavLst>
                                        <p:tav tm="0">
                                          <p:val>
                                            <p:strVal val="1+#ppt_h/2"/>
                                          </p:val>
                                        </p:tav>
                                        <p:tav tm="100000">
                                          <p:val>
                                            <p:strVal val="#ppt_y"/>
                                          </p:val>
                                        </p:tav>
                                      </p:tavLst>
                                    </p:anim>
                                  </p:childTnLst>
                                </p:cTn>
                              </p:par>
                              <p:par>
                                <p:cTn id="565" presetID="2" presetClass="entr" presetSubtype="4" fill="hold" grpId="0" nodeType="withEffect">
                                  <p:stCondLst>
                                    <p:cond delay="0"/>
                                  </p:stCondLst>
                                  <p:childTnLst>
                                    <p:set>
                                      <p:cBhvr>
                                        <p:cTn id="566" dur="1" fill="hold">
                                          <p:stCondLst>
                                            <p:cond delay="0"/>
                                          </p:stCondLst>
                                        </p:cTn>
                                        <p:tgtEl>
                                          <p:spTgt spid="374"/>
                                        </p:tgtEl>
                                        <p:attrNameLst>
                                          <p:attrName>style.visibility</p:attrName>
                                        </p:attrNameLst>
                                      </p:cBhvr>
                                      <p:to>
                                        <p:strVal val="visible"/>
                                      </p:to>
                                    </p:set>
                                    <p:anim calcmode="lin" valueType="num">
                                      <p:cBhvr additive="base">
                                        <p:cTn id="567" dur="1000" fill="hold"/>
                                        <p:tgtEl>
                                          <p:spTgt spid="374"/>
                                        </p:tgtEl>
                                        <p:attrNameLst>
                                          <p:attrName>ppt_x</p:attrName>
                                        </p:attrNameLst>
                                      </p:cBhvr>
                                      <p:tavLst>
                                        <p:tav tm="0">
                                          <p:val>
                                            <p:strVal val="#ppt_x"/>
                                          </p:val>
                                        </p:tav>
                                        <p:tav tm="100000">
                                          <p:val>
                                            <p:strVal val="#ppt_x"/>
                                          </p:val>
                                        </p:tav>
                                      </p:tavLst>
                                    </p:anim>
                                    <p:anim calcmode="lin" valueType="num">
                                      <p:cBhvr additive="base">
                                        <p:cTn id="568" dur="1000" fill="hold"/>
                                        <p:tgtEl>
                                          <p:spTgt spid="374"/>
                                        </p:tgtEl>
                                        <p:attrNameLst>
                                          <p:attrName>ppt_y</p:attrName>
                                        </p:attrNameLst>
                                      </p:cBhvr>
                                      <p:tavLst>
                                        <p:tav tm="0">
                                          <p:val>
                                            <p:strVal val="1+#ppt_h/2"/>
                                          </p:val>
                                        </p:tav>
                                        <p:tav tm="100000">
                                          <p:val>
                                            <p:strVal val="#ppt_y"/>
                                          </p:val>
                                        </p:tav>
                                      </p:tavLst>
                                    </p:anim>
                                  </p:childTnLst>
                                </p:cTn>
                              </p:par>
                              <p:par>
                                <p:cTn id="569" presetID="2" presetClass="entr" presetSubtype="4" fill="hold" grpId="0" nodeType="withEffect">
                                  <p:stCondLst>
                                    <p:cond delay="0"/>
                                  </p:stCondLst>
                                  <p:childTnLst>
                                    <p:set>
                                      <p:cBhvr>
                                        <p:cTn id="570" dur="1" fill="hold">
                                          <p:stCondLst>
                                            <p:cond delay="0"/>
                                          </p:stCondLst>
                                        </p:cTn>
                                        <p:tgtEl>
                                          <p:spTgt spid="375"/>
                                        </p:tgtEl>
                                        <p:attrNameLst>
                                          <p:attrName>style.visibility</p:attrName>
                                        </p:attrNameLst>
                                      </p:cBhvr>
                                      <p:to>
                                        <p:strVal val="visible"/>
                                      </p:to>
                                    </p:set>
                                    <p:anim calcmode="lin" valueType="num">
                                      <p:cBhvr additive="base">
                                        <p:cTn id="571" dur="1000" fill="hold"/>
                                        <p:tgtEl>
                                          <p:spTgt spid="375"/>
                                        </p:tgtEl>
                                        <p:attrNameLst>
                                          <p:attrName>ppt_x</p:attrName>
                                        </p:attrNameLst>
                                      </p:cBhvr>
                                      <p:tavLst>
                                        <p:tav tm="0">
                                          <p:val>
                                            <p:strVal val="#ppt_x"/>
                                          </p:val>
                                        </p:tav>
                                        <p:tav tm="100000">
                                          <p:val>
                                            <p:strVal val="#ppt_x"/>
                                          </p:val>
                                        </p:tav>
                                      </p:tavLst>
                                    </p:anim>
                                    <p:anim calcmode="lin" valueType="num">
                                      <p:cBhvr additive="base">
                                        <p:cTn id="572" dur="1000" fill="hold"/>
                                        <p:tgtEl>
                                          <p:spTgt spid="375"/>
                                        </p:tgtEl>
                                        <p:attrNameLst>
                                          <p:attrName>ppt_y</p:attrName>
                                        </p:attrNameLst>
                                      </p:cBhvr>
                                      <p:tavLst>
                                        <p:tav tm="0">
                                          <p:val>
                                            <p:strVal val="1+#ppt_h/2"/>
                                          </p:val>
                                        </p:tav>
                                        <p:tav tm="100000">
                                          <p:val>
                                            <p:strVal val="#ppt_y"/>
                                          </p:val>
                                        </p:tav>
                                      </p:tavLst>
                                    </p:anim>
                                  </p:childTnLst>
                                </p:cTn>
                              </p:par>
                              <p:par>
                                <p:cTn id="573" presetID="2" presetClass="entr" presetSubtype="4" fill="hold" grpId="0" nodeType="withEffect">
                                  <p:stCondLst>
                                    <p:cond delay="0"/>
                                  </p:stCondLst>
                                  <p:childTnLst>
                                    <p:set>
                                      <p:cBhvr>
                                        <p:cTn id="574" dur="1" fill="hold">
                                          <p:stCondLst>
                                            <p:cond delay="0"/>
                                          </p:stCondLst>
                                        </p:cTn>
                                        <p:tgtEl>
                                          <p:spTgt spid="376"/>
                                        </p:tgtEl>
                                        <p:attrNameLst>
                                          <p:attrName>style.visibility</p:attrName>
                                        </p:attrNameLst>
                                      </p:cBhvr>
                                      <p:to>
                                        <p:strVal val="visible"/>
                                      </p:to>
                                    </p:set>
                                    <p:anim calcmode="lin" valueType="num">
                                      <p:cBhvr additive="base">
                                        <p:cTn id="575" dur="1000" fill="hold"/>
                                        <p:tgtEl>
                                          <p:spTgt spid="376"/>
                                        </p:tgtEl>
                                        <p:attrNameLst>
                                          <p:attrName>ppt_x</p:attrName>
                                        </p:attrNameLst>
                                      </p:cBhvr>
                                      <p:tavLst>
                                        <p:tav tm="0">
                                          <p:val>
                                            <p:strVal val="#ppt_x"/>
                                          </p:val>
                                        </p:tav>
                                        <p:tav tm="100000">
                                          <p:val>
                                            <p:strVal val="#ppt_x"/>
                                          </p:val>
                                        </p:tav>
                                      </p:tavLst>
                                    </p:anim>
                                    <p:anim calcmode="lin" valueType="num">
                                      <p:cBhvr additive="base">
                                        <p:cTn id="576" dur="1000" fill="hold"/>
                                        <p:tgtEl>
                                          <p:spTgt spid="376"/>
                                        </p:tgtEl>
                                        <p:attrNameLst>
                                          <p:attrName>ppt_y</p:attrName>
                                        </p:attrNameLst>
                                      </p:cBhvr>
                                      <p:tavLst>
                                        <p:tav tm="0">
                                          <p:val>
                                            <p:strVal val="1+#ppt_h/2"/>
                                          </p:val>
                                        </p:tav>
                                        <p:tav tm="100000">
                                          <p:val>
                                            <p:strVal val="#ppt_y"/>
                                          </p:val>
                                        </p:tav>
                                      </p:tavLst>
                                    </p:anim>
                                  </p:childTnLst>
                                </p:cTn>
                              </p:par>
                              <p:par>
                                <p:cTn id="577" presetID="2" presetClass="entr" presetSubtype="4" fill="hold" grpId="0" nodeType="withEffect">
                                  <p:stCondLst>
                                    <p:cond delay="0"/>
                                  </p:stCondLst>
                                  <p:childTnLst>
                                    <p:set>
                                      <p:cBhvr>
                                        <p:cTn id="578" dur="1" fill="hold">
                                          <p:stCondLst>
                                            <p:cond delay="0"/>
                                          </p:stCondLst>
                                        </p:cTn>
                                        <p:tgtEl>
                                          <p:spTgt spid="377"/>
                                        </p:tgtEl>
                                        <p:attrNameLst>
                                          <p:attrName>style.visibility</p:attrName>
                                        </p:attrNameLst>
                                      </p:cBhvr>
                                      <p:to>
                                        <p:strVal val="visible"/>
                                      </p:to>
                                    </p:set>
                                    <p:anim calcmode="lin" valueType="num">
                                      <p:cBhvr additive="base">
                                        <p:cTn id="579" dur="1000" fill="hold"/>
                                        <p:tgtEl>
                                          <p:spTgt spid="377"/>
                                        </p:tgtEl>
                                        <p:attrNameLst>
                                          <p:attrName>ppt_x</p:attrName>
                                        </p:attrNameLst>
                                      </p:cBhvr>
                                      <p:tavLst>
                                        <p:tav tm="0">
                                          <p:val>
                                            <p:strVal val="#ppt_x"/>
                                          </p:val>
                                        </p:tav>
                                        <p:tav tm="100000">
                                          <p:val>
                                            <p:strVal val="#ppt_x"/>
                                          </p:val>
                                        </p:tav>
                                      </p:tavLst>
                                    </p:anim>
                                    <p:anim calcmode="lin" valueType="num">
                                      <p:cBhvr additive="base">
                                        <p:cTn id="580" dur="1000" fill="hold"/>
                                        <p:tgtEl>
                                          <p:spTgt spid="377"/>
                                        </p:tgtEl>
                                        <p:attrNameLst>
                                          <p:attrName>ppt_y</p:attrName>
                                        </p:attrNameLst>
                                      </p:cBhvr>
                                      <p:tavLst>
                                        <p:tav tm="0">
                                          <p:val>
                                            <p:strVal val="1+#ppt_h/2"/>
                                          </p:val>
                                        </p:tav>
                                        <p:tav tm="100000">
                                          <p:val>
                                            <p:strVal val="#ppt_y"/>
                                          </p:val>
                                        </p:tav>
                                      </p:tavLst>
                                    </p:anim>
                                  </p:childTnLst>
                                </p:cTn>
                              </p:par>
                              <p:par>
                                <p:cTn id="581" presetID="2" presetClass="entr" presetSubtype="4" fill="hold" grpId="0" nodeType="withEffect">
                                  <p:stCondLst>
                                    <p:cond delay="0"/>
                                  </p:stCondLst>
                                  <p:childTnLst>
                                    <p:set>
                                      <p:cBhvr>
                                        <p:cTn id="582" dur="1" fill="hold">
                                          <p:stCondLst>
                                            <p:cond delay="0"/>
                                          </p:stCondLst>
                                        </p:cTn>
                                        <p:tgtEl>
                                          <p:spTgt spid="378"/>
                                        </p:tgtEl>
                                        <p:attrNameLst>
                                          <p:attrName>style.visibility</p:attrName>
                                        </p:attrNameLst>
                                      </p:cBhvr>
                                      <p:to>
                                        <p:strVal val="visible"/>
                                      </p:to>
                                    </p:set>
                                    <p:anim calcmode="lin" valueType="num">
                                      <p:cBhvr additive="base">
                                        <p:cTn id="583" dur="1000" fill="hold"/>
                                        <p:tgtEl>
                                          <p:spTgt spid="378"/>
                                        </p:tgtEl>
                                        <p:attrNameLst>
                                          <p:attrName>ppt_x</p:attrName>
                                        </p:attrNameLst>
                                      </p:cBhvr>
                                      <p:tavLst>
                                        <p:tav tm="0">
                                          <p:val>
                                            <p:strVal val="#ppt_x"/>
                                          </p:val>
                                        </p:tav>
                                        <p:tav tm="100000">
                                          <p:val>
                                            <p:strVal val="#ppt_x"/>
                                          </p:val>
                                        </p:tav>
                                      </p:tavLst>
                                    </p:anim>
                                    <p:anim calcmode="lin" valueType="num">
                                      <p:cBhvr additive="base">
                                        <p:cTn id="584" dur="1000" fill="hold"/>
                                        <p:tgtEl>
                                          <p:spTgt spid="378"/>
                                        </p:tgtEl>
                                        <p:attrNameLst>
                                          <p:attrName>ppt_y</p:attrName>
                                        </p:attrNameLst>
                                      </p:cBhvr>
                                      <p:tavLst>
                                        <p:tav tm="0">
                                          <p:val>
                                            <p:strVal val="1+#ppt_h/2"/>
                                          </p:val>
                                        </p:tav>
                                        <p:tav tm="100000">
                                          <p:val>
                                            <p:strVal val="#ppt_y"/>
                                          </p:val>
                                        </p:tav>
                                      </p:tavLst>
                                    </p:anim>
                                  </p:childTnLst>
                                </p:cTn>
                              </p:par>
                              <p:par>
                                <p:cTn id="585" presetID="2" presetClass="entr" presetSubtype="4" fill="hold" grpId="0" nodeType="withEffect">
                                  <p:stCondLst>
                                    <p:cond delay="0"/>
                                  </p:stCondLst>
                                  <p:childTnLst>
                                    <p:set>
                                      <p:cBhvr>
                                        <p:cTn id="586" dur="1" fill="hold">
                                          <p:stCondLst>
                                            <p:cond delay="0"/>
                                          </p:stCondLst>
                                        </p:cTn>
                                        <p:tgtEl>
                                          <p:spTgt spid="379"/>
                                        </p:tgtEl>
                                        <p:attrNameLst>
                                          <p:attrName>style.visibility</p:attrName>
                                        </p:attrNameLst>
                                      </p:cBhvr>
                                      <p:to>
                                        <p:strVal val="visible"/>
                                      </p:to>
                                    </p:set>
                                    <p:anim calcmode="lin" valueType="num">
                                      <p:cBhvr additive="base">
                                        <p:cTn id="587" dur="1000" fill="hold"/>
                                        <p:tgtEl>
                                          <p:spTgt spid="379"/>
                                        </p:tgtEl>
                                        <p:attrNameLst>
                                          <p:attrName>ppt_x</p:attrName>
                                        </p:attrNameLst>
                                      </p:cBhvr>
                                      <p:tavLst>
                                        <p:tav tm="0">
                                          <p:val>
                                            <p:strVal val="#ppt_x"/>
                                          </p:val>
                                        </p:tav>
                                        <p:tav tm="100000">
                                          <p:val>
                                            <p:strVal val="#ppt_x"/>
                                          </p:val>
                                        </p:tav>
                                      </p:tavLst>
                                    </p:anim>
                                    <p:anim calcmode="lin" valueType="num">
                                      <p:cBhvr additive="base">
                                        <p:cTn id="588" dur="1000" fill="hold"/>
                                        <p:tgtEl>
                                          <p:spTgt spid="379"/>
                                        </p:tgtEl>
                                        <p:attrNameLst>
                                          <p:attrName>ppt_y</p:attrName>
                                        </p:attrNameLst>
                                      </p:cBhvr>
                                      <p:tavLst>
                                        <p:tav tm="0">
                                          <p:val>
                                            <p:strVal val="1+#ppt_h/2"/>
                                          </p:val>
                                        </p:tav>
                                        <p:tav tm="100000">
                                          <p:val>
                                            <p:strVal val="#ppt_y"/>
                                          </p:val>
                                        </p:tav>
                                      </p:tavLst>
                                    </p:anim>
                                  </p:childTnLst>
                                </p:cTn>
                              </p:par>
                              <p:par>
                                <p:cTn id="589" presetID="2" presetClass="entr" presetSubtype="4" fill="hold" grpId="0" nodeType="withEffect">
                                  <p:stCondLst>
                                    <p:cond delay="0"/>
                                  </p:stCondLst>
                                  <p:childTnLst>
                                    <p:set>
                                      <p:cBhvr>
                                        <p:cTn id="590" dur="1" fill="hold">
                                          <p:stCondLst>
                                            <p:cond delay="0"/>
                                          </p:stCondLst>
                                        </p:cTn>
                                        <p:tgtEl>
                                          <p:spTgt spid="380"/>
                                        </p:tgtEl>
                                        <p:attrNameLst>
                                          <p:attrName>style.visibility</p:attrName>
                                        </p:attrNameLst>
                                      </p:cBhvr>
                                      <p:to>
                                        <p:strVal val="visible"/>
                                      </p:to>
                                    </p:set>
                                    <p:anim calcmode="lin" valueType="num">
                                      <p:cBhvr additive="base">
                                        <p:cTn id="591" dur="1000" fill="hold"/>
                                        <p:tgtEl>
                                          <p:spTgt spid="380"/>
                                        </p:tgtEl>
                                        <p:attrNameLst>
                                          <p:attrName>ppt_x</p:attrName>
                                        </p:attrNameLst>
                                      </p:cBhvr>
                                      <p:tavLst>
                                        <p:tav tm="0">
                                          <p:val>
                                            <p:strVal val="#ppt_x"/>
                                          </p:val>
                                        </p:tav>
                                        <p:tav tm="100000">
                                          <p:val>
                                            <p:strVal val="#ppt_x"/>
                                          </p:val>
                                        </p:tav>
                                      </p:tavLst>
                                    </p:anim>
                                    <p:anim calcmode="lin" valueType="num">
                                      <p:cBhvr additive="base">
                                        <p:cTn id="592" dur="1000" fill="hold"/>
                                        <p:tgtEl>
                                          <p:spTgt spid="380"/>
                                        </p:tgtEl>
                                        <p:attrNameLst>
                                          <p:attrName>ppt_y</p:attrName>
                                        </p:attrNameLst>
                                      </p:cBhvr>
                                      <p:tavLst>
                                        <p:tav tm="0">
                                          <p:val>
                                            <p:strVal val="1+#ppt_h/2"/>
                                          </p:val>
                                        </p:tav>
                                        <p:tav tm="100000">
                                          <p:val>
                                            <p:strVal val="#ppt_y"/>
                                          </p:val>
                                        </p:tav>
                                      </p:tavLst>
                                    </p:anim>
                                  </p:childTnLst>
                                </p:cTn>
                              </p:par>
                              <p:par>
                                <p:cTn id="593" presetID="2" presetClass="entr" presetSubtype="4" fill="hold" grpId="0" nodeType="withEffect">
                                  <p:stCondLst>
                                    <p:cond delay="0"/>
                                  </p:stCondLst>
                                  <p:childTnLst>
                                    <p:set>
                                      <p:cBhvr>
                                        <p:cTn id="594" dur="1" fill="hold">
                                          <p:stCondLst>
                                            <p:cond delay="0"/>
                                          </p:stCondLst>
                                        </p:cTn>
                                        <p:tgtEl>
                                          <p:spTgt spid="381"/>
                                        </p:tgtEl>
                                        <p:attrNameLst>
                                          <p:attrName>style.visibility</p:attrName>
                                        </p:attrNameLst>
                                      </p:cBhvr>
                                      <p:to>
                                        <p:strVal val="visible"/>
                                      </p:to>
                                    </p:set>
                                    <p:anim calcmode="lin" valueType="num">
                                      <p:cBhvr additive="base">
                                        <p:cTn id="595" dur="1000" fill="hold"/>
                                        <p:tgtEl>
                                          <p:spTgt spid="381"/>
                                        </p:tgtEl>
                                        <p:attrNameLst>
                                          <p:attrName>ppt_x</p:attrName>
                                        </p:attrNameLst>
                                      </p:cBhvr>
                                      <p:tavLst>
                                        <p:tav tm="0">
                                          <p:val>
                                            <p:strVal val="#ppt_x"/>
                                          </p:val>
                                        </p:tav>
                                        <p:tav tm="100000">
                                          <p:val>
                                            <p:strVal val="#ppt_x"/>
                                          </p:val>
                                        </p:tav>
                                      </p:tavLst>
                                    </p:anim>
                                    <p:anim calcmode="lin" valueType="num">
                                      <p:cBhvr additive="base">
                                        <p:cTn id="596" dur="1000" fill="hold"/>
                                        <p:tgtEl>
                                          <p:spTgt spid="381"/>
                                        </p:tgtEl>
                                        <p:attrNameLst>
                                          <p:attrName>ppt_y</p:attrName>
                                        </p:attrNameLst>
                                      </p:cBhvr>
                                      <p:tavLst>
                                        <p:tav tm="0">
                                          <p:val>
                                            <p:strVal val="1+#ppt_h/2"/>
                                          </p:val>
                                        </p:tav>
                                        <p:tav tm="100000">
                                          <p:val>
                                            <p:strVal val="#ppt_y"/>
                                          </p:val>
                                        </p:tav>
                                      </p:tavLst>
                                    </p:anim>
                                  </p:childTnLst>
                                </p:cTn>
                              </p:par>
                              <p:par>
                                <p:cTn id="597" presetID="2" presetClass="entr" presetSubtype="4" fill="hold" grpId="0" nodeType="withEffect">
                                  <p:stCondLst>
                                    <p:cond delay="0"/>
                                  </p:stCondLst>
                                  <p:childTnLst>
                                    <p:set>
                                      <p:cBhvr>
                                        <p:cTn id="598" dur="1" fill="hold">
                                          <p:stCondLst>
                                            <p:cond delay="0"/>
                                          </p:stCondLst>
                                        </p:cTn>
                                        <p:tgtEl>
                                          <p:spTgt spid="382"/>
                                        </p:tgtEl>
                                        <p:attrNameLst>
                                          <p:attrName>style.visibility</p:attrName>
                                        </p:attrNameLst>
                                      </p:cBhvr>
                                      <p:to>
                                        <p:strVal val="visible"/>
                                      </p:to>
                                    </p:set>
                                    <p:anim calcmode="lin" valueType="num">
                                      <p:cBhvr additive="base">
                                        <p:cTn id="599" dur="1000" fill="hold"/>
                                        <p:tgtEl>
                                          <p:spTgt spid="382"/>
                                        </p:tgtEl>
                                        <p:attrNameLst>
                                          <p:attrName>ppt_x</p:attrName>
                                        </p:attrNameLst>
                                      </p:cBhvr>
                                      <p:tavLst>
                                        <p:tav tm="0">
                                          <p:val>
                                            <p:strVal val="#ppt_x"/>
                                          </p:val>
                                        </p:tav>
                                        <p:tav tm="100000">
                                          <p:val>
                                            <p:strVal val="#ppt_x"/>
                                          </p:val>
                                        </p:tav>
                                      </p:tavLst>
                                    </p:anim>
                                    <p:anim calcmode="lin" valueType="num">
                                      <p:cBhvr additive="base">
                                        <p:cTn id="600" dur="1000" fill="hold"/>
                                        <p:tgtEl>
                                          <p:spTgt spid="382"/>
                                        </p:tgtEl>
                                        <p:attrNameLst>
                                          <p:attrName>ppt_y</p:attrName>
                                        </p:attrNameLst>
                                      </p:cBhvr>
                                      <p:tavLst>
                                        <p:tav tm="0">
                                          <p:val>
                                            <p:strVal val="1+#ppt_h/2"/>
                                          </p:val>
                                        </p:tav>
                                        <p:tav tm="100000">
                                          <p:val>
                                            <p:strVal val="#ppt_y"/>
                                          </p:val>
                                        </p:tav>
                                      </p:tavLst>
                                    </p:anim>
                                  </p:childTnLst>
                                </p:cTn>
                              </p:par>
                              <p:par>
                                <p:cTn id="601" presetID="2" presetClass="entr" presetSubtype="4" fill="hold" grpId="0" nodeType="withEffect">
                                  <p:stCondLst>
                                    <p:cond delay="0"/>
                                  </p:stCondLst>
                                  <p:childTnLst>
                                    <p:set>
                                      <p:cBhvr>
                                        <p:cTn id="602" dur="1" fill="hold">
                                          <p:stCondLst>
                                            <p:cond delay="0"/>
                                          </p:stCondLst>
                                        </p:cTn>
                                        <p:tgtEl>
                                          <p:spTgt spid="383"/>
                                        </p:tgtEl>
                                        <p:attrNameLst>
                                          <p:attrName>style.visibility</p:attrName>
                                        </p:attrNameLst>
                                      </p:cBhvr>
                                      <p:to>
                                        <p:strVal val="visible"/>
                                      </p:to>
                                    </p:set>
                                    <p:anim calcmode="lin" valueType="num">
                                      <p:cBhvr additive="base">
                                        <p:cTn id="603" dur="1000" fill="hold"/>
                                        <p:tgtEl>
                                          <p:spTgt spid="383"/>
                                        </p:tgtEl>
                                        <p:attrNameLst>
                                          <p:attrName>ppt_x</p:attrName>
                                        </p:attrNameLst>
                                      </p:cBhvr>
                                      <p:tavLst>
                                        <p:tav tm="0">
                                          <p:val>
                                            <p:strVal val="#ppt_x"/>
                                          </p:val>
                                        </p:tav>
                                        <p:tav tm="100000">
                                          <p:val>
                                            <p:strVal val="#ppt_x"/>
                                          </p:val>
                                        </p:tav>
                                      </p:tavLst>
                                    </p:anim>
                                    <p:anim calcmode="lin" valueType="num">
                                      <p:cBhvr additive="base">
                                        <p:cTn id="604" dur="1000" fill="hold"/>
                                        <p:tgtEl>
                                          <p:spTgt spid="383"/>
                                        </p:tgtEl>
                                        <p:attrNameLst>
                                          <p:attrName>ppt_y</p:attrName>
                                        </p:attrNameLst>
                                      </p:cBhvr>
                                      <p:tavLst>
                                        <p:tav tm="0">
                                          <p:val>
                                            <p:strVal val="1+#ppt_h/2"/>
                                          </p:val>
                                        </p:tav>
                                        <p:tav tm="100000">
                                          <p:val>
                                            <p:strVal val="#ppt_y"/>
                                          </p:val>
                                        </p:tav>
                                      </p:tavLst>
                                    </p:anim>
                                  </p:childTnLst>
                                </p:cTn>
                              </p:par>
                              <p:par>
                                <p:cTn id="605" presetID="2" presetClass="entr" presetSubtype="4" fill="hold" grpId="0" nodeType="withEffect">
                                  <p:stCondLst>
                                    <p:cond delay="0"/>
                                  </p:stCondLst>
                                  <p:childTnLst>
                                    <p:set>
                                      <p:cBhvr>
                                        <p:cTn id="606" dur="1" fill="hold">
                                          <p:stCondLst>
                                            <p:cond delay="0"/>
                                          </p:stCondLst>
                                        </p:cTn>
                                        <p:tgtEl>
                                          <p:spTgt spid="384"/>
                                        </p:tgtEl>
                                        <p:attrNameLst>
                                          <p:attrName>style.visibility</p:attrName>
                                        </p:attrNameLst>
                                      </p:cBhvr>
                                      <p:to>
                                        <p:strVal val="visible"/>
                                      </p:to>
                                    </p:set>
                                    <p:anim calcmode="lin" valueType="num">
                                      <p:cBhvr additive="base">
                                        <p:cTn id="607" dur="1000" fill="hold"/>
                                        <p:tgtEl>
                                          <p:spTgt spid="384"/>
                                        </p:tgtEl>
                                        <p:attrNameLst>
                                          <p:attrName>ppt_x</p:attrName>
                                        </p:attrNameLst>
                                      </p:cBhvr>
                                      <p:tavLst>
                                        <p:tav tm="0">
                                          <p:val>
                                            <p:strVal val="#ppt_x"/>
                                          </p:val>
                                        </p:tav>
                                        <p:tav tm="100000">
                                          <p:val>
                                            <p:strVal val="#ppt_x"/>
                                          </p:val>
                                        </p:tav>
                                      </p:tavLst>
                                    </p:anim>
                                    <p:anim calcmode="lin" valueType="num">
                                      <p:cBhvr additive="base">
                                        <p:cTn id="608" dur="1000" fill="hold"/>
                                        <p:tgtEl>
                                          <p:spTgt spid="384"/>
                                        </p:tgtEl>
                                        <p:attrNameLst>
                                          <p:attrName>ppt_y</p:attrName>
                                        </p:attrNameLst>
                                      </p:cBhvr>
                                      <p:tavLst>
                                        <p:tav tm="0">
                                          <p:val>
                                            <p:strVal val="1+#ppt_h/2"/>
                                          </p:val>
                                        </p:tav>
                                        <p:tav tm="100000">
                                          <p:val>
                                            <p:strVal val="#ppt_y"/>
                                          </p:val>
                                        </p:tav>
                                      </p:tavLst>
                                    </p:anim>
                                  </p:childTnLst>
                                </p:cTn>
                              </p:par>
                              <p:par>
                                <p:cTn id="609" presetID="2" presetClass="entr" presetSubtype="4" fill="hold" grpId="0" nodeType="withEffect">
                                  <p:stCondLst>
                                    <p:cond delay="0"/>
                                  </p:stCondLst>
                                  <p:childTnLst>
                                    <p:set>
                                      <p:cBhvr>
                                        <p:cTn id="610" dur="1" fill="hold">
                                          <p:stCondLst>
                                            <p:cond delay="0"/>
                                          </p:stCondLst>
                                        </p:cTn>
                                        <p:tgtEl>
                                          <p:spTgt spid="385"/>
                                        </p:tgtEl>
                                        <p:attrNameLst>
                                          <p:attrName>style.visibility</p:attrName>
                                        </p:attrNameLst>
                                      </p:cBhvr>
                                      <p:to>
                                        <p:strVal val="visible"/>
                                      </p:to>
                                    </p:set>
                                    <p:anim calcmode="lin" valueType="num">
                                      <p:cBhvr additive="base">
                                        <p:cTn id="611" dur="1000" fill="hold"/>
                                        <p:tgtEl>
                                          <p:spTgt spid="385"/>
                                        </p:tgtEl>
                                        <p:attrNameLst>
                                          <p:attrName>ppt_x</p:attrName>
                                        </p:attrNameLst>
                                      </p:cBhvr>
                                      <p:tavLst>
                                        <p:tav tm="0">
                                          <p:val>
                                            <p:strVal val="#ppt_x"/>
                                          </p:val>
                                        </p:tav>
                                        <p:tav tm="100000">
                                          <p:val>
                                            <p:strVal val="#ppt_x"/>
                                          </p:val>
                                        </p:tav>
                                      </p:tavLst>
                                    </p:anim>
                                    <p:anim calcmode="lin" valueType="num">
                                      <p:cBhvr additive="base">
                                        <p:cTn id="612" dur="1000" fill="hold"/>
                                        <p:tgtEl>
                                          <p:spTgt spid="385"/>
                                        </p:tgtEl>
                                        <p:attrNameLst>
                                          <p:attrName>ppt_y</p:attrName>
                                        </p:attrNameLst>
                                      </p:cBhvr>
                                      <p:tavLst>
                                        <p:tav tm="0">
                                          <p:val>
                                            <p:strVal val="1+#ppt_h/2"/>
                                          </p:val>
                                        </p:tav>
                                        <p:tav tm="100000">
                                          <p:val>
                                            <p:strVal val="#ppt_y"/>
                                          </p:val>
                                        </p:tav>
                                      </p:tavLst>
                                    </p:anim>
                                  </p:childTnLst>
                                </p:cTn>
                              </p:par>
                              <p:par>
                                <p:cTn id="613" presetID="2" presetClass="entr" presetSubtype="4" fill="hold" grpId="0" nodeType="withEffect">
                                  <p:stCondLst>
                                    <p:cond delay="0"/>
                                  </p:stCondLst>
                                  <p:childTnLst>
                                    <p:set>
                                      <p:cBhvr>
                                        <p:cTn id="614" dur="1" fill="hold">
                                          <p:stCondLst>
                                            <p:cond delay="0"/>
                                          </p:stCondLst>
                                        </p:cTn>
                                        <p:tgtEl>
                                          <p:spTgt spid="386"/>
                                        </p:tgtEl>
                                        <p:attrNameLst>
                                          <p:attrName>style.visibility</p:attrName>
                                        </p:attrNameLst>
                                      </p:cBhvr>
                                      <p:to>
                                        <p:strVal val="visible"/>
                                      </p:to>
                                    </p:set>
                                    <p:anim calcmode="lin" valueType="num">
                                      <p:cBhvr additive="base">
                                        <p:cTn id="615" dur="1000" fill="hold"/>
                                        <p:tgtEl>
                                          <p:spTgt spid="386"/>
                                        </p:tgtEl>
                                        <p:attrNameLst>
                                          <p:attrName>ppt_x</p:attrName>
                                        </p:attrNameLst>
                                      </p:cBhvr>
                                      <p:tavLst>
                                        <p:tav tm="0">
                                          <p:val>
                                            <p:strVal val="#ppt_x"/>
                                          </p:val>
                                        </p:tav>
                                        <p:tav tm="100000">
                                          <p:val>
                                            <p:strVal val="#ppt_x"/>
                                          </p:val>
                                        </p:tav>
                                      </p:tavLst>
                                    </p:anim>
                                    <p:anim calcmode="lin" valueType="num">
                                      <p:cBhvr additive="base">
                                        <p:cTn id="616" dur="1000" fill="hold"/>
                                        <p:tgtEl>
                                          <p:spTgt spid="386"/>
                                        </p:tgtEl>
                                        <p:attrNameLst>
                                          <p:attrName>ppt_y</p:attrName>
                                        </p:attrNameLst>
                                      </p:cBhvr>
                                      <p:tavLst>
                                        <p:tav tm="0">
                                          <p:val>
                                            <p:strVal val="1+#ppt_h/2"/>
                                          </p:val>
                                        </p:tav>
                                        <p:tav tm="100000">
                                          <p:val>
                                            <p:strVal val="#ppt_y"/>
                                          </p:val>
                                        </p:tav>
                                      </p:tavLst>
                                    </p:anim>
                                  </p:childTnLst>
                                </p:cTn>
                              </p:par>
                            </p:childTnLst>
                          </p:cTn>
                        </p:par>
                        <p:par>
                          <p:cTn id="617" fill="hold">
                            <p:stCondLst>
                              <p:cond delay="1500"/>
                            </p:stCondLst>
                            <p:childTnLst>
                              <p:par>
                                <p:cTn id="618" presetID="45" presetClass="entr" presetSubtype="0" fill="hold" grpId="0" nodeType="afterEffect">
                                  <p:stCondLst>
                                    <p:cond delay="0"/>
                                  </p:stCondLst>
                                  <p:childTnLst>
                                    <p:set>
                                      <p:cBhvr>
                                        <p:cTn id="619" dur="1" fill="hold">
                                          <p:stCondLst>
                                            <p:cond delay="0"/>
                                          </p:stCondLst>
                                        </p:cTn>
                                        <p:tgtEl>
                                          <p:spTgt spid="236"/>
                                        </p:tgtEl>
                                        <p:attrNameLst>
                                          <p:attrName>style.visibility</p:attrName>
                                        </p:attrNameLst>
                                      </p:cBhvr>
                                      <p:to>
                                        <p:strVal val="visible"/>
                                      </p:to>
                                    </p:set>
                                    <p:animEffect transition="in" filter="fade">
                                      <p:cBhvr>
                                        <p:cTn id="620" dur="2000"/>
                                        <p:tgtEl>
                                          <p:spTgt spid="236"/>
                                        </p:tgtEl>
                                      </p:cBhvr>
                                    </p:animEffect>
                                    <p:anim calcmode="lin" valueType="num">
                                      <p:cBhvr>
                                        <p:cTn id="621" dur="2000" fill="hold"/>
                                        <p:tgtEl>
                                          <p:spTgt spid="236"/>
                                        </p:tgtEl>
                                        <p:attrNameLst>
                                          <p:attrName>ppt_w</p:attrName>
                                        </p:attrNameLst>
                                      </p:cBhvr>
                                      <p:tavLst>
                                        <p:tav tm="0" fmla="#ppt_w*sin(2.5*pi*$)">
                                          <p:val>
                                            <p:fltVal val="0"/>
                                          </p:val>
                                        </p:tav>
                                        <p:tav tm="100000">
                                          <p:val>
                                            <p:fltVal val="1"/>
                                          </p:val>
                                        </p:tav>
                                      </p:tavLst>
                                    </p:anim>
                                    <p:anim calcmode="lin" valueType="num">
                                      <p:cBhvr>
                                        <p:cTn id="622" dur="2000" fill="hold"/>
                                        <p:tgtEl>
                                          <p:spTgt spid="236"/>
                                        </p:tgtEl>
                                        <p:attrNameLst>
                                          <p:attrName>ppt_h</p:attrName>
                                        </p:attrNameLst>
                                      </p:cBhvr>
                                      <p:tavLst>
                                        <p:tav tm="0">
                                          <p:val>
                                            <p:strVal val="#ppt_h"/>
                                          </p:val>
                                        </p:tav>
                                        <p:tav tm="100000">
                                          <p:val>
                                            <p:strVal val="#ppt_h"/>
                                          </p:val>
                                        </p:tav>
                                      </p:tavLst>
                                    </p:anim>
                                  </p:childTnLst>
                                </p:cTn>
                              </p:par>
                              <p:par>
                                <p:cTn id="623" presetID="45" presetClass="entr" presetSubtype="0" fill="hold" grpId="0" nodeType="withEffect">
                                  <p:stCondLst>
                                    <p:cond delay="0"/>
                                  </p:stCondLst>
                                  <p:childTnLst>
                                    <p:set>
                                      <p:cBhvr>
                                        <p:cTn id="624" dur="1" fill="hold">
                                          <p:stCondLst>
                                            <p:cond delay="0"/>
                                          </p:stCondLst>
                                        </p:cTn>
                                        <p:tgtEl>
                                          <p:spTgt spid="229"/>
                                        </p:tgtEl>
                                        <p:attrNameLst>
                                          <p:attrName>style.visibility</p:attrName>
                                        </p:attrNameLst>
                                      </p:cBhvr>
                                      <p:to>
                                        <p:strVal val="visible"/>
                                      </p:to>
                                    </p:set>
                                    <p:animEffect transition="in" filter="fade">
                                      <p:cBhvr>
                                        <p:cTn id="625" dur="2000"/>
                                        <p:tgtEl>
                                          <p:spTgt spid="229"/>
                                        </p:tgtEl>
                                      </p:cBhvr>
                                    </p:animEffect>
                                    <p:anim calcmode="lin" valueType="num">
                                      <p:cBhvr>
                                        <p:cTn id="626" dur="2000" fill="hold"/>
                                        <p:tgtEl>
                                          <p:spTgt spid="229"/>
                                        </p:tgtEl>
                                        <p:attrNameLst>
                                          <p:attrName>ppt_w</p:attrName>
                                        </p:attrNameLst>
                                      </p:cBhvr>
                                      <p:tavLst>
                                        <p:tav tm="0" fmla="#ppt_w*sin(2.5*pi*$)">
                                          <p:val>
                                            <p:fltVal val="0"/>
                                          </p:val>
                                        </p:tav>
                                        <p:tav tm="100000">
                                          <p:val>
                                            <p:fltVal val="1"/>
                                          </p:val>
                                        </p:tav>
                                      </p:tavLst>
                                    </p:anim>
                                    <p:anim calcmode="lin" valueType="num">
                                      <p:cBhvr>
                                        <p:cTn id="627" dur="2000" fill="hold"/>
                                        <p:tgtEl>
                                          <p:spTgt spid="229"/>
                                        </p:tgtEl>
                                        <p:attrNameLst>
                                          <p:attrName>ppt_h</p:attrName>
                                        </p:attrNameLst>
                                      </p:cBhvr>
                                      <p:tavLst>
                                        <p:tav tm="0">
                                          <p:val>
                                            <p:strVal val="#ppt_h"/>
                                          </p:val>
                                        </p:tav>
                                        <p:tav tm="100000">
                                          <p:val>
                                            <p:strVal val="#ppt_h"/>
                                          </p:val>
                                        </p:tav>
                                      </p:tavLst>
                                    </p:anim>
                                  </p:childTnLst>
                                </p:cTn>
                              </p:par>
                            </p:childTnLst>
                          </p:cTn>
                        </p:par>
                        <p:par>
                          <p:cTn id="628" fill="hold">
                            <p:stCondLst>
                              <p:cond delay="3500"/>
                            </p:stCondLst>
                            <p:childTnLst>
                              <p:par>
                                <p:cTn id="629" presetID="21" presetClass="entr" presetSubtype="1" fill="hold" grpId="0" nodeType="afterEffect">
                                  <p:stCondLst>
                                    <p:cond delay="0"/>
                                  </p:stCondLst>
                                  <p:childTnLst>
                                    <p:set>
                                      <p:cBhvr>
                                        <p:cTn id="630" dur="1" fill="hold">
                                          <p:stCondLst>
                                            <p:cond delay="0"/>
                                          </p:stCondLst>
                                        </p:cTn>
                                        <p:tgtEl>
                                          <p:spTgt spid="288"/>
                                        </p:tgtEl>
                                        <p:attrNameLst>
                                          <p:attrName>style.visibility</p:attrName>
                                        </p:attrNameLst>
                                      </p:cBhvr>
                                      <p:to>
                                        <p:strVal val="visible"/>
                                      </p:to>
                                    </p:set>
                                    <p:animEffect transition="in" filter="wheel(1)">
                                      <p:cBhvr>
                                        <p:cTn id="631" dur="2000"/>
                                        <p:tgtEl>
                                          <p:spTgt spid="288"/>
                                        </p:tgtEl>
                                      </p:cBhvr>
                                    </p:animEffect>
                                  </p:childTnLst>
                                </p:cTn>
                              </p:par>
                              <p:par>
                                <p:cTn id="632" presetID="2" presetClass="entr" presetSubtype="4" fill="hold" nodeType="withEffect">
                                  <p:stCondLst>
                                    <p:cond delay="500"/>
                                  </p:stCondLst>
                                  <p:childTnLst>
                                    <p:set>
                                      <p:cBhvr>
                                        <p:cTn id="633" dur="1" fill="hold">
                                          <p:stCondLst>
                                            <p:cond delay="0"/>
                                          </p:stCondLst>
                                        </p:cTn>
                                        <p:tgtEl>
                                          <p:spTgt spid="243"/>
                                        </p:tgtEl>
                                        <p:attrNameLst>
                                          <p:attrName>style.visibility</p:attrName>
                                        </p:attrNameLst>
                                      </p:cBhvr>
                                      <p:to>
                                        <p:strVal val="visible"/>
                                      </p:to>
                                    </p:set>
                                    <p:anim calcmode="lin" valueType="num">
                                      <p:cBhvr additive="base">
                                        <p:cTn id="634" dur="500" fill="hold"/>
                                        <p:tgtEl>
                                          <p:spTgt spid="243"/>
                                        </p:tgtEl>
                                        <p:attrNameLst>
                                          <p:attrName>ppt_x</p:attrName>
                                        </p:attrNameLst>
                                      </p:cBhvr>
                                      <p:tavLst>
                                        <p:tav tm="0">
                                          <p:val>
                                            <p:strVal val="#ppt_x"/>
                                          </p:val>
                                        </p:tav>
                                        <p:tav tm="100000">
                                          <p:val>
                                            <p:strVal val="#ppt_x"/>
                                          </p:val>
                                        </p:tav>
                                      </p:tavLst>
                                    </p:anim>
                                    <p:anim calcmode="lin" valueType="num">
                                      <p:cBhvr additive="base">
                                        <p:cTn id="635" dur="500" fill="hold"/>
                                        <p:tgtEl>
                                          <p:spTgt spid="243"/>
                                        </p:tgtEl>
                                        <p:attrNameLst>
                                          <p:attrName>ppt_y</p:attrName>
                                        </p:attrNameLst>
                                      </p:cBhvr>
                                      <p:tavLst>
                                        <p:tav tm="0">
                                          <p:val>
                                            <p:strVal val="1+#ppt_h/2"/>
                                          </p:val>
                                        </p:tav>
                                        <p:tav tm="100000">
                                          <p:val>
                                            <p:strVal val="#ppt_y"/>
                                          </p:val>
                                        </p:tav>
                                      </p:tavLst>
                                    </p:anim>
                                  </p:childTnLst>
                                </p:cTn>
                              </p:par>
                            </p:childTnLst>
                          </p:cTn>
                        </p:par>
                        <p:par>
                          <p:cTn id="636" fill="hold">
                            <p:stCondLst>
                              <p:cond delay="5500"/>
                            </p:stCondLst>
                            <p:childTnLst>
                              <p:par>
                                <p:cTn id="637" presetID="45" presetClass="entr" presetSubtype="0" fill="hold" grpId="0" nodeType="afterEffect">
                                  <p:stCondLst>
                                    <p:cond delay="0"/>
                                  </p:stCondLst>
                                  <p:childTnLst>
                                    <p:set>
                                      <p:cBhvr>
                                        <p:cTn id="638" dur="1" fill="hold">
                                          <p:stCondLst>
                                            <p:cond delay="0"/>
                                          </p:stCondLst>
                                        </p:cTn>
                                        <p:tgtEl>
                                          <p:spTgt spid="273"/>
                                        </p:tgtEl>
                                        <p:attrNameLst>
                                          <p:attrName>style.visibility</p:attrName>
                                        </p:attrNameLst>
                                      </p:cBhvr>
                                      <p:to>
                                        <p:strVal val="visible"/>
                                      </p:to>
                                    </p:set>
                                    <p:animEffect transition="in" filter="fade">
                                      <p:cBhvr>
                                        <p:cTn id="639" dur="2000"/>
                                        <p:tgtEl>
                                          <p:spTgt spid="273"/>
                                        </p:tgtEl>
                                      </p:cBhvr>
                                    </p:animEffect>
                                    <p:anim calcmode="lin" valueType="num">
                                      <p:cBhvr>
                                        <p:cTn id="640" dur="2000" fill="hold"/>
                                        <p:tgtEl>
                                          <p:spTgt spid="273"/>
                                        </p:tgtEl>
                                        <p:attrNameLst>
                                          <p:attrName>ppt_w</p:attrName>
                                        </p:attrNameLst>
                                      </p:cBhvr>
                                      <p:tavLst>
                                        <p:tav tm="0" fmla="#ppt_w*sin(2.5*pi*$)">
                                          <p:val>
                                            <p:fltVal val="0"/>
                                          </p:val>
                                        </p:tav>
                                        <p:tav tm="100000">
                                          <p:val>
                                            <p:fltVal val="1"/>
                                          </p:val>
                                        </p:tav>
                                      </p:tavLst>
                                    </p:anim>
                                    <p:anim calcmode="lin" valueType="num">
                                      <p:cBhvr>
                                        <p:cTn id="641" dur="2000" fill="hold"/>
                                        <p:tgtEl>
                                          <p:spTgt spid="273"/>
                                        </p:tgtEl>
                                        <p:attrNameLst>
                                          <p:attrName>ppt_h</p:attrName>
                                        </p:attrNameLst>
                                      </p:cBhvr>
                                      <p:tavLst>
                                        <p:tav tm="0">
                                          <p:val>
                                            <p:strVal val="#ppt_h"/>
                                          </p:val>
                                        </p:tav>
                                        <p:tav tm="100000">
                                          <p:val>
                                            <p:strVal val="#ppt_h"/>
                                          </p:val>
                                        </p:tav>
                                      </p:tavLst>
                                    </p:anim>
                                  </p:childTnLst>
                                </p:cTn>
                              </p:par>
                              <p:par>
                                <p:cTn id="642" presetID="45" presetClass="entr" presetSubtype="0" fill="hold" grpId="0" nodeType="withEffect">
                                  <p:stCondLst>
                                    <p:cond delay="0"/>
                                  </p:stCondLst>
                                  <p:childTnLst>
                                    <p:set>
                                      <p:cBhvr>
                                        <p:cTn id="643" dur="1" fill="hold">
                                          <p:stCondLst>
                                            <p:cond delay="0"/>
                                          </p:stCondLst>
                                        </p:cTn>
                                        <p:tgtEl>
                                          <p:spTgt spid="272"/>
                                        </p:tgtEl>
                                        <p:attrNameLst>
                                          <p:attrName>style.visibility</p:attrName>
                                        </p:attrNameLst>
                                      </p:cBhvr>
                                      <p:to>
                                        <p:strVal val="visible"/>
                                      </p:to>
                                    </p:set>
                                    <p:animEffect transition="in" filter="fade">
                                      <p:cBhvr>
                                        <p:cTn id="644" dur="2000"/>
                                        <p:tgtEl>
                                          <p:spTgt spid="272"/>
                                        </p:tgtEl>
                                      </p:cBhvr>
                                    </p:animEffect>
                                    <p:anim calcmode="lin" valueType="num">
                                      <p:cBhvr>
                                        <p:cTn id="645" dur="2000" fill="hold"/>
                                        <p:tgtEl>
                                          <p:spTgt spid="272"/>
                                        </p:tgtEl>
                                        <p:attrNameLst>
                                          <p:attrName>ppt_w</p:attrName>
                                        </p:attrNameLst>
                                      </p:cBhvr>
                                      <p:tavLst>
                                        <p:tav tm="0" fmla="#ppt_w*sin(2.5*pi*$)">
                                          <p:val>
                                            <p:fltVal val="0"/>
                                          </p:val>
                                        </p:tav>
                                        <p:tav tm="100000">
                                          <p:val>
                                            <p:fltVal val="1"/>
                                          </p:val>
                                        </p:tav>
                                      </p:tavLst>
                                    </p:anim>
                                    <p:anim calcmode="lin" valueType="num">
                                      <p:cBhvr>
                                        <p:cTn id="646" dur="2000" fill="hold"/>
                                        <p:tgtEl>
                                          <p:spTgt spid="272"/>
                                        </p:tgtEl>
                                        <p:attrNameLst>
                                          <p:attrName>ppt_h</p:attrName>
                                        </p:attrNameLst>
                                      </p:cBhvr>
                                      <p:tavLst>
                                        <p:tav tm="0">
                                          <p:val>
                                            <p:strVal val="#ppt_h"/>
                                          </p:val>
                                        </p:tav>
                                        <p:tav tm="100000">
                                          <p:val>
                                            <p:strVal val="#ppt_h"/>
                                          </p:val>
                                        </p:tav>
                                      </p:tavLst>
                                    </p:anim>
                                  </p:childTnLst>
                                </p:cTn>
                              </p:par>
                            </p:childTnLst>
                          </p:cTn>
                        </p:par>
                        <p:par>
                          <p:cTn id="647" fill="hold">
                            <p:stCondLst>
                              <p:cond delay="7500"/>
                            </p:stCondLst>
                            <p:childTnLst>
                              <p:par>
                                <p:cTn id="648" presetID="21" presetClass="entr" presetSubtype="1" fill="hold" grpId="0" nodeType="afterEffect">
                                  <p:stCondLst>
                                    <p:cond delay="0"/>
                                  </p:stCondLst>
                                  <p:childTnLst>
                                    <p:set>
                                      <p:cBhvr>
                                        <p:cTn id="649" dur="1" fill="hold">
                                          <p:stCondLst>
                                            <p:cond delay="0"/>
                                          </p:stCondLst>
                                        </p:cTn>
                                        <p:tgtEl>
                                          <p:spTgt spid="289"/>
                                        </p:tgtEl>
                                        <p:attrNameLst>
                                          <p:attrName>style.visibility</p:attrName>
                                        </p:attrNameLst>
                                      </p:cBhvr>
                                      <p:to>
                                        <p:strVal val="visible"/>
                                      </p:to>
                                    </p:set>
                                    <p:animEffect transition="in" filter="wheel(1)">
                                      <p:cBhvr>
                                        <p:cTn id="650" dur="2000"/>
                                        <p:tgtEl>
                                          <p:spTgt spid="289"/>
                                        </p:tgtEl>
                                      </p:cBhvr>
                                    </p:animEffect>
                                  </p:childTnLst>
                                </p:cTn>
                              </p:par>
                              <p:par>
                                <p:cTn id="651" presetID="2" presetClass="entr" presetSubtype="4" fill="hold" nodeType="withEffect">
                                  <p:stCondLst>
                                    <p:cond delay="500"/>
                                  </p:stCondLst>
                                  <p:childTnLst>
                                    <p:set>
                                      <p:cBhvr>
                                        <p:cTn id="652" dur="1" fill="hold">
                                          <p:stCondLst>
                                            <p:cond delay="0"/>
                                          </p:stCondLst>
                                        </p:cTn>
                                        <p:tgtEl>
                                          <p:spTgt spid="274"/>
                                        </p:tgtEl>
                                        <p:attrNameLst>
                                          <p:attrName>style.visibility</p:attrName>
                                        </p:attrNameLst>
                                      </p:cBhvr>
                                      <p:to>
                                        <p:strVal val="visible"/>
                                      </p:to>
                                    </p:set>
                                    <p:anim calcmode="lin" valueType="num">
                                      <p:cBhvr additive="base">
                                        <p:cTn id="653" dur="500" fill="hold"/>
                                        <p:tgtEl>
                                          <p:spTgt spid="274"/>
                                        </p:tgtEl>
                                        <p:attrNameLst>
                                          <p:attrName>ppt_x</p:attrName>
                                        </p:attrNameLst>
                                      </p:cBhvr>
                                      <p:tavLst>
                                        <p:tav tm="0">
                                          <p:val>
                                            <p:strVal val="#ppt_x"/>
                                          </p:val>
                                        </p:tav>
                                        <p:tav tm="100000">
                                          <p:val>
                                            <p:strVal val="#ppt_x"/>
                                          </p:val>
                                        </p:tav>
                                      </p:tavLst>
                                    </p:anim>
                                    <p:anim calcmode="lin" valueType="num">
                                      <p:cBhvr additive="base">
                                        <p:cTn id="654" dur="500" fill="hold"/>
                                        <p:tgtEl>
                                          <p:spTgt spid="274"/>
                                        </p:tgtEl>
                                        <p:attrNameLst>
                                          <p:attrName>ppt_y</p:attrName>
                                        </p:attrNameLst>
                                      </p:cBhvr>
                                      <p:tavLst>
                                        <p:tav tm="0">
                                          <p:val>
                                            <p:strVal val="1+#ppt_h/2"/>
                                          </p:val>
                                        </p:tav>
                                        <p:tav tm="100000">
                                          <p:val>
                                            <p:strVal val="#ppt_y"/>
                                          </p:val>
                                        </p:tav>
                                      </p:tavLst>
                                    </p:anim>
                                  </p:childTnLst>
                                </p:cTn>
                              </p:par>
                            </p:childTnLst>
                          </p:cTn>
                        </p:par>
                        <p:par>
                          <p:cTn id="655" fill="hold">
                            <p:stCondLst>
                              <p:cond delay="9500"/>
                            </p:stCondLst>
                            <p:childTnLst>
                              <p:par>
                                <p:cTn id="656" presetID="45" presetClass="entr" presetSubtype="0" fill="hold" grpId="0" nodeType="afterEffect">
                                  <p:stCondLst>
                                    <p:cond delay="0"/>
                                  </p:stCondLst>
                                  <p:childTnLst>
                                    <p:set>
                                      <p:cBhvr>
                                        <p:cTn id="657" dur="1" fill="hold">
                                          <p:stCondLst>
                                            <p:cond delay="0"/>
                                          </p:stCondLst>
                                        </p:cTn>
                                        <p:tgtEl>
                                          <p:spTgt spid="287"/>
                                        </p:tgtEl>
                                        <p:attrNameLst>
                                          <p:attrName>style.visibility</p:attrName>
                                        </p:attrNameLst>
                                      </p:cBhvr>
                                      <p:to>
                                        <p:strVal val="visible"/>
                                      </p:to>
                                    </p:set>
                                    <p:animEffect transition="in" filter="fade">
                                      <p:cBhvr>
                                        <p:cTn id="658" dur="2000"/>
                                        <p:tgtEl>
                                          <p:spTgt spid="287"/>
                                        </p:tgtEl>
                                      </p:cBhvr>
                                    </p:animEffect>
                                    <p:anim calcmode="lin" valueType="num">
                                      <p:cBhvr>
                                        <p:cTn id="659" dur="2000" fill="hold"/>
                                        <p:tgtEl>
                                          <p:spTgt spid="287"/>
                                        </p:tgtEl>
                                        <p:attrNameLst>
                                          <p:attrName>ppt_w</p:attrName>
                                        </p:attrNameLst>
                                      </p:cBhvr>
                                      <p:tavLst>
                                        <p:tav tm="0" fmla="#ppt_w*sin(2.5*pi*$)">
                                          <p:val>
                                            <p:fltVal val="0"/>
                                          </p:val>
                                        </p:tav>
                                        <p:tav tm="100000">
                                          <p:val>
                                            <p:fltVal val="1"/>
                                          </p:val>
                                        </p:tav>
                                      </p:tavLst>
                                    </p:anim>
                                    <p:anim calcmode="lin" valueType="num">
                                      <p:cBhvr>
                                        <p:cTn id="660" dur="2000" fill="hold"/>
                                        <p:tgtEl>
                                          <p:spTgt spid="287"/>
                                        </p:tgtEl>
                                        <p:attrNameLst>
                                          <p:attrName>ppt_h</p:attrName>
                                        </p:attrNameLst>
                                      </p:cBhvr>
                                      <p:tavLst>
                                        <p:tav tm="0">
                                          <p:val>
                                            <p:strVal val="#ppt_h"/>
                                          </p:val>
                                        </p:tav>
                                        <p:tav tm="100000">
                                          <p:val>
                                            <p:strVal val="#ppt_h"/>
                                          </p:val>
                                        </p:tav>
                                      </p:tavLst>
                                    </p:anim>
                                  </p:childTnLst>
                                </p:cTn>
                              </p:par>
                              <p:par>
                                <p:cTn id="661" presetID="45" presetClass="entr" presetSubtype="0" fill="hold" grpId="0" nodeType="withEffect">
                                  <p:stCondLst>
                                    <p:cond delay="0"/>
                                  </p:stCondLst>
                                  <p:childTnLst>
                                    <p:set>
                                      <p:cBhvr>
                                        <p:cTn id="662" dur="1" fill="hold">
                                          <p:stCondLst>
                                            <p:cond delay="0"/>
                                          </p:stCondLst>
                                        </p:cTn>
                                        <p:tgtEl>
                                          <p:spTgt spid="286"/>
                                        </p:tgtEl>
                                        <p:attrNameLst>
                                          <p:attrName>style.visibility</p:attrName>
                                        </p:attrNameLst>
                                      </p:cBhvr>
                                      <p:to>
                                        <p:strVal val="visible"/>
                                      </p:to>
                                    </p:set>
                                    <p:animEffect transition="in" filter="fade">
                                      <p:cBhvr>
                                        <p:cTn id="663" dur="2000"/>
                                        <p:tgtEl>
                                          <p:spTgt spid="286"/>
                                        </p:tgtEl>
                                      </p:cBhvr>
                                    </p:animEffect>
                                    <p:anim calcmode="lin" valueType="num">
                                      <p:cBhvr>
                                        <p:cTn id="664" dur="2000" fill="hold"/>
                                        <p:tgtEl>
                                          <p:spTgt spid="286"/>
                                        </p:tgtEl>
                                        <p:attrNameLst>
                                          <p:attrName>ppt_w</p:attrName>
                                        </p:attrNameLst>
                                      </p:cBhvr>
                                      <p:tavLst>
                                        <p:tav tm="0" fmla="#ppt_w*sin(2.5*pi*$)">
                                          <p:val>
                                            <p:fltVal val="0"/>
                                          </p:val>
                                        </p:tav>
                                        <p:tav tm="100000">
                                          <p:val>
                                            <p:fltVal val="1"/>
                                          </p:val>
                                        </p:tav>
                                      </p:tavLst>
                                    </p:anim>
                                    <p:anim calcmode="lin" valueType="num">
                                      <p:cBhvr>
                                        <p:cTn id="665" dur="2000" fill="hold"/>
                                        <p:tgtEl>
                                          <p:spTgt spid="286"/>
                                        </p:tgtEl>
                                        <p:attrNameLst>
                                          <p:attrName>ppt_h</p:attrName>
                                        </p:attrNameLst>
                                      </p:cBhvr>
                                      <p:tavLst>
                                        <p:tav tm="0">
                                          <p:val>
                                            <p:strVal val="#ppt_h"/>
                                          </p:val>
                                        </p:tav>
                                        <p:tav tm="100000">
                                          <p:val>
                                            <p:strVal val="#ppt_h"/>
                                          </p:val>
                                        </p:tav>
                                      </p:tavLst>
                                    </p:anim>
                                  </p:childTnLst>
                                </p:cTn>
                              </p:par>
                            </p:childTnLst>
                          </p:cTn>
                        </p:par>
                        <p:par>
                          <p:cTn id="666" fill="hold">
                            <p:stCondLst>
                              <p:cond delay="11500"/>
                            </p:stCondLst>
                            <p:childTnLst>
                              <p:par>
                                <p:cTn id="667" presetID="21" presetClass="entr" presetSubtype="1" fill="hold" grpId="0" nodeType="afterEffect">
                                  <p:stCondLst>
                                    <p:cond delay="0"/>
                                  </p:stCondLst>
                                  <p:childTnLst>
                                    <p:set>
                                      <p:cBhvr>
                                        <p:cTn id="668" dur="1" fill="hold">
                                          <p:stCondLst>
                                            <p:cond delay="0"/>
                                          </p:stCondLst>
                                        </p:cTn>
                                        <p:tgtEl>
                                          <p:spTgt spid="290"/>
                                        </p:tgtEl>
                                        <p:attrNameLst>
                                          <p:attrName>style.visibility</p:attrName>
                                        </p:attrNameLst>
                                      </p:cBhvr>
                                      <p:to>
                                        <p:strVal val="visible"/>
                                      </p:to>
                                    </p:set>
                                    <p:animEffect transition="in" filter="wheel(1)">
                                      <p:cBhvr>
                                        <p:cTn id="669" dur="2000"/>
                                        <p:tgtEl>
                                          <p:spTgt spid="290"/>
                                        </p:tgtEl>
                                      </p:cBhvr>
                                    </p:animEffect>
                                  </p:childTnLst>
                                </p:cTn>
                              </p:par>
                              <p:par>
                                <p:cTn id="670" presetID="2" presetClass="entr" presetSubtype="4" fill="hold" nodeType="withEffect">
                                  <p:stCondLst>
                                    <p:cond delay="0"/>
                                  </p:stCondLst>
                                  <p:childTnLst>
                                    <p:set>
                                      <p:cBhvr>
                                        <p:cTn id="671" dur="1" fill="hold">
                                          <p:stCondLst>
                                            <p:cond delay="0"/>
                                          </p:stCondLst>
                                        </p:cTn>
                                        <p:tgtEl>
                                          <p:spTgt spid="280"/>
                                        </p:tgtEl>
                                        <p:attrNameLst>
                                          <p:attrName>style.visibility</p:attrName>
                                        </p:attrNameLst>
                                      </p:cBhvr>
                                      <p:to>
                                        <p:strVal val="visible"/>
                                      </p:to>
                                    </p:set>
                                    <p:anim calcmode="lin" valueType="num">
                                      <p:cBhvr additive="base">
                                        <p:cTn id="672" dur="500" fill="hold"/>
                                        <p:tgtEl>
                                          <p:spTgt spid="280"/>
                                        </p:tgtEl>
                                        <p:attrNameLst>
                                          <p:attrName>ppt_x</p:attrName>
                                        </p:attrNameLst>
                                      </p:cBhvr>
                                      <p:tavLst>
                                        <p:tav tm="0">
                                          <p:val>
                                            <p:strVal val="#ppt_x"/>
                                          </p:val>
                                        </p:tav>
                                        <p:tav tm="100000">
                                          <p:val>
                                            <p:strVal val="#ppt_x"/>
                                          </p:val>
                                        </p:tav>
                                      </p:tavLst>
                                    </p:anim>
                                    <p:anim calcmode="lin" valueType="num">
                                      <p:cBhvr additive="base">
                                        <p:cTn id="673"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 grpId="0"/>
      <p:bldP spid="207" grpId="0" animBg="1"/>
      <p:bldP spid="208" grpId="0" animBg="1"/>
      <p:bldP spid="209" grpId="0" animBg="1"/>
      <p:bldP spid="210" grpId="0" animBg="1"/>
      <p:bldP spid="211" grpId="0" animBg="1"/>
      <p:bldP spid="212" grpId="0" animBg="1"/>
      <p:bldP spid="213" grpId="0" animBg="1"/>
      <p:bldP spid="214" grpId="0" animBg="1"/>
      <p:bldP spid="215" grpId="0" animBg="1"/>
      <p:bldP spid="216" grpId="0" animBg="1"/>
      <p:bldP spid="217" grpId="0" animBg="1"/>
      <p:bldP spid="218" grpId="0" animBg="1"/>
      <p:bldP spid="219" grpId="0" animBg="1"/>
      <p:bldP spid="220" grpId="0" animBg="1"/>
      <p:bldP spid="221" grpId="0" animBg="1"/>
      <p:bldP spid="222" grpId="0" animBg="1"/>
      <p:bldP spid="223" grpId="0" animBg="1"/>
      <p:bldP spid="224" grpId="0" animBg="1"/>
      <p:bldP spid="225" grpId="0" animBg="1"/>
      <p:bldP spid="226" grpId="0" animBg="1"/>
      <p:bldP spid="227" grpId="0" animBg="1"/>
      <p:bldP spid="228" grpId="0" animBg="1"/>
      <p:bldP spid="230" grpId="0" animBg="1"/>
      <p:bldP spid="231" grpId="0" animBg="1"/>
      <p:bldP spid="232" grpId="0" animBg="1"/>
      <p:bldP spid="233" grpId="0" animBg="1"/>
      <p:bldP spid="234" grpId="0" animBg="1"/>
      <p:bldP spid="235" grpId="0" animBg="1"/>
      <p:bldP spid="237" grpId="0" animBg="1"/>
      <p:bldP spid="238" grpId="0" animBg="1"/>
      <p:bldP spid="239" grpId="0" animBg="1"/>
      <p:bldP spid="240" grpId="0" animBg="1"/>
      <p:bldP spid="241" grpId="0" animBg="1"/>
      <p:bldP spid="242" grpId="0" animBg="1"/>
      <p:bldP spid="244" grpId="0" animBg="1"/>
      <p:bldP spid="245" grpId="0" animBg="1"/>
      <p:bldP spid="246" grpId="0" animBg="1"/>
      <p:bldP spid="247" grpId="0" animBg="1"/>
      <p:bldP spid="248" grpId="0" animBg="1"/>
      <p:bldP spid="249" grpId="0" animBg="1"/>
      <p:bldP spid="251" grpId="0" animBg="1"/>
      <p:bldP spid="252" grpId="0" animBg="1"/>
      <p:bldP spid="253" grpId="0" animBg="1"/>
      <p:bldP spid="254" grpId="0" animBg="1"/>
      <p:bldP spid="255" grpId="0" animBg="1"/>
      <p:bldP spid="256" grpId="0" animBg="1"/>
      <p:bldP spid="257" grpId="0" animBg="1"/>
      <p:bldP spid="258" grpId="0" animBg="1"/>
      <p:bldP spid="260" grpId="0" animBg="1"/>
      <p:bldP spid="261" grpId="0" animBg="1"/>
      <p:bldP spid="262" grpId="0" animBg="1"/>
      <p:bldP spid="264" grpId="0" animBg="1"/>
      <p:bldP spid="265" grpId="0" animBg="1"/>
      <p:bldP spid="266" grpId="0" animBg="1"/>
      <p:bldP spid="267" grpId="0" animBg="1"/>
      <p:bldP spid="268" grpId="0" animBg="1"/>
      <p:bldP spid="269" grpId="0" animBg="1"/>
      <p:bldP spid="292" grpId="0" animBg="1"/>
      <p:bldP spid="293" grpId="0" animBg="1"/>
      <p:bldP spid="294" grpId="0" animBg="1"/>
      <p:bldP spid="295" grpId="0" animBg="1"/>
      <p:bldP spid="296" grpId="0" animBg="1"/>
      <p:bldP spid="297" grpId="0" animBg="1"/>
      <p:bldP spid="298" grpId="0" animBg="1"/>
      <p:bldP spid="299" grpId="0" animBg="1"/>
      <p:bldP spid="300" grpId="0" animBg="1"/>
      <p:bldP spid="301" grpId="0" animBg="1"/>
      <p:bldP spid="302" grpId="0" animBg="1"/>
      <p:bldP spid="303" grpId="0" animBg="1"/>
      <p:bldP spid="304" grpId="0" animBg="1"/>
      <p:bldP spid="305" grpId="0" animBg="1"/>
      <p:bldP spid="306" grpId="0" animBg="1"/>
      <p:bldP spid="307" grpId="0" animBg="1"/>
      <p:bldP spid="308" grpId="0" animBg="1"/>
      <p:bldP spid="309" grpId="0" animBg="1"/>
      <p:bldP spid="310" grpId="0" animBg="1"/>
      <p:bldP spid="311" grpId="0" animBg="1"/>
      <p:bldP spid="312" grpId="0" animBg="1"/>
      <p:bldP spid="313" grpId="0" animBg="1"/>
      <p:bldP spid="314" grpId="0" animBg="1"/>
      <p:bldP spid="315" grpId="0" animBg="1"/>
      <p:bldP spid="316" grpId="0" animBg="1"/>
      <p:bldP spid="317" grpId="0" animBg="1"/>
      <p:bldP spid="318" grpId="0" animBg="1"/>
      <p:bldP spid="319" grpId="0" animBg="1"/>
      <p:bldP spid="320" grpId="0" animBg="1"/>
      <p:bldP spid="321" grpId="0" animBg="1"/>
      <p:bldP spid="322" grpId="0" animBg="1"/>
      <p:bldP spid="323" grpId="0" animBg="1"/>
      <p:bldP spid="324" grpId="0" animBg="1"/>
      <p:bldP spid="325" grpId="0" animBg="1"/>
      <p:bldP spid="326" grpId="0" animBg="1"/>
      <p:bldP spid="327" grpId="0" animBg="1"/>
      <p:bldP spid="328" grpId="0" animBg="1"/>
      <p:bldP spid="329" grpId="0" animBg="1"/>
      <p:bldP spid="330" grpId="0" animBg="1"/>
      <p:bldP spid="331" grpId="0" animBg="1"/>
      <p:bldP spid="332" grpId="0" animBg="1"/>
      <p:bldP spid="333" grpId="0" animBg="1"/>
      <p:bldP spid="334" grpId="0" animBg="1"/>
      <p:bldP spid="335" grpId="0" animBg="1"/>
      <p:bldP spid="336" grpId="0" animBg="1"/>
      <p:bldP spid="337" grpId="0" animBg="1"/>
      <p:bldP spid="338" grpId="0" animBg="1"/>
      <p:bldP spid="339" grpId="0" animBg="1"/>
      <p:bldP spid="340" grpId="0" animBg="1"/>
      <p:bldP spid="341" grpId="0" animBg="1"/>
      <p:bldP spid="342" grpId="0" animBg="1"/>
      <p:bldP spid="343" grpId="0" animBg="1"/>
      <p:bldP spid="344" grpId="0" animBg="1"/>
      <p:bldP spid="345" grpId="0" animBg="1"/>
      <p:bldP spid="346" grpId="0" animBg="1"/>
      <p:bldP spid="347" grpId="0" animBg="1"/>
      <p:bldP spid="348" grpId="0" animBg="1"/>
      <p:bldP spid="349" grpId="0" animBg="1"/>
      <p:bldP spid="350" grpId="0" animBg="1"/>
      <p:bldP spid="351" grpId="0" animBg="1"/>
      <p:bldP spid="352" grpId="0" animBg="1"/>
      <p:bldP spid="353" grpId="0" animBg="1"/>
      <p:bldP spid="354" grpId="0" animBg="1"/>
      <p:bldP spid="355" grpId="0" animBg="1"/>
      <p:bldP spid="356" grpId="0" animBg="1"/>
      <p:bldP spid="357" grpId="0" animBg="1"/>
      <p:bldP spid="358" grpId="0" animBg="1"/>
      <p:bldP spid="359" grpId="0" animBg="1"/>
      <p:bldP spid="360" grpId="0" animBg="1"/>
      <p:bldP spid="361" grpId="0" animBg="1"/>
      <p:bldP spid="362" grpId="0" animBg="1"/>
      <p:bldP spid="363" grpId="0" animBg="1"/>
      <p:bldP spid="364" grpId="0" animBg="1"/>
      <p:bldP spid="365" grpId="0" animBg="1"/>
      <p:bldP spid="366" grpId="0" animBg="1"/>
      <p:bldP spid="367" grpId="0" animBg="1"/>
      <p:bldP spid="368" grpId="0" animBg="1"/>
      <p:bldP spid="369" grpId="0" animBg="1"/>
      <p:bldP spid="370" grpId="0" animBg="1"/>
      <p:bldP spid="371" grpId="0" animBg="1"/>
      <p:bldP spid="372" grpId="0" animBg="1"/>
      <p:bldP spid="373" grpId="0" animBg="1"/>
      <p:bldP spid="374" grpId="0" animBg="1"/>
      <p:bldP spid="375" grpId="0" animBg="1"/>
      <p:bldP spid="376" grpId="0" animBg="1"/>
      <p:bldP spid="377" grpId="0" animBg="1"/>
      <p:bldP spid="378" grpId="0" animBg="1"/>
      <p:bldP spid="379" grpId="0" animBg="1"/>
      <p:bldP spid="380" grpId="0" animBg="1"/>
      <p:bldP spid="381" grpId="0" animBg="1"/>
      <p:bldP spid="382" grpId="0" animBg="1"/>
      <p:bldP spid="383" grpId="0" animBg="1"/>
      <p:bldP spid="384" grpId="0" animBg="1"/>
      <p:bldP spid="385" grpId="0" animBg="1"/>
      <p:bldP spid="386" grpId="0" animBg="1"/>
      <p:bldP spid="229" grpId="0" animBg="1"/>
      <p:bldP spid="236" grpId="0" animBg="1"/>
      <p:bldP spid="288" grpId="0" animBg="1"/>
      <p:bldP spid="272" grpId="0" animBg="1"/>
      <p:bldP spid="273" grpId="0" animBg="1"/>
      <p:bldP spid="289" grpId="0" animBg="1"/>
      <p:bldP spid="286" grpId="0" animBg="1"/>
      <p:bldP spid="287" grpId="0" animBg="1"/>
      <p:bldP spid="290"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3" name="Freeform 17">
            <a:extLst>
              <a:ext uri="{FF2B5EF4-FFF2-40B4-BE49-F238E27FC236}">
                <a16:creationId xmlns:a16="http://schemas.microsoft.com/office/drawing/2014/main" id="{C25C59C5-7526-474F-9EF1-F722933FCD04}"/>
              </a:ext>
            </a:extLst>
          </p:cNvPr>
          <p:cNvSpPr>
            <a:spLocks noEditPoints="1"/>
          </p:cNvSpPr>
          <p:nvPr/>
        </p:nvSpPr>
        <p:spPr bwMode="auto">
          <a:xfrm>
            <a:off x="6352285" y="2142856"/>
            <a:ext cx="3487025" cy="4224776"/>
          </a:xfrm>
          <a:custGeom>
            <a:avLst/>
            <a:gdLst/>
            <a:ahLst/>
            <a:cxnLst>
              <a:cxn ang="0">
                <a:pos x="66" y="224"/>
              </a:cxn>
              <a:cxn ang="0">
                <a:pos x="113" y="247"/>
              </a:cxn>
              <a:cxn ang="0">
                <a:pos x="185" y="272"/>
              </a:cxn>
              <a:cxn ang="0">
                <a:pos x="247" y="443"/>
              </a:cxn>
              <a:cxn ang="0">
                <a:pos x="334" y="586"/>
              </a:cxn>
              <a:cxn ang="0">
                <a:pos x="252" y="1268"/>
              </a:cxn>
              <a:cxn ang="0">
                <a:pos x="693" y="1068"/>
              </a:cxn>
              <a:cxn ang="0">
                <a:pos x="737" y="665"/>
              </a:cxn>
              <a:cxn ang="0">
                <a:pos x="649" y="528"/>
              </a:cxn>
              <a:cxn ang="0">
                <a:pos x="635" y="517"/>
              </a:cxn>
              <a:cxn ang="0">
                <a:pos x="623" y="521"/>
              </a:cxn>
              <a:cxn ang="0">
                <a:pos x="629" y="503"/>
              </a:cxn>
              <a:cxn ang="0">
                <a:pos x="637" y="486"/>
              </a:cxn>
              <a:cxn ang="0">
                <a:pos x="627" y="489"/>
              </a:cxn>
              <a:cxn ang="0">
                <a:pos x="582" y="475"/>
              </a:cxn>
              <a:cxn ang="0">
                <a:pos x="575" y="485"/>
              </a:cxn>
              <a:cxn ang="0">
                <a:pos x="562" y="458"/>
              </a:cxn>
              <a:cxn ang="0">
                <a:pos x="549" y="433"/>
              </a:cxn>
              <a:cxn ang="0">
                <a:pos x="532" y="399"/>
              </a:cxn>
              <a:cxn ang="0">
                <a:pos x="505" y="363"/>
              </a:cxn>
              <a:cxn ang="0">
                <a:pos x="495" y="347"/>
              </a:cxn>
              <a:cxn ang="0">
                <a:pos x="490" y="336"/>
              </a:cxn>
              <a:cxn ang="0">
                <a:pos x="502" y="315"/>
              </a:cxn>
              <a:cxn ang="0">
                <a:pos x="516" y="302"/>
              </a:cxn>
              <a:cxn ang="0">
                <a:pos x="498" y="283"/>
              </a:cxn>
              <a:cxn ang="0">
                <a:pos x="492" y="270"/>
              </a:cxn>
              <a:cxn ang="0">
                <a:pos x="492" y="246"/>
              </a:cxn>
              <a:cxn ang="0">
                <a:pos x="485" y="254"/>
              </a:cxn>
              <a:cxn ang="0">
                <a:pos x="474" y="270"/>
              </a:cxn>
              <a:cxn ang="0">
                <a:pos x="487" y="281"/>
              </a:cxn>
              <a:cxn ang="0">
                <a:pos x="472" y="281"/>
              </a:cxn>
              <a:cxn ang="0">
                <a:pos x="467" y="270"/>
              </a:cxn>
              <a:cxn ang="0">
                <a:pos x="471" y="259"/>
              </a:cxn>
              <a:cxn ang="0">
                <a:pos x="468" y="256"/>
              </a:cxn>
              <a:cxn ang="0">
                <a:pos x="461" y="223"/>
              </a:cxn>
              <a:cxn ang="0">
                <a:pos x="453" y="228"/>
              </a:cxn>
              <a:cxn ang="0">
                <a:pos x="441" y="225"/>
              </a:cxn>
              <a:cxn ang="0">
                <a:pos x="438" y="217"/>
              </a:cxn>
              <a:cxn ang="0">
                <a:pos x="438" y="226"/>
              </a:cxn>
              <a:cxn ang="0">
                <a:pos x="424" y="222"/>
              </a:cxn>
              <a:cxn ang="0">
                <a:pos x="422" y="207"/>
              </a:cxn>
              <a:cxn ang="0">
                <a:pos x="429" y="196"/>
              </a:cxn>
              <a:cxn ang="0">
                <a:pos x="417" y="189"/>
              </a:cxn>
              <a:cxn ang="0">
                <a:pos x="420" y="183"/>
              </a:cxn>
              <a:cxn ang="0">
                <a:pos x="420" y="173"/>
              </a:cxn>
              <a:cxn ang="0">
                <a:pos x="402" y="172"/>
              </a:cxn>
              <a:cxn ang="0">
                <a:pos x="391" y="165"/>
              </a:cxn>
              <a:cxn ang="0">
                <a:pos x="385" y="169"/>
              </a:cxn>
              <a:cxn ang="0">
                <a:pos x="385" y="157"/>
              </a:cxn>
              <a:cxn ang="0">
                <a:pos x="381" y="153"/>
              </a:cxn>
              <a:cxn ang="0">
                <a:pos x="381" y="142"/>
              </a:cxn>
              <a:cxn ang="0">
                <a:pos x="381" y="133"/>
              </a:cxn>
              <a:cxn ang="0">
                <a:pos x="367" y="119"/>
              </a:cxn>
              <a:cxn ang="0">
                <a:pos x="360" y="115"/>
              </a:cxn>
              <a:cxn ang="0">
                <a:pos x="353" y="109"/>
              </a:cxn>
              <a:cxn ang="0">
                <a:pos x="351" y="84"/>
              </a:cxn>
              <a:cxn ang="0">
                <a:pos x="260" y="48"/>
              </a:cxn>
              <a:cxn ang="0">
                <a:pos x="98" y="0"/>
              </a:cxn>
              <a:cxn ang="0">
                <a:pos x="44" y="90"/>
              </a:cxn>
              <a:cxn ang="0">
                <a:pos x="691" y="592"/>
              </a:cxn>
              <a:cxn ang="0">
                <a:pos x="505" y="351"/>
              </a:cxn>
            </a:cxnLst>
            <a:rect l="0" t="0" r="r" b="b"/>
            <a:pathLst>
              <a:path w="1050" h="1272">
                <a:moveTo>
                  <a:pt x="8" y="175"/>
                </a:moveTo>
                <a:cubicBezTo>
                  <a:pt x="12" y="176"/>
                  <a:pt x="14" y="178"/>
                  <a:pt x="17" y="182"/>
                </a:cubicBezTo>
                <a:cubicBezTo>
                  <a:pt x="19" y="184"/>
                  <a:pt x="21" y="185"/>
                  <a:pt x="22" y="188"/>
                </a:cubicBezTo>
                <a:cubicBezTo>
                  <a:pt x="25" y="196"/>
                  <a:pt x="25" y="202"/>
                  <a:pt x="32" y="206"/>
                </a:cubicBezTo>
                <a:cubicBezTo>
                  <a:pt x="39" y="211"/>
                  <a:pt x="44" y="214"/>
                  <a:pt x="51" y="218"/>
                </a:cubicBezTo>
                <a:cubicBezTo>
                  <a:pt x="57" y="221"/>
                  <a:pt x="60" y="224"/>
                  <a:pt x="66" y="224"/>
                </a:cubicBezTo>
                <a:cubicBezTo>
                  <a:pt x="72" y="224"/>
                  <a:pt x="72" y="224"/>
                  <a:pt x="72" y="224"/>
                </a:cubicBezTo>
                <a:cubicBezTo>
                  <a:pt x="75" y="224"/>
                  <a:pt x="76" y="227"/>
                  <a:pt x="77" y="229"/>
                </a:cubicBezTo>
                <a:cubicBezTo>
                  <a:pt x="80" y="233"/>
                  <a:pt x="82" y="236"/>
                  <a:pt x="86" y="239"/>
                </a:cubicBezTo>
                <a:cubicBezTo>
                  <a:pt x="92" y="243"/>
                  <a:pt x="95" y="248"/>
                  <a:pt x="102" y="248"/>
                </a:cubicBezTo>
                <a:cubicBezTo>
                  <a:pt x="104" y="248"/>
                  <a:pt x="106" y="247"/>
                  <a:pt x="109" y="247"/>
                </a:cubicBezTo>
                <a:cubicBezTo>
                  <a:pt x="113" y="247"/>
                  <a:pt x="113" y="247"/>
                  <a:pt x="113" y="247"/>
                </a:cubicBezTo>
                <a:cubicBezTo>
                  <a:pt x="120" y="247"/>
                  <a:pt x="123" y="252"/>
                  <a:pt x="130" y="254"/>
                </a:cubicBezTo>
                <a:cubicBezTo>
                  <a:pt x="130" y="254"/>
                  <a:pt x="130" y="254"/>
                  <a:pt x="130" y="254"/>
                </a:cubicBezTo>
                <a:cubicBezTo>
                  <a:pt x="156" y="271"/>
                  <a:pt x="156" y="271"/>
                  <a:pt x="156" y="271"/>
                </a:cubicBezTo>
                <a:cubicBezTo>
                  <a:pt x="167" y="275"/>
                  <a:pt x="167" y="275"/>
                  <a:pt x="167" y="275"/>
                </a:cubicBezTo>
                <a:cubicBezTo>
                  <a:pt x="179" y="272"/>
                  <a:pt x="179" y="272"/>
                  <a:pt x="179" y="272"/>
                </a:cubicBezTo>
                <a:cubicBezTo>
                  <a:pt x="185" y="272"/>
                  <a:pt x="185" y="272"/>
                  <a:pt x="185" y="272"/>
                </a:cubicBezTo>
                <a:cubicBezTo>
                  <a:pt x="206" y="294"/>
                  <a:pt x="206" y="294"/>
                  <a:pt x="206" y="294"/>
                </a:cubicBezTo>
                <a:cubicBezTo>
                  <a:pt x="241" y="308"/>
                  <a:pt x="241" y="308"/>
                  <a:pt x="241" y="308"/>
                </a:cubicBezTo>
                <a:cubicBezTo>
                  <a:pt x="246" y="316"/>
                  <a:pt x="246" y="316"/>
                  <a:pt x="246" y="316"/>
                </a:cubicBezTo>
                <a:cubicBezTo>
                  <a:pt x="249" y="328"/>
                  <a:pt x="249" y="328"/>
                  <a:pt x="249" y="328"/>
                </a:cubicBezTo>
                <a:cubicBezTo>
                  <a:pt x="249" y="405"/>
                  <a:pt x="249" y="405"/>
                  <a:pt x="249" y="405"/>
                </a:cubicBezTo>
                <a:cubicBezTo>
                  <a:pt x="247" y="443"/>
                  <a:pt x="247" y="443"/>
                  <a:pt x="247" y="443"/>
                </a:cubicBezTo>
                <a:cubicBezTo>
                  <a:pt x="250" y="464"/>
                  <a:pt x="250" y="464"/>
                  <a:pt x="250" y="464"/>
                </a:cubicBezTo>
                <a:cubicBezTo>
                  <a:pt x="289" y="493"/>
                  <a:pt x="289" y="493"/>
                  <a:pt x="289" y="493"/>
                </a:cubicBezTo>
                <a:cubicBezTo>
                  <a:pt x="322" y="528"/>
                  <a:pt x="322" y="528"/>
                  <a:pt x="322" y="528"/>
                </a:cubicBezTo>
                <a:cubicBezTo>
                  <a:pt x="330" y="544"/>
                  <a:pt x="330" y="544"/>
                  <a:pt x="330" y="544"/>
                </a:cubicBezTo>
                <a:cubicBezTo>
                  <a:pt x="334" y="563"/>
                  <a:pt x="334" y="563"/>
                  <a:pt x="334" y="563"/>
                </a:cubicBezTo>
                <a:cubicBezTo>
                  <a:pt x="334" y="586"/>
                  <a:pt x="334" y="586"/>
                  <a:pt x="334" y="586"/>
                </a:cubicBezTo>
                <a:cubicBezTo>
                  <a:pt x="311" y="770"/>
                  <a:pt x="311" y="770"/>
                  <a:pt x="311" y="770"/>
                </a:cubicBezTo>
                <a:cubicBezTo>
                  <a:pt x="278" y="1015"/>
                  <a:pt x="278" y="1015"/>
                  <a:pt x="278" y="1015"/>
                </a:cubicBezTo>
                <a:cubicBezTo>
                  <a:pt x="278" y="1015"/>
                  <a:pt x="278" y="1015"/>
                  <a:pt x="278" y="1015"/>
                </a:cubicBezTo>
                <a:cubicBezTo>
                  <a:pt x="245" y="1272"/>
                  <a:pt x="245" y="1272"/>
                  <a:pt x="245" y="1272"/>
                </a:cubicBezTo>
                <a:cubicBezTo>
                  <a:pt x="245" y="1272"/>
                  <a:pt x="245" y="1272"/>
                  <a:pt x="245" y="1272"/>
                </a:cubicBezTo>
                <a:cubicBezTo>
                  <a:pt x="252" y="1268"/>
                  <a:pt x="252" y="1268"/>
                  <a:pt x="252" y="1268"/>
                </a:cubicBezTo>
                <a:cubicBezTo>
                  <a:pt x="268" y="1229"/>
                  <a:pt x="268" y="1229"/>
                  <a:pt x="268" y="1229"/>
                </a:cubicBezTo>
                <a:cubicBezTo>
                  <a:pt x="324" y="1160"/>
                  <a:pt x="324" y="1160"/>
                  <a:pt x="324" y="1160"/>
                </a:cubicBezTo>
                <a:cubicBezTo>
                  <a:pt x="417" y="1113"/>
                  <a:pt x="417" y="1113"/>
                  <a:pt x="417" y="1113"/>
                </a:cubicBezTo>
                <a:cubicBezTo>
                  <a:pt x="568" y="1097"/>
                  <a:pt x="568" y="1097"/>
                  <a:pt x="568" y="1097"/>
                </a:cubicBezTo>
                <a:cubicBezTo>
                  <a:pt x="693" y="1068"/>
                  <a:pt x="693" y="1068"/>
                  <a:pt x="693" y="1068"/>
                </a:cubicBezTo>
                <a:cubicBezTo>
                  <a:pt x="693" y="1068"/>
                  <a:pt x="693" y="1068"/>
                  <a:pt x="693" y="1068"/>
                </a:cubicBezTo>
                <a:cubicBezTo>
                  <a:pt x="984" y="966"/>
                  <a:pt x="984" y="966"/>
                  <a:pt x="984" y="966"/>
                </a:cubicBezTo>
                <a:cubicBezTo>
                  <a:pt x="1050" y="761"/>
                  <a:pt x="1050" y="761"/>
                  <a:pt x="1050" y="761"/>
                </a:cubicBezTo>
                <a:cubicBezTo>
                  <a:pt x="1006" y="686"/>
                  <a:pt x="1006" y="686"/>
                  <a:pt x="1006" y="686"/>
                </a:cubicBezTo>
                <a:cubicBezTo>
                  <a:pt x="1006" y="686"/>
                  <a:pt x="1006" y="686"/>
                  <a:pt x="1006" y="686"/>
                </a:cubicBezTo>
                <a:cubicBezTo>
                  <a:pt x="985" y="708"/>
                  <a:pt x="985" y="708"/>
                  <a:pt x="985" y="708"/>
                </a:cubicBezTo>
                <a:cubicBezTo>
                  <a:pt x="737" y="665"/>
                  <a:pt x="737" y="665"/>
                  <a:pt x="737" y="665"/>
                </a:cubicBezTo>
                <a:cubicBezTo>
                  <a:pt x="701" y="609"/>
                  <a:pt x="701" y="609"/>
                  <a:pt x="701" y="609"/>
                </a:cubicBezTo>
                <a:cubicBezTo>
                  <a:pt x="691" y="592"/>
                  <a:pt x="691" y="592"/>
                  <a:pt x="691" y="592"/>
                </a:cubicBezTo>
                <a:cubicBezTo>
                  <a:pt x="656" y="538"/>
                  <a:pt x="656" y="538"/>
                  <a:pt x="656" y="538"/>
                </a:cubicBezTo>
                <a:cubicBezTo>
                  <a:pt x="655" y="534"/>
                  <a:pt x="654" y="531"/>
                  <a:pt x="653" y="527"/>
                </a:cubicBezTo>
                <a:cubicBezTo>
                  <a:pt x="653" y="527"/>
                  <a:pt x="653" y="527"/>
                  <a:pt x="653" y="527"/>
                </a:cubicBezTo>
                <a:cubicBezTo>
                  <a:pt x="652" y="527"/>
                  <a:pt x="651" y="528"/>
                  <a:pt x="649" y="528"/>
                </a:cubicBezTo>
                <a:cubicBezTo>
                  <a:pt x="649" y="528"/>
                  <a:pt x="648" y="528"/>
                  <a:pt x="648" y="528"/>
                </a:cubicBezTo>
                <a:cubicBezTo>
                  <a:pt x="647" y="528"/>
                  <a:pt x="647" y="528"/>
                  <a:pt x="647" y="527"/>
                </a:cubicBezTo>
                <a:cubicBezTo>
                  <a:pt x="647" y="526"/>
                  <a:pt x="647" y="526"/>
                  <a:pt x="647" y="526"/>
                </a:cubicBezTo>
                <a:cubicBezTo>
                  <a:pt x="647" y="525"/>
                  <a:pt x="648" y="525"/>
                  <a:pt x="648" y="524"/>
                </a:cubicBezTo>
                <a:cubicBezTo>
                  <a:pt x="648" y="521"/>
                  <a:pt x="645" y="521"/>
                  <a:pt x="642" y="520"/>
                </a:cubicBezTo>
                <a:cubicBezTo>
                  <a:pt x="639" y="519"/>
                  <a:pt x="638" y="517"/>
                  <a:pt x="635" y="517"/>
                </a:cubicBezTo>
                <a:cubicBezTo>
                  <a:pt x="632" y="517"/>
                  <a:pt x="632" y="520"/>
                  <a:pt x="631" y="521"/>
                </a:cubicBezTo>
                <a:cubicBezTo>
                  <a:pt x="630" y="523"/>
                  <a:pt x="628" y="523"/>
                  <a:pt x="627" y="525"/>
                </a:cubicBezTo>
                <a:cubicBezTo>
                  <a:pt x="627" y="526"/>
                  <a:pt x="627" y="526"/>
                  <a:pt x="626" y="526"/>
                </a:cubicBezTo>
                <a:cubicBezTo>
                  <a:pt x="625" y="525"/>
                  <a:pt x="623" y="524"/>
                  <a:pt x="623" y="522"/>
                </a:cubicBezTo>
                <a:cubicBezTo>
                  <a:pt x="623" y="521"/>
                  <a:pt x="623" y="521"/>
                  <a:pt x="623" y="521"/>
                </a:cubicBezTo>
                <a:cubicBezTo>
                  <a:pt x="623" y="521"/>
                  <a:pt x="623" y="521"/>
                  <a:pt x="623" y="521"/>
                </a:cubicBezTo>
                <a:cubicBezTo>
                  <a:pt x="624" y="521"/>
                  <a:pt x="624" y="521"/>
                  <a:pt x="625" y="521"/>
                </a:cubicBezTo>
                <a:cubicBezTo>
                  <a:pt x="625" y="520"/>
                  <a:pt x="625" y="520"/>
                  <a:pt x="625" y="519"/>
                </a:cubicBezTo>
                <a:cubicBezTo>
                  <a:pt x="625" y="517"/>
                  <a:pt x="624" y="517"/>
                  <a:pt x="624" y="515"/>
                </a:cubicBezTo>
                <a:cubicBezTo>
                  <a:pt x="624" y="513"/>
                  <a:pt x="627" y="513"/>
                  <a:pt x="627" y="510"/>
                </a:cubicBezTo>
                <a:cubicBezTo>
                  <a:pt x="627" y="509"/>
                  <a:pt x="625" y="509"/>
                  <a:pt x="625" y="507"/>
                </a:cubicBezTo>
                <a:cubicBezTo>
                  <a:pt x="625" y="505"/>
                  <a:pt x="628" y="505"/>
                  <a:pt x="629" y="503"/>
                </a:cubicBezTo>
                <a:cubicBezTo>
                  <a:pt x="631" y="501"/>
                  <a:pt x="631" y="500"/>
                  <a:pt x="633" y="499"/>
                </a:cubicBezTo>
                <a:cubicBezTo>
                  <a:pt x="635" y="499"/>
                  <a:pt x="637" y="498"/>
                  <a:pt x="637" y="497"/>
                </a:cubicBezTo>
                <a:cubicBezTo>
                  <a:pt x="637" y="495"/>
                  <a:pt x="636" y="492"/>
                  <a:pt x="638" y="492"/>
                </a:cubicBezTo>
                <a:cubicBezTo>
                  <a:pt x="639" y="492"/>
                  <a:pt x="639" y="492"/>
                  <a:pt x="640" y="492"/>
                </a:cubicBezTo>
                <a:cubicBezTo>
                  <a:pt x="642" y="492"/>
                  <a:pt x="643" y="491"/>
                  <a:pt x="643" y="490"/>
                </a:cubicBezTo>
                <a:cubicBezTo>
                  <a:pt x="643" y="487"/>
                  <a:pt x="640" y="487"/>
                  <a:pt x="637" y="486"/>
                </a:cubicBezTo>
                <a:cubicBezTo>
                  <a:pt x="636" y="486"/>
                  <a:pt x="636" y="486"/>
                  <a:pt x="636" y="486"/>
                </a:cubicBezTo>
                <a:cubicBezTo>
                  <a:pt x="635" y="490"/>
                  <a:pt x="632" y="491"/>
                  <a:pt x="630" y="493"/>
                </a:cubicBezTo>
                <a:cubicBezTo>
                  <a:pt x="629" y="494"/>
                  <a:pt x="629" y="496"/>
                  <a:pt x="628" y="497"/>
                </a:cubicBezTo>
                <a:cubicBezTo>
                  <a:pt x="627" y="498"/>
                  <a:pt x="628" y="497"/>
                  <a:pt x="627" y="496"/>
                </a:cubicBezTo>
                <a:cubicBezTo>
                  <a:pt x="627" y="495"/>
                  <a:pt x="626" y="494"/>
                  <a:pt x="626" y="493"/>
                </a:cubicBezTo>
                <a:cubicBezTo>
                  <a:pt x="626" y="491"/>
                  <a:pt x="627" y="490"/>
                  <a:pt x="627" y="489"/>
                </a:cubicBezTo>
                <a:cubicBezTo>
                  <a:pt x="627" y="487"/>
                  <a:pt x="626" y="490"/>
                  <a:pt x="625" y="490"/>
                </a:cubicBezTo>
                <a:cubicBezTo>
                  <a:pt x="625" y="490"/>
                  <a:pt x="625" y="490"/>
                  <a:pt x="625" y="490"/>
                </a:cubicBezTo>
                <a:cubicBezTo>
                  <a:pt x="624" y="488"/>
                  <a:pt x="623" y="487"/>
                  <a:pt x="622" y="486"/>
                </a:cubicBezTo>
                <a:cubicBezTo>
                  <a:pt x="622" y="486"/>
                  <a:pt x="622" y="486"/>
                  <a:pt x="622" y="486"/>
                </a:cubicBezTo>
                <a:cubicBezTo>
                  <a:pt x="616" y="488"/>
                  <a:pt x="612" y="491"/>
                  <a:pt x="606" y="491"/>
                </a:cubicBezTo>
                <a:cubicBezTo>
                  <a:pt x="595" y="491"/>
                  <a:pt x="584" y="486"/>
                  <a:pt x="582" y="475"/>
                </a:cubicBezTo>
                <a:cubicBezTo>
                  <a:pt x="582" y="475"/>
                  <a:pt x="582" y="475"/>
                  <a:pt x="582" y="475"/>
                </a:cubicBezTo>
                <a:cubicBezTo>
                  <a:pt x="581" y="475"/>
                  <a:pt x="580" y="475"/>
                  <a:pt x="580" y="476"/>
                </a:cubicBezTo>
                <a:cubicBezTo>
                  <a:pt x="580" y="478"/>
                  <a:pt x="579" y="479"/>
                  <a:pt x="579" y="481"/>
                </a:cubicBezTo>
                <a:cubicBezTo>
                  <a:pt x="579" y="486"/>
                  <a:pt x="586" y="486"/>
                  <a:pt x="586" y="491"/>
                </a:cubicBezTo>
                <a:cubicBezTo>
                  <a:pt x="586" y="493"/>
                  <a:pt x="583" y="493"/>
                  <a:pt x="581" y="493"/>
                </a:cubicBezTo>
                <a:cubicBezTo>
                  <a:pt x="577" y="493"/>
                  <a:pt x="577" y="488"/>
                  <a:pt x="575" y="485"/>
                </a:cubicBezTo>
                <a:cubicBezTo>
                  <a:pt x="573" y="485"/>
                  <a:pt x="573" y="485"/>
                  <a:pt x="573" y="485"/>
                </a:cubicBezTo>
                <a:cubicBezTo>
                  <a:pt x="572" y="484"/>
                  <a:pt x="572" y="483"/>
                  <a:pt x="570" y="481"/>
                </a:cubicBezTo>
                <a:cubicBezTo>
                  <a:pt x="570" y="480"/>
                  <a:pt x="568" y="480"/>
                  <a:pt x="568" y="478"/>
                </a:cubicBezTo>
                <a:cubicBezTo>
                  <a:pt x="568" y="477"/>
                  <a:pt x="570" y="477"/>
                  <a:pt x="571" y="477"/>
                </a:cubicBezTo>
                <a:cubicBezTo>
                  <a:pt x="572" y="477"/>
                  <a:pt x="569" y="473"/>
                  <a:pt x="569" y="472"/>
                </a:cubicBezTo>
                <a:cubicBezTo>
                  <a:pt x="568" y="466"/>
                  <a:pt x="568" y="459"/>
                  <a:pt x="562" y="458"/>
                </a:cubicBezTo>
                <a:cubicBezTo>
                  <a:pt x="561" y="449"/>
                  <a:pt x="557" y="445"/>
                  <a:pt x="552" y="439"/>
                </a:cubicBezTo>
                <a:cubicBezTo>
                  <a:pt x="551" y="438"/>
                  <a:pt x="552" y="440"/>
                  <a:pt x="552" y="440"/>
                </a:cubicBezTo>
                <a:cubicBezTo>
                  <a:pt x="552" y="441"/>
                  <a:pt x="552" y="441"/>
                  <a:pt x="552" y="442"/>
                </a:cubicBezTo>
                <a:cubicBezTo>
                  <a:pt x="552" y="442"/>
                  <a:pt x="552" y="442"/>
                  <a:pt x="552" y="442"/>
                </a:cubicBezTo>
                <a:cubicBezTo>
                  <a:pt x="551" y="442"/>
                  <a:pt x="551" y="442"/>
                  <a:pt x="551" y="442"/>
                </a:cubicBezTo>
                <a:cubicBezTo>
                  <a:pt x="550" y="439"/>
                  <a:pt x="549" y="437"/>
                  <a:pt x="549" y="433"/>
                </a:cubicBezTo>
                <a:cubicBezTo>
                  <a:pt x="549" y="430"/>
                  <a:pt x="551" y="429"/>
                  <a:pt x="551" y="426"/>
                </a:cubicBezTo>
                <a:cubicBezTo>
                  <a:pt x="551" y="423"/>
                  <a:pt x="546" y="422"/>
                  <a:pt x="546" y="418"/>
                </a:cubicBezTo>
                <a:cubicBezTo>
                  <a:pt x="546" y="416"/>
                  <a:pt x="547" y="415"/>
                  <a:pt x="547" y="414"/>
                </a:cubicBezTo>
                <a:cubicBezTo>
                  <a:pt x="547" y="408"/>
                  <a:pt x="545" y="405"/>
                  <a:pt x="542" y="401"/>
                </a:cubicBezTo>
                <a:cubicBezTo>
                  <a:pt x="541" y="401"/>
                  <a:pt x="541" y="401"/>
                  <a:pt x="541" y="401"/>
                </a:cubicBezTo>
                <a:cubicBezTo>
                  <a:pt x="538" y="408"/>
                  <a:pt x="538" y="406"/>
                  <a:pt x="532" y="399"/>
                </a:cubicBezTo>
                <a:cubicBezTo>
                  <a:pt x="530" y="396"/>
                  <a:pt x="529" y="395"/>
                  <a:pt x="527" y="392"/>
                </a:cubicBezTo>
                <a:cubicBezTo>
                  <a:pt x="526" y="390"/>
                  <a:pt x="526" y="389"/>
                  <a:pt x="524" y="388"/>
                </a:cubicBezTo>
                <a:cubicBezTo>
                  <a:pt x="523" y="387"/>
                  <a:pt x="522" y="387"/>
                  <a:pt x="521" y="386"/>
                </a:cubicBezTo>
                <a:cubicBezTo>
                  <a:pt x="517" y="382"/>
                  <a:pt x="517" y="379"/>
                  <a:pt x="513" y="375"/>
                </a:cubicBezTo>
                <a:cubicBezTo>
                  <a:pt x="511" y="372"/>
                  <a:pt x="509" y="370"/>
                  <a:pt x="507" y="367"/>
                </a:cubicBezTo>
                <a:cubicBezTo>
                  <a:pt x="507" y="365"/>
                  <a:pt x="505" y="365"/>
                  <a:pt x="505" y="363"/>
                </a:cubicBezTo>
                <a:cubicBezTo>
                  <a:pt x="505" y="361"/>
                  <a:pt x="504" y="360"/>
                  <a:pt x="502" y="359"/>
                </a:cubicBezTo>
                <a:cubicBezTo>
                  <a:pt x="500" y="360"/>
                  <a:pt x="500" y="360"/>
                  <a:pt x="500" y="360"/>
                </a:cubicBezTo>
                <a:cubicBezTo>
                  <a:pt x="500" y="361"/>
                  <a:pt x="499" y="359"/>
                  <a:pt x="499" y="359"/>
                </a:cubicBezTo>
                <a:cubicBezTo>
                  <a:pt x="499" y="358"/>
                  <a:pt x="501" y="358"/>
                  <a:pt x="502" y="357"/>
                </a:cubicBezTo>
                <a:cubicBezTo>
                  <a:pt x="499" y="354"/>
                  <a:pt x="497" y="351"/>
                  <a:pt x="496" y="347"/>
                </a:cubicBezTo>
                <a:cubicBezTo>
                  <a:pt x="495" y="347"/>
                  <a:pt x="496" y="347"/>
                  <a:pt x="495" y="347"/>
                </a:cubicBezTo>
                <a:cubicBezTo>
                  <a:pt x="495" y="347"/>
                  <a:pt x="495" y="347"/>
                  <a:pt x="494" y="347"/>
                </a:cubicBezTo>
                <a:cubicBezTo>
                  <a:pt x="493" y="347"/>
                  <a:pt x="493" y="346"/>
                  <a:pt x="493" y="346"/>
                </a:cubicBezTo>
                <a:cubicBezTo>
                  <a:pt x="493" y="344"/>
                  <a:pt x="494" y="342"/>
                  <a:pt x="494" y="340"/>
                </a:cubicBezTo>
                <a:cubicBezTo>
                  <a:pt x="495" y="328"/>
                  <a:pt x="494" y="338"/>
                  <a:pt x="487" y="341"/>
                </a:cubicBezTo>
                <a:cubicBezTo>
                  <a:pt x="486" y="341"/>
                  <a:pt x="486" y="341"/>
                  <a:pt x="486" y="341"/>
                </a:cubicBezTo>
                <a:cubicBezTo>
                  <a:pt x="487" y="338"/>
                  <a:pt x="490" y="338"/>
                  <a:pt x="490" y="336"/>
                </a:cubicBezTo>
                <a:cubicBezTo>
                  <a:pt x="490" y="331"/>
                  <a:pt x="490" y="331"/>
                  <a:pt x="490" y="331"/>
                </a:cubicBezTo>
                <a:cubicBezTo>
                  <a:pt x="490" y="331"/>
                  <a:pt x="490" y="330"/>
                  <a:pt x="490" y="330"/>
                </a:cubicBezTo>
                <a:cubicBezTo>
                  <a:pt x="489" y="326"/>
                  <a:pt x="489" y="326"/>
                  <a:pt x="489" y="326"/>
                </a:cubicBezTo>
                <a:cubicBezTo>
                  <a:pt x="489" y="325"/>
                  <a:pt x="489" y="323"/>
                  <a:pt x="489" y="322"/>
                </a:cubicBezTo>
                <a:cubicBezTo>
                  <a:pt x="493" y="321"/>
                  <a:pt x="495" y="320"/>
                  <a:pt x="498" y="318"/>
                </a:cubicBezTo>
                <a:cubicBezTo>
                  <a:pt x="500" y="317"/>
                  <a:pt x="500" y="315"/>
                  <a:pt x="502" y="315"/>
                </a:cubicBezTo>
                <a:cubicBezTo>
                  <a:pt x="503" y="315"/>
                  <a:pt x="504" y="316"/>
                  <a:pt x="505" y="316"/>
                </a:cubicBezTo>
                <a:cubicBezTo>
                  <a:pt x="508" y="316"/>
                  <a:pt x="510" y="316"/>
                  <a:pt x="512" y="315"/>
                </a:cubicBezTo>
                <a:cubicBezTo>
                  <a:pt x="515" y="316"/>
                  <a:pt x="515" y="316"/>
                  <a:pt x="515" y="316"/>
                </a:cubicBezTo>
                <a:cubicBezTo>
                  <a:pt x="516" y="315"/>
                  <a:pt x="516" y="314"/>
                  <a:pt x="516" y="313"/>
                </a:cubicBezTo>
                <a:cubicBezTo>
                  <a:pt x="516" y="312"/>
                  <a:pt x="516" y="311"/>
                  <a:pt x="516" y="309"/>
                </a:cubicBezTo>
                <a:cubicBezTo>
                  <a:pt x="516" y="302"/>
                  <a:pt x="516" y="302"/>
                  <a:pt x="516" y="302"/>
                </a:cubicBezTo>
                <a:cubicBezTo>
                  <a:pt x="516" y="298"/>
                  <a:pt x="513" y="296"/>
                  <a:pt x="511" y="293"/>
                </a:cubicBezTo>
                <a:cubicBezTo>
                  <a:pt x="510" y="290"/>
                  <a:pt x="507" y="290"/>
                  <a:pt x="507" y="287"/>
                </a:cubicBezTo>
                <a:cubicBezTo>
                  <a:pt x="507" y="286"/>
                  <a:pt x="509" y="283"/>
                  <a:pt x="507" y="284"/>
                </a:cubicBezTo>
                <a:cubicBezTo>
                  <a:pt x="506" y="286"/>
                  <a:pt x="505" y="287"/>
                  <a:pt x="505" y="290"/>
                </a:cubicBezTo>
                <a:cubicBezTo>
                  <a:pt x="503" y="290"/>
                  <a:pt x="503" y="290"/>
                  <a:pt x="503" y="290"/>
                </a:cubicBezTo>
                <a:cubicBezTo>
                  <a:pt x="501" y="287"/>
                  <a:pt x="499" y="286"/>
                  <a:pt x="498" y="283"/>
                </a:cubicBezTo>
                <a:cubicBezTo>
                  <a:pt x="497" y="281"/>
                  <a:pt x="496" y="281"/>
                  <a:pt x="496" y="279"/>
                </a:cubicBezTo>
                <a:cubicBezTo>
                  <a:pt x="496" y="278"/>
                  <a:pt x="496" y="278"/>
                  <a:pt x="497" y="278"/>
                </a:cubicBezTo>
                <a:cubicBezTo>
                  <a:pt x="500" y="278"/>
                  <a:pt x="501" y="279"/>
                  <a:pt x="503" y="279"/>
                </a:cubicBezTo>
                <a:cubicBezTo>
                  <a:pt x="503" y="277"/>
                  <a:pt x="503" y="274"/>
                  <a:pt x="501" y="274"/>
                </a:cubicBezTo>
                <a:cubicBezTo>
                  <a:pt x="499" y="274"/>
                  <a:pt x="499" y="277"/>
                  <a:pt x="497" y="277"/>
                </a:cubicBezTo>
                <a:cubicBezTo>
                  <a:pt x="494" y="277"/>
                  <a:pt x="493" y="273"/>
                  <a:pt x="492" y="270"/>
                </a:cubicBezTo>
                <a:cubicBezTo>
                  <a:pt x="491" y="269"/>
                  <a:pt x="491" y="267"/>
                  <a:pt x="491" y="266"/>
                </a:cubicBezTo>
                <a:cubicBezTo>
                  <a:pt x="490" y="264"/>
                  <a:pt x="489" y="264"/>
                  <a:pt x="489" y="262"/>
                </a:cubicBezTo>
                <a:cubicBezTo>
                  <a:pt x="489" y="261"/>
                  <a:pt x="491" y="261"/>
                  <a:pt x="491" y="260"/>
                </a:cubicBezTo>
                <a:cubicBezTo>
                  <a:pt x="491" y="258"/>
                  <a:pt x="489" y="257"/>
                  <a:pt x="489" y="255"/>
                </a:cubicBezTo>
                <a:cubicBezTo>
                  <a:pt x="489" y="253"/>
                  <a:pt x="491" y="253"/>
                  <a:pt x="491" y="251"/>
                </a:cubicBezTo>
                <a:cubicBezTo>
                  <a:pt x="492" y="249"/>
                  <a:pt x="492" y="248"/>
                  <a:pt x="492" y="246"/>
                </a:cubicBezTo>
                <a:cubicBezTo>
                  <a:pt x="492" y="246"/>
                  <a:pt x="492" y="246"/>
                  <a:pt x="492" y="246"/>
                </a:cubicBezTo>
                <a:cubicBezTo>
                  <a:pt x="490" y="246"/>
                  <a:pt x="490" y="246"/>
                  <a:pt x="490" y="246"/>
                </a:cubicBezTo>
                <a:cubicBezTo>
                  <a:pt x="490" y="246"/>
                  <a:pt x="485" y="246"/>
                  <a:pt x="485" y="247"/>
                </a:cubicBezTo>
                <a:cubicBezTo>
                  <a:pt x="486" y="248"/>
                  <a:pt x="486" y="249"/>
                  <a:pt x="487" y="249"/>
                </a:cubicBezTo>
                <a:cubicBezTo>
                  <a:pt x="487" y="249"/>
                  <a:pt x="488" y="248"/>
                  <a:pt x="488" y="249"/>
                </a:cubicBezTo>
                <a:cubicBezTo>
                  <a:pt x="487" y="251"/>
                  <a:pt x="487" y="252"/>
                  <a:pt x="485" y="254"/>
                </a:cubicBezTo>
                <a:cubicBezTo>
                  <a:pt x="485" y="256"/>
                  <a:pt x="483" y="256"/>
                  <a:pt x="483" y="258"/>
                </a:cubicBezTo>
                <a:cubicBezTo>
                  <a:pt x="483" y="259"/>
                  <a:pt x="484" y="258"/>
                  <a:pt x="484" y="259"/>
                </a:cubicBezTo>
                <a:cubicBezTo>
                  <a:pt x="483" y="260"/>
                  <a:pt x="482" y="260"/>
                  <a:pt x="481" y="260"/>
                </a:cubicBezTo>
                <a:cubicBezTo>
                  <a:pt x="480" y="262"/>
                  <a:pt x="479" y="264"/>
                  <a:pt x="477" y="264"/>
                </a:cubicBezTo>
                <a:cubicBezTo>
                  <a:pt x="475" y="264"/>
                  <a:pt x="474" y="264"/>
                  <a:pt x="473" y="264"/>
                </a:cubicBezTo>
                <a:cubicBezTo>
                  <a:pt x="472" y="264"/>
                  <a:pt x="473" y="268"/>
                  <a:pt x="474" y="270"/>
                </a:cubicBezTo>
                <a:cubicBezTo>
                  <a:pt x="474" y="271"/>
                  <a:pt x="476" y="269"/>
                  <a:pt x="477" y="269"/>
                </a:cubicBezTo>
                <a:cubicBezTo>
                  <a:pt x="478" y="269"/>
                  <a:pt x="478" y="269"/>
                  <a:pt x="479" y="269"/>
                </a:cubicBezTo>
                <a:cubicBezTo>
                  <a:pt x="480" y="269"/>
                  <a:pt x="480" y="267"/>
                  <a:pt x="481" y="266"/>
                </a:cubicBezTo>
                <a:cubicBezTo>
                  <a:pt x="482" y="265"/>
                  <a:pt x="483" y="265"/>
                  <a:pt x="484" y="264"/>
                </a:cubicBezTo>
                <a:cubicBezTo>
                  <a:pt x="487" y="264"/>
                  <a:pt x="488" y="277"/>
                  <a:pt x="488" y="278"/>
                </a:cubicBezTo>
                <a:cubicBezTo>
                  <a:pt x="488" y="279"/>
                  <a:pt x="488" y="281"/>
                  <a:pt x="487" y="281"/>
                </a:cubicBezTo>
                <a:cubicBezTo>
                  <a:pt x="483" y="281"/>
                  <a:pt x="482" y="276"/>
                  <a:pt x="478" y="276"/>
                </a:cubicBezTo>
                <a:cubicBezTo>
                  <a:pt x="477" y="276"/>
                  <a:pt x="476" y="276"/>
                  <a:pt x="476" y="277"/>
                </a:cubicBezTo>
                <a:cubicBezTo>
                  <a:pt x="476" y="278"/>
                  <a:pt x="477" y="279"/>
                  <a:pt x="477" y="280"/>
                </a:cubicBezTo>
                <a:cubicBezTo>
                  <a:pt x="477" y="281"/>
                  <a:pt x="477" y="281"/>
                  <a:pt x="477" y="282"/>
                </a:cubicBezTo>
                <a:cubicBezTo>
                  <a:pt x="475" y="282"/>
                  <a:pt x="474" y="281"/>
                  <a:pt x="473" y="281"/>
                </a:cubicBezTo>
                <a:cubicBezTo>
                  <a:pt x="472" y="281"/>
                  <a:pt x="472" y="281"/>
                  <a:pt x="472" y="281"/>
                </a:cubicBezTo>
                <a:cubicBezTo>
                  <a:pt x="472" y="282"/>
                  <a:pt x="472" y="282"/>
                  <a:pt x="472" y="282"/>
                </a:cubicBezTo>
                <a:cubicBezTo>
                  <a:pt x="472" y="285"/>
                  <a:pt x="472" y="286"/>
                  <a:pt x="472" y="288"/>
                </a:cubicBezTo>
                <a:cubicBezTo>
                  <a:pt x="472" y="288"/>
                  <a:pt x="472" y="289"/>
                  <a:pt x="472" y="289"/>
                </a:cubicBezTo>
                <a:cubicBezTo>
                  <a:pt x="472" y="289"/>
                  <a:pt x="470" y="284"/>
                  <a:pt x="469" y="284"/>
                </a:cubicBezTo>
                <a:cubicBezTo>
                  <a:pt x="467" y="281"/>
                  <a:pt x="465" y="280"/>
                  <a:pt x="465" y="277"/>
                </a:cubicBezTo>
                <a:cubicBezTo>
                  <a:pt x="465" y="274"/>
                  <a:pt x="465" y="273"/>
                  <a:pt x="467" y="270"/>
                </a:cubicBezTo>
                <a:cubicBezTo>
                  <a:pt x="468" y="269"/>
                  <a:pt x="469" y="269"/>
                  <a:pt x="469" y="267"/>
                </a:cubicBezTo>
                <a:cubicBezTo>
                  <a:pt x="469" y="265"/>
                  <a:pt x="466" y="264"/>
                  <a:pt x="464" y="262"/>
                </a:cubicBezTo>
                <a:cubicBezTo>
                  <a:pt x="463" y="261"/>
                  <a:pt x="463" y="259"/>
                  <a:pt x="461" y="258"/>
                </a:cubicBezTo>
                <a:cubicBezTo>
                  <a:pt x="461" y="258"/>
                  <a:pt x="465" y="257"/>
                  <a:pt x="466" y="257"/>
                </a:cubicBezTo>
                <a:cubicBezTo>
                  <a:pt x="466" y="257"/>
                  <a:pt x="469" y="261"/>
                  <a:pt x="470" y="261"/>
                </a:cubicBezTo>
                <a:cubicBezTo>
                  <a:pt x="471" y="262"/>
                  <a:pt x="471" y="259"/>
                  <a:pt x="471" y="259"/>
                </a:cubicBezTo>
                <a:cubicBezTo>
                  <a:pt x="472" y="258"/>
                  <a:pt x="473" y="258"/>
                  <a:pt x="473" y="257"/>
                </a:cubicBezTo>
                <a:cubicBezTo>
                  <a:pt x="473" y="254"/>
                  <a:pt x="471" y="253"/>
                  <a:pt x="471" y="251"/>
                </a:cubicBezTo>
                <a:cubicBezTo>
                  <a:pt x="471" y="249"/>
                  <a:pt x="472" y="248"/>
                  <a:pt x="472" y="247"/>
                </a:cubicBezTo>
                <a:cubicBezTo>
                  <a:pt x="472" y="244"/>
                  <a:pt x="468" y="249"/>
                  <a:pt x="468" y="251"/>
                </a:cubicBezTo>
                <a:cubicBezTo>
                  <a:pt x="468" y="253"/>
                  <a:pt x="468" y="254"/>
                  <a:pt x="468" y="255"/>
                </a:cubicBezTo>
                <a:cubicBezTo>
                  <a:pt x="468" y="256"/>
                  <a:pt x="468" y="256"/>
                  <a:pt x="468" y="256"/>
                </a:cubicBezTo>
                <a:cubicBezTo>
                  <a:pt x="465" y="254"/>
                  <a:pt x="465" y="251"/>
                  <a:pt x="463" y="250"/>
                </a:cubicBezTo>
                <a:cubicBezTo>
                  <a:pt x="462" y="249"/>
                  <a:pt x="466" y="246"/>
                  <a:pt x="467" y="245"/>
                </a:cubicBezTo>
                <a:cubicBezTo>
                  <a:pt x="468" y="245"/>
                  <a:pt x="464" y="240"/>
                  <a:pt x="463" y="239"/>
                </a:cubicBezTo>
                <a:cubicBezTo>
                  <a:pt x="462" y="235"/>
                  <a:pt x="463" y="233"/>
                  <a:pt x="462" y="230"/>
                </a:cubicBezTo>
                <a:cubicBezTo>
                  <a:pt x="462" y="227"/>
                  <a:pt x="459" y="227"/>
                  <a:pt x="459" y="224"/>
                </a:cubicBezTo>
                <a:cubicBezTo>
                  <a:pt x="459" y="223"/>
                  <a:pt x="460" y="223"/>
                  <a:pt x="461" y="223"/>
                </a:cubicBezTo>
                <a:cubicBezTo>
                  <a:pt x="462" y="222"/>
                  <a:pt x="463" y="221"/>
                  <a:pt x="463" y="220"/>
                </a:cubicBezTo>
                <a:cubicBezTo>
                  <a:pt x="464" y="219"/>
                  <a:pt x="460" y="222"/>
                  <a:pt x="458" y="222"/>
                </a:cubicBezTo>
                <a:cubicBezTo>
                  <a:pt x="456" y="222"/>
                  <a:pt x="456" y="220"/>
                  <a:pt x="454" y="219"/>
                </a:cubicBezTo>
                <a:cubicBezTo>
                  <a:pt x="454" y="218"/>
                  <a:pt x="454" y="220"/>
                  <a:pt x="454" y="221"/>
                </a:cubicBezTo>
                <a:cubicBezTo>
                  <a:pt x="454" y="223"/>
                  <a:pt x="455" y="224"/>
                  <a:pt x="456" y="226"/>
                </a:cubicBezTo>
                <a:cubicBezTo>
                  <a:pt x="455" y="227"/>
                  <a:pt x="453" y="226"/>
                  <a:pt x="453" y="228"/>
                </a:cubicBezTo>
                <a:cubicBezTo>
                  <a:pt x="453" y="228"/>
                  <a:pt x="453" y="229"/>
                  <a:pt x="453" y="230"/>
                </a:cubicBezTo>
                <a:cubicBezTo>
                  <a:pt x="453" y="231"/>
                  <a:pt x="455" y="237"/>
                  <a:pt x="455" y="237"/>
                </a:cubicBezTo>
                <a:cubicBezTo>
                  <a:pt x="453" y="236"/>
                  <a:pt x="451" y="236"/>
                  <a:pt x="449" y="234"/>
                </a:cubicBezTo>
                <a:cubicBezTo>
                  <a:pt x="448" y="231"/>
                  <a:pt x="447" y="229"/>
                  <a:pt x="445" y="227"/>
                </a:cubicBezTo>
                <a:cubicBezTo>
                  <a:pt x="444" y="226"/>
                  <a:pt x="444" y="224"/>
                  <a:pt x="442" y="224"/>
                </a:cubicBezTo>
                <a:cubicBezTo>
                  <a:pt x="442" y="224"/>
                  <a:pt x="441" y="225"/>
                  <a:pt x="441" y="225"/>
                </a:cubicBezTo>
                <a:cubicBezTo>
                  <a:pt x="440" y="225"/>
                  <a:pt x="440" y="223"/>
                  <a:pt x="440" y="222"/>
                </a:cubicBezTo>
                <a:cubicBezTo>
                  <a:pt x="440" y="222"/>
                  <a:pt x="441" y="221"/>
                  <a:pt x="441" y="220"/>
                </a:cubicBezTo>
                <a:cubicBezTo>
                  <a:pt x="441" y="218"/>
                  <a:pt x="443" y="218"/>
                  <a:pt x="444" y="217"/>
                </a:cubicBezTo>
                <a:cubicBezTo>
                  <a:pt x="443" y="216"/>
                  <a:pt x="443" y="216"/>
                  <a:pt x="443" y="216"/>
                </a:cubicBezTo>
                <a:cubicBezTo>
                  <a:pt x="443" y="216"/>
                  <a:pt x="440" y="219"/>
                  <a:pt x="440" y="219"/>
                </a:cubicBezTo>
                <a:cubicBezTo>
                  <a:pt x="439" y="218"/>
                  <a:pt x="439" y="218"/>
                  <a:pt x="438" y="217"/>
                </a:cubicBezTo>
                <a:cubicBezTo>
                  <a:pt x="438" y="217"/>
                  <a:pt x="438" y="217"/>
                  <a:pt x="437" y="217"/>
                </a:cubicBezTo>
                <a:cubicBezTo>
                  <a:pt x="437" y="217"/>
                  <a:pt x="435" y="217"/>
                  <a:pt x="435" y="218"/>
                </a:cubicBezTo>
                <a:cubicBezTo>
                  <a:pt x="436" y="219"/>
                  <a:pt x="436" y="220"/>
                  <a:pt x="437" y="220"/>
                </a:cubicBezTo>
                <a:cubicBezTo>
                  <a:pt x="438" y="221"/>
                  <a:pt x="439" y="221"/>
                  <a:pt x="439" y="222"/>
                </a:cubicBezTo>
                <a:cubicBezTo>
                  <a:pt x="439" y="225"/>
                  <a:pt x="439" y="225"/>
                  <a:pt x="439" y="225"/>
                </a:cubicBezTo>
                <a:cubicBezTo>
                  <a:pt x="439" y="225"/>
                  <a:pt x="439" y="226"/>
                  <a:pt x="438" y="226"/>
                </a:cubicBezTo>
                <a:cubicBezTo>
                  <a:pt x="437" y="225"/>
                  <a:pt x="436" y="224"/>
                  <a:pt x="435" y="222"/>
                </a:cubicBezTo>
                <a:cubicBezTo>
                  <a:pt x="435" y="222"/>
                  <a:pt x="435" y="223"/>
                  <a:pt x="435" y="223"/>
                </a:cubicBezTo>
                <a:cubicBezTo>
                  <a:pt x="435" y="224"/>
                  <a:pt x="436" y="227"/>
                  <a:pt x="434" y="227"/>
                </a:cubicBezTo>
                <a:cubicBezTo>
                  <a:pt x="433" y="226"/>
                  <a:pt x="433" y="225"/>
                  <a:pt x="432" y="225"/>
                </a:cubicBezTo>
                <a:cubicBezTo>
                  <a:pt x="430" y="225"/>
                  <a:pt x="430" y="225"/>
                  <a:pt x="430" y="225"/>
                </a:cubicBezTo>
                <a:cubicBezTo>
                  <a:pt x="428" y="224"/>
                  <a:pt x="427" y="222"/>
                  <a:pt x="424" y="222"/>
                </a:cubicBezTo>
                <a:cubicBezTo>
                  <a:pt x="423" y="222"/>
                  <a:pt x="426" y="217"/>
                  <a:pt x="426" y="216"/>
                </a:cubicBezTo>
                <a:cubicBezTo>
                  <a:pt x="428" y="215"/>
                  <a:pt x="430" y="216"/>
                  <a:pt x="430" y="214"/>
                </a:cubicBezTo>
                <a:cubicBezTo>
                  <a:pt x="430" y="213"/>
                  <a:pt x="428" y="213"/>
                  <a:pt x="428" y="212"/>
                </a:cubicBezTo>
                <a:cubicBezTo>
                  <a:pt x="428" y="211"/>
                  <a:pt x="428" y="210"/>
                  <a:pt x="428" y="208"/>
                </a:cubicBezTo>
                <a:cubicBezTo>
                  <a:pt x="428" y="208"/>
                  <a:pt x="425" y="210"/>
                  <a:pt x="424" y="210"/>
                </a:cubicBezTo>
                <a:cubicBezTo>
                  <a:pt x="424" y="210"/>
                  <a:pt x="422" y="207"/>
                  <a:pt x="422" y="207"/>
                </a:cubicBezTo>
                <a:cubicBezTo>
                  <a:pt x="422" y="204"/>
                  <a:pt x="425" y="202"/>
                  <a:pt x="428" y="202"/>
                </a:cubicBezTo>
                <a:cubicBezTo>
                  <a:pt x="428" y="202"/>
                  <a:pt x="429" y="203"/>
                  <a:pt x="429" y="203"/>
                </a:cubicBezTo>
                <a:cubicBezTo>
                  <a:pt x="429" y="203"/>
                  <a:pt x="430" y="203"/>
                  <a:pt x="430" y="203"/>
                </a:cubicBezTo>
                <a:cubicBezTo>
                  <a:pt x="431" y="202"/>
                  <a:pt x="429" y="201"/>
                  <a:pt x="428" y="200"/>
                </a:cubicBezTo>
                <a:cubicBezTo>
                  <a:pt x="428" y="199"/>
                  <a:pt x="428" y="198"/>
                  <a:pt x="427" y="197"/>
                </a:cubicBezTo>
                <a:cubicBezTo>
                  <a:pt x="428" y="196"/>
                  <a:pt x="428" y="196"/>
                  <a:pt x="429" y="196"/>
                </a:cubicBezTo>
                <a:cubicBezTo>
                  <a:pt x="428" y="195"/>
                  <a:pt x="428" y="194"/>
                  <a:pt x="427" y="194"/>
                </a:cubicBezTo>
                <a:cubicBezTo>
                  <a:pt x="424" y="194"/>
                  <a:pt x="424" y="194"/>
                  <a:pt x="424" y="194"/>
                </a:cubicBezTo>
                <a:cubicBezTo>
                  <a:pt x="423" y="194"/>
                  <a:pt x="422" y="195"/>
                  <a:pt x="421" y="196"/>
                </a:cubicBezTo>
                <a:cubicBezTo>
                  <a:pt x="421" y="196"/>
                  <a:pt x="421" y="194"/>
                  <a:pt x="421" y="194"/>
                </a:cubicBezTo>
                <a:cubicBezTo>
                  <a:pt x="421" y="193"/>
                  <a:pt x="421" y="193"/>
                  <a:pt x="421" y="192"/>
                </a:cubicBezTo>
                <a:cubicBezTo>
                  <a:pt x="421" y="190"/>
                  <a:pt x="418" y="190"/>
                  <a:pt x="417" y="189"/>
                </a:cubicBezTo>
                <a:cubicBezTo>
                  <a:pt x="416" y="188"/>
                  <a:pt x="415" y="186"/>
                  <a:pt x="414" y="186"/>
                </a:cubicBezTo>
                <a:cubicBezTo>
                  <a:pt x="412" y="186"/>
                  <a:pt x="412" y="187"/>
                  <a:pt x="410" y="187"/>
                </a:cubicBezTo>
                <a:cubicBezTo>
                  <a:pt x="408" y="187"/>
                  <a:pt x="407" y="186"/>
                  <a:pt x="407" y="184"/>
                </a:cubicBezTo>
                <a:cubicBezTo>
                  <a:pt x="407" y="184"/>
                  <a:pt x="407" y="183"/>
                  <a:pt x="407" y="183"/>
                </a:cubicBezTo>
                <a:cubicBezTo>
                  <a:pt x="407" y="183"/>
                  <a:pt x="410" y="180"/>
                  <a:pt x="415" y="180"/>
                </a:cubicBezTo>
                <a:cubicBezTo>
                  <a:pt x="417" y="180"/>
                  <a:pt x="418" y="183"/>
                  <a:pt x="420" y="183"/>
                </a:cubicBezTo>
                <a:cubicBezTo>
                  <a:pt x="421" y="183"/>
                  <a:pt x="421" y="182"/>
                  <a:pt x="421" y="182"/>
                </a:cubicBezTo>
                <a:cubicBezTo>
                  <a:pt x="420" y="181"/>
                  <a:pt x="418" y="181"/>
                  <a:pt x="418" y="180"/>
                </a:cubicBezTo>
                <a:cubicBezTo>
                  <a:pt x="418" y="179"/>
                  <a:pt x="420" y="178"/>
                  <a:pt x="421" y="178"/>
                </a:cubicBezTo>
                <a:cubicBezTo>
                  <a:pt x="420" y="177"/>
                  <a:pt x="425" y="178"/>
                  <a:pt x="426" y="178"/>
                </a:cubicBezTo>
                <a:cubicBezTo>
                  <a:pt x="426" y="178"/>
                  <a:pt x="426" y="178"/>
                  <a:pt x="427" y="178"/>
                </a:cubicBezTo>
                <a:cubicBezTo>
                  <a:pt x="426" y="175"/>
                  <a:pt x="423" y="174"/>
                  <a:pt x="420" y="173"/>
                </a:cubicBezTo>
                <a:cubicBezTo>
                  <a:pt x="418" y="173"/>
                  <a:pt x="418" y="171"/>
                  <a:pt x="417" y="171"/>
                </a:cubicBezTo>
                <a:cubicBezTo>
                  <a:pt x="415" y="171"/>
                  <a:pt x="415" y="174"/>
                  <a:pt x="412" y="174"/>
                </a:cubicBezTo>
                <a:cubicBezTo>
                  <a:pt x="411" y="174"/>
                  <a:pt x="411" y="173"/>
                  <a:pt x="410" y="173"/>
                </a:cubicBezTo>
                <a:cubicBezTo>
                  <a:pt x="409" y="173"/>
                  <a:pt x="408" y="175"/>
                  <a:pt x="406" y="175"/>
                </a:cubicBezTo>
                <a:cubicBezTo>
                  <a:pt x="404" y="175"/>
                  <a:pt x="403" y="174"/>
                  <a:pt x="401" y="173"/>
                </a:cubicBezTo>
                <a:cubicBezTo>
                  <a:pt x="402" y="172"/>
                  <a:pt x="402" y="172"/>
                  <a:pt x="402" y="172"/>
                </a:cubicBezTo>
                <a:cubicBezTo>
                  <a:pt x="403" y="172"/>
                  <a:pt x="403" y="173"/>
                  <a:pt x="405" y="173"/>
                </a:cubicBezTo>
                <a:cubicBezTo>
                  <a:pt x="406" y="173"/>
                  <a:pt x="407" y="173"/>
                  <a:pt x="409" y="172"/>
                </a:cubicBezTo>
                <a:cubicBezTo>
                  <a:pt x="408" y="169"/>
                  <a:pt x="405" y="170"/>
                  <a:pt x="402" y="168"/>
                </a:cubicBezTo>
                <a:cubicBezTo>
                  <a:pt x="401" y="167"/>
                  <a:pt x="399" y="167"/>
                  <a:pt x="398" y="166"/>
                </a:cubicBezTo>
                <a:cubicBezTo>
                  <a:pt x="397" y="165"/>
                  <a:pt x="397" y="164"/>
                  <a:pt x="396" y="164"/>
                </a:cubicBezTo>
                <a:cubicBezTo>
                  <a:pt x="394" y="164"/>
                  <a:pt x="393" y="165"/>
                  <a:pt x="391" y="165"/>
                </a:cubicBezTo>
                <a:cubicBezTo>
                  <a:pt x="391" y="169"/>
                  <a:pt x="389" y="171"/>
                  <a:pt x="387" y="175"/>
                </a:cubicBezTo>
                <a:cubicBezTo>
                  <a:pt x="387" y="176"/>
                  <a:pt x="386" y="173"/>
                  <a:pt x="386" y="173"/>
                </a:cubicBezTo>
                <a:cubicBezTo>
                  <a:pt x="386" y="171"/>
                  <a:pt x="388" y="170"/>
                  <a:pt x="388" y="168"/>
                </a:cubicBezTo>
                <a:cubicBezTo>
                  <a:pt x="388" y="168"/>
                  <a:pt x="390" y="161"/>
                  <a:pt x="389" y="163"/>
                </a:cubicBezTo>
                <a:cubicBezTo>
                  <a:pt x="388" y="164"/>
                  <a:pt x="385" y="166"/>
                  <a:pt x="385" y="166"/>
                </a:cubicBezTo>
                <a:cubicBezTo>
                  <a:pt x="385" y="169"/>
                  <a:pt x="385" y="169"/>
                  <a:pt x="385" y="169"/>
                </a:cubicBezTo>
                <a:cubicBezTo>
                  <a:pt x="385" y="170"/>
                  <a:pt x="384" y="170"/>
                  <a:pt x="383" y="170"/>
                </a:cubicBezTo>
                <a:cubicBezTo>
                  <a:pt x="383" y="170"/>
                  <a:pt x="383" y="169"/>
                  <a:pt x="383" y="169"/>
                </a:cubicBezTo>
                <a:cubicBezTo>
                  <a:pt x="383" y="168"/>
                  <a:pt x="383" y="168"/>
                  <a:pt x="383" y="167"/>
                </a:cubicBezTo>
                <a:cubicBezTo>
                  <a:pt x="383" y="167"/>
                  <a:pt x="382" y="167"/>
                  <a:pt x="382" y="166"/>
                </a:cubicBezTo>
                <a:cubicBezTo>
                  <a:pt x="382" y="162"/>
                  <a:pt x="384" y="161"/>
                  <a:pt x="386" y="158"/>
                </a:cubicBezTo>
                <a:cubicBezTo>
                  <a:pt x="385" y="157"/>
                  <a:pt x="385" y="157"/>
                  <a:pt x="385" y="157"/>
                </a:cubicBezTo>
                <a:cubicBezTo>
                  <a:pt x="385" y="157"/>
                  <a:pt x="385" y="157"/>
                  <a:pt x="384" y="157"/>
                </a:cubicBezTo>
                <a:cubicBezTo>
                  <a:pt x="383" y="157"/>
                  <a:pt x="383" y="156"/>
                  <a:pt x="383" y="155"/>
                </a:cubicBezTo>
                <a:cubicBezTo>
                  <a:pt x="383" y="155"/>
                  <a:pt x="383" y="155"/>
                  <a:pt x="382" y="155"/>
                </a:cubicBezTo>
                <a:cubicBezTo>
                  <a:pt x="381" y="158"/>
                  <a:pt x="381" y="160"/>
                  <a:pt x="380" y="162"/>
                </a:cubicBezTo>
                <a:cubicBezTo>
                  <a:pt x="379" y="163"/>
                  <a:pt x="379" y="161"/>
                  <a:pt x="379" y="161"/>
                </a:cubicBezTo>
                <a:cubicBezTo>
                  <a:pt x="379" y="158"/>
                  <a:pt x="381" y="156"/>
                  <a:pt x="381" y="153"/>
                </a:cubicBezTo>
                <a:cubicBezTo>
                  <a:pt x="381" y="150"/>
                  <a:pt x="381" y="150"/>
                  <a:pt x="381" y="150"/>
                </a:cubicBezTo>
                <a:cubicBezTo>
                  <a:pt x="380" y="150"/>
                  <a:pt x="380" y="151"/>
                  <a:pt x="379" y="151"/>
                </a:cubicBezTo>
                <a:cubicBezTo>
                  <a:pt x="379" y="151"/>
                  <a:pt x="379" y="151"/>
                  <a:pt x="379" y="151"/>
                </a:cubicBezTo>
                <a:cubicBezTo>
                  <a:pt x="379" y="149"/>
                  <a:pt x="379" y="148"/>
                  <a:pt x="380" y="147"/>
                </a:cubicBezTo>
                <a:cubicBezTo>
                  <a:pt x="380" y="143"/>
                  <a:pt x="380" y="143"/>
                  <a:pt x="380" y="143"/>
                </a:cubicBezTo>
                <a:cubicBezTo>
                  <a:pt x="381" y="142"/>
                  <a:pt x="381" y="142"/>
                  <a:pt x="381" y="142"/>
                </a:cubicBezTo>
                <a:cubicBezTo>
                  <a:pt x="382" y="143"/>
                  <a:pt x="382" y="144"/>
                  <a:pt x="382" y="145"/>
                </a:cubicBezTo>
                <a:cubicBezTo>
                  <a:pt x="383" y="146"/>
                  <a:pt x="382" y="140"/>
                  <a:pt x="384" y="141"/>
                </a:cubicBezTo>
                <a:cubicBezTo>
                  <a:pt x="385" y="141"/>
                  <a:pt x="385" y="142"/>
                  <a:pt x="387" y="143"/>
                </a:cubicBezTo>
                <a:cubicBezTo>
                  <a:pt x="388" y="143"/>
                  <a:pt x="385" y="137"/>
                  <a:pt x="385" y="137"/>
                </a:cubicBezTo>
                <a:cubicBezTo>
                  <a:pt x="383" y="136"/>
                  <a:pt x="381" y="136"/>
                  <a:pt x="381" y="134"/>
                </a:cubicBezTo>
                <a:cubicBezTo>
                  <a:pt x="381" y="134"/>
                  <a:pt x="381" y="133"/>
                  <a:pt x="381" y="133"/>
                </a:cubicBezTo>
                <a:cubicBezTo>
                  <a:pt x="381" y="133"/>
                  <a:pt x="381" y="132"/>
                  <a:pt x="381" y="132"/>
                </a:cubicBezTo>
                <a:cubicBezTo>
                  <a:pt x="379" y="132"/>
                  <a:pt x="378" y="130"/>
                  <a:pt x="377" y="128"/>
                </a:cubicBezTo>
                <a:cubicBezTo>
                  <a:pt x="376" y="126"/>
                  <a:pt x="371" y="122"/>
                  <a:pt x="372" y="122"/>
                </a:cubicBezTo>
                <a:cubicBezTo>
                  <a:pt x="374" y="122"/>
                  <a:pt x="375" y="121"/>
                  <a:pt x="376" y="121"/>
                </a:cubicBezTo>
                <a:cubicBezTo>
                  <a:pt x="376" y="121"/>
                  <a:pt x="376" y="120"/>
                  <a:pt x="375" y="120"/>
                </a:cubicBezTo>
                <a:cubicBezTo>
                  <a:pt x="372" y="120"/>
                  <a:pt x="370" y="121"/>
                  <a:pt x="367" y="119"/>
                </a:cubicBezTo>
                <a:cubicBezTo>
                  <a:pt x="366" y="118"/>
                  <a:pt x="366" y="116"/>
                  <a:pt x="365" y="116"/>
                </a:cubicBezTo>
                <a:cubicBezTo>
                  <a:pt x="365" y="115"/>
                  <a:pt x="365" y="115"/>
                  <a:pt x="365" y="116"/>
                </a:cubicBezTo>
                <a:cubicBezTo>
                  <a:pt x="364" y="117"/>
                  <a:pt x="364" y="118"/>
                  <a:pt x="363" y="118"/>
                </a:cubicBezTo>
                <a:cubicBezTo>
                  <a:pt x="360" y="118"/>
                  <a:pt x="360" y="116"/>
                  <a:pt x="359" y="115"/>
                </a:cubicBezTo>
                <a:cubicBezTo>
                  <a:pt x="358" y="114"/>
                  <a:pt x="359" y="115"/>
                  <a:pt x="359" y="115"/>
                </a:cubicBezTo>
                <a:cubicBezTo>
                  <a:pt x="360" y="115"/>
                  <a:pt x="360" y="115"/>
                  <a:pt x="360" y="115"/>
                </a:cubicBezTo>
                <a:cubicBezTo>
                  <a:pt x="361" y="114"/>
                  <a:pt x="361" y="114"/>
                  <a:pt x="362" y="114"/>
                </a:cubicBezTo>
                <a:cubicBezTo>
                  <a:pt x="362" y="114"/>
                  <a:pt x="360" y="109"/>
                  <a:pt x="359" y="109"/>
                </a:cubicBezTo>
                <a:cubicBezTo>
                  <a:pt x="356" y="109"/>
                  <a:pt x="355" y="112"/>
                  <a:pt x="353" y="112"/>
                </a:cubicBezTo>
                <a:cubicBezTo>
                  <a:pt x="351" y="112"/>
                  <a:pt x="351" y="111"/>
                  <a:pt x="350" y="109"/>
                </a:cubicBezTo>
                <a:cubicBezTo>
                  <a:pt x="350" y="108"/>
                  <a:pt x="350" y="108"/>
                  <a:pt x="351" y="108"/>
                </a:cubicBezTo>
                <a:cubicBezTo>
                  <a:pt x="352" y="109"/>
                  <a:pt x="352" y="109"/>
                  <a:pt x="353" y="109"/>
                </a:cubicBezTo>
                <a:cubicBezTo>
                  <a:pt x="355" y="109"/>
                  <a:pt x="355" y="106"/>
                  <a:pt x="357" y="106"/>
                </a:cubicBezTo>
                <a:cubicBezTo>
                  <a:pt x="358" y="106"/>
                  <a:pt x="359" y="107"/>
                  <a:pt x="360" y="107"/>
                </a:cubicBezTo>
                <a:cubicBezTo>
                  <a:pt x="361" y="108"/>
                  <a:pt x="361" y="108"/>
                  <a:pt x="361" y="107"/>
                </a:cubicBezTo>
                <a:cubicBezTo>
                  <a:pt x="361" y="106"/>
                  <a:pt x="361" y="105"/>
                  <a:pt x="361" y="104"/>
                </a:cubicBezTo>
                <a:cubicBezTo>
                  <a:pt x="361" y="102"/>
                  <a:pt x="361" y="102"/>
                  <a:pt x="361" y="100"/>
                </a:cubicBezTo>
                <a:cubicBezTo>
                  <a:pt x="361" y="93"/>
                  <a:pt x="351" y="91"/>
                  <a:pt x="351" y="84"/>
                </a:cubicBezTo>
                <a:cubicBezTo>
                  <a:pt x="351" y="79"/>
                  <a:pt x="355" y="75"/>
                  <a:pt x="350" y="76"/>
                </a:cubicBezTo>
                <a:cubicBezTo>
                  <a:pt x="349" y="74"/>
                  <a:pt x="350" y="72"/>
                  <a:pt x="348" y="70"/>
                </a:cubicBezTo>
                <a:cubicBezTo>
                  <a:pt x="348" y="67"/>
                  <a:pt x="346" y="65"/>
                  <a:pt x="344" y="63"/>
                </a:cubicBezTo>
                <a:cubicBezTo>
                  <a:pt x="344" y="63"/>
                  <a:pt x="344" y="63"/>
                  <a:pt x="344" y="63"/>
                </a:cubicBezTo>
                <a:cubicBezTo>
                  <a:pt x="272" y="64"/>
                  <a:pt x="272" y="64"/>
                  <a:pt x="272" y="64"/>
                </a:cubicBezTo>
                <a:cubicBezTo>
                  <a:pt x="260" y="48"/>
                  <a:pt x="260" y="48"/>
                  <a:pt x="260" y="48"/>
                </a:cubicBezTo>
                <a:cubicBezTo>
                  <a:pt x="261" y="34"/>
                  <a:pt x="261" y="34"/>
                  <a:pt x="261" y="34"/>
                </a:cubicBezTo>
                <a:cubicBezTo>
                  <a:pt x="248" y="13"/>
                  <a:pt x="248" y="13"/>
                  <a:pt x="248" y="13"/>
                </a:cubicBezTo>
                <a:cubicBezTo>
                  <a:pt x="160" y="1"/>
                  <a:pt x="160" y="1"/>
                  <a:pt x="160" y="1"/>
                </a:cubicBezTo>
                <a:cubicBezTo>
                  <a:pt x="160" y="1"/>
                  <a:pt x="160" y="1"/>
                  <a:pt x="160" y="1"/>
                </a:cubicBezTo>
                <a:cubicBezTo>
                  <a:pt x="149" y="4"/>
                  <a:pt x="149" y="4"/>
                  <a:pt x="149" y="4"/>
                </a:cubicBezTo>
                <a:cubicBezTo>
                  <a:pt x="98" y="0"/>
                  <a:pt x="98" y="0"/>
                  <a:pt x="98" y="0"/>
                </a:cubicBezTo>
                <a:cubicBezTo>
                  <a:pt x="98" y="0"/>
                  <a:pt x="98" y="0"/>
                  <a:pt x="98" y="0"/>
                </a:cubicBezTo>
                <a:cubicBezTo>
                  <a:pt x="89" y="18"/>
                  <a:pt x="89" y="18"/>
                  <a:pt x="89" y="18"/>
                </a:cubicBezTo>
                <a:cubicBezTo>
                  <a:pt x="79" y="36"/>
                  <a:pt x="79" y="36"/>
                  <a:pt x="79" y="36"/>
                </a:cubicBezTo>
                <a:cubicBezTo>
                  <a:pt x="64" y="53"/>
                  <a:pt x="64" y="53"/>
                  <a:pt x="64" y="53"/>
                </a:cubicBezTo>
                <a:cubicBezTo>
                  <a:pt x="58" y="69"/>
                  <a:pt x="58" y="69"/>
                  <a:pt x="58" y="69"/>
                </a:cubicBezTo>
                <a:cubicBezTo>
                  <a:pt x="44" y="90"/>
                  <a:pt x="44" y="90"/>
                  <a:pt x="44" y="90"/>
                </a:cubicBezTo>
                <a:cubicBezTo>
                  <a:pt x="31" y="115"/>
                  <a:pt x="31" y="115"/>
                  <a:pt x="31" y="115"/>
                </a:cubicBezTo>
                <a:cubicBezTo>
                  <a:pt x="3" y="151"/>
                  <a:pt x="3" y="151"/>
                  <a:pt x="3" y="151"/>
                </a:cubicBezTo>
                <a:cubicBezTo>
                  <a:pt x="0" y="165"/>
                  <a:pt x="0" y="165"/>
                  <a:pt x="0" y="165"/>
                </a:cubicBezTo>
                <a:cubicBezTo>
                  <a:pt x="3" y="169"/>
                  <a:pt x="4" y="172"/>
                  <a:pt x="8" y="175"/>
                </a:cubicBezTo>
                <a:cubicBezTo>
                  <a:pt x="8" y="175"/>
                  <a:pt x="8" y="175"/>
                  <a:pt x="8" y="175"/>
                </a:cubicBezTo>
                <a:close/>
                <a:moveTo>
                  <a:pt x="691" y="592"/>
                </a:moveTo>
                <a:cubicBezTo>
                  <a:pt x="701" y="609"/>
                  <a:pt x="701" y="609"/>
                  <a:pt x="701" y="609"/>
                </a:cubicBezTo>
                <a:lnTo>
                  <a:pt x="691" y="592"/>
                </a:lnTo>
                <a:close/>
                <a:moveTo>
                  <a:pt x="691" y="592"/>
                </a:moveTo>
                <a:cubicBezTo>
                  <a:pt x="701" y="609"/>
                  <a:pt x="701" y="609"/>
                  <a:pt x="701" y="609"/>
                </a:cubicBezTo>
                <a:cubicBezTo>
                  <a:pt x="691" y="592"/>
                  <a:pt x="691" y="592"/>
                  <a:pt x="691" y="592"/>
                </a:cubicBezTo>
                <a:close/>
                <a:moveTo>
                  <a:pt x="505" y="351"/>
                </a:moveTo>
                <a:cubicBezTo>
                  <a:pt x="498" y="336"/>
                  <a:pt x="505" y="348"/>
                  <a:pt x="508" y="354"/>
                </a:cubicBezTo>
                <a:cubicBezTo>
                  <a:pt x="508" y="354"/>
                  <a:pt x="515" y="366"/>
                  <a:pt x="512" y="363"/>
                </a:cubicBezTo>
                <a:cubicBezTo>
                  <a:pt x="508" y="360"/>
                  <a:pt x="507" y="356"/>
                  <a:pt x="505" y="35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1000" sy="101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5">
            <a:extLst>
              <a:ext uri="{FF2B5EF4-FFF2-40B4-BE49-F238E27FC236}">
                <a16:creationId xmlns:a16="http://schemas.microsoft.com/office/drawing/2014/main" id="{694ADA85-443E-486D-9043-3F3A322A40EA}"/>
              </a:ext>
            </a:extLst>
          </p:cNvPr>
          <p:cNvSpPr>
            <a:spLocks/>
          </p:cNvSpPr>
          <p:nvPr/>
        </p:nvSpPr>
        <p:spPr bwMode="auto">
          <a:xfrm>
            <a:off x="3097360" y="1161956"/>
            <a:ext cx="2285080" cy="1362208"/>
          </a:xfrm>
          <a:custGeom>
            <a:avLst/>
            <a:gdLst/>
            <a:ahLst/>
            <a:cxnLst>
              <a:cxn ang="0">
                <a:pos x="568" y="315"/>
              </a:cxn>
              <a:cxn ang="0">
                <a:pos x="575" y="261"/>
              </a:cxn>
              <a:cxn ang="0">
                <a:pos x="662" y="207"/>
              </a:cxn>
              <a:cxn ang="0">
                <a:pos x="688" y="188"/>
              </a:cxn>
              <a:cxn ang="0">
                <a:pos x="667" y="166"/>
              </a:cxn>
              <a:cxn ang="0">
                <a:pos x="641" y="136"/>
              </a:cxn>
              <a:cxn ang="0">
                <a:pos x="627" y="135"/>
              </a:cxn>
              <a:cxn ang="0">
                <a:pos x="603" y="122"/>
              </a:cxn>
              <a:cxn ang="0">
                <a:pos x="548" y="115"/>
              </a:cxn>
              <a:cxn ang="0">
                <a:pos x="504" y="109"/>
              </a:cxn>
              <a:cxn ang="0">
                <a:pos x="469" y="97"/>
              </a:cxn>
              <a:cxn ang="0">
                <a:pos x="459" y="94"/>
              </a:cxn>
              <a:cxn ang="0">
                <a:pos x="430" y="89"/>
              </a:cxn>
              <a:cxn ang="0">
                <a:pos x="409" y="88"/>
              </a:cxn>
              <a:cxn ang="0">
                <a:pos x="392" y="91"/>
              </a:cxn>
              <a:cxn ang="0">
                <a:pos x="381" y="93"/>
              </a:cxn>
              <a:cxn ang="0">
                <a:pos x="351" y="97"/>
              </a:cxn>
              <a:cxn ang="0">
                <a:pos x="338" y="97"/>
              </a:cxn>
              <a:cxn ang="0">
                <a:pos x="314" y="76"/>
              </a:cxn>
              <a:cxn ang="0">
                <a:pos x="296" y="61"/>
              </a:cxn>
              <a:cxn ang="0">
                <a:pos x="303" y="13"/>
              </a:cxn>
              <a:cxn ang="0">
                <a:pos x="306" y="0"/>
              </a:cxn>
              <a:cxn ang="0">
                <a:pos x="307" y="140"/>
              </a:cxn>
              <a:cxn ang="0">
                <a:pos x="258" y="197"/>
              </a:cxn>
              <a:cxn ang="0">
                <a:pos x="163" y="250"/>
              </a:cxn>
              <a:cxn ang="0">
                <a:pos x="13" y="267"/>
              </a:cxn>
              <a:cxn ang="0">
                <a:pos x="12" y="270"/>
              </a:cxn>
              <a:cxn ang="0">
                <a:pos x="10" y="279"/>
              </a:cxn>
              <a:cxn ang="0">
                <a:pos x="8" y="284"/>
              </a:cxn>
              <a:cxn ang="0">
                <a:pos x="4" y="299"/>
              </a:cxn>
              <a:cxn ang="0">
                <a:pos x="3" y="307"/>
              </a:cxn>
              <a:cxn ang="0">
                <a:pos x="0" y="313"/>
              </a:cxn>
              <a:cxn ang="0">
                <a:pos x="40" y="314"/>
              </a:cxn>
              <a:cxn ang="0">
                <a:pos x="131" y="318"/>
              </a:cxn>
              <a:cxn ang="0">
                <a:pos x="158" y="348"/>
              </a:cxn>
              <a:cxn ang="0">
                <a:pos x="198" y="349"/>
              </a:cxn>
              <a:cxn ang="0">
                <a:pos x="293" y="329"/>
              </a:cxn>
              <a:cxn ang="0">
                <a:pos x="359" y="401"/>
              </a:cxn>
              <a:cxn ang="0">
                <a:pos x="406" y="400"/>
              </a:cxn>
              <a:cxn ang="0">
                <a:pos x="422" y="384"/>
              </a:cxn>
              <a:cxn ang="0">
                <a:pos x="470" y="364"/>
              </a:cxn>
              <a:cxn ang="0">
                <a:pos x="512" y="340"/>
              </a:cxn>
              <a:cxn ang="0">
                <a:pos x="554" y="328"/>
              </a:cxn>
            </a:cxnLst>
            <a:rect l="0" t="0" r="r" b="b"/>
            <a:pathLst>
              <a:path w="688" h="410">
                <a:moveTo>
                  <a:pt x="554" y="328"/>
                </a:moveTo>
                <a:cubicBezTo>
                  <a:pt x="568" y="315"/>
                  <a:pt x="568" y="315"/>
                  <a:pt x="568" y="315"/>
                </a:cubicBezTo>
                <a:cubicBezTo>
                  <a:pt x="572" y="306"/>
                  <a:pt x="572" y="306"/>
                  <a:pt x="572" y="306"/>
                </a:cubicBezTo>
                <a:cubicBezTo>
                  <a:pt x="575" y="261"/>
                  <a:pt x="575" y="261"/>
                  <a:pt x="575" y="261"/>
                </a:cubicBezTo>
                <a:cubicBezTo>
                  <a:pt x="644" y="217"/>
                  <a:pt x="644" y="217"/>
                  <a:pt x="644" y="217"/>
                </a:cubicBezTo>
                <a:cubicBezTo>
                  <a:pt x="662" y="207"/>
                  <a:pt x="662" y="207"/>
                  <a:pt x="662" y="207"/>
                </a:cubicBezTo>
                <a:cubicBezTo>
                  <a:pt x="678" y="197"/>
                  <a:pt x="678" y="197"/>
                  <a:pt x="678" y="197"/>
                </a:cubicBezTo>
                <a:cubicBezTo>
                  <a:pt x="688" y="188"/>
                  <a:pt x="688" y="188"/>
                  <a:pt x="688" y="188"/>
                </a:cubicBezTo>
                <a:cubicBezTo>
                  <a:pt x="688" y="182"/>
                  <a:pt x="688" y="182"/>
                  <a:pt x="688" y="182"/>
                </a:cubicBezTo>
                <a:cubicBezTo>
                  <a:pt x="667" y="166"/>
                  <a:pt x="667" y="166"/>
                  <a:pt x="667" y="166"/>
                </a:cubicBezTo>
                <a:cubicBezTo>
                  <a:pt x="665" y="161"/>
                  <a:pt x="661" y="159"/>
                  <a:pt x="659" y="153"/>
                </a:cubicBezTo>
                <a:cubicBezTo>
                  <a:pt x="656" y="144"/>
                  <a:pt x="650" y="136"/>
                  <a:pt x="641" y="136"/>
                </a:cubicBezTo>
                <a:cubicBezTo>
                  <a:pt x="636" y="136"/>
                  <a:pt x="636" y="136"/>
                  <a:pt x="636" y="136"/>
                </a:cubicBezTo>
                <a:cubicBezTo>
                  <a:pt x="633" y="136"/>
                  <a:pt x="631" y="135"/>
                  <a:pt x="627" y="135"/>
                </a:cubicBezTo>
                <a:cubicBezTo>
                  <a:pt x="622" y="135"/>
                  <a:pt x="619" y="136"/>
                  <a:pt x="615" y="133"/>
                </a:cubicBezTo>
                <a:cubicBezTo>
                  <a:pt x="603" y="122"/>
                  <a:pt x="603" y="122"/>
                  <a:pt x="603" y="122"/>
                </a:cubicBezTo>
                <a:cubicBezTo>
                  <a:pt x="590" y="113"/>
                  <a:pt x="590" y="113"/>
                  <a:pt x="590" y="113"/>
                </a:cubicBezTo>
                <a:cubicBezTo>
                  <a:pt x="548" y="115"/>
                  <a:pt x="548" y="115"/>
                  <a:pt x="548" y="115"/>
                </a:cubicBezTo>
                <a:cubicBezTo>
                  <a:pt x="521" y="114"/>
                  <a:pt x="521" y="114"/>
                  <a:pt x="521" y="114"/>
                </a:cubicBezTo>
                <a:cubicBezTo>
                  <a:pt x="504" y="109"/>
                  <a:pt x="504" y="109"/>
                  <a:pt x="504" y="109"/>
                </a:cubicBezTo>
                <a:cubicBezTo>
                  <a:pt x="493" y="98"/>
                  <a:pt x="493" y="98"/>
                  <a:pt x="493" y="98"/>
                </a:cubicBezTo>
                <a:cubicBezTo>
                  <a:pt x="469" y="97"/>
                  <a:pt x="469" y="97"/>
                  <a:pt x="469" y="97"/>
                </a:cubicBezTo>
                <a:cubicBezTo>
                  <a:pt x="467" y="96"/>
                  <a:pt x="466" y="96"/>
                  <a:pt x="464" y="96"/>
                </a:cubicBezTo>
                <a:cubicBezTo>
                  <a:pt x="462" y="95"/>
                  <a:pt x="461" y="94"/>
                  <a:pt x="459" y="94"/>
                </a:cubicBezTo>
                <a:cubicBezTo>
                  <a:pt x="456" y="94"/>
                  <a:pt x="454" y="94"/>
                  <a:pt x="451" y="94"/>
                </a:cubicBezTo>
                <a:cubicBezTo>
                  <a:pt x="443" y="94"/>
                  <a:pt x="438" y="90"/>
                  <a:pt x="430" y="89"/>
                </a:cubicBezTo>
                <a:cubicBezTo>
                  <a:pt x="427" y="88"/>
                  <a:pt x="425" y="88"/>
                  <a:pt x="423" y="88"/>
                </a:cubicBezTo>
                <a:cubicBezTo>
                  <a:pt x="409" y="88"/>
                  <a:pt x="409" y="88"/>
                  <a:pt x="409" y="88"/>
                </a:cubicBezTo>
                <a:cubicBezTo>
                  <a:pt x="398" y="91"/>
                  <a:pt x="398" y="91"/>
                  <a:pt x="398" y="91"/>
                </a:cubicBezTo>
                <a:cubicBezTo>
                  <a:pt x="392" y="91"/>
                  <a:pt x="392" y="91"/>
                  <a:pt x="392" y="91"/>
                </a:cubicBezTo>
                <a:cubicBezTo>
                  <a:pt x="388" y="91"/>
                  <a:pt x="385" y="92"/>
                  <a:pt x="381" y="93"/>
                </a:cubicBezTo>
                <a:cubicBezTo>
                  <a:pt x="381" y="93"/>
                  <a:pt x="381" y="93"/>
                  <a:pt x="381" y="93"/>
                </a:cubicBezTo>
                <a:cubicBezTo>
                  <a:pt x="378" y="93"/>
                  <a:pt x="376" y="93"/>
                  <a:pt x="374" y="93"/>
                </a:cubicBezTo>
                <a:cubicBezTo>
                  <a:pt x="364" y="95"/>
                  <a:pt x="360" y="97"/>
                  <a:pt x="351" y="97"/>
                </a:cubicBezTo>
                <a:cubicBezTo>
                  <a:pt x="344" y="97"/>
                  <a:pt x="344" y="97"/>
                  <a:pt x="344" y="97"/>
                </a:cubicBezTo>
                <a:cubicBezTo>
                  <a:pt x="342" y="97"/>
                  <a:pt x="340" y="97"/>
                  <a:pt x="338" y="97"/>
                </a:cubicBezTo>
                <a:cubicBezTo>
                  <a:pt x="331" y="97"/>
                  <a:pt x="326" y="95"/>
                  <a:pt x="321" y="90"/>
                </a:cubicBezTo>
                <a:cubicBezTo>
                  <a:pt x="317" y="86"/>
                  <a:pt x="317" y="82"/>
                  <a:pt x="314" y="76"/>
                </a:cubicBezTo>
                <a:cubicBezTo>
                  <a:pt x="312" y="72"/>
                  <a:pt x="309" y="71"/>
                  <a:pt x="306" y="67"/>
                </a:cubicBezTo>
                <a:cubicBezTo>
                  <a:pt x="303" y="64"/>
                  <a:pt x="301" y="62"/>
                  <a:pt x="296" y="61"/>
                </a:cubicBezTo>
                <a:cubicBezTo>
                  <a:pt x="294" y="37"/>
                  <a:pt x="294" y="37"/>
                  <a:pt x="294" y="37"/>
                </a:cubicBezTo>
                <a:cubicBezTo>
                  <a:pt x="303" y="13"/>
                  <a:pt x="303" y="13"/>
                  <a:pt x="303" y="13"/>
                </a:cubicBezTo>
                <a:cubicBezTo>
                  <a:pt x="306" y="0"/>
                  <a:pt x="306" y="0"/>
                  <a:pt x="306" y="0"/>
                </a:cubicBezTo>
                <a:cubicBezTo>
                  <a:pt x="306" y="0"/>
                  <a:pt x="306" y="0"/>
                  <a:pt x="306" y="0"/>
                </a:cubicBezTo>
                <a:cubicBezTo>
                  <a:pt x="212" y="29"/>
                  <a:pt x="212" y="29"/>
                  <a:pt x="212" y="29"/>
                </a:cubicBezTo>
                <a:cubicBezTo>
                  <a:pt x="307" y="140"/>
                  <a:pt x="307" y="140"/>
                  <a:pt x="307" y="140"/>
                </a:cubicBezTo>
                <a:cubicBezTo>
                  <a:pt x="274" y="160"/>
                  <a:pt x="274" y="160"/>
                  <a:pt x="274" y="160"/>
                </a:cubicBezTo>
                <a:cubicBezTo>
                  <a:pt x="258" y="197"/>
                  <a:pt x="258" y="197"/>
                  <a:pt x="258" y="197"/>
                </a:cubicBezTo>
                <a:cubicBezTo>
                  <a:pt x="187" y="211"/>
                  <a:pt x="187" y="211"/>
                  <a:pt x="187" y="211"/>
                </a:cubicBezTo>
                <a:cubicBezTo>
                  <a:pt x="163" y="250"/>
                  <a:pt x="163" y="250"/>
                  <a:pt x="163" y="250"/>
                </a:cubicBezTo>
                <a:cubicBezTo>
                  <a:pt x="121" y="285"/>
                  <a:pt x="121" y="285"/>
                  <a:pt x="121" y="285"/>
                </a:cubicBezTo>
                <a:cubicBezTo>
                  <a:pt x="13" y="267"/>
                  <a:pt x="13" y="267"/>
                  <a:pt x="13" y="267"/>
                </a:cubicBezTo>
                <a:cubicBezTo>
                  <a:pt x="13" y="267"/>
                  <a:pt x="13" y="267"/>
                  <a:pt x="13" y="267"/>
                </a:cubicBezTo>
                <a:cubicBezTo>
                  <a:pt x="12" y="268"/>
                  <a:pt x="12" y="269"/>
                  <a:pt x="12" y="270"/>
                </a:cubicBezTo>
                <a:cubicBezTo>
                  <a:pt x="11" y="272"/>
                  <a:pt x="10" y="273"/>
                  <a:pt x="10" y="276"/>
                </a:cubicBezTo>
                <a:cubicBezTo>
                  <a:pt x="10" y="277"/>
                  <a:pt x="10" y="277"/>
                  <a:pt x="10" y="279"/>
                </a:cubicBezTo>
                <a:cubicBezTo>
                  <a:pt x="10" y="280"/>
                  <a:pt x="9" y="280"/>
                  <a:pt x="8" y="281"/>
                </a:cubicBezTo>
                <a:cubicBezTo>
                  <a:pt x="7" y="282"/>
                  <a:pt x="8" y="283"/>
                  <a:pt x="8" y="284"/>
                </a:cubicBezTo>
                <a:cubicBezTo>
                  <a:pt x="7" y="288"/>
                  <a:pt x="6" y="289"/>
                  <a:pt x="6" y="292"/>
                </a:cubicBezTo>
                <a:cubicBezTo>
                  <a:pt x="6" y="295"/>
                  <a:pt x="5" y="297"/>
                  <a:pt x="4" y="299"/>
                </a:cubicBezTo>
                <a:cubicBezTo>
                  <a:pt x="3" y="301"/>
                  <a:pt x="1" y="301"/>
                  <a:pt x="1" y="303"/>
                </a:cubicBezTo>
                <a:cubicBezTo>
                  <a:pt x="1" y="305"/>
                  <a:pt x="3" y="305"/>
                  <a:pt x="3" y="307"/>
                </a:cubicBezTo>
                <a:cubicBezTo>
                  <a:pt x="3" y="308"/>
                  <a:pt x="2" y="309"/>
                  <a:pt x="1" y="310"/>
                </a:cubicBezTo>
                <a:cubicBezTo>
                  <a:pt x="1" y="311"/>
                  <a:pt x="0" y="312"/>
                  <a:pt x="0" y="313"/>
                </a:cubicBezTo>
                <a:cubicBezTo>
                  <a:pt x="0" y="313"/>
                  <a:pt x="0" y="313"/>
                  <a:pt x="0" y="313"/>
                </a:cubicBezTo>
                <a:cubicBezTo>
                  <a:pt x="40" y="314"/>
                  <a:pt x="40" y="314"/>
                  <a:pt x="40" y="314"/>
                </a:cubicBezTo>
                <a:cubicBezTo>
                  <a:pt x="52" y="315"/>
                  <a:pt x="64" y="312"/>
                  <a:pt x="77" y="312"/>
                </a:cubicBezTo>
                <a:cubicBezTo>
                  <a:pt x="96" y="312"/>
                  <a:pt x="113" y="311"/>
                  <a:pt x="131" y="318"/>
                </a:cubicBezTo>
                <a:cubicBezTo>
                  <a:pt x="138" y="320"/>
                  <a:pt x="145" y="325"/>
                  <a:pt x="150" y="331"/>
                </a:cubicBezTo>
                <a:cubicBezTo>
                  <a:pt x="155" y="336"/>
                  <a:pt x="154" y="344"/>
                  <a:pt x="158" y="348"/>
                </a:cubicBezTo>
                <a:cubicBezTo>
                  <a:pt x="158" y="349"/>
                  <a:pt x="159" y="351"/>
                  <a:pt x="159" y="352"/>
                </a:cubicBezTo>
                <a:cubicBezTo>
                  <a:pt x="172" y="359"/>
                  <a:pt x="184" y="351"/>
                  <a:pt x="198" y="349"/>
                </a:cubicBezTo>
                <a:cubicBezTo>
                  <a:pt x="218" y="347"/>
                  <a:pt x="244" y="363"/>
                  <a:pt x="260" y="359"/>
                </a:cubicBezTo>
                <a:cubicBezTo>
                  <a:pt x="274" y="354"/>
                  <a:pt x="278" y="329"/>
                  <a:pt x="293" y="329"/>
                </a:cubicBezTo>
                <a:cubicBezTo>
                  <a:pt x="298" y="358"/>
                  <a:pt x="287" y="372"/>
                  <a:pt x="315" y="394"/>
                </a:cubicBezTo>
                <a:cubicBezTo>
                  <a:pt x="329" y="404"/>
                  <a:pt x="345" y="395"/>
                  <a:pt x="359" y="401"/>
                </a:cubicBezTo>
                <a:cubicBezTo>
                  <a:pt x="376" y="410"/>
                  <a:pt x="388" y="400"/>
                  <a:pt x="406" y="400"/>
                </a:cubicBezTo>
                <a:cubicBezTo>
                  <a:pt x="406" y="400"/>
                  <a:pt x="406" y="400"/>
                  <a:pt x="406" y="400"/>
                </a:cubicBezTo>
                <a:cubicBezTo>
                  <a:pt x="410" y="397"/>
                  <a:pt x="413" y="394"/>
                  <a:pt x="416" y="390"/>
                </a:cubicBezTo>
                <a:cubicBezTo>
                  <a:pt x="418" y="388"/>
                  <a:pt x="419" y="385"/>
                  <a:pt x="422" y="384"/>
                </a:cubicBezTo>
                <a:cubicBezTo>
                  <a:pt x="441" y="375"/>
                  <a:pt x="441" y="375"/>
                  <a:pt x="441" y="375"/>
                </a:cubicBezTo>
                <a:cubicBezTo>
                  <a:pt x="470" y="364"/>
                  <a:pt x="470" y="364"/>
                  <a:pt x="470" y="364"/>
                </a:cubicBezTo>
                <a:cubicBezTo>
                  <a:pt x="479" y="362"/>
                  <a:pt x="483" y="357"/>
                  <a:pt x="491" y="353"/>
                </a:cubicBezTo>
                <a:cubicBezTo>
                  <a:pt x="512" y="340"/>
                  <a:pt x="512" y="340"/>
                  <a:pt x="512" y="340"/>
                </a:cubicBezTo>
                <a:cubicBezTo>
                  <a:pt x="547" y="326"/>
                  <a:pt x="547" y="326"/>
                  <a:pt x="547" y="326"/>
                </a:cubicBezTo>
                <a:cubicBezTo>
                  <a:pt x="554" y="328"/>
                  <a:pt x="554" y="328"/>
                  <a:pt x="554" y="32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6">
            <a:extLst>
              <a:ext uri="{FF2B5EF4-FFF2-40B4-BE49-F238E27FC236}">
                <a16:creationId xmlns:a16="http://schemas.microsoft.com/office/drawing/2014/main" id="{1494F88B-32EA-46B9-88F8-EB49813AA4C6}"/>
              </a:ext>
            </a:extLst>
          </p:cNvPr>
          <p:cNvSpPr>
            <a:spLocks/>
          </p:cNvSpPr>
          <p:nvPr/>
        </p:nvSpPr>
        <p:spPr bwMode="auto">
          <a:xfrm>
            <a:off x="4072733" y="998934"/>
            <a:ext cx="2602835" cy="1749041"/>
          </a:xfrm>
          <a:custGeom>
            <a:avLst/>
            <a:gdLst/>
            <a:ahLst/>
            <a:cxnLst>
              <a:cxn ang="0">
                <a:pos x="274" y="364"/>
              </a:cxn>
              <a:cxn ang="0">
                <a:pos x="281" y="310"/>
              </a:cxn>
              <a:cxn ang="0">
                <a:pos x="368" y="256"/>
              </a:cxn>
              <a:cxn ang="0">
                <a:pos x="394" y="237"/>
              </a:cxn>
              <a:cxn ang="0">
                <a:pos x="373" y="215"/>
              </a:cxn>
              <a:cxn ang="0">
                <a:pos x="347" y="185"/>
              </a:cxn>
              <a:cxn ang="0">
                <a:pos x="333" y="184"/>
              </a:cxn>
              <a:cxn ang="0">
                <a:pos x="309" y="171"/>
              </a:cxn>
              <a:cxn ang="0">
                <a:pos x="254" y="164"/>
              </a:cxn>
              <a:cxn ang="0">
                <a:pos x="210" y="158"/>
              </a:cxn>
              <a:cxn ang="0">
                <a:pos x="175" y="146"/>
              </a:cxn>
              <a:cxn ang="0">
                <a:pos x="165" y="143"/>
              </a:cxn>
              <a:cxn ang="0">
                <a:pos x="136" y="138"/>
              </a:cxn>
              <a:cxn ang="0">
                <a:pos x="115" y="137"/>
              </a:cxn>
              <a:cxn ang="0">
                <a:pos x="98" y="140"/>
              </a:cxn>
              <a:cxn ang="0">
                <a:pos x="87" y="142"/>
              </a:cxn>
              <a:cxn ang="0">
                <a:pos x="57" y="146"/>
              </a:cxn>
              <a:cxn ang="0">
                <a:pos x="44" y="146"/>
              </a:cxn>
              <a:cxn ang="0">
                <a:pos x="20" y="125"/>
              </a:cxn>
              <a:cxn ang="0">
                <a:pos x="2" y="110"/>
              </a:cxn>
              <a:cxn ang="0">
                <a:pos x="9" y="62"/>
              </a:cxn>
              <a:cxn ang="0">
                <a:pos x="12" y="49"/>
              </a:cxn>
              <a:cxn ang="0">
                <a:pos x="119" y="13"/>
              </a:cxn>
              <a:cxn ang="0">
                <a:pos x="131" y="0"/>
              </a:cxn>
              <a:cxn ang="0">
                <a:pos x="350" y="92"/>
              </a:cxn>
              <a:cxn ang="0">
                <a:pos x="653" y="322"/>
              </a:cxn>
              <a:cxn ang="0">
                <a:pos x="784" y="344"/>
              </a:cxn>
              <a:cxn ang="0">
                <a:pos x="775" y="362"/>
              </a:cxn>
              <a:cxn ang="0">
                <a:pos x="750" y="397"/>
              </a:cxn>
              <a:cxn ang="0">
                <a:pos x="730" y="434"/>
              </a:cxn>
              <a:cxn ang="0">
                <a:pos x="689" y="495"/>
              </a:cxn>
              <a:cxn ang="0">
                <a:pos x="694" y="519"/>
              </a:cxn>
              <a:cxn ang="0">
                <a:pos x="692" y="523"/>
              </a:cxn>
              <a:cxn ang="0">
                <a:pos x="684" y="526"/>
              </a:cxn>
              <a:cxn ang="0">
                <a:pos x="673" y="520"/>
              </a:cxn>
              <a:cxn ang="0">
                <a:pos x="672" y="515"/>
              </a:cxn>
              <a:cxn ang="0">
                <a:pos x="656" y="499"/>
              </a:cxn>
              <a:cxn ang="0">
                <a:pos x="632" y="491"/>
              </a:cxn>
              <a:cxn ang="0">
                <a:pos x="595" y="465"/>
              </a:cxn>
              <a:cxn ang="0">
                <a:pos x="569" y="420"/>
              </a:cxn>
              <a:cxn ang="0">
                <a:pos x="564" y="424"/>
              </a:cxn>
              <a:cxn ang="0">
                <a:pos x="548" y="432"/>
              </a:cxn>
              <a:cxn ang="0">
                <a:pos x="525" y="423"/>
              </a:cxn>
              <a:cxn ang="0">
                <a:pos x="510" y="425"/>
              </a:cxn>
              <a:cxn ang="0">
                <a:pos x="499" y="402"/>
              </a:cxn>
              <a:cxn ang="0">
                <a:pos x="485" y="404"/>
              </a:cxn>
              <a:cxn ang="0">
                <a:pos x="465" y="409"/>
              </a:cxn>
              <a:cxn ang="0">
                <a:pos x="442" y="385"/>
              </a:cxn>
              <a:cxn ang="0">
                <a:pos x="389" y="374"/>
              </a:cxn>
              <a:cxn ang="0">
                <a:pos x="342" y="370"/>
              </a:cxn>
              <a:cxn ang="0">
                <a:pos x="260" y="377"/>
              </a:cxn>
            </a:cxnLst>
            <a:rect l="0" t="0" r="r" b="b"/>
            <a:pathLst>
              <a:path w="784" h="526">
                <a:moveTo>
                  <a:pt x="260" y="377"/>
                </a:moveTo>
                <a:cubicBezTo>
                  <a:pt x="274" y="364"/>
                  <a:pt x="274" y="364"/>
                  <a:pt x="274" y="364"/>
                </a:cubicBezTo>
                <a:cubicBezTo>
                  <a:pt x="278" y="355"/>
                  <a:pt x="278" y="355"/>
                  <a:pt x="278" y="355"/>
                </a:cubicBezTo>
                <a:cubicBezTo>
                  <a:pt x="281" y="310"/>
                  <a:pt x="281" y="310"/>
                  <a:pt x="281" y="310"/>
                </a:cubicBezTo>
                <a:cubicBezTo>
                  <a:pt x="350" y="266"/>
                  <a:pt x="350" y="266"/>
                  <a:pt x="350" y="266"/>
                </a:cubicBezTo>
                <a:cubicBezTo>
                  <a:pt x="368" y="256"/>
                  <a:pt x="368" y="256"/>
                  <a:pt x="368" y="256"/>
                </a:cubicBezTo>
                <a:cubicBezTo>
                  <a:pt x="384" y="246"/>
                  <a:pt x="384" y="246"/>
                  <a:pt x="384" y="246"/>
                </a:cubicBezTo>
                <a:cubicBezTo>
                  <a:pt x="394" y="237"/>
                  <a:pt x="394" y="237"/>
                  <a:pt x="394" y="237"/>
                </a:cubicBezTo>
                <a:cubicBezTo>
                  <a:pt x="394" y="231"/>
                  <a:pt x="394" y="231"/>
                  <a:pt x="394" y="231"/>
                </a:cubicBezTo>
                <a:cubicBezTo>
                  <a:pt x="373" y="215"/>
                  <a:pt x="373" y="215"/>
                  <a:pt x="373" y="215"/>
                </a:cubicBezTo>
                <a:cubicBezTo>
                  <a:pt x="371" y="210"/>
                  <a:pt x="367" y="208"/>
                  <a:pt x="365" y="202"/>
                </a:cubicBezTo>
                <a:cubicBezTo>
                  <a:pt x="362" y="193"/>
                  <a:pt x="356" y="185"/>
                  <a:pt x="347" y="185"/>
                </a:cubicBezTo>
                <a:cubicBezTo>
                  <a:pt x="342" y="185"/>
                  <a:pt x="342" y="185"/>
                  <a:pt x="342" y="185"/>
                </a:cubicBezTo>
                <a:cubicBezTo>
                  <a:pt x="339" y="185"/>
                  <a:pt x="337" y="184"/>
                  <a:pt x="333" y="184"/>
                </a:cubicBezTo>
                <a:cubicBezTo>
                  <a:pt x="328" y="184"/>
                  <a:pt x="325" y="185"/>
                  <a:pt x="321" y="182"/>
                </a:cubicBezTo>
                <a:cubicBezTo>
                  <a:pt x="309" y="171"/>
                  <a:pt x="309" y="171"/>
                  <a:pt x="309" y="171"/>
                </a:cubicBezTo>
                <a:cubicBezTo>
                  <a:pt x="296" y="162"/>
                  <a:pt x="296" y="162"/>
                  <a:pt x="296" y="162"/>
                </a:cubicBezTo>
                <a:cubicBezTo>
                  <a:pt x="254" y="164"/>
                  <a:pt x="254" y="164"/>
                  <a:pt x="254" y="164"/>
                </a:cubicBezTo>
                <a:cubicBezTo>
                  <a:pt x="227" y="163"/>
                  <a:pt x="227" y="163"/>
                  <a:pt x="227" y="163"/>
                </a:cubicBezTo>
                <a:cubicBezTo>
                  <a:pt x="210" y="158"/>
                  <a:pt x="210" y="158"/>
                  <a:pt x="210" y="158"/>
                </a:cubicBezTo>
                <a:cubicBezTo>
                  <a:pt x="199" y="147"/>
                  <a:pt x="199" y="147"/>
                  <a:pt x="199" y="147"/>
                </a:cubicBezTo>
                <a:cubicBezTo>
                  <a:pt x="175" y="146"/>
                  <a:pt x="175" y="146"/>
                  <a:pt x="175" y="146"/>
                </a:cubicBezTo>
                <a:cubicBezTo>
                  <a:pt x="173" y="145"/>
                  <a:pt x="172" y="145"/>
                  <a:pt x="170" y="145"/>
                </a:cubicBezTo>
                <a:cubicBezTo>
                  <a:pt x="168" y="144"/>
                  <a:pt x="167" y="143"/>
                  <a:pt x="165" y="143"/>
                </a:cubicBezTo>
                <a:cubicBezTo>
                  <a:pt x="162" y="143"/>
                  <a:pt x="160" y="143"/>
                  <a:pt x="157" y="143"/>
                </a:cubicBezTo>
                <a:cubicBezTo>
                  <a:pt x="149" y="143"/>
                  <a:pt x="144" y="139"/>
                  <a:pt x="136" y="138"/>
                </a:cubicBezTo>
                <a:cubicBezTo>
                  <a:pt x="133" y="137"/>
                  <a:pt x="131" y="137"/>
                  <a:pt x="129" y="137"/>
                </a:cubicBezTo>
                <a:cubicBezTo>
                  <a:pt x="115" y="137"/>
                  <a:pt x="115" y="137"/>
                  <a:pt x="115" y="137"/>
                </a:cubicBezTo>
                <a:cubicBezTo>
                  <a:pt x="104" y="140"/>
                  <a:pt x="104" y="140"/>
                  <a:pt x="104" y="140"/>
                </a:cubicBezTo>
                <a:cubicBezTo>
                  <a:pt x="98" y="140"/>
                  <a:pt x="98" y="140"/>
                  <a:pt x="98" y="140"/>
                </a:cubicBezTo>
                <a:cubicBezTo>
                  <a:pt x="94" y="140"/>
                  <a:pt x="91" y="141"/>
                  <a:pt x="87" y="142"/>
                </a:cubicBezTo>
                <a:cubicBezTo>
                  <a:pt x="87" y="142"/>
                  <a:pt x="87" y="142"/>
                  <a:pt x="87" y="142"/>
                </a:cubicBezTo>
                <a:cubicBezTo>
                  <a:pt x="84" y="142"/>
                  <a:pt x="82" y="142"/>
                  <a:pt x="80" y="142"/>
                </a:cubicBezTo>
                <a:cubicBezTo>
                  <a:pt x="70" y="144"/>
                  <a:pt x="66" y="146"/>
                  <a:pt x="57" y="146"/>
                </a:cubicBezTo>
                <a:cubicBezTo>
                  <a:pt x="50" y="146"/>
                  <a:pt x="50" y="146"/>
                  <a:pt x="50" y="146"/>
                </a:cubicBezTo>
                <a:cubicBezTo>
                  <a:pt x="48" y="146"/>
                  <a:pt x="46" y="146"/>
                  <a:pt x="44" y="146"/>
                </a:cubicBezTo>
                <a:cubicBezTo>
                  <a:pt x="37" y="146"/>
                  <a:pt x="32" y="144"/>
                  <a:pt x="27" y="139"/>
                </a:cubicBezTo>
                <a:cubicBezTo>
                  <a:pt x="23" y="135"/>
                  <a:pt x="23" y="131"/>
                  <a:pt x="20" y="125"/>
                </a:cubicBezTo>
                <a:cubicBezTo>
                  <a:pt x="18" y="121"/>
                  <a:pt x="15" y="120"/>
                  <a:pt x="12" y="116"/>
                </a:cubicBezTo>
                <a:cubicBezTo>
                  <a:pt x="9" y="113"/>
                  <a:pt x="7" y="111"/>
                  <a:pt x="2" y="110"/>
                </a:cubicBezTo>
                <a:cubicBezTo>
                  <a:pt x="0" y="86"/>
                  <a:pt x="0" y="86"/>
                  <a:pt x="0" y="86"/>
                </a:cubicBezTo>
                <a:cubicBezTo>
                  <a:pt x="9" y="62"/>
                  <a:pt x="9" y="62"/>
                  <a:pt x="9" y="62"/>
                </a:cubicBezTo>
                <a:cubicBezTo>
                  <a:pt x="12" y="49"/>
                  <a:pt x="12" y="49"/>
                  <a:pt x="12" y="49"/>
                </a:cubicBezTo>
                <a:cubicBezTo>
                  <a:pt x="12" y="49"/>
                  <a:pt x="12" y="49"/>
                  <a:pt x="12" y="49"/>
                </a:cubicBezTo>
                <a:cubicBezTo>
                  <a:pt x="108" y="21"/>
                  <a:pt x="108" y="21"/>
                  <a:pt x="108" y="21"/>
                </a:cubicBezTo>
                <a:cubicBezTo>
                  <a:pt x="112" y="18"/>
                  <a:pt x="115" y="16"/>
                  <a:pt x="119" y="13"/>
                </a:cubicBezTo>
                <a:cubicBezTo>
                  <a:pt x="131" y="0"/>
                  <a:pt x="131" y="0"/>
                  <a:pt x="131" y="0"/>
                </a:cubicBezTo>
                <a:cubicBezTo>
                  <a:pt x="131" y="0"/>
                  <a:pt x="131" y="0"/>
                  <a:pt x="131" y="0"/>
                </a:cubicBezTo>
                <a:cubicBezTo>
                  <a:pt x="246" y="26"/>
                  <a:pt x="246" y="26"/>
                  <a:pt x="246" y="26"/>
                </a:cubicBezTo>
                <a:cubicBezTo>
                  <a:pt x="350" y="92"/>
                  <a:pt x="350" y="92"/>
                  <a:pt x="350" y="92"/>
                </a:cubicBezTo>
                <a:cubicBezTo>
                  <a:pt x="410" y="121"/>
                  <a:pt x="410" y="121"/>
                  <a:pt x="410" y="121"/>
                </a:cubicBezTo>
                <a:cubicBezTo>
                  <a:pt x="653" y="322"/>
                  <a:pt x="653" y="322"/>
                  <a:pt x="653" y="322"/>
                </a:cubicBezTo>
                <a:cubicBezTo>
                  <a:pt x="665" y="334"/>
                  <a:pt x="665" y="334"/>
                  <a:pt x="665" y="334"/>
                </a:cubicBezTo>
                <a:cubicBezTo>
                  <a:pt x="784" y="344"/>
                  <a:pt x="784" y="344"/>
                  <a:pt x="784" y="344"/>
                </a:cubicBezTo>
                <a:cubicBezTo>
                  <a:pt x="784" y="344"/>
                  <a:pt x="784" y="344"/>
                  <a:pt x="784" y="344"/>
                </a:cubicBezTo>
                <a:cubicBezTo>
                  <a:pt x="775" y="362"/>
                  <a:pt x="775" y="362"/>
                  <a:pt x="775" y="362"/>
                </a:cubicBezTo>
                <a:cubicBezTo>
                  <a:pt x="765" y="380"/>
                  <a:pt x="765" y="380"/>
                  <a:pt x="765" y="380"/>
                </a:cubicBezTo>
                <a:cubicBezTo>
                  <a:pt x="750" y="397"/>
                  <a:pt x="750" y="397"/>
                  <a:pt x="750" y="397"/>
                </a:cubicBezTo>
                <a:cubicBezTo>
                  <a:pt x="744" y="413"/>
                  <a:pt x="744" y="413"/>
                  <a:pt x="744" y="413"/>
                </a:cubicBezTo>
                <a:cubicBezTo>
                  <a:pt x="730" y="434"/>
                  <a:pt x="730" y="434"/>
                  <a:pt x="730" y="434"/>
                </a:cubicBezTo>
                <a:cubicBezTo>
                  <a:pt x="717" y="459"/>
                  <a:pt x="717" y="459"/>
                  <a:pt x="717" y="459"/>
                </a:cubicBezTo>
                <a:cubicBezTo>
                  <a:pt x="689" y="495"/>
                  <a:pt x="689" y="495"/>
                  <a:pt x="689" y="495"/>
                </a:cubicBezTo>
                <a:cubicBezTo>
                  <a:pt x="686" y="509"/>
                  <a:pt x="686" y="509"/>
                  <a:pt x="686" y="509"/>
                </a:cubicBezTo>
                <a:cubicBezTo>
                  <a:pt x="689" y="513"/>
                  <a:pt x="690" y="516"/>
                  <a:pt x="694" y="519"/>
                </a:cubicBezTo>
                <a:cubicBezTo>
                  <a:pt x="694" y="519"/>
                  <a:pt x="694" y="519"/>
                  <a:pt x="694" y="519"/>
                </a:cubicBezTo>
                <a:cubicBezTo>
                  <a:pt x="693" y="520"/>
                  <a:pt x="692" y="521"/>
                  <a:pt x="692" y="523"/>
                </a:cubicBezTo>
                <a:cubicBezTo>
                  <a:pt x="691" y="524"/>
                  <a:pt x="691" y="526"/>
                  <a:pt x="689" y="526"/>
                </a:cubicBezTo>
                <a:cubicBezTo>
                  <a:pt x="687" y="526"/>
                  <a:pt x="686" y="526"/>
                  <a:pt x="684" y="526"/>
                </a:cubicBezTo>
                <a:cubicBezTo>
                  <a:pt x="681" y="526"/>
                  <a:pt x="680" y="524"/>
                  <a:pt x="678" y="523"/>
                </a:cubicBezTo>
                <a:cubicBezTo>
                  <a:pt x="676" y="521"/>
                  <a:pt x="674" y="521"/>
                  <a:pt x="673" y="520"/>
                </a:cubicBezTo>
                <a:cubicBezTo>
                  <a:pt x="673" y="520"/>
                  <a:pt x="673" y="520"/>
                  <a:pt x="673" y="520"/>
                </a:cubicBezTo>
                <a:cubicBezTo>
                  <a:pt x="673" y="518"/>
                  <a:pt x="672" y="517"/>
                  <a:pt x="672" y="515"/>
                </a:cubicBezTo>
                <a:cubicBezTo>
                  <a:pt x="672" y="512"/>
                  <a:pt x="669" y="510"/>
                  <a:pt x="666" y="507"/>
                </a:cubicBezTo>
                <a:cubicBezTo>
                  <a:pt x="662" y="504"/>
                  <a:pt x="660" y="502"/>
                  <a:pt x="656" y="499"/>
                </a:cubicBezTo>
                <a:cubicBezTo>
                  <a:pt x="649" y="494"/>
                  <a:pt x="644" y="491"/>
                  <a:pt x="635" y="491"/>
                </a:cubicBezTo>
                <a:cubicBezTo>
                  <a:pt x="632" y="491"/>
                  <a:pt x="632" y="491"/>
                  <a:pt x="632" y="491"/>
                </a:cubicBezTo>
                <a:cubicBezTo>
                  <a:pt x="622" y="491"/>
                  <a:pt x="615" y="491"/>
                  <a:pt x="607" y="486"/>
                </a:cubicBezTo>
                <a:cubicBezTo>
                  <a:pt x="599" y="481"/>
                  <a:pt x="598" y="474"/>
                  <a:pt x="595" y="465"/>
                </a:cubicBezTo>
                <a:cubicBezTo>
                  <a:pt x="590" y="454"/>
                  <a:pt x="587" y="447"/>
                  <a:pt x="581" y="436"/>
                </a:cubicBezTo>
                <a:cubicBezTo>
                  <a:pt x="578" y="429"/>
                  <a:pt x="576" y="424"/>
                  <a:pt x="569" y="420"/>
                </a:cubicBezTo>
                <a:cubicBezTo>
                  <a:pt x="569" y="420"/>
                  <a:pt x="569" y="420"/>
                  <a:pt x="568" y="420"/>
                </a:cubicBezTo>
                <a:cubicBezTo>
                  <a:pt x="566" y="420"/>
                  <a:pt x="566" y="422"/>
                  <a:pt x="564" y="424"/>
                </a:cubicBezTo>
                <a:cubicBezTo>
                  <a:pt x="561" y="426"/>
                  <a:pt x="559" y="426"/>
                  <a:pt x="556" y="428"/>
                </a:cubicBezTo>
                <a:cubicBezTo>
                  <a:pt x="553" y="430"/>
                  <a:pt x="552" y="432"/>
                  <a:pt x="548" y="432"/>
                </a:cubicBezTo>
                <a:cubicBezTo>
                  <a:pt x="543" y="432"/>
                  <a:pt x="539" y="431"/>
                  <a:pt x="534" y="428"/>
                </a:cubicBezTo>
                <a:cubicBezTo>
                  <a:pt x="531" y="426"/>
                  <a:pt x="529" y="423"/>
                  <a:pt x="525" y="423"/>
                </a:cubicBezTo>
                <a:cubicBezTo>
                  <a:pt x="521" y="423"/>
                  <a:pt x="518" y="425"/>
                  <a:pt x="514" y="425"/>
                </a:cubicBezTo>
                <a:cubicBezTo>
                  <a:pt x="510" y="425"/>
                  <a:pt x="510" y="425"/>
                  <a:pt x="510" y="425"/>
                </a:cubicBezTo>
                <a:cubicBezTo>
                  <a:pt x="504" y="425"/>
                  <a:pt x="502" y="419"/>
                  <a:pt x="502" y="413"/>
                </a:cubicBezTo>
                <a:cubicBezTo>
                  <a:pt x="501" y="408"/>
                  <a:pt x="501" y="406"/>
                  <a:pt x="499" y="402"/>
                </a:cubicBezTo>
                <a:cubicBezTo>
                  <a:pt x="498" y="399"/>
                  <a:pt x="496" y="401"/>
                  <a:pt x="493" y="401"/>
                </a:cubicBezTo>
                <a:cubicBezTo>
                  <a:pt x="490" y="402"/>
                  <a:pt x="488" y="403"/>
                  <a:pt x="485" y="404"/>
                </a:cubicBezTo>
                <a:cubicBezTo>
                  <a:pt x="480" y="406"/>
                  <a:pt x="477" y="409"/>
                  <a:pt x="471" y="409"/>
                </a:cubicBezTo>
                <a:cubicBezTo>
                  <a:pt x="469" y="409"/>
                  <a:pt x="467" y="409"/>
                  <a:pt x="465" y="409"/>
                </a:cubicBezTo>
                <a:cubicBezTo>
                  <a:pt x="464" y="409"/>
                  <a:pt x="464" y="409"/>
                  <a:pt x="463" y="409"/>
                </a:cubicBezTo>
                <a:cubicBezTo>
                  <a:pt x="442" y="385"/>
                  <a:pt x="442" y="385"/>
                  <a:pt x="442" y="385"/>
                </a:cubicBezTo>
                <a:cubicBezTo>
                  <a:pt x="406" y="376"/>
                  <a:pt x="406" y="376"/>
                  <a:pt x="406" y="376"/>
                </a:cubicBezTo>
                <a:cubicBezTo>
                  <a:pt x="389" y="374"/>
                  <a:pt x="389" y="374"/>
                  <a:pt x="389" y="374"/>
                </a:cubicBezTo>
                <a:cubicBezTo>
                  <a:pt x="375" y="380"/>
                  <a:pt x="375" y="380"/>
                  <a:pt x="375" y="380"/>
                </a:cubicBezTo>
                <a:cubicBezTo>
                  <a:pt x="342" y="370"/>
                  <a:pt x="342" y="370"/>
                  <a:pt x="342" y="370"/>
                </a:cubicBezTo>
                <a:cubicBezTo>
                  <a:pt x="278" y="384"/>
                  <a:pt x="278" y="384"/>
                  <a:pt x="278" y="384"/>
                </a:cubicBezTo>
                <a:cubicBezTo>
                  <a:pt x="260" y="377"/>
                  <a:pt x="260" y="377"/>
                  <a:pt x="260" y="37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7">
            <a:extLst>
              <a:ext uri="{FF2B5EF4-FFF2-40B4-BE49-F238E27FC236}">
                <a16:creationId xmlns:a16="http://schemas.microsoft.com/office/drawing/2014/main" id="{5A45785F-A6E1-4970-A3EA-5EAEBBC6E545}"/>
              </a:ext>
            </a:extLst>
          </p:cNvPr>
          <p:cNvSpPr>
            <a:spLocks/>
          </p:cNvSpPr>
          <p:nvPr/>
        </p:nvSpPr>
        <p:spPr bwMode="auto">
          <a:xfrm>
            <a:off x="4445750" y="2228511"/>
            <a:ext cx="1862326" cy="1293129"/>
          </a:xfrm>
          <a:custGeom>
            <a:avLst/>
            <a:gdLst/>
            <a:ahLst/>
            <a:cxnLst>
              <a:cxn ang="0">
                <a:pos x="16" y="63"/>
              </a:cxn>
              <a:cxn ang="0">
                <a:pos x="85" y="32"/>
              </a:cxn>
              <a:cxn ang="0">
                <a:pos x="148" y="7"/>
              </a:cxn>
              <a:cxn ang="0">
                <a:pos x="230" y="0"/>
              </a:cxn>
              <a:cxn ang="0">
                <a:pos x="294" y="6"/>
              </a:cxn>
              <a:cxn ang="0">
                <a:pos x="353" y="39"/>
              </a:cxn>
              <a:cxn ang="0">
                <a:pos x="381" y="31"/>
              </a:cxn>
              <a:cxn ang="0">
                <a:pos x="398" y="55"/>
              </a:cxn>
              <a:cxn ang="0">
                <a:pos x="422" y="58"/>
              </a:cxn>
              <a:cxn ang="0">
                <a:pos x="452" y="54"/>
              </a:cxn>
              <a:cxn ang="0">
                <a:pos x="469" y="66"/>
              </a:cxn>
              <a:cxn ang="0">
                <a:pos x="520" y="121"/>
              </a:cxn>
              <a:cxn ang="0">
                <a:pos x="554" y="137"/>
              </a:cxn>
              <a:cxn ang="0">
                <a:pos x="561" y="150"/>
              </a:cxn>
              <a:cxn ang="0">
                <a:pos x="544" y="179"/>
              </a:cxn>
              <a:cxn ang="0">
                <a:pos x="528" y="199"/>
              </a:cxn>
              <a:cxn ang="0">
                <a:pos x="505" y="194"/>
              </a:cxn>
              <a:cxn ang="0">
                <a:pos x="473" y="170"/>
              </a:cxn>
              <a:cxn ang="0">
                <a:pos x="412" y="205"/>
              </a:cxn>
              <a:cxn ang="0">
                <a:pos x="395" y="225"/>
              </a:cxn>
              <a:cxn ang="0">
                <a:pos x="374" y="233"/>
              </a:cxn>
              <a:cxn ang="0">
                <a:pos x="325" y="283"/>
              </a:cxn>
              <a:cxn ang="0">
                <a:pos x="308" y="289"/>
              </a:cxn>
              <a:cxn ang="0">
                <a:pos x="303" y="304"/>
              </a:cxn>
              <a:cxn ang="0">
                <a:pos x="299" y="320"/>
              </a:cxn>
              <a:cxn ang="0">
                <a:pos x="281" y="322"/>
              </a:cxn>
              <a:cxn ang="0">
                <a:pos x="279" y="346"/>
              </a:cxn>
              <a:cxn ang="0">
                <a:pos x="241" y="359"/>
              </a:cxn>
              <a:cxn ang="0">
                <a:pos x="233" y="364"/>
              </a:cxn>
              <a:cxn ang="0">
                <a:pos x="185" y="357"/>
              </a:cxn>
              <a:cxn ang="0">
                <a:pos x="150" y="377"/>
              </a:cxn>
              <a:cxn ang="0">
                <a:pos x="114" y="384"/>
              </a:cxn>
              <a:cxn ang="0">
                <a:pos x="90" y="374"/>
              </a:cxn>
              <a:cxn ang="0">
                <a:pos x="86" y="321"/>
              </a:cxn>
              <a:cxn ang="0">
                <a:pos x="82" y="278"/>
              </a:cxn>
              <a:cxn ang="0">
                <a:pos x="79" y="265"/>
              </a:cxn>
              <a:cxn ang="0">
                <a:pos x="79" y="244"/>
              </a:cxn>
              <a:cxn ang="0">
                <a:pos x="107" y="198"/>
              </a:cxn>
              <a:cxn ang="0">
                <a:pos x="106" y="181"/>
              </a:cxn>
              <a:cxn ang="0">
                <a:pos x="83" y="145"/>
              </a:cxn>
              <a:cxn ang="0">
                <a:pos x="60" y="108"/>
              </a:cxn>
              <a:cxn ang="0">
                <a:pos x="41" y="90"/>
              </a:cxn>
              <a:cxn ang="0">
                <a:pos x="11" y="84"/>
              </a:cxn>
            </a:cxnLst>
            <a:rect l="0" t="0" r="r" b="b"/>
            <a:pathLst>
              <a:path w="561" h="389">
                <a:moveTo>
                  <a:pt x="0" y="79"/>
                </a:moveTo>
                <a:cubicBezTo>
                  <a:pt x="4" y="76"/>
                  <a:pt x="7" y="73"/>
                  <a:pt x="10" y="69"/>
                </a:cubicBezTo>
                <a:cubicBezTo>
                  <a:pt x="12" y="67"/>
                  <a:pt x="13" y="64"/>
                  <a:pt x="16" y="63"/>
                </a:cubicBezTo>
                <a:cubicBezTo>
                  <a:pt x="35" y="54"/>
                  <a:pt x="35" y="54"/>
                  <a:pt x="35" y="54"/>
                </a:cubicBezTo>
                <a:cubicBezTo>
                  <a:pt x="64" y="43"/>
                  <a:pt x="64" y="43"/>
                  <a:pt x="64" y="43"/>
                </a:cubicBezTo>
                <a:cubicBezTo>
                  <a:pt x="73" y="41"/>
                  <a:pt x="77" y="36"/>
                  <a:pt x="85" y="32"/>
                </a:cubicBezTo>
                <a:cubicBezTo>
                  <a:pt x="106" y="19"/>
                  <a:pt x="106" y="19"/>
                  <a:pt x="106" y="19"/>
                </a:cubicBezTo>
                <a:cubicBezTo>
                  <a:pt x="141" y="5"/>
                  <a:pt x="141" y="5"/>
                  <a:pt x="141" y="5"/>
                </a:cubicBezTo>
                <a:cubicBezTo>
                  <a:pt x="148" y="7"/>
                  <a:pt x="148" y="7"/>
                  <a:pt x="148" y="7"/>
                </a:cubicBezTo>
                <a:cubicBezTo>
                  <a:pt x="148" y="7"/>
                  <a:pt x="148" y="7"/>
                  <a:pt x="148" y="7"/>
                </a:cubicBezTo>
                <a:cubicBezTo>
                  <a:pt x="166" y="14"/>
                  <a:pt x="166" y="14"/>
                  <a:pt x="166" y="14"/>
                </a:cubicBezTo>
                <a:cubicBezTo>
                  <a:pt x="230" y="0"/>
                  <a:pt x="230" y="0"/>
                  <a:pt x="230" y="0"/>
                </a:cubicBezTo>
                <a:cubicBezTo>
                  <a:pt x="263" y="10"/>
                  <a:pt x="263" y="10"/>
                  <a:pt x="263" y="10"/>
                </a:cubicBezTo>
                <a:cubicBezTo>
                  <a:pt x="277" y="4"/>
                  <a:pt x="277" y="4"/>
                  <a:pt x="277" y="4"/>
                </a:cubicBezTo>
                <a:cubicBezTo>
                  <a:pt x="294" y="6"/>
                  <a:pt x="294" y="6"/>
                  <a:pt x="294" y="6"/>
                </a:cubicBezTo>
                <a:cubicBezTo>
                  <a:pt x="330" y="15"/>
                  <a:pt x="330" y="15"/>
                  <a:pt x="330" y="15"/>
                </a:cubicBezTo>
                <a:cubicBezTo>
                  <a:pt x="351" y="39"/>
                  <a:pt x="351" y="39"/>
                  <a:pt x="351" y="39"/>
                </a:cubicBezTo>
                <a:cubicBezTo>
                  <a:pt x="352" y="39"/>
                  <a:pt x="352" y="39"/>
                  <a:pt x="353" y="39"/>
                </a:cubicBezTo>
                <a:cubicBezTo>
                  <a:pt x="355" y="39"/>
                  <a:pt x="357" y="39"/>
                  <a:pt x="359" y="39"/>
                </a:cubicBezTo>
                <a:cubicBezTo>
                  <a:pt x="365" y="39"/>
                  <a:pt x="368" y="36"/>
                  <a:pt x="373" y="34"/>
                </a:cubicBezTo>
                <a:cubicBezTo>
                  <a:pt x="376" y="33"/>
                  <a:pt x="378" y="32"/>
                  <a:pt x="381" y="31"/>
                </a:cubicBezTo>
                <a:cubicBezTo>
                  <a:pt x="384" y="31"/>
                  <a:pt x="386" y="29"/>
                  <a:pt x="387" y="32"/>
                </a:cubicBezTo>
                <a:cubicBezTo>
                  <a:pt x="389" y="36"/>
                  <a:pt x="389" y="38"/>
                  <a:pt x="390" y="43"/>
                </a:cubicBezTo>
                <a:cubicBezTo>
                  <a:pt x="390" y="49"/>
                  <a:pt x="392" y="55"/>
                  <a:pt x="398" y="55"/>
                </a:cubicBezTo>
                <a:cubicBezTo>
                  <a:pt x="402" y="55"/>
                  <a:pt x="402" y="55"/>
                  <a:pt x="402" y="55"/>
                </a:cubicBezTo>
                <a:cubicBezTo>
                  <a:pt x="406" y="55"/>
                  <a:pt x="409" y="53"/>
                  <a:pt x="413" y="53"/>
                </a:cubicBezTo>
                <a:cubicBezTo>
                  <a:pt x="417" y="53"/>
                  <a:pt x="419" y="56"/>
                  <a:pt x="422" y="58"/>
                </a:cubicBezTo>
                <a:cubicBezTo>
                  <a:pt x="427" y="61"/>
                  <a:pt x="431" y="62"/>
                  <a:pt x="436" y="62"/>
                </a:cubicBezTo>
                <a:cubicBezTo>
                  <a:pt x="440" y="62"/>
                  <a:pt x="441" y="60"/>
                  <a:pt x="444" y="58"/>
                </a:cubicBezTo>
                <a:cubicBezTo>
                  <a:pt x="447" y="56"/>
                  <a:pt x="449" y="56"/>
                  <a:pt x="452" y="54"/>
                </a:cubicBezTo>
                <a:cubicBezTo>
                  <a:pt x="454" y="52"/>
                  <a:pt x="454" y="50"/>
                  <a:pt x="456" y="50"/>
                </a:cubicBezTo>
                <a:cubicBezTo>
                  <a:pt x="457" y="50"/>
                  <a:pt x="457" y="50"/>
                  <a:pt x="457" y="50"/>
                </a:cubicBezTo>
                <a:cubicBezTo>
                  <a:pt x="464" y="54"/>
                  <a:pt x="466" y="59"/>
                  <a:pt x="469" y="66"/>
                </a:cubicBezTo>
                <a:cubicBezTo>
                  <a:pt x="475" y="77"/>
                  <a:pt x="478" y="84"/>
                  <a:pt x="483" y="95"/>
                </a:cubicBezTo>
                <a:cubicBezTo>
                  <a:pt x="486" y="104"/>
                  <a:pt x="487" y="111"/>
                  <a:pt x="495" y="116"/>
                </a:cubicBezTo>
                <a:cubicBezTo>
                  <a:pt x="503" y="121"/>
                  <a:pt x="510" y="121"/>
                  <a:pt x="520" y="121"/>
                </a:cubicBezTo>
                <a:cubicBezTo>
                  <a:pt x="523" y="121"/>
                  <a:pt x="523" y="121"/>
                  <a:pt x="523" y="121"/>
                </a:cubicBezTo>
                <a:cubicBezTo>
                  <a:pt x="532" y="121"/>
                  <a:pt x="537" y="124"/>
                  <a:pt x="544" y="129"/>
                </a:cubicBezTo>
                <a:cubicBezTo>
                  <a:pt x="548" y="132"/>
                  <a:pt x="550" y="134"/>
                  <a:pt x="554" y="137"/>
                </a:cubicBezTo>
                <a:cubicBezTo>
                  <a:pt x="557" y="140"/>
                  <a:pt x="560" y="142"/>
                  <a:pt x="560" y="145"/>
                </a:cubicBezTo>
                <a:cubicBezTo>
                  <a:pt x="560" y="147"/>
                  <a:pt x="561" y="148"/>
                  <a:pt x="561" y="150"/>
                </a:cubicBezTo>
                <a:cubicBezTo>
                  <a:pt x="561" y="150"/>
                  <a:pt x="561" y="150"/>
                  <a:pt x="561" y="150"/>
                </a:cubicBezTo>
                <a:cubicBezTo>
                  <a:pt x="557" y="152"/>
                  <a:pt x="554" y="152"/>
                  <a:pt x="551" y="156"/>
                </a:cubicBezTo>
                <a:cubicBezTo>
                  <a:pt x="546" y="164"/>
                  <a:pt x="547" y="170"/>
                  <a:pt x="544" y="179"/>
                </a:cubicBezTo>
                <a:cubicBezTo>
                  <a:pt x="544" y="179"/>
                  <a:pt x="544" y="179"/>
                  <a:pt x="544" y="179"/>
                </a:cubicBezTo>
                <a:cubicBezTo>
                  <a:pt x="542" y="185"/>
                  <a:pt x="541" y="189"/>
                  <a:pt x="536" y="193"/>
                </a:cubicBezTo>
                <a:cubicBezTo>
                  <a:pt x="535" y="195"/>
                  <a:pt x="534" y="199"/>
                  <a:pt x="532" y="199"/>
                </a:cubicBezTo>
                <a:cubicBezTo>
                  <a:pt x="528" y="199"/>
                  <a:pt x="528" y="199"/>
                  <a:pt x="528" y="199"/>
                </a:cubicBezTo>
                <a:cubicBezTo>
                  <a:pt x="524" y="199"/>
                  <a:pt x="522" y="196"/>
                  <a:pt x="517" y="196"/>
                </a:cubicBezTo>
                <a:cubicBezTo>
                  <a:pt x="515" y="196"/>
                  <a:pt x="513" y="197"/>
                  <a:pt x="511" y="197"/>
                </a:cubicBezTo>
                <a:cubicBezTo>
                  <a:pt x="509" y="197"/>
                  <a:pt x="508" y="195"/>
                  <a:pt x="505" y="194"/>
                </a:cubicBezTo>
                <a:cubicBezTo>
                  <a:pt x="483" y="175"/>
                  <a:pt x="483" y="175"/>
                  <a:pt x="483" y="175"/>
                </a:cubicBezTo>
                <a:cubicBezTo>
                  <a:pt x="482" y="172"/>
                  <a:pt x="480" y="170"/>
                  <a:pt x="476" y="170"/>
                </a:cubicBezTo>
                <a:cubicBezTo>
                  <a:pt x="473" y="170"/>
                  <a:pt x="473" y="170"/>
                  <a:pt x="473" y="170"/>
                </a:cubicBezTo>
                <a:cubicBezTo>
                  <a:pt x="471" y="170"/>
                  <a:pt x="470" y="171"/>
                  <a:pt x="469" y="171"/>
                </a:cubicBezTo>
                <a:cubicBezTo>
                  <a:pt x="418" y="197"/>
                  <a:pt x="418" y="197"/>
                  <a:pt x="418" y="197"/>
                </a:cubicBezTo>
                <a:cubicBezTo>
                  <a:pt x="416" y="200"/>
                  <a:pt x="414" y="202"/>
                  <a:pt x="412" y="205"/>
                </a:cubicBezTo>
                <a:cubicBezTo>
                  <a:pt x="408" y="217"/>
                  <a:pt x="408" y="217"/>
                  <a:pt x="408" y="217"/>
                </a:cubicBezTo>
                <a:cubicBezTo>
                  <a:pt x="406" y="220"/>
                  <a:pt x="404" y="220"/>
                  <a:pt x="401" y="222"/>
                </a:cubicBezTo>
                <a:cubicBezTo>
                  <a:pt x="398" y="223"/>
                  <a:pt x="397" y="224"/>
                  <a:pt x="395" y="225"/>
                </a:cubicBezTo>
                <a:cubicBezTo>
                  <a:pt x="393" y="225"/>
                  <a:pt x="392" y="224"/>
                  <a:pt x="391" y="225"/>
                </a:cubicBezTo>
                <a:cubicBezTo>
                  <a:pt x="388" y="225"/>
                  <a:pt x="388" y="228"/>
                  <a:pt x="385" y="230"/>
                </a:cubicBezTo>
                <a:cubicBezTo>
                  <a:pt x="381" y="232"/>
                  <a:pt x="378" y="231"/>
                  <a:pt x="374" y="233"/>
                </a:cubicBezTo>
                <a:cubicBezTo>
                  <a:pt x="341" y="259"/>
                  <a:pt x="341" y="259"/>
                  <a:pt x="341" y="259"/>
                </a:cubicBezTo>
                <a:cubicBezTo>
                  <a:pt x="328" y="272"/>
                  <a:pt x="328" y="272"/>
                  <a:pt x="328" y="272"/>
                </a:cubicBezTo>
                <a:cubicBezTo>
                  <a:pt x="325" y="276"/>
                  <a:pt x="326" y="279"/>
                  <a:pt x="325" y="283"/>
                </a:cubicBezTo>
                <a:cubicBezTo>
                  <a:pt x="323" y="288"/>
                  <a:pt x="318" y="287"/>
                  <a:pt x="314" y="287"/>
                </a:cubicBezTo>
                <a:cubicBezTo>
                  <a:pt x="309" y="287"/>
                  <a:pt x="309" y="287"/>
                  <a:pt x="309" y="287"/>
                </a:cubicBezTo>
                <a:cubicBezTo>
                  <a:pt x="308" y="287"/>
                  <a:pt x="308" y="288"/>
                  <a:pt x="308" y="289"/>
                </a:cubicBezTo>
                <a:cubicBezTo>
                  <a:pt x="307" y="291"/>
                  <a:pt x="307" y="292"/>
                  <a:pt x="306" y="294"/>
                </a:cubicBezTo>
                <a:cubicBezTo>
                  <a:pt x="305" y="297"/>
                  <a:pt x="303" y="298"/>
                  <a:pt x="303" y="301"/>
                </a:cubicBezTo>
                <a:cubicBezTo>
                  <a:pt x="303" y="304"/>
                  <a:pt x="303" y="304"/>
                  <a:pt x="303" y="304"/>
                </a:cubicBezTo>
                <a:cubicBezTo>
                  <a:pt x="303" y="310"/>
                  <a:pt x="304" y="313"/>
                  <a:pt x="306" y="319"/>
                </a:cubicBezTo>
                <a:cubicBezTo>
                  <a:pt x="305" y="320"/>
                  <a:pt x="304" y="320"/>
                  <a:pt x="302" y="320"/>
                </a:cubicBezTo>
                <a:cubicBezTo>
                  <a:pt x="299" y="320"/>
                  <a:pt x="299" y="320"/>
                  <a:pt x="299" y="320"/>
                </a:cubicBezTo>
                <a:cubicBezTo>
                  <a:pt x="294" y="320"/>
                  <a:pt x="293" y="316"/>
                  <a:pt x="289" y="316"/>
                </a:cubicBezTo>
                <a:cubicBezTo>
                  <a:pt x="287" y="316"/>
                  <a:pt x="286" y="316"/>
                  <a:pt x="284" y="316"/>
                </a:cubicBezTo>
                <a:cubicBezTo>
                  <a:pt x="282" y="316"/>
                  <a:pt x="282" y="319"/>
                  <a:pt x="281" y="322"/>
                </a:cubicBezTo>
                <a:cubicBezTo>
                  <a:pt x="280" y="324"/>
                  <a:pt x="278" y="324"/>
                  <a:pt x="278" y="327"/>
                </a:cubicBezTo>
                <a:cubicBezTo>
                  <a:pt x="278" y="333"/>
                  <a:pt x="285" y="335"/>
                  <a:pt x="285" y="341"/>
                </a:cubicBezTo>
                <a:cubicBezTo>
                  <a:pt x="285" y="344"/>
                  <a:pt x="282" y="346"/>
                  <a:pt x="279" y="346"/>
                </a:cubicBezTo>
                <a:cubicBezTo>
                  <a:pt x="274" y="346"/>
                  <a:pt x="271" y="346"/>
                  <a:pt x="267" y="347"/>
                </a:cubicBezTo>
                <a:cubicBezTo>
                  <a:pt x="258" y="351"/>
                  <a:pt x="254" y="359"/>
                  <a:pt x="245" y="359"/>
                </a:cubicBezTo>
                <a:cubicBezTo>
                  <a:pt x="241" y="359"/>
                  <a:pt x="241" y="359"/>
                  <a:pt x="241" y="359"/>
                </a:cubicBezTo>
                <a:cubicBezTo>
                  <a:pt x="239" y="359"/>
                  <a:pt x="238" y="359"/>
                  <a:pt x="236" y="359"/>
                </a:cubicBezTo>
                <a:cubicBezTo>
                  <a:pt x="234" y="360"/>
                  <a:pt x="234" y="362"/>
                  <a:pt x="233" y="364"/>
                </a:cubicBezTo>
                <a:cubicBezTo>
                  <a:pt x="233" y="364"/>
                  <a:pt x="233" y="364"/>
                  <a:pt x="233" y="364"/>
                </a:cubicBezTo>
                <a:cubicBezTo>
                  <a:pt x="230" y="363"/>
                  <a:pt x="228" y="362"/>
                  <a:pt x="226" y="361"/>
                </a:cubicBezTo>
                <a:cubicBezTo>
                  <a:pt x="215" y="359"/>
                  <a:pt x="209" y="357"/>
                  <a:pt x="198" y="357"/>
                </a:cubicBezTo>
                <a:cubicBezTo>
                  <a:pt x="193" y="357"/>
                  <a:pt x="190" y="357"/>
                  <a:pt x="185" y="357"/>
                </a:cubicBezTo>
                <a:cubicBezTo>
                  <a:pt x="177" y="357"/>
                  <a:pt x="173" y="360"/>
                  <a:pt x="167" y="365"/>
                </a:cubicBezTo>
                <a:cubicBezTo>
                  <a:pt x="164" y="368"/>
                  <a:pt x="164" y="371"/>
                  <a:pt x="161" y="374"/>
                </a:cubicBezTo>
                <a:cubicBezTo>
                  <a:pt x="158" y="377"/>
                  <a:pt x="154" y="377"/>
                  <a:pt x="150" y="377"/>
                </a:cubicBezTo>
                <a:cubicBezTo>
                  <a:pt x="145" y="377"/>
                  <a:pt x="143" y="377"/>
                  <a:pt x="138" y="377"/>
                </a:cubicBezTo>
                <a:cubicBezTo>
                  <a:pt x="132" y="377"/>
                  <a:pt x="129" y="379"/>
                  <a:pt x="124" y="381"/>
                </a:cubicBezTo>
                <a:cubicBezTo>
                  <a:pt x="120" y="382"/>
                  <a:pt x="117" y="383"/>
                  <a:pt x="114" y="384"/>
                </a:cubicBezTo>
                <a:cubicBezTo>
                  <a:pt x="109" y="386"/>
                  <a:pt x="107" y="389"/>
                  <a:pt x="102" y="389"/>
                </a:cubicBezTo>
                <a:cubicBezTo>
                  <a:pt x="99" y="389"/>
                  <a:pt x="99" y="385"/>
                  <a:pt x="96" y="383"/>
                </a:cubicBezTo>
                <a:cubicBezTo>
                  <a:pt x="93" y="381"/>
                  <a:pt x="90" y="378"/>
                  <a:pt x="90" y="374"/>
                </a:cubicBezTo>
                <a:cubicBezTo>
                  <a:pt x="90" y="368"/>
                  <a:pt x="92" y="364"/>
                  <a:pt x="92" y="358"/>
                </a:cubicBezTo>
                <a:cubicBezTo>
                  <a:pt x="91" y="337"/>
                  <a:pt x="91" y="337"/>
                  <a:pt x="91" y="337"/>
                </a:cubicBezTo>
                <a:cubicBezTo>
                  <a:pt x="88" y="332"/>
                  <a:pt x="89" y="327"/>
                  <a:pt x="86" y="321"/>
                </a:cubicBezTo>
                <a:cubicBezTo>
                  <a:pt x="93" y="284"/>
                  <a:pt x="93" y="284"/>
                  <a:pt x="93" y="284"/>
                </a:cubicBezTo>
                <a:cubicBezTo>
                  <a:pt x="91" y="276"/>
                  <a:pt x="91" y="276"/>
                  <a:pt x="91" y="276"/>
                </a:cubicBezTo>
                <a:cubicBezTo>
                  <a:pt x="87" y="277"/>
                  <a:pt x="85" y="278"/>
                  <a:pt x="82" y="278"/>
                </a:cubicBezTo>
                <a:cubicBezTo>
                  <a:pt x="79" y="278"/>
                  <a:pt x="77" y="277"/>
                  <a:pt x="75" y="274"/>
                </a:cubicBezTo>
                <a:cubicBezTo>
                  <a:pt x="75" y="273"/>
                  <a:pt x="74" y="273"/>
                  <a:pt x="74" y="272"/>
                </a:cubicBezTo>
                <a:cubicBezTo>
                  <a:pt x="74" y="269"/>
                  <a:pt x="77" y="268"/>
                  <a:pt x="79" y="265"/>
                </a:cubicBezTo>
                <a:cubicBezTo>
                  <a:pt x="81" y="261"/>
                  <a:pt x="81" y="258"/>
                  <a:pt x="81" y="253"/>
                </a:cubicBezTo>
                <a:cubicBezTo>
                  <a:pt x="81" y="249"/>
                  <a:pt x="80" y="247"/>
                  <a:pt x="79" y="244"/>
                </a:cubicBezTo>
                <a:cubicBezTo>
                  <a:pt x="79" y="244"/>
                  <a:pt x="79" y="244"/>
                  <a:pt x="79" y="244"/>
                </a:cubicBezTo>
                <a:cubicBezTo>
                  <a:pt x="81" y="241"/>
                  <a:pt x="83" y="240"/>
                  <a:pt x="85" y="237"/>
                </a:cubicBezTo>
                <a:cubicBezTo>
                  <a:pt x="87" y="231"/>
                  <a:pt x="88" y="227"/>
                  <a:pt x="89" y="220"/>
                </a:cubicBezTo>
                <a:cubicBezTo>
                  <a:pt x="92" y="210"/>
                  <a:pt x="99" y="206"/>
                  <a:pt x="107" y="198"/>
                </a:cubicBezTo>
                <a:cubicBezTo>
                  <a:pt x="109" y="196"/>
                  <a:pt x="109" y="194"/>
                  <a:pt x="110" y="192"/>
                </a:cubicBezTo>
                <a:cubicBezTo>
                  <a:pt x="111" y="190"/>
                  <a:pt x="112" y="189"/>
                  <a:pt x="112" y="187"/>
                </a:cubicBezTo>
                <a:cubicBezTo>
                  <a:pt x="112" y="184"/>
                  <a:pt x="109" y="183"/>
                  <a:pt x="106" y="181"/>
                </a:cubicBezTo>
                <a:cubicBezTo>
                  <a:pt x="102" y="179"/>
                  <a:pt x="101" y="178"/>
                  <a:pt x="97" y="176"/>
                </a:cubicBezTo>
                <a:cubicBezTo>
                  <a:pt x="90" y="174"/>
                  <a:pt x="89" y="168"/>
                  <a:pt x="86" y="161"/>
                </a:cubicBezTo>
                <a:cubicBezTo>
                  <a:pt x="83" y="155"/>
                  <a:pt x="84" y="151"/>
                  <a:pt x="83" y="145"/>
                </a:cubicBezTo>
                <a:cubicBezTo>
                  <a:pt x="82" y="137"/>
                  <a:pt x="80" y="133"/>
                  <a:pt x="78" y="126"/>
                </a:cubicBezTo>
                <a:cubicBezTo>
                  <a:pt x="76" y="119"/>
                  <a:pt x="74" y="115"/>
                  <a:pt x="68" y="112"/>
                </a:cubicBezTo>
                <a:cubicBezTo>
                  <a:pt x="65" y="111"/>
                  <a:pt x="62" y="111"/>
                  <a:pt x="60" y="108"/>
                </a:cubicBezTo>
                <a:cubicBezTo>
                  <a:pt x="59" y="107"/>
                  <a:pt x="59" y="104"/>
                  <a:pt x="57" y="103"/>
                </a:cubicBezTo>
                <a:cubicBezTo>
                  <a:pt x="55" y="101"/>
                  <a:pt x="52" y="102"/>
                  <a:pt x="50" y="100"/>
                </a:cubicBezTo>
                <a:cubicBezTo>
                  <a:pt x="46" y="96"/>
                  <a:pt x="45" y="93"/>
                  <a:pt x="41" y="90"/>
                </a:cubicBezTo>
                <a:cubicBezTo>
                  <a:pt x="35" y="88"/>
                  <a:pt x="32" y="88"/>
                  <a:pt x="26" y="87"/>
                </a:cubicBezTo>
                <a:cubicBezTo>
                  <a:pt x="22" y="86"/>
                  <a:pt x="20" y="84"/>
                  <a:pt x="15" y="84"/>
                </a:cubicBezTo>
                <a:cubicBezTo>
                  <a:pt x="11" y="84"/>
                  <a:pt x="11" y="84"/>
                  <a:pt x="11" y="84"/>
                </a:cubicBezTo>
                <a:cubicBezTo>
                  <a:pt x="6" y="84"/>
                  <a:pt x="1" y="84"/>
                  <a:pt x="0" y="7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8">
            <a:extLst>
              <a:ext uri="{FF2B5EF4-FFF2-40B4-BE49-F238E27FC236}">
                <a16:creationId xmlns:a16="http://schemas.microsoft.com/office/drawing/2014/main" id="{8471422A-BE78-41D1-BF67-124ABDC76C3B}"/>
              </a:ext>
            </a:extLst>
          </p:cNvPr>
          <p:cNvSpPr>
            <a:spLocks/>
          </p:cNvSpPr>
          <p:nvPr/>
        </p:nvSpPr>
        <p:spPr bwMode="auto">
          <a:xfrm>
            <a:off x="5219416" y="2792183"/>
            <a:ext cx="1102475" cy="961558"/>
          </a:xfrm>
          <a:custGeom>
            <a:avLst/>
            <a:gdLst/>
            <a:ahLst/>
            <a:cxnLst>
              <a:cxn ang="0">
                <a:pos x="3" y="189"/>
              </a:cxn>
              <a:cxn ang="0">
                <a:pos x="12" y="189"/>
              </a:cxn>
              <a:cxn ang="0">
                <a:pos x="46" y="176"/>
              </a:cxn>
              <a:cxn ang="0">
                <a:pos x="45" y="157"/>
              </a:cxn>
              <a:cxn ang="0">
                <a:pos x="51" y="146"/>
              </a:cxn>
              <a:cxn ang="0">
                <a:pos x="66" y="150"/>
              </a:cxn>
              <a:cxn ang="0">
                <a:pos x="73" y="149"/>
              </a:cxn>
              <a:cxn ang="0">
                <a:pos x="70" y="131"/>
              </a:cxn>
              <a:cxn ang="0">
                <a:pos x="75" y="119"/>
              </a:cxn>
              <a:cxn ang="0">
                <a:pos x="81" y="117"/>
              </a:cxn>
              <a:cxn ang="0">
                <a:pos x="95" y="102"/>
              </a:cxn>
              <a:cxn ang="0">
                <a:pos x="141" y="63"/>
              </a:cxn>
              <a:cxn ang="0">
                <a:pos x="158" y="55"/>
              </a:cxn>
              <a:cxn ang="0">
                <a:pos x="168" y="52"/>
              </a:cxn>
              <a:cxn ang="0">
                <a:pos x="179" y="35"/>
              </a:cxn>
              <a:cxn ang="0">
                <a:pos x="236" y="1"/>
              </a:cxn>
              <a:cxn ang="0">
                <a:pos x="243" y="0"/>
              </a:cxn>
              <a:cxn ang="0">
                <a:pos x="272" y="24"/>
              </a:cxn>
              <a:cxn ang="0">
                <a:pos x="284" y="26"/>
              </a:cxn>
              <a:cxn ang="0">
                <a:pos x="299" y="29"/>
              </a:cxn>
              <a:cxn ang="0">
                <a:pos x="311" y="9"/>
              </a:cxn>
              <a:cxn ang="0">
                <a:pos x="326" y="17"/>
              </a:cxn>
              <a:cxn ang="0">
                <a:pos x="332" y="34"/>
              </a:cxn>
              <a:cxn ang="0">
                <a:pos x="319" y="45"/>
              </a:cxn>
              <a:cxn ang="0">
                <a:pos x="302" y="67"/>
              </a:cxn>
              <a:cxn ang="0">
                <a:pos x="289" y="73"/>
              </a:cxn>
              <a:cxn ang="0">
                <a:pos x="288" y="100"/>
              </a:cxn>
              <a:cxn ang="0">
                <a:pos x="298" y="118"/>
              </a:cxn>
              <a:cxn ang="0">
                <a:pos x="315" y="141"/>
              </a:cxn>
              <a:cxn ang="0">
                <a:pos x="317" y="155"/>
              </a:cxn>
              <a:cxn ang="0">
                <a:pos x="324" y="175"/>
              </a:cxn>
              <a:cxn ang="0">
                <a:pos x="322" y="189"/>
              </a:cxn>
              <a:cxn ang="0">
                <a:pos x="307" y="189"/>
              </a:cxn>
              <a:cxn ang="0">
                <a:pos x="291" y="191"/>
              </a:cxn>
              <a:cxn ang="0">
                <a:pos x="274" y="190"/>
              </a:cxn>
              <a:cxn ang="0">
                <a:pos x="250" y="195"/>
              </a:cxn>
              <a:cxn ang="0">
                <a:pos x="231" y="217"/>
              </a:cxn>
              <a:cxn ang="0">
                <a:pos x="184" y="234"/>
              </a:cxn>
              <a:cxn ang="0">
                <a:pos x="169" y="249"/>
              </a:cxn>
              <a:cxn ang="0">
                <a:pos x="164" y="265"/>
              </a:cxn>
              <a:cxn ang="0">
                <a:pos x="170" y="282"/>
              </a:cxn>
              <a:cxn ang="0">
                <a:pos x="152" y="278"/>
              </a:cxn>
              <a:cxn ang="0">
                <a:pos x="119" y="281"/>
              </a:cxn>
              <a:cxn ang="0">
                <a:pos x="105" y="276"/>
              </a:cxn>
              <a:cxn ang="0">
                <a:pos x="89" y="270"/>
              </a:cxn>
              <a:cxn ang="0">
                <a:pos x="81" y="278"/>
              </a:cxn>
              <a:cxn ang="0">
                <a:pos x="73" y="289"/>
              </a:cxn>
              <a:cxn ang="0">
                <a:pos x="51" y="265"/>
              </a:cxn>
              <a:cxn ang="0">
                <a:pos x="26" y="245"/>
              </a:cxn>
              <a:cxn ang="0">
                <a:pos x="24" y="212"/>
              </a:cxn>
              <a:cxn ang="0">
                <a:pos x="20" y="199"/>
              </a:cxn>
            </a:cxnLst>
            <a:rect l="0" t="0" r="r" b="b"/>
            <a:pathLst>
              <a:path w="332" h="289">
                <a:moveTo>
                  <a:pt x="0" y="194"/>
                </a:moveTo>
                <a:cubicBezTo>
                  <a:pt x="1" y="192"/>
                  <a:pt x="1" y="190"/>
                  <a:pt x="3" y="189"/>
                </a:cubicBezTo>
                <a:cubicBezTo>
                  <a:pt x="5" y="189"/>
                  <a:pt x="6" y="189"/>
                  <a:pt x="8" y="189"/>
                </a:cubicBezTo>
                <a:cubicBezTo>
                  <a:pt x="12" y="189"/>
                  <a:pt x="12" y="189"/>
                  <a:pt x="12" y="189"/>
                </a:cubicBezTo>
                <a:cubicBezTo>
                  <a:pt x="21" y="189"/>
                  <a:pt x="25" y="181"/>
                  <a:pt x="34" y="177"/>
                </a:cubicBezTo>
                <a:cubicBezTo>
                  <a:pt x="38" y="176"/>
                  <a:pt x="41" y="176"/>
                  <a:pt x="46" y="176"/>
                </a:cubicBezTo>
                <a:cubicBezTo>
                  <a:pt x="49" y="176"/>
                  <a:pt x="52" y="174"/>
                  <a:pt x="52" y="171"/>
                </a:cubicBezTo>
                <a:cubicBezTo>
                  <a:pt x="52" y="165"/>
                  <a:pt x="45" y="163"/>
                  <a:pt x="45" y="157"/>
                </a:cubicBezTo>
                <a:cubicBezTo>
                  <a:pt x="45" y="154"/>
                  <a:pt x="47" y="154"/>
                  <a:pt x="48" y="152"/>
                </a:cubicBezTo>
                <a:cubicBezTo>
                  <a:pt x="49" y="149"/>
                  <a:pt x="49" y="146"/>
                  <a:pt x="51" y="146"/>
                </a:cubicBezTo>
                <a:cubicBezTo>
                  <a:pt x="53" y="146"/>
                  <a:pt x="54" y="146"/>
                  <a:pt x="56" y="146"/>
                </a:cubicBezTo>
                <a:cubicBezTo>
                  <a:pt x="60" y="146"/>
                  <a:pt x="61" y="150"/>
                  <a:pt x="66" y="150"/>
                </a:cubicBezTo>
                <a:cubicBezTo>
                  <a:pt x="69" y="150"/>
                  <a:pt x="69" y="150"/>
                  <a:pt x="69" y="150"/>
                </a:cubicBezTo>
                <a:cubicBezTo>
                  <a:pt x="71" y="150"/>
                  <a:pt x="72" y="150"/>
                  <a:pt x="73" y="149"/>
                </a:cubicBezTo>
                <a:cubicBezTo>
                  <a:pt x="71" y="143"/>
                  <a:pt x="70" y="140"/>
                  <a:pt x="70" y="134"/>
                </a:cubicBezTo>
                <a:cubicBezTo>
                  <a:pt x="70" y="131"/>
                  <a:pt x="70" y="131"/>
                  <a:pt x="70" y="131"/>
                </a:cubicBezTo>
                <a:cubicBezTo>
                  <a:pt x="70" y="128"/>
                  <a:pt x="72" y="127"/>
                  <a:pt x="73" y="124"/>
                </a:cubicBezTo>
                <a:cubicBezTo>
                  <a:pt x="74" y="122"/>
                  <a:pt x="74" y="121"/>
                  <a:pt x="75" y="119"/>
                </a:cubicBezTo>
                <a:cubicBezTo>
                  <a:pt x="75" y="118"/>
                  <a:pt x="75" y="117"/>
                  <a:pt x="76" y="117"/>
                </a:cubicBezTo>
                <a:cubicBezTo>
                  <a:pt x="81" y="117"/>
                  <a:pt x="81" y="117"/>
                  <a:pt x="81" y="117"/>
                </a:cubicBezTo>
                <a:cubicBezTo>
                  <a:pt x="85" y="117"/>
                  <a:pt x="90" y="118"/>
                  <a:pt x="92" y="113"/>
                </a:cubicBezTo>
                <a:cubicBezTo>
                  <a:pt x="93" y="109"/>
                  <a:pt x="92" y="106"/>
                  <a:pt x="95" y="102"/>
                </a:cubicBezTo>
                <a:cubicBezTo>
                  <a:pt x="108" y="89"/>
                  <a:pt x="108" y="89"/>
                  <a:pt x="108" y="89"/>
                </a:cubicBezTo>
                <a:cubicBezTo>
                  <a:pt x="141" y="63"/>
                  <a:pt x="141" y="63"/>
                  <a:pt x="141" y="63"/>
                </a:cubicBezTo>
                <a:cubicBezTo>
                  <a:pt x="145" y="61"/>
                  <a:pt x="148" y="62"/>
                  <a:pt x="152" y="60"/>
                </a:cubicBezTo>
                <a:cubicBezTo>
                  <a:pt x="155" y="58"/>
                  <a:pt x="155" y="55"/>
                  <a:pt x="158" y="55"/>
                </a:cubicBezTo>
                <a:cubicBezTo>
                  <a:pt x="159" y="54"/>
                  <a:pt x="160" y="55"/>
                  <a:pt x="162" y="55"/>
                </a:cubicBezTo>
                <a:cubicBezTo>
                  <a:pt x="164" y="54"/>
                  <a:pt x="165" y="53"/>
                  <a:pt x="168" y="52"/>
                </a:cubicBezTo>
                <a:cubicBezTo>
                  <a:pt x="171" y="50"/>
                  <a:pt x="173" y="50"/>
                  <a:pt x="175" y="47"/>
                </a:cubicBezTo>
                <a:cubicBezTo>
                  <a:pt x="179" y="35"/>
                  <a:pt x="179" y="35"/>
                  <a:pt x="179" y="35"/>
                </a:cubicBezTo>
                <a:cubicBezTo>
                  <a:pt x="181" y="32"/>
                  <a:pt x="183" y="30"/>
                  <a:pt x="185" y="27"/>
                </a:cubicBezTo>
                <a:cubicBezTo>
                  <a:pt x="236" y="1"/>
                  <a:pt x="236" y="1"/>
                  <a:pt x="236" y="1"/>
                </a:cubicBezTo>
                <a:cubicBezTo>
                  <a:pt x="237" y="1"/>
                  <a:pt x="238" y="0"/>
                  <a:pt x="240" y="0"/>
                </a:cubicBezTo>
                <a:cubicBezTo>
                  <a:pt x="243" y="0"/>
                  <a:pt x="243" y="0"/>
                  <a:pt x="243" y="0"/>
                </a:cubicBezTo>
                <a:cubicBezTo>
                  <a:pt x="247" y="0"/>
                  <a:pt x="249" y="2"/>
                  <a:pt x="250" y="5"/>
                </a:cubicBezTo>
                <a:cubicBezTo>
                  <a:pt x="272" y="24"/>
                  <a:pt x="272" y="24"/>
                  <a:pt x="272" y="24"/>
                </a:cubicBezTo>
                <a:cubicBezTo>
                  <a:pt x="275" y="25"/>
                  <a:pt x="276" y="27"/>
                  <a:pt x="278" y="27"/>
                </a:cubicBezTo>
                <a:cubicBezTo>
                  <a:pt x="280" y="27"/>
                  <a:pt x="282" y="26"/>
                  <a:pt x="284" y="26"/>
                </a:cubicBezTo>
                <a:cubicBezTo>
                  <a:pt x="289" y="26"/>
                  <a:pt x="291" y="29"/>
                  <a:pt x="295" y="29"/>
                </a:cubicBezTo>
                <a:cubicBezTo>
                  <a:pt x="299" y="29"/>
                  <a:pt x="299" y="29"/>
                  <a:pt x="299" y="29"/>
                </a:cubicBezTo>
                <a:cubicBezTo>
                  <a:pt x="301" y="29"/>
                  <a:pt x="302" y="25"/>
                  <a:pt x="303" y="23"/>
                </a:cubicBezTo>
                <a:cubicBezTo>
                  <a:pt x="308" y="19"/>
                  <a:pt x="309" y="15"/>
                  <a:pt x="311" y="9"/>
                </a:cubicBezTo>
                <a:cubicBezTo>
                  <a:pt x="311" y="9"/>
                  <a:pt x="311" y="9"/>
                  <a:pt x="311" y="9"/>
                </a:cubicBezTo>
                <a:cubicBezTo>
                  <a:pt x="318" y="11"/>
                  <a:pt x="322" y="12"/>
                  <a:pt x="326" y="17"/>
                </a:cubicBezTo>
                <a:cubicBezTo>
                  <a:pt x="328" y="20"/>
                  <a:pt x="332" y="21"/>
                  <a:pt x="332" y="25"/>
                </a:cubicBezTo>
                <a:cubicBezTo>
                  <a:pt x="332" y="34"/>
                  <a:pt x="332" y="34"/>
                  <a:pt x="332" y="34"/>
                </a:cubicBezTo>
                <a:cubicBezTo>
                  <a:pt x="332" y="38"/>
                  <a:pt x="332" y="41"/>
                  <a:pt x="328" y="43"/>
                </a:cubicBezTo>
                <a:cubicBezTo>
                  <a:pt x="325" y="44"/>
                  <a:pt x="322" y="43"/>
                  <a:pt x="319" y="45"/>
                </a:cubicBezTo>
                <a:cubicBezTo>
                  <a:pt x="315" y="48"/>
                  <a:pt x="314" y="50"/>
                  <a:pt x="311" y="54"/>
                </a:cubicBezTo>
                <a:cubicBezTo>
                  <a:pt x="308" y="59"/>
                  <a:pt x="307" y="64"/>
                  <a:pt x="302" y="67"/>
                </a:cubicBezTo>
                <a:cubicBezTo>
                  <a:pt x="299" y="68"/>
                  <a:pt x="298" y="69"/>
                  <a:pt x="295" y="70"/>
                </a:cubicBezTo>
                <a:cubicBezTo>
                  <a:pt x="293" y="71"/>
                  <a:pt x="289" y="71"/>
                  <a:pt x="289" y="73"/>
                </a:cubicBezTo>
                <a:cubicBezTo>
                  <a:pt x="289" y="76"/>
                  <a:pt x="290" y="77"/>
                  <a:pt x="290" y="80"/>
                </a:cubicBezTo>
                <a:cubicBezTo>
                  <a:pt x="290" y="88"/>
                  <a:pt x="288" y="92"/>
                  <a:pt x="288" y="100"/>
                </a:cubicBezTo>
                <a:cubicBezTo>
                  <a:pt x="288" y="102"/>
                  <a:pt x="289" y="104"/>
                  <a:pt x="291" y="106"/>
                </a:cubicBezTo>
                <a:cubicBezTo>
                  <a:pt x="293" y="111"/>
                  <a:pt x="295" y="114"/>
                  <a:pt x="298" y="118"/>
                </a:cubicBezTo>
                <a:cubicBezTo>
                  <a:pt x="310" y="135"/>
                  <a:pt x="310" y="135"/>
                  <a:pt x="310" y="135"/>
                </a:cubicBezTo>
                <a:cubicBezTo>
                  <a:pt x="313" y="137"/>
                  <a:pt x="313" y="138"/>
                  <a:pt x="315" y="141"/>
                </a:cubicBezTo>
                <a:cubicBezTo>
                  <a:pt x="317" y="143"/>
                  <a:pt x="318" y="145"/>
                  <a:pt x="318" y="148"/>
                </a:cubicBezTo>
                <a:cubicBezTo>
                  <a:pt x="318" y="151"/>
                  <a:pt x="317" y="152"/>
                  <a:pt x="317" y="155"/>
                </a:cubicBezTo>
                <a:cubicBezTo>
                  <a:pt x="317" y="158"/>
                  <a:pt x="319" y="160"/>
                  <a:pt x="321" y="163"/>
                </a:cubicBezTo>
                <a:cubicBezTo>
                  <a:pt x="324" y="167"/>
                  <a:pt x="324" y="170"/>
                  <a:pt x="324" y="175"/>
                </a:cubicBezTo>
                <a:cubicBezTo>
                  <a:pt x="324" y="178"/>
                  <a:pt x="323" y="180"/>
                  <a:pt x="323" y="184"/>
                </a:cubicBezTo>
                <a:cubicBezTo>
                  <a:pt x="323" y="186"/>
                  <a:pt x="323" y="188"/>
                  <a:pt x="322" y="189"/>
                </a:cubicBezTo>
                <a:cubicBezTo>
                  <a:pt x="319" y="191"/>
                  <a:pt x="316" y="190"/>
                  <a:pt x="312" y="190"/>
                </a:cubicBezTo>
                <a:cubicBezTo>
                  <a:pt x="310" y="190"/>
                  <a:pt x="309" y="189"/>
                  <a:pt x="307" y="189"/>
                </a:cubicBezTo>
                <a:cubicBezTo>
                  <a:pt x="302" y="189"/>
                  <a:pt x="300" y="191"/>
                  <a:pt x="296" y="191"/>
                </a:cubicBezTo>
                <a:cubicBezTo>
                  <a:pt x="294" y="191"/>
                  <a:pt x="293" y="191"/>
                  <a:pt x="291" y="191"/>
                </a:cubicBezTo>
                <a:cubicBezTo>
                  <a:pt x="284" y="191"/>
                  <a:pt x="284" y="191"/>
                  <a:pt x="284" y="191"/>
                </a:cubicBezTo>
                <a:cubicBezTo>
                  <a:pt x="280" y="191"/>
                  <a:pt x="278" y="190"/>
                  <a:pt x="274" y="190"/>
                </a:cubicBezTo>
                <a:cubicBezTo>
                  <a:pt x="271" y="189"/>
                  <a:pt x="269" y="189"/>
                  <a:pt x="266" y="189"/>
                </a:cubicBezTo>
                <a:cubicBezTo>
                  <a:pt x="259" y="189"/>
                  <a:pt x="256" y="191"/>
                  <a:pt x="250" y="195"/>
                </a:cubicBezTo>
                <a:cubicBezTo>
                  <a:pt x="244" y="198"/>
                  <a:pt x="247" y="207"/>
                  <a:pt x="241" y="209"/>
                </a:cubicBezTo>
                <a:cubicBezTo>
                  <a:pt x="236" y="210"/>
                  <a:pt x="234" y="214"/>
                  <a:pt x="231" y="217"/>
                </a:cubicBezTo>
                <a:cubicBezTo>
                  <a:pt x="225" y="223"/>
                  <a:pt x="220" y="223"/>
                  <a:pt x="212" y="224"/>
                </a:cubicBezTo>
                <a:cubicBezTo>
                  <a:pt x="201" y="227"/>
                  <a:pt x="193" y="227"/>
                  <a:pt x="184" y="234"/>
                </a:cubicBezTo>
                <a:cubicBezTo>
                  <a:pt x="181" y="235"/>
                  <a:pt x="181" y="237"/>
                  <a:pt x="179" y="240"/>
                </a:cubicBezTo>
                <a:cubicBezTo>
                  <a:pt x="175" y="244"/>
                  <a:pt x="172" y="245"/>
                  <a:pt x="169" y="249"/>
                </a:cubicBezTo>
                <a:cubicBezTo>
                  <a:pt x="168" y="250"/>
                  <a:pt x="166" y="250"/>
                  <a:pt x="166" y="252"/>
                </a:cubicBezTo>
                <a:cubicBezTo>
                  <a:pt x="164" y="257"/>
                  <a:pt x="164" y="260"/>
                  <a:pt x="164" y="265"/>
                </a:cubicBezTo>
                <a:cubicBezTo>
                  <a:pt x="164" y="271"/>
                  <a:pt x="170" y="273"/>
                  <a:pt x="170" y="279"/>
                </a:cubicBezTo>
                <a:cubicBezTo>
                  <a:pt x="170" y="282"/>
                  <a:pt x="170" y="282"/>
                  <a:pt x="170" y="282"/>
                </a:cubicBezTo>
                <a:cubicBezTo>
                  <a:pt x="169" y="282"/>
                  <a:pt x="168" y="282"/>
                  <a:pt x="167" y="282"/>
                </a:cubicBezTo>
                <a:cubicBezTo>
                  <a:pt x="161" y="282"/>
                  <a:pt x="158" y="278"/>
                  <a:pt x="152" y="278"/>
                </a:cubicBezTo>
                <a:cubicBezTo>
                  <a:pt x="144" y="278"/>
                  <a:pt x="140" y="282"/>
                  <a:pt x="132" y="282"/>
                </a:cubicBezTo>
                <a:cubicBezTo>
                  <a:pt x="127" y="282"/>
                  <a:pt x="124" y="281"/>
                  <a:pt x="119" y="281"/>
                </a:cubicBezTo>
                <a:cubicBezTo>
                  <a:pt x="116" y="281"/>
                  <a:pt x="114" y="280"/>
                  <a:pt x="110" y="279"/>
                </a:cubicBezTo>
                <a:cubicBezTo>
                  <a:pt x="108" y="279"/>
                  <a:pt x="107" y="278"/>
                  <a:pt x="105" y="276"/>
                </a:cubicBezTo>
                <a:cubicBezTo>
                  <a:pt x="103" y="275"/>
                  <a:pt x="102" y="275"/>
                  <a:pt x="100" y="274"/>
                </a:cubicBezTo>
                <a:cubicBezTo>
                  <a:pt x="96" y="272"/>
                  <a:pt x="94" y="270"/>
                  <a:pt x="89" y="270"/>
                </a:cubicBezTo>
                <a:cubicBezTo>
                  <a:pt x="88" y="270"/>
                  <a:pt x="87" y="272"/>
                  <a:pt x="86" y="273"/>
                </a:cubicBezTo>
                <a:cubicBezTo>
                  <a:pt x="84" y="274"/>
                  <a:pt x="83" y="275"/>
                  <a:pt x="81" y="278"/>
                </a:cubicBezTo>
                <a:cubicBezTo>
                  <a:pt x="78" y="282"/>
                  <a:pt x="74" y="284"/>
                  <a:pt x="73" y="289"/>
                </a:cubicBezTo>
                <a:cubicBezTo>
                  <a:pt x="73" y="289"/>
                  <a:pt x="73" y="289"/>
                  <a:pt x="73" y="289"/>
                </a:cubicBezTo>
                <a:cubicBezTo>
                  <a:pt x="68" y="285"/>
                  <a:pt x="63" y="284"/>
                  <a:pt x="60" y="278"/>
                </a:cubicBezTo>
                <a:cubicBezTo>
                  <a:pt x="57" y="273"/>
                  <a:pt x="53" y="270"/>
                  <a:pt x="51" y="265"/>
                </a:cubicBezTo>
                <a:cubicBezTo>
                  <a:pt x="48" y="259"/>
                  <a:pt x="49" y="253"/>
                  <a:pt x="43" y="250"/>
                </a:cubicBezTo>
                <a:cubicBezTo>
                  <a:pt x="37" y="247"/>
                  <a:pt x="32" y="248"/>
                  <a:pt x="26" y="245"/>
                </a:cubicBezTo>
                <a:cubicBezTo>
                  <a:pt x="22" y="242"/>
                  <a:pt x="22" y="238"/>
                  <a:pt x="22" y="233"/>
                </a:cubicBezTo>
                <a:cubicBezTo>
                  <a:pt x="22" y="224"/>
                  <a:pt x="23" y="220"/>
                  <a:pt x="24" y="212"/>
                </a:cubicBezTo>
                <a:cubicBezTo>
                  <a:pt x="24" y="208"/>
                  <a:pt x="24" y="208"/>
                  <a:pt x="24" y="208"/>
                </a:cubicBezTo>
                <a:cubicBezTo>
                  <a:pt x="24" y="204"/>
                  <a:pt x="24" y="200"/>
                  <a:pt x="20" y="199"/>
                </a:cubicBezTo>
                <a:cubicBezTo>
                  <a:pt x="13" y="195"/>
                  <a:pt x="7" y="196"/>
                  <a:pt x="0" y="19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9">
            <a:extLst>
              <a:ext uri="{FF2B5EF4-FFF2-40B4-BE49-F238E27FC236}">
                <a16:creationId xmlns:a16="http://schemas.microsoft.com/office/drawing/2014/main" id="{78B1CB7D-8FCA-4252-A46B-D136A4593A4E}"/>
              </a:ext>
            </a:extLst>
          </p:cNvPr>
          <p:cNvSpPr>
            <a:spLocks/>
          </p:cNvSpPr>
          <p:nvPr/>
        </p:nvSpPr>
        <p:spPr bwMode="auto">
          <a:xfrm>
            <a:off x="5418359" y="2723106"/>
            <a:ext cx="2041928" cy="2884673"/>
          </a:xfrm>
          <a:custGeom>
            <a:avLst/>
            <a:gdLst/>
            <a:ahLst/>
            <a:cxnLst>
              <a:cxn ang="0">
                <a:pos x="279" y="7"/>
              </a:cxn>
              <a:cxn ang="0">
                <a:pos x="289" y="0"/>
              </a:cxn>
              <a:cxn ang="0">
                <a:pos x="303" y="13"/>
              </a:cxn>
              <a:cxn ang="0">
                <a:pos x="347" y="49"/>
              </a:cxn>
              <a:cxn ang="0">
                <a:pos x="367" y="64"/>
              </a:cxn>
              <a:cxn ang="0">
                <a:pos x="394" y="72"/>
              </a:cxn>
              <a:cxn ang="0">
                <a:pos x="437" y="96"/>
              </a:cxn>
              <a:cxn ang="0">
                <a:pos x="466" y="97"/>
              </a:cxn>
              <a:cxn ang="0">
                <a:pos x="527" y="141"/>
              </a:cxn>
              <a:cxn ang="0">
                <a:pos x="528" y="268"/>
              </a:cxn>
              <a:cxn ang="0">
                <a:pos x="603" y="353"/>
              </a:cxn>
              <a:cxn ang="0">
                <a:pos x="615" y="411"/>
              </a:cxn>
              <a:cxn ang="0">
                <a:pos x="559" y="840"/>
              </a:cxn>
              <a:cxn ang="0">
                <a:pos x="419" y="860"/>
              </a:cxn>
              <a:cxn ang="0">
                <a:pos x="299" y="867"/>
              </a:cxn>
              <a:cxn ang="0">
                <a:pos x="246" y="842"/>
              </a:cxn>
              <a:cxn ang="0">
                <a:pos x="205" y="806"/>
              </a:cxn>
              <a:cxn ang="0">
                <a:pos x="188" y="779"/>
              </a:cxn>
              <a:cxn ang="0">
                <a:pos x="204" y="742"/>
              </a:cxn>
              <a:cxn ang="0">
                <a:pos x="192" y="720"/>
              </a:cxn>
              <a:cxn ang="0">
                <a:pos x="177" y="702"/>
              </a:cxn>
              <a:cxn ang="0">
                <a:pos x="150" y="667"/>
              </a:cxn>
              <a:cxn ang="0">
                <a:pos x="142" y="635"/>
              </a:cxn>
              <a:cxn ang="0">
                <a:pos x="149" y="580"/>
              </a:cxn>
              <a:cxn ang="0">
                <a:pos x="131" y="529"/>
              </a:cxn>
              <a:cxn ang="0">
                <a:pos x="103" y="527"/>
              </a:cxn>
              <a:cxn ang="0">
                <a:pos x="95" y="491"/>
              </a:cxn>
              <a:cxn ang="0">
                <a:pos x="65" y="487"/>
              </a:cxn>
              <a:cxn ang="0">
                <a:pos x="44" y="485"/>
              </a:cxn>
              <a:cxn ang="0">
                <a:pos x="23" y="442"/>
              </a:cxn>
              <a:cxn ang="0">
                <a:pos x="5" y="404"/>
              </a:cxn>
              <a:cxn ang="0">
                <a:pos x="2" y="381"/>
              </a:cxn>
              <a:cxn ang="0">
                <a:pos x="5" y="340"/>
              </a:cxn>
              <a:cxn ang="0">
                <a:pos x="14" y="314"/>
              </a:cxn>
              <a:cxn ang="0">
                <a:pos x="21" y="299"/>
              </a:cxn>
              <a:cxn ang="0">
                <a:pos x="40" y="295"/>
              </a:cxn>
              <a:cxn ang="0">
                <a:pos x="59" y="302"/>
              </a:cxn>
              <a:cxn ang="0">
                <a:pos x="107" y="303"/>
              </a:cxn>
              <a:cxn ang="0">
                <a:pos x="104" y="286"/>
              </a:cxn>
              <a:cxn ang="0">
                <a:pos x="119" y="261"/>
              </a:cxn>
              <a:cxn ang="0">
                <a:pos x="171" y="238"/>
              </a:cxn>
              <a:cxn ang="0">
                <a:pos x="206" y="210"/>
              </a:cxn>
              <a:cxn ang="0">
                <a:pos x="231" y="212"/>
              </a:cxn>
              <a:cxn ang="0">
                <a:pos x="252" y="211"/>
              </a:cxn>
              <a:cxn ang="0">
                <a:pos x="264" y="196"/>
              </a:cxn>
              <a:cxn ang="0">
                <a:pos x="258" y="169"/>
              </a:cxn>
              <a:cxn ang="0">
                <a:pos x="238" y="139"/>
              </a:cxn>
              <a:cxn ang="0">
                <a:pos x="230" y="101"/>
              </a:cxn>
              <a:cxn ang="0">
                <a:pos x="242" y="88"/>
              </a:cxn>
              <a:cxn ang="0">
                <a:pos x="268" y="64"/>
              </a:cxn>
              <a:cxn ang="0">
                <a:pos x="266" y="38"/>
              </a:cxn>
              <a:cxn ang="0">
                <a:pos x="258" y="7"/>
              </a:cxn>
            </a:cxnLst>
            <a:rect l="0" t="0" r="r" b="b"/>
            <a:pathLst>
              <a:path w="615" h="868">
                <a:moveTo>
                  <a:pt x="268" y="1"/>
                </a:moveTo>
                <a:cubicBezTo>
                  <a:pt x="269" y="2"/>
                  <a:pt x="271" y="2"/>
                  <a:pt x="273" y="4"/>
                </a:cubicBezTo>
                <a:cubicBezTo>
                  <a:pt x="275" y="5"/>
                  <a:pt x="276" y="7"/>
                  <a:pt x="279" y="7"/>
                </a:cubicBezTo>
                <a:cubicBezTo>
                  <a:pt x="281" y="7"/>
                  <a:pt x="282" y="7"/>
                  <a:pt x="284" y="7"/>
                </a:cubicBezTo>
                <a:cubicBezTo>
                  <a:pt x="286" y="7"/>
                  <a:pt x="286" y="5"/>
                  <a:pt x="287" y="4"/>
                </a:cubicBezTo>
                <a:cubicBezTo>
                  <a:pt x="287" y="2"/>
                  <a:pt x="288" y="1"/>
                  <a:pt x="289" y="0"/>
                </a:cubicBezTo>
                <a:cubicBezTo>
                  <a:pt x="289" y="0"/>
                  <a:pt x="289" y="0"/>
                  <a:pt x="289" y="0"/>
                </a:cubicBezTo>
                <a:cubicBezTo>
                  <a:pt x="293" y="1"/>
                  <a:pt x="295" y="3"/>
                  <a:pt x="298" y="7"/>
                </a:cubicBezTo>
                <a:cubicBezTo>
                  <a:pt x="300" y="9"/>
                  <a:pt x="302" y="10"/>
                  <a:pt x="303" y="13"/>
                </a:cubicBezTo>
                <a:cubicBezTo>
                  <a:pt x="306" y="21"/>
                  <a:pt x="306" y="27"/>
                  <a:pt x="313" y="31"/>
                </a:cubicBezTo>
                <a:cubicBezTo>
                  <a:pt x="320" y="36"/>
                  <a:pt x="325" y="39"/>
                  <a:pt x="332" y="43"/>
                </a:cubicBezTo>
                <a:cubicBezTo>
                  <a:pt x="338" y="46"/>
                  <a:pt x="341" y="49"/>
                  <a:pt x="347" y="49"/>
                </a:cubicBezTo>
                <a:cubicBezTo>
                  <a:pt x="353" y="49"/>
                  <a:pt x="353" y="49"/>
                  <a:pt x="353" y="49"/>
                </a:cubicBezTo>
                <a:cubicBezTo>
                  <a:pt x="356" y="49"/>
                  <a:pt x="357" y="52"/>
                  <a:pt x="358" y="54"/>
                </a:cubicBezTo>
                <a:cubicBezTo>
                  <a:pt x="361" y="58"/>
                  <a:pt x="363" y="61"/>
                  <a:pt x="367" y="64"/>
                </a:cubicBezTo>
                <a:cubicBezTo>
                  <a:pt x="373" y="68"/>
                  <a:pt x="376" y="73"/>
                  <a:pt x="383" y="73"/>
                </a:cubicBezTo>
                <a:cubicBezTo>
                  <a:pt x="385" y="73"/>
                  <a:pt x="387" y="72"/>
                  <a:pt x="390" y="72"/>
                </a:cubicBezTo>
                <a:cubicBezTo>
                  <a:pt x="394" y="72"/>
                  <a:pt x="394" y="72"/>
                  <a:pt x="394" y="72"/>
                </a:cubicBezTo>
                <a:cubicBezTo>
                  <a:pt x="401" y="72"/>
                  <a:pt x="404" y="77"/>
                  <a:pt x="411" y="79"/>
                </a:cubicBezTo>
                <a:cubicBezTo>
                  <a:pt x="411" y="79"/>
                  <a:pt x="411" y="79"/>
                  <a:pt x="411" y="79"/>
                </a:cubicBezTo>
                <a:cubicBezTo>
                  <a:pt x="437" y="96"/>
                  <a:pt x="437" y="96"/>
                  <a:pt x="437" y="96"/>
                </a:cubicBezTo>
                <a:cubicBezTo>
                  <a:pt x="448" y="100"/>
                  <a:pt x="448" y="100"/>
                  <a:pt x="448" y="100"/>
                </a:cubicBezTo>
                <a:cubicBezTo>
                  <a:pt x="460" y="97"/>
                  <a:pt x="460" y="97"/>
                  <a:pt x="460" y="97"/>
                </a:cubicBezTo>
                <a:cubicBezTo>
                  <a:pt x="466" y="97"/>
                  <a:pt x="466" y="97"/>
                  <a:pt x="466" y="97"/>
                </a:cubicBezTo>
                <a:cubicBezTo>
                  <a:pt x="487" y="119"/>
                  <a:pt x="487" y="119"/>
                  <a:pt x="487" y="119"/>
                </a:cubicBezTo>
                <a:cubicBezTo>
                  <a:pt x="522" y="133"/>
                  <a:pt x="522" y="133"/>
                  <a:pt x="522" y="133"/>
                </a:cubicBezTo>
                <a:cubicBezTo>
                  <a:pt x="527" y="141"/>
                  <a:pt x="527" y="141"/>
                  <a:pt x="527" y="141"/>
                </a:cubicBezTo>
                <a:cubicBezTo>
                  <a:pt x="530" y="153"/>
                  <a:pt x="530" y="153"/>
                  <a:pt x="530" y="153"/>
                </a:cubicBezTo>
                <a:cubicBezTo>
                  <a:pt x="530" y="230"/>
                  <a:pt x="530" y="230"/>
                  <a:pt x="530" y="230"/>
                </a:cubicBezTo>
                <a:cubicBezTo>
                  <a:pt x="528" y="268"/>
                  <a:pt x="528" y="268"/>
                  <a:pt x="528" y="268"/>
                </a:cubicBezTo>
                <a:cubicBezTo>
                  <a:pt x="531" y="289"/>
                  <a:pt x="531" y="289"/>
                  <a:pt x="531" y="289"/>
                </a:cubicBezTo>
                <a:cubicBezTo>
                  <a:pt x="570" y="318"/>
                  <a:pt x="570" y="318"/>
                  <a:pt x="570" y="318"/>
                </a:cubicBezTo>
                <a:cubicBezTo>
                  <a:pt x="603" y="353"/>
                  <a:pt x="603" y="353"/>
                  <a:pt x="603" y="353"/>
                </a:cubicBezTo>
                <a:cubicBezTo>
                  <a:pt x="611" y="369"/>
                  <a:pt x="611" y="369"/>
                  <a:pt x="611" y="369"/>
                </a:cubicBezTo>
                <a:cubicBezTo>
                  <a:pt x="615" y="388"/>
                  <a:pt x="615" y="388"/>
                  <a:pt x="615" y="388"/>
                </a:cubicBezTo>
                <a:cubicBezTo>
                  <a:pt x="615" y="411"/>
                  <a:pt x="615" y="411"/>
                  <a:pt x="615" y="411"/>
                </a:cubicBezTo>
                <a:cubicBezTo>
                  <a:pt x="592" y="595"/>
                  <a:pt x="592" y="595"/>
                  <a:pt x="592" y="595"/>
                </a:cubicBezTo>
                <a:cubicBezTo>
                  <a:pt x="559" y="840"/>
                  <a:pt x="559" y="840"/>
                  <a:pt x="559" y="840"/>
                </a:cubicBezTo>
                <a:cubicBezTo>
                  <a:pt x="559" y="840"/>
                  <a:pt x="559" y="840"/>
                  <a:pt x="559" y="840"/>
                </a:cubicBezTo>
                <a:cubicBezTo>
                  <a:pt x="531" y="847"/>
                  <a:pt x="531" y="847"/>
                  <a:pt x="531" y="847"/>
                </a:cubicBezTo>
                <a:cubicBezTo>
                  <a:pt x="484" y="854"/>
                  <a:pt x="484" y="854"/>
                  <a:pt x="484" y="854"/>
                </a:cubicBezTo>
                <a:cubicBezTo>
                  <a:pt x="419" y="860"/>
                  <a:pt x="419" y="860"/>
                  <a:pt x="419" y="860"/>
                </a:cubicBezTo>
                <a:cubicBezTo>
                  <a:pt x="375" y="864"/>
                  <a:pt x="375" y="864"/>
                  <a:pt x="375" y="864"/>
                </a:cubicBezTo>
                <a:cubicBezTo>
                  <a:pt x="330" y="868"/>
                  <a:pt x="330" y="868"/>
                  <a:pt x="330" y="868"/>
                </a:cubicBezTo>
                <a:cubicBezTo>
                  <a:pt x="299" y="867"/>
                  <a:pt x="299" y="867"/>
                  <a:pt x="299" y="867"/>
                </a:cubicBezTo>
                <a:cubicBezTo>
                  <a:pt x="279" y="862"/>
                  <a:pt x="279" y="862"/>
                  <a:pt x="279" y="862"/>
                </a:cubicBezTo>
                <a:cubicBezTo>
                  <a:pt x="246" y="842"/>
                  <a:pt x="246" y="842"/>
                  <a:pt x="246" y="842"/>
                </a:cubicBezTo>
                <a:cubicBezTo>
                  <a:pt x="246" y="842"/>
                  <a:pt x="246" y="842"/>
                  <a:pt x="246" y="842"/>
                </a:cubicBezTo>
                <a:cubicBezTo>
                  <a:pt x="243" y="840"/>
                  <a:pt x="242" y="840"/>
                  <a:pt x="240" y="838"/>
                </a:cubicBezTo>
                <a:cubicBezTo>
                  <a:pt x="236" y="835"/>
                  <a:pt x="236" y="831"/>
                  <a:pt x="231" y="830"/>
                </a:cubicBezTo>
                <a:cubicBezTo>
                  <a:pt x="205" y="806"/>
                  <a:pt x="205" y="806"/>
                  <a:pt x="205" y="806"/>
                </a:cubicBezTo>
                <a:cubicBezTo>
                  <a:pt x="204" y="803"/>
                  <a:pt x="204" y="801"/>
                  <a:pt x="203" y="798"/>
                </a:cubicBezTo>
                <a:cubicBezTo>
                  <a:pt x="200" y="793"/>
                  <a:pt x="196" y="792"/>
                  <a:pt x="193" y="786"/>
                </a:cubicBezTo>
                <a:cubicBezTo>
                  <a:pt x="191" y="783"/>
                  <a:pt x="188" y="782"/>
                  <a:pt x="188" y="779"/>
                </a:cubicBezTo>
                <a:cubicBezTo>
                  <a:pt x="188" y="773"/>
                  <a:pt x="191" y="771"/>
                  <a:pt x="193" y="766"/>
                </a:cubicBezTo>
                <a:cubicBezTo>
                  <a:pt x="195" y="761"/>
                  <a:pt x="195" y="758"/>
                  <a:pt x="197" y="753"/>
                </a:cubicBezTo>
                <a:cubicBezTo>
                  <a:pt x="200" y="749"/>
                  <a:pt x="204" y="747"/>
                  <a:pt x="204" y="742"/>
                </a:cubicBezTo>
                <a:cubicBezTo>
                  <a:pt x="204" y="737"/>
                  <a:pt x="203" y="734"/>
                  <a:pt x="200" y="729"/>
                </a:cubicBezTo>
                <a:cubicBezTo>
                  <a:pt x="199" y="727"/>
                  <a:pt x="197" y="727"/>
                  <a:pt x="195" y="725"/>
                </a:cubicBezTo>
                <a:cubicBezTo>
                  <a:pt x="193" y="723"/>
                  <a:pt x="193" y="722"/>
                  <a:pt x="192" y="720"/>
                </a:cubicBezTo>
                <a:cubicBezTo>
                  <a:pt x="191" y="719"/>
                  <a:pt x="190" y="718"/>
                  <a:pt x="189" y="717"/>
                </a:cubicBezTo>
                <a:cubicBezTo>
                  <a:pt x="187" y="714"/>
                  <a:pt x="186" y="711"/>
                  <a:pt x="184" y="708"/>
                </a:cubicBezTo>
                <a:cubicBezTo>
                  <a:pt x="182" y="705"/>
                  <a:pt x="179" y="705"/>
                  <a:pt x="177" y="702"/>
                </a:cubicBezTo>
                <a:cubicBezTo>
                  <a:pt x="173" y="698"/>
                  <a:pt x="170" y="696"/>
                  <a:pt x="166" y="693"/>
                </a:cubicBezTo>
                <a:cubicBezTo>
                  <a:pt x="166" y="693"/>
                  <a:pt x="166" y="693"/>
                  <a:pt x="166" y="693"/>
                </a:cubicBezTo>
                <a:cubicBezTo>
                  <a:pt x="150" y="667"/>
                  <a:pt x="150" y="667"/>
                  <a:pt x="150" y="667"/>
                </a:cubicBezTo>
                <a:cubicBezTo>
                  <a:pt x="143" y="659"/>
                  <a:pt x="143" y="659"/>
                  <a:pt x="143" y="659"/>
                </a:cubicBezTo>
                <a:cubicBezTo>
                  <a:pt x="138" y="646"/>
                  <a:pt x="138" y="646"/>
                  <a:pt x="138" y="646"/>
                </a:cubicBezTo>
                <a:cubicBezTo>
                  <a:pt x="142" y="635"/>
                  <a:pt x="142" y="635"/>
                  <a:pt x="142" y="635"/>
                </a:cubicBezTo>
                <a:cubicBezTo>
                  <a:pt x="143" y="606"/>
                  <a:pt x="143" y="606"/>
                  <a:pt x="143" y="606"/>
                </a:cubicBezTo>
                <a:cubicBezTo>
                  <a:pt x="150" y="593"/>
                  <a:pt x="150" y="593"/>
                  <a:pt x="150" y="593"/>
                </a:cubicBezTo>
                <a:cubicBezTo>
                  <a:pt x="149" y="580"/>
                  <a:pt x="149" y="580"/>
                  <a:pt x="149" y="580"/>
                </a:cubicBezTo>
                <a:cubicBezTo>
                  <a:pt x="147" y="569"/>
                  <a:pt x="147" y="569"/>
                  <a:pt x="147" y="569"/>
                </a:cubicBezTo>
                <a:cubicBezTo>
                  <a:pt x="147" y="537"/>
                  <a:pt x="147" y="537"/>
                  <a:pt x="147" y="537"/>
                </a:cubicBezTo>
                <a:cubicBezTo>
                  <a:pt x="145" y="530"/>
                  <a:pt x="138" y="529"/>
                  <a:pt x="131" y="529"/>
                </a:cubicBezTo>
                <a:cubicBezTo>
                  <a:pt x="127" y="529"/>
                  <a:pt x="124" y="529"/>
                  <a:pt x="120" y="531"/>
                </a:cubicBezTo>
                <a:cubicBezTo>
                  <a:pt x="117" y="531"/>
                  <a:pt x="116" y="533"/>
                  <a:pt x="114" y="533"/>
                </a:cubicBezTo>
                <a:cubicBezTo>
                  <a:pt x="109" y="533"/>
                  <a:pt x="107" y="530"/>
                  <a:pt x="103" y="527"/>
                </a:cubicBezTo>
                <a:cubicBezTo>
                  <a:pt x="100" y="524"/>
                  <a:pt x="98" y="521"/>
                  <a:pt x="98" y="516"/>
                </a:cubicBezTo>
                <a:cubicBezTo>
                  <a:pt x="98" y="510"/>
                  <a:pt x="101" y="507"/>
                  <a:pt x="101" y="501"/>
                </a:cubicBezTo>
                <a:cubicBezTo>
                  <a:pt x="101" y="497"/>
                  <a:pt x="99" y="493"/>
                  <a:pt x="95" y="491"/>
                </a:cubicBezTo>
                <a:cubicBezTo>
                  <a:pt x="90" y="489"/>
                  <a:pt x="86" y="490"/>
                  <a:pt x="81" y="489"/>
                </a:cubicBezTo>
                <a:cubicBezTo>
                  <a:pt x="76" y="489"/>
                  <a:pt x="73" y="487"/>
                  <a:pt x="68" y="487"/>
                </a:cubicBezTo>
                <a:cubicBezTo>
                  <a:pt x="65" y="487"/>
                  <a:pt x="65" y="487"/>
                  <a:pt x="65" y="487"/>
                </a:cubicBezTo>
                <a:cubicBezTo>
                  <a:pt x="63" y="487"/>
                  <a:pt x="63" y="487"/>
                  <a:pt x="62" y="487"/>
                </a:cubicBezTo>
                <a:cubicBezTo>
                  <a:pt x="57" y="487"/>
                  <a:pt x="57" y="487"/>
                  <a:pt x="57" y="487"/>
                </a:cubicBezTo>
                <a:cubicBezTo>
                  <a:pt x="52" y="487"/>
                  <a:pt x="49" y="487"/>
                  <a:pt x="44" y="485"/>
                </a:cubicBezTo>
                <a:cubicBezTo>
                  <a:pt x="42" y="484"/>
                  <a:pt x="41" y="482"/>
                  <a:pt x="38" y="481"/>
                </a:cubicBezTo>
                <a:cubicBezTo>
                  <a:pt x="33" y="465"/>
                  <a:pt x="33" y="465"/>
                  <a:pt x="33" y="465"/>
                </a:cubicBezTo>
                <a:cubicBezTo>
                  <a:pt x="23" y="442"/>
                  <a:pt x="23" y="442"/>
                  <a:pt x="23" y="442"/>
                </a:cubicBezTo>
                <a:cubicBezTo>
                  <a:pt x="23" y="440"/>
                  <a:pt x="23" y="438"/>
                  <a:pt x="23" y="436"/>
                </a:cubicBezTo>
                <a:cubicBezTo>
                  <a:pt x="23" y="428"/>
                  <a:pt x="20" y="423"/>
                  <a:pt x="17" y="415"/>
                </a:cubicBezTo>
                <a:cubicBezTo>
                  <a:pt x="15" y="409"/>
                  <a:pt x="10" y="408"/>
                  <a:pt x="5" y="404"/>
                </a:cubicBezTo>
                <a:cubicBezTo>
                  <a:pt x="3" y="402"/>
                  <a:pt x="2" y="399"/>
                  <a:pt x="0" y="396"/>
                </a:cubicBezTo>
                <a:cubicBezTo>
                  <a:pt x="2" y="390"/>
                  <a:pt x="2" y="390"/>
                  <a:pt x="2" y="390"/>
                </a:cubicBezTo>
                <a:cubicBezTo>
                  <a:pt x="2" y="386"/>
                  <a:pt x="2" y="384"/>
                  <a:pt x="2" y="381"/>
                </a:cubicBezTo>
                <a:cubicBezTo>
                  <a:pt x="2" y="381"/>
                  <a:pt x="2" y="381"/>
                  <a:pt x="2" y="381"/>
                </a:cubicBezTo>
                <a:cubicBezTo>
                  <a:pt x="2" y="369"/>
                  <a:pt x="2" y="362"/>
                  <a:pt x="3" y="350"/>
                </a:cubicBezTo>
                <a:cubicBezTo>
                  <a:pt x="3" y="346"/>
                  <a:pt x="5" y="344"/>
                  <a:pt x="5" y="340"/>
                </a:cubicBezTo>
                <a:cubicBezTo>
                  <a:pt x="5" y="338"/>
                  <a:pt x="3" y="336"/>
                  <a:pt x="3" y="333"/>
                </a:cubicBezTo>
                <a:cubicBezTo>
                  <a:pt x="3" y="331"/>
                  <a:pt x="5" y="330"/>
                  <a:pt x="6" y="329"/>
                </a:cubicBezTo>
                <a:cubicBezTo>
                  <a:pt x="10" y="324"/>
                  <a:pt x="14" y="321"/>
                  <a:pt x="14" y="314"/>
                </a:cubicBezTo>
                <a:cubicBezTo>
                  <a:pt x="14" y="313"/>
                  <a:pt x="14" y="312"/>
                  <a:pt x="13" y="310"/>
                </a:cubicBezTo>
                <a:cubicBezTo>
                  <a:pt x="13" y="310"/>
                  <a:pt x="13" y="310"/>
                  <a:pt x="13" y="310"/>
                </a:cubicBezTo>
                <a:cubicBezTo>
                  <a:pt x="14" y="305"/>
                  <a:pt x="18" y="303"/>
                  <a:pt x="21" y="299"/>
                </a:cubicBezTo>
                <a:cubicBezTo>
                  <a:pt x="23" y="296"/>
                  <a:pt x="24" y="295"/>
                  <a:pt x="26" y="294"/>
                </a:cubicBezTo>
                <a:cubicBezTo>
                  <a:pt x="27" y="293"/>
                  <a:pt x="28" y="291"/>
                  <a:pt x="29" y="291"/>
                </a:cubicBezTo>
                <a:cubicBezTo>
                  <a:pt x="34" y="291"/>
                  <a:pt x="36" y="293"/>
                  <a:pt x="40" y="295"/>
                </a:cubicBezTo>
                <a:cubicBezTo>
                  <a:pt x="42" y="296"/>
                  <a:pt x="43" y="296"/>
                  <a:pt x="45" y="297"/>
                </a:cubicBezTo>
                <a:cubicBezTo>
                  <a:pt x="47" y="299"/>
                  <a:pt x="48" y="300"/>
                  <a:pt x="50" y="300"/>
                </a:cubicBezTo>
                <a:cubicBezTo>
                  <a:pt x="54" y="301"/>
                  <a:pt x="56" y="302"/>
                  <a:pt x="59" y="302"/>
                </a:cubicBezTo>
                <a:cubicBezTo>
                  <a:pt x="64" y="302"/>
                  <a:pt x="67" y="303"/>
                  <a:pt x="72" y="303"/>
                </a:cubicBezTo>
                <a:cubicBezTo>
                  <a:pt x="80" y="303"/>
                  <a:pt x="84" y="299"/>
                  <a:pt x="92" y="299"/>
                </a:cubicBezTo>
                <a:cubicBezTo>
                  <a:pt x="98" y="299"/>
                  <a:pt x="101" y="303"/>
                  <a:pt x="107" y="303"/>
                </a:cubicBezTo>
                <a:cubicBezTo>
                  <a:pt x="108" y="303"/>
                  <a:pt x="109" y="303"/>
                  <a:pt x="110" y="303"/>
                </a:cubicBezTo>
                <a:cubicBezTo>
                  <a:pt x="110" y="300"/>
                  <a:pt x="110" y="300"/>
                  <a:pt x="110" y="300"/>
                </a:cubicBezTo>
                <a:cubicBezTo>
                  <a:pt x="110" y="294"/>
                  <a:pt x="104" y="292"/>
                  <a:pt x="104" y="286"/>
                </a:cubicBezTo>
                <a:cubicBezTo>
                  <a:pt x="104" y="281"/>
                  <a:pt x="104" y="278"/>
                  <a:pt x="106" y="273"/>
                </a:cubicBezTo>
                <a:cubicBezTo>
                  <a:pt x="106" y="271"/>
                  <a:pt x="108" y="271"/>
                  <a:pt x="109" y="270"/>
                </a:cubicBezTo>
                <a:cubicBezTo>
                  <a:pt x="112" y="266"/>
                  <a:pt x="115" y="265"/>
                  <a:pt x="119" y="261"/>
                </a:cubicBezTo>
                <a:cubicBezTo>
                  <a:pt x="121" y="258"/>
                  <a:pt x="121" y="256"/>
                  <a:pt x="124" y="255"/>
                </a:cubicBezTo>
                <a:cubicBezTo>
                  <a:pt x="133" y="248"/>
                  <a:pt x="141" y="248"/>
                  <a:pt x="152" y="245"/>
                </a:cubicBezTo>
                <a:cubicBezTo>
                  <a:pt x="160" y="244"/>
                  <a:pt x="165" y="244"/>
                  <a:pt x="171" y="238"/>
                </a:cubicBezTo>
                <a:cubicBezTo>
                  <a:pt x="174" y="235"/>
                  <a:pt x="176" y="231"/>
                  <a:pt x="181" y="230"/>
                </a:cubicBezTo>
                <a:cubicBezTo>
                  <a:pt x="187" y="228"/>
                  <a:pt x="184" y="219"/>
                  <a:pt x="190" y="216"/>
                </a:cubicBezTo>
                <a:cubicBezTo>
                  <a:pt x="196" y="212"/>
                  <a:pt x="199" y="210"/>
                  <a:pt x="206" y="210"/>
                </a:cubicBezTo>
                <a:cubicBezTo>
                  <a:pt x="209" y="210"/>
                  <a:pt x="211" y="210"/>
                  <a:pt x="214" y="211"/>
                </a:cubicBezTo>
                <a:cubicBezTo>
                  <a:pt x="218" y="211"/>
                  <a:pt x="220" y="212"/>
                  <a:pt x="224" y="212"/>
                </a:cubicBezTo>
                <a:cubicBezTo>
                  <a:pt x="231" y="212"/>
                  <a:pt x="231" y="212"/>
                  <a:pt x="231" y="212"/>
                </a:cubicBezTo>
                <a:cubicBezTo>
                  <a:pt x="233" y="212"/>
                  <a:pt x="234" y="212"/>
                  <a:pt x="236" y="212"/>
                </a:cubicBezTo>
                <a:cubicBezTo>
                  <a:pt x="240" y="212"/>
                  <a:pt x="242" y="210"/>
                  <a:pt x="247" y="210"/>
                </a:cubicBezTo>
                <a:cubicBezTo>
                  <a:pt x="249" y="210"/>
                  <a:pt x="250" y="211"/>
                  <a:pt x="252" y="211"/>
                </a:cubicBezTo>
                <a:cubicBezTo>
                  <a:pt x="256" y="211"/>
                  <a:pt x="259" y="212"/>
                  <a:pt x="262" y="210"/>
                </a:cubicBezTo>
                <a:cubicBezTo>
                  <a:pt x="263" y="209"/>
                  <a:pt x="263" y="207"/>
                  <a:pt x="263" y="205"/>
                </a:cubicBezTo>
                <a:cubicBezTo>
                  <a:pt x="263" y="201"/>
                  <a:pt x="264" y="199"/>
                  <a:pt x="264" y="196"/>
                </a:cubicBezTo>
                <a:cubicBezTo>
                  <a:pt x="264" y="191"/>
                  <a:pt x="264" y="188"/>
                  <a:pt x="261" y="184"/>
                </a:cubicBezTo>
                <a:cubicBezTo>
                  <a:pt x="259" y="181"/>
                  <a:pt x="257" y="179"/>
                  <a:pt x="257" y="176"/>
                </a:cubicBezTo>
                <a:cubicBezTo>
                  <a:pt x="257" y="173"/>
                  <a:pt x="258" y="172"/>
                  <a:pt x="258" y="169"/>
                </a:cubicBezTo>
                <a:cubicBezTo>
                  <a:pt x="258" y="166"/>
                  <a:pt x="257" y="164"/>
                  <a:pt x="255" y="162"/>
                </a:cubicBezTo>
                <a:cubicBezTo>
                  <a:pt x="253" y="159"/>
                  <a:pt x="253" y="158"/>
                  <a:pt x="250" y="156"/>
                </a:cubicBezTo>
                <a:cubicBezTo>
                  <a:pt x="238" y="139"/>
                  <a:pt x="238" y="139"/>
                  <a:pt x="238" y="139"/>
                </a:cubicBezTo>
                <a:cubicBezTo>
                  <a:pt x="235" y="135"/>
                  <a:pt x="233" y="132"/>
                  <a:pt x="231" y="127"/>
                </a:cubicBezTo>
                <a:cubicBezTo>
                  <a:pt x="229" y="125"/>
                  <a:pt x="228" y="123"/>
                  <a:pt x="228" y="121"/>
                </a:cubicBezTo>
                <a:cubicBezTo>
                  <a:pt x="228" y="113"/>
                  <a:pt x="230" y="109"/>
                  <a:pt x="230" y="101"/>
                </a:cubicBezTo>
                <a:cubicBezTo>
                  <a:pt x="230" y="98"/>
                  <a:pt x="229" y="97"/>
                  <a:pt x="229" y="94"/>
                </a:cubicBezTo>
                <a:cubicBezTo>
                  <a:pt x="229" y="92"/>
                  <a:pt x="233" y="92"/>
                  <a:pt x="235" y="91"/>
                </a:cubicBezTo>
                <a:cubicBezTo>
                  <a:pt x="238" y="90"/>
                  <a:pt x="239" y="89"/>
                  <a:pt x="242" y="88"/>
                </a:cubicBezTo>
                <a:cubicBezTo>
                  <a:pt x="247" y="85"/>
                  <a:pt x="248" y="80"/>
                  <a:pt x="251" y="75"/>
                </a:cubicBezTo>
                <a:cubicBezTo>
                  <a:pt x="254" y="71"/>
                  <a:pt x="255" y="69"/>
                  <a:pt x="259" y="66"/>
                </a:cubicBezTo>
                <a:cubicBezTo>
                  <a:pt x="262" y="64"/>
                  <a:pt x="265" y="65"/>
                  <a:pt x="268" y="64"/>
                </a:cubicBezTo>
                <a:cubicBezTo>
                  <a:pt x="272" y="62"/>
                  <a:pt x="272" y="59"/>
                  <a:pt x="272" y="55"/>
                </a:cubicBezTo>
                <a:cubicBezTo>
                  <a:pt x="272" y="46"/>
                  <a:pt x="272" y="46"/>
                  <a:pt x="272" y="46"/>
                </a:cubicBezTo>
                <a:cubicBezTo>
                  <a:pt x="272" y="42"/>
                  <a:pt x="268" y="41"/>
                  <a:pt x="266" y="38"/>
                </a:cubicBezTo>
                <a:cubicBezTo>
                  <a:pt x="262" y="33"/>
                  <a:pt x="258" y="32"/>
                  <a:pt x="251" y="30"/>
                </a:cubicBezTo>
                <a:cubicBezTo>
                  <a:pt x="251" y="30"/>
                  <a:pt x="251" y="30"/>
                  <a:pt x="251" y="30"/>
                </a:cubicBezTo>
                <a:cubicBezTo>
                  <a:pt x="254" y="21"/>
                  <a:pt x="253" y="15"/>
                  <a:pt x="258" y="7"/>
                </a:cubicBezTo>
                <a:cubicBezTo>
                  <a:pt x="261" y="3"/>
                  <a:pt x="264" y="3"/>
                  <a:pt x="268" y="1"/>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0">
            <a:extLst>
              <a:ext uri="{FF2B5EF4-FFF2-40B4-BE49-F238E27FC236}">
                <a16:creationId xmlns:a16="http://schemas.microsoft.com/office/drawing/2014/main" id="{E44CC9C6-B6FE-45A7-947D-7B91A3DFE526}"/>
              </a:ext>
            </a:extLst>
          </p:cNvPr>
          <p:cNvSpPr>
            <a:spLocks/>
          </p:cNvSpPr>
          <p:nvPr/>
        </p:nvSpPr>
        <p:spPr bwMode="auto">
          <a:xfrm>
            <a:off x="5948873" y="5513834"/>
            <a:ext cx="1326285" cy="889717"/>
          </a:xfrm>
          <a:custGeom>
            <a:avLst/>
            <a:gdLst/>
            <a:ahLst/>
            <a:cxnLst>
              <a:cxn ang="0">
                <a:pos x="86" y="2"/>
              </a:cxn>
              <a:cxn ang="0">
                <a:pos x="85" y="10"/>
              </a:cxn>
              <a:cxn ang="0">
                <a:pos x="88" y="20"/>
              </a:cxn>
              <a:cxn ang="0">
                <a:pos x="85" y="22"/>
              </a:cxn>
              <a:cxn ang="0">
                <a:pos x="80" y="24"/>
              </a:cxn>
              <a:cxn ang="0">
                <a:pos x="70" y="35"/>
              </a:cxn>
              <a:cxn ang="0">
                <a:pos x="74" y="58"/>
              </a:cxn>
              <a:cxn ang="0">
                <a:pos x="72" y="64"/>
              </a:cxn>
              <a:cxn ang="0">
                <a:pos x="67" y="73"/>
              </a:cxn>
              <a:cxn ang="0">
                <a:pos x="63" y="76"/>
              </a:cxn>
              <a:cxn ang="0">
                <a:pos x="60" y="79"/>
              </a:cxn>
              <a:cxn ang="0">
                <a:pos x="57" y="78"/>
              </a:cxn>
              <a:cxn ang="0">
                <a:pos x="48" y="80"/>
              </a:cxn>
              <a:cxn ang="0">
                <a:pos x="43" y="81"/>
              </a:cxn>
              <a:cxn ang="0">
                <a:pos x="40" y="88"/>
              </a:cxn>
              <a:cxn ang="0">
                <a:pos x="37" y="96"/>
              </a:cxn>
              <a:cxn ang="0">
                <a:pos x="4" y="127"/>
              </a:cxn>
              <a:cxn ang="0">
                <a:pos x="0" y="136"/>
              </a:cxn>
              <a:cxn ang="0">
                <a:pos x="4" y="154"/>
              </a:cxn>
              <a:cxn ang="0">
                <a:pos x="1" y="178"/>
              </a:cxn>
              <a:cxn ang="0">
                <a:pos x="0" y="184"/>
              </a:cxn>
              <a:cxn ang="0">
                <a:pos x="0" y="188"/>
              </a:cxn>
              <a:cxn ang="0">
                <a:pos x="1" y="191"/>
              </a:cxn>
              <a:cxn ang="0">
                <a:pos x="4" y="199"/>
              </a:cxn>
              <a:cxn ang="0">
                <a:pos x="2" y="206"/>
              </a:cxn>
              <a:cxn ang="0">
                <a:pos x="0" y="215"/>
              </a:cxn>
              <a:cxn ang="0">
                <a:pos x="0" y="215"/>
              </a:cxn>
              <a:cxn ang="0">
                <a:pos x="11" y="223"/>
              </a:cxn>
              <a:cxn ang="0">
                <a:pos x="19" y="228"/>
              </a:cxn>
              <a:cxn ang="0">
                <a:pos x="25" y="227"/>
              </a:cxn>
              <a:cxn ang="0">
                <a:pos x="34" y="232"/>
              </a:cxn>
              <a:cxn ang="0">
                <a:pos x="40" y="225"/>
              </a:cxn>
              <a:cxn ang="0">
                <a:pos x="49" y="227"/>
              </a:cxn>
              <a:cxn ang="0">
                <a:pos x="59" y="222"/>
              </a:cxn>
              <a:cxn ang="0">
                <a:pos x="69" y="224"/>
              </a:cxn>
              <a:cxn ang="0">
                <a:pos x="81" y="218"/>
              </a:cxn>
              <a:cxn ang="0">
                <a:pos x="96" y="222"/>
              </a:cxn>
              <a:cxn ang="0">
                <a:pos x="105" y="219"/>
              </a:cxn>
              <a:cxn ang="0">
                <a:pos x="111" y="219"/>
              </a:cxn>
              <a:cxn ang="0">
                <a:pos x="134" y="220"/>
              </a:cxn>
              <a:cxn ang="0">
                <a:pos x="152" y="217"/>
              </a:cxn>
              <a:cxn ang="0">
                <a:pos x="174" y="225"/>
              </a:cxn>
              <a:cxn ang="0">
                <a:pos x="208" y="231"/>
              </a:cxn>
              <a:cxn ang="0">
                <a:pos x="251" y="236"/>
              </a:cxn>
              <a:cxn ang="0">
                <a:pos x="269" y="238"/>
              </a:cxn>
              <a:cxn ang="0">
                <a:pos x="277" y="238"/>
              </a:cxn>
              <a:cxn ang="0">
                <a:pos x="304" y="235"/>
              </a:cxn>
              <a:cxn ang="0">
                <a:pos x="329" y="267"/>
              </a:cxn>
              <a:cxn ang="0">
                <a:pos x="346" y="268"/>
              </a:cxn>
              <a:cxn ang="0">
                <a:pos x="366" y="257"/>
              </a:cxn>
              <a:cxn ang="0">
                <a:pos x="366" y="257"/>
              </a:cxn>
              <a:cxn ang="0">
                <a:pos x="366" y="257"/>
              </a:cxn>
              <a:cxn ang="0">
                <a:pos x="399" y="0"/>
              </a:cxn>
              <a:cxn ang="0">
                <a:pos x="399" y="0"/>
              </a:cxn>
              <a:cxn ang="0">
                <a:pos x="371" y="7"/>
              </a:cxn>
              <a:cxn ang="0">
                <a:pos x="324" y="14"/>
              </a:cxn>
              <a:cxn ang="0">
                <a:pos x="259" y="20"/>
              </a:cxn>
              <a:cxn ang="0">
                <a:pos x="215" y="24"/>
              </a:cxn>
              <a:cxn ang="0">
                <a:pos x="170" y="28"/>
              </a:cxn>
              <a:cxn ang="0">
                <a:pos x="139" y="27"/>
              </a:cxn>
              <a:cxn ang="0">
                <a:pos x="119" y="22"/>
              </a:cxn>
              <a:cxn ang="0">
                <a:pos x="86" y="2"/>
              </a:cxn>
            </a:cxnLst>
            <a:rect l="0" t="0" r="r" b="b"/>
            <a:pathLst>
              <a:path w="399" h="268">
                <a:moveTo>
                  <a:pt x="86" y="2"/>
                </a:moveTo>
                <a:cubicBezTo>
                  <a:pt x="86" y="5"/>
                  <a:pt x="85" y="7"/>
                  <a:pt x="85" y="10"/>
                </a:cubicBezTo>
                <a:cubicBezTo>
                  <a:pt x="85" y="14"/>
                  <a:pt x="88" y="16"/>
                  <a:pt x="88" y="20"/>
                </a:cubicBezTo>
                <a:cubicBezTo>
                  <a:pt x="88" y="22"/>
                  <a:pt x="86" y="21"/>
                  <a:pt x="85" y="22"/>
                </a:cubicBezTo>
                <a:cubicBezTo>
                  <a:pt x="83" y="23"/>
                  <a:pt x="82" y="23"/>
                  <a:pt x="80" y="24"/>
                </a:cubicBezTo>
                <a:cubicBezTo>
                  <a:pt x="75" y="26"/>
                  <a:pt x="70" y="29"/>
                  <a:pt x="70" y="35"/>
                </a:cubicBezTo>
                <a:cubicBezTo>
                  <a:pt x="70" y="44"/>
                  <a:pt x="74" y="49"/>
                  <a:pt x="74" y="58"/>
                </a:cubicBezTo>
                <a:cubicBezTo>
                  <a:pt x="74" y="60"/>
                  <a:pt x="73" y="62"/>
                  <a:pt x="72" y="64"/>
                </a:cubicBezTo>
                <a:cubicBezTo>
                  <a:pt x="71" y="68"/>
                  <a:pt x="70" y="70"/>
                  <a:pt x="67" y="73"/>
                </a:cubicBezTo>
                <a:cubicBezTo>
                  <a:pt x="66" y="74"/>
                  <a:pt x="65" y="75"/>
                  <a:pt x="63" y="76"/>
                </a:cubicBezTo>
                <a:cubicBezTo>
                  <a:pt x="62" y="77"/>
                  <a:pt x="62" y="79"/>
                  <a:pt x="60" y="79"/>
                </a:cubicBezTo>
                <a:cubicBezTo>
                  <a:pt x="59" y="79"/>
                  <a:pt x="58" y="78"/>
                  <a:pt x="57" y="78"/>
                </a:cubicBezTo>
                <a:cubicBezTo>
                  <a:pt x="54" y="79"/>
                  <a:pt x="52" y="80"/>
                  <a:pt x="48" y="80"/>
                </a:cubicBezTo>
                <a:cubicBezTo>
                  <a:pt x="46" y="81"/>
                  <a:pt x="44" y="80"/>
                  <a:pt x="43" y="81"/>
                </a:cubicBezTo>
                <a:cubicBezTo>
                  <a:pt x="41" y="83"/>
                  <a:pt x="41" y="85"/>
                  <a:pt x="40" y="88"/>
                </a:cubicBezTo>
                <a:cubicBezTo>
                  <a:pt x="39" y="91"/>
                  <a:pt x="38" y="93"/>
                  <a:pt x="37" y="96"/>
                </a:cubicBezTo>
                <a:cubicBezTo>
                  <a:pt x="4" y="127"/>
                  <a:pt x="4" y="127"/>
                  <a:pt x="4" y="127"/>
                </a:cubicBezTo>
                <a:cubicBezTo>
                  <a:pt x="2" y="130"/>
                  <a:pt x="0" y="132"/>
                  <a:pt x="0" y="136"/>
                </a:cubicBezTo>
                <a:cubicBezTo>
                  <a:pt x="0" y="143"/>
                  <a:pt x="4" y="147"/>
                  <a:pt x="4" y="154"/>
                </a:cubicBezTo>
                <a:cubicBezTo>
                  <a:pt x="4" y="164"/>
                  <a:pt x="2" y="169"/>
                  <a:pt x="1" y="178"/>
                </a:cubicBezTo>
                <a:cubicBezTo>
                  <a:pt x="1" y="180"/>
                  <a:pt x="0" y="181"/>
                  <a:pt x="0" y="184"/>
                </a:cubicBezTo>
                <a:cubicBezTo>
                  <a:pt x="0" y="188"/>
                  <a:pt x="0" y="188"/>
                  <a:pt x="0" y="188"/>
                </a:cubicBezTo>
                <a:cubicBezTo>
                  <a:pt x="0" y="189"/>
                  <a:pt x="1" y="190"/>
                  <a:pt x="1" y="191"/>
                </a:cubicBezTo>
                <a:cubicBezTo>
                  <a:pt x="3" y="194"/>
                  <a:pt x="4" y="196"/>
                  <a:pt x="4" y="199"/>
                </a:cubicBezTo>
                <a:cubicBezTo>
                  <a:pt x="4" y="202"/>
                  <a:pt x="3" y="203"/>
                  <a:pt x="2" y="206"/>
                </a:cubicBezTo>
                <a:cubicBezTo>
                  <a:pt x="0" y="215"/>
                  <a:pt x="0" y="215"/>
                  <a:pt x="0" y="215"/>
                </a:cubicBezTo>
                <a:cubicBezTo>
                  <a:pt x="0" y="215"/>
                  <a:pt x="0" y="215"/>
                  <a:pt x="0" y="215"/>
                </a:cubicBezTo>
                <a:cubicBezTo>
                  <a:pt x="3" y="217"/>
                  <a:pt x="7" y="220"/>
                  <a:pt x="11" y="223"/>
                </a:cubicBezTo>
                <a:cubicBezTo>
                  <a:pt x="14" y="225"/>
                  <a:pt x="15" y="228"/>
                  <a:pt x="19" y="228"/>
                </a:cubicBezTo>
                <a:cubicBezTo>
                  <a:pt x="21" y="228"/>
                  <a:pt x="22" y="227"/>
                  <a:pt x="25" y="227"/>
                </a:cubicBezTo>
                <a:cubicBezTo>
                  <a:pt x="29" y="227"/>
                  <a:pt x="30" y="232"/>
                  <a:pt x="34" y="232"/>
                </a:cubicBezTo>
                <a:cubicBezTo>
                  <a:pt x="38" y="232"/>
                  <a:pt x="37" y="225"/>
                  <a:pt x="40" y="225"/>
                </a:cubicBezTo>
                <a:cubicBezTo>
                  <a:pt x="44" y="225"/>
                  <a:pt x="46" y="227"/>
                  <a:pt x="49" y="227"/>
                </a:cubicBezTo>
                <a:cubicBezTo>
                  <a:pt x="54" y="227"/>
                  <a:pt x="55" y="222"/>
                  <a:pt x="59" y="222"/>
                </a:cubicBezTo>
                <a:cubicBezTo>
                  <a:pt x="63" y="222"/>
                  <a:pt x="65" y="224"/>
                  <a:pt x="69" y="224"/>
                </a:cubicBezTo>
                <a:cubicBezTo>
                  <a:pt x="74" y="224"/>
                  <a:pt x="76" y="218"/>
                  <a:pt x="81" y="218"/>
                </a:cubicBezTo>
                <a:cubicBezTo>
                  <a:pt x="87" y="218"/>
                  <a:pt x="90" y="222"/>
                  <a:pt x="96" y="222"/>
                </a:cubicBezTo>
                <a:cubicBezTo>
                  <a:pt x="99" y="222"/>
                  <a:pt x="101" y="219"/>
                  <a:pt x="105" y="219"/>
                </a:cubicBezTo>
                <a:cubicBezTo>
                  <a:pt x="107" y="219"/>
                  <a:pt x="108" y="219"/>
                  <a:pt x="111" y="219"/>
                </a:cubicBezTo>
                <a:cubicBezTo>
                  <a:pt x="120" y="219"/>
                  <a:pt x="125" y="220"/>
                  <a:pt x="134" y="220"/>
                </a:cubicBezTo>
                <a:cubicBezTo>
                  <a:pt x="141" y="220"/>
                  <a:pt x="145" y="217"/>
                  <a:pt x="152" y="217"/>
                </a:cubicBezTo>
                <a:cubicBezTo>
                  <a:pt x="161" y="217"/>
                  <a:pt x="165" y="223"/>
                  <a:pt x="174" y="225"/>
                </a:cubicBezTo>
                <a:cubicBezTo>
                  <a:pt x="187" y="230"/>
                  <a:pt x="195" y="230"/>
                  <a:pt x="208" y="231"/>
                </a:cubicBezTo>
                <a:cubicBezTo>
                  <a:pt x="225" y="233"/>
                  <a:pt x="235" y="233"/>
                  <a:pt x="251" y="236"/>
                </a:cubicBezTo>
                <a:cubicBezTo>
                  <a:pt x="258" y="237"/>
                  <a:pt x="262" y="238"/>
                  <a:pt x="269" y="238"/>
                </a:cubicBezTo>
                <a:cubicBezTo>
                  <a:pt x="277" y="238"/>
                  <a:pt x="277" y="238"/>
                  <a:pt x="277" y="238"/>
                </a:cubicBezTo>
                <a:cubicBezTo>
                  <a:pt x="287" y="238"/>
                  <a:pt x="293" y="235"/>
                  <a:pt x="304" y="235"/>
                </a:cubicBezTo>
                <a:cubicBezTo>
                  <a:pt x="329" y="267"/>
                  <a:pt x="329" y="267"/>
                  <a:pt x="329" y="267"/>
                </a:cubicBezTo>
                <a:cubicBezTo>
                  <a:pt x="346" y="268"/>
                  <a:pt x="346" y="268"/>
                  <a:pt x="346" y="268"/>
                </a:cubicBezTo>
                <a:cubicBezTo>
                  <a:pt x="366" y="257"/>
                  <a:pt x="366" y="257"/>
                  <a:pt x="366" y="257"/>
                </a:cubicBezTo>
                <a:cubicBezTo>
                  <a:pt x="366" y="257"/>
                  <a:pt x="366" y="257"/>
                  <a:pt x="366" y="257"/>
                </a:cubicBezTo>
                <a:cubicBezTo>
                  <a:pt x="366" y="257"/>
                  <a:pt x="366" y="257"/>
                  <a:pt x="366" y="257"/>
                </a:cubicBezTo>
                <a:cubicBezTo>
                  <a:pt x="399" y="0"/>
                  <a:pt x="399" y="0"/>
                  <a:pt x="399" y="0"/>
                </a:cubicBezTo>
                <a:cubicBezTo>
                  <a:pt x="399" y="0"/>
                  <a:pt x="399" y="0"/>
                  <a:pt x="399" y="0"/>
                </a:cubicBezTo>
                <a:cubicBezTo>
                  <a:pt x="371" y="7"/>
                  <a:pt x="371" y="7"/>
                  <a:pt x="371" y="7"/>
                </a:cubicBezTo>
                <a:cubicBezTo>
                  <a:pt x="324" y="14"/>
                  <a:pt x="324" y="14"/>
                  <a:pt x="324" y="14"/>
                </a:cubicBezTo>
                <a:cubicBezTo>
                  <a:pt x="259" y="20"/>
                  <a:pt x="259" y="20"/>
                  <a:pt x="259" y="20"/>
                </a:cubicBezTo>
                <a:cubicBezTo>
                  <a:pt x="215" y="24"/>
                  <a:pt x="215" y="24"/>
                  <a:pt x="215" y="24"/>
                </a:cubicBezTo>
                <a:cubicBezTo>
                  <a:pt x="170" y="28"/>
                  <a:pt x="170" y="28"/>
                  <a:pt x="170" y="28"/>
                </a:cubicBezTo>
                <a:cubicBezTo>
                  <a:pt x="139" y="27"/>
                  <a:pt x="139" y="27"/>
                  <a:pt x="139" y="27"/>
                </a:cubicBezTo>
                <a:cubicBezTo>
                  <a:pt x="119" y="22"/>
                  <a:pt x="119" y="22"/>
                  <a:pt x="119" y="22"/>
                </a:cubicBezTo>
                <a:cubicBezTo>
                  <a:pt x="86" y="2"/>
                  <a:pt x="86" y="2"/>
                  <a:pt x="86" y="2"/>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1">
            <a:extLst>
              <a:ext uri="{FF2B5EF4-FFF2-40B4-BE49-F238E27FC236}">
                <a16:creationId xmlns:a16="http://schemas.microsoft.com/office/drawing/2014/main" id="{A08EB182-5185-4CFA-BA9E-407183A6926C}"/>
              </a:ext>
            </a:extLst>
          </p:cNvPr>
          <p:cNvSpPr>
            <a:spLocks/>
          </p:cNvSpPr>
          <p:nvPr/>
        </p:nvSpPr>
        <p:spPr bwMode="auto">
          <a:xfrm>
            <a:off x="5222180" y="5024765"/>
            <a:ext cx="1019583" cy="1201948"/>
          </a:xfrm>
          <a:custGeom>
            <a:avLst/>
            <a:gdLst/>
            <a:ahLst/>
            <a:cxnLst>
              <a:cxn ang="0">
                <a:pos x="236" y="9"/>
              </a:cxn>
              <a:cxn ang="0">
                <a:pos x="248" y="24"/>
              </a:cxn>
              <a:cxn ang="0">
                <a:pos x="254" y="32"/>
              </a:cxn>
              <a:cxn ang="0">
                <a:pos x="263" y="49"/>
              </a:cxn>
              <a:cxn ang="0">
                <a:pos x="252" y="73"/>
              </a:cxn>
              <a:cxn ang="0">
                <a:pos x="252" y="93"/>
              </a:cxn>
              <a:cxn ang="0">
                <a:pos x="264" y="113"/>
              </a:cxn>
              <a:cxn ang="0">
                <a:pos x="299" y="145"/>
              </a:cxn>
              <a:cxn ang="0">
                <a:pos x="305" y="149"/>
              </a:cxn>
              <a:cxn ang="0">
                <a:pos x="307" y="167"/>
              </a:cxn>
              <a:cxn ang="0">
                <a:pos x="299" y="171"/>
              </a:cxn>
              <a:cxn ang="0">
                <a:pos x="293" y="205"/>
              </a:cxn>
              <a:cxn ang="0">
                <a:pos x="286" y="220"/>
              </a:cxn>
              <a:cxn ang="0">
                <a:pos x="279" y="226"/>
              </a:cxn>
              <a:cxn ang="0">
                <a:pos x="267" y="227"/>
              </a:cxn>
              <a:cxn ang="0">
                <a:pos x="259" y="235"/>
              </a:cxn>
              <a:cxn ang="0">
                <a:pos x="223" y="274"/>
              </a:cxn>
              <a:cxn ang="0">
                <a:pos x="223" y="301"/>
              </a:cxn>
              <a:cxn ang="0">
                <a:pos x="219" y="331"/>
              </a:cxn>
              <a:cxn ang="0">
                <a:pos x="220" y="338"/>
              </a:cxn>
              <a:cxn ang="0">
                <a:pos x="221" y="353"/>
              </a:cxn>
              <a:cxn ang="0">
                <a:pos x="219" y="362"/>
              </a:cxn>
              <a:cxn ang="0">
                <a:pos x="198" y="359"/>
              </a:cxn>
              <a:cxn ang="0">
                <a:pos x="192" y="354"/>
              </a:cxn>
              <a:cxn ang="0">
                <a:pos x="178" y="339"/>
              </a:cxn>
              <a:cxn ang="0">
                <a:pos x="158" y="321"/>
              </a:cxn>
              <a:cxn ang="0">
                <a:pos x="151" y="317"/>
              </a:cxn>
              <a:cxn ang="0">
                <a:pos x="151" y="310"/>
              </a:cxn>
              <a:cxn ang="0">
                <a:pos x="147" y="303"/>
              </a:cxn>
              <a:cxn ang="0">
                <a:pos x="127" y="333"/>
              </a:cxn>
              <a:cxn ang="0">
                <a:pos x="122" y="338"/>
              </a:cxn>
              <a:cxn ang="0">
                <a:pos x="105" y="323"/>
              </a:cxn>
              <a:cxn ang="0">
                <a:pos x="87" y="313"/>
              </a:cxn>
              <a:cxn ang="0">
                <a:pos x="71" y="303"/>
              </a:cxn>
              <a:cxn ang="0">
                <a:pos x="59" y="298"/>
              </a:cxn>
              <a:cxn ang="0">
                <a:pos x="54" y="283"/>
              </a:cxn>
              <a:cxn ang="0">
                <a:pos x="51" y="272"/>
              </a:cxn>
              <a:cxn ang="0">
                <a:pos x="38" y="271"/>
              </a:cxn>
              <a:cxn ang="0">
                <a:pos x="43" y="254"/>
              </a:cxn>
              <a:cxn ang="0">
                <a:pos x="23" y="224"/>
              </a:cxn>
              <a:cxn ang="0">
                <a:pos x="8" y="223"/>
              </a:cxn>
              <a:cxn ang="0">
                <a:pos x="1" y="211"/>
              </a:cxn>
              <a:cxn ang="0">
                <a:pos x="1" y="196"/>
              </a:cxn>
              <a:cxn ang="0">
                <a:pos x="2" y="183"/>
              </a:cxn>
              <a:cxn ang="0">
                <a:pos x="16" y="181"/>
              </a:cxn>
              <a:cxn ang="0">
                <a:pos x="41" y="179"/>
              </a:cxn>
              <a:cxn ang="0">
                <a:pos x="50" y="156"/>
              </a:cxn>
              <a:cxn ang="0">
                <a:pos x="47" y="127"/>
              </a:cxn>
              <a:cxn ang="0">
                <a:pos x="31" y="119"/>
              </a:cxn>
              <a:cxn ang="0">
                <a:pos x="37" y="106"/>
              </a:cxn>
              <a:cxn ang="0">
                <a:pos x="44" y="93"/>
              </a:cxn>
              <a:cxn ang="0">
                <a:pos x="49" y="77"/>
              </a:cxn>
              <a:cxn ang="0">
                <a:pos x="66" y="64"/>
              </a:cxn>
              <a:cxn ang="0">
                <a:pos x="67" y="36"/>
              </a:cxn>
              <a:cxn ang="0">
                <a:pos x="76" y="54"/>
              </a:cxn>
              <a:cxn ang="0">
                <a:pos x="94" y="62"/>
              </a:cxn>
              <a:cxn ang="0">
                <a:pos x="103" y="54"/>
              </a:cxn>
              <a:cxn ang="0">
                <a:pos x="130" y="31"/>
              </a:cxn>
              <a:cxn ang="0">
                <a:pos x="147" y="24"/>
              </a:cxn>
              <a:cxn ang="0">
                <a:pos x="154" y="15"/>
              </a:cxn>
              <a:cxn ang="0">
                <a:pos x="173" y="12"/>
              </a:cxn>
              <a:cxn ang="0">
                <a:pos x="197" y="12"/>
              </a:cxn>
              <a:cxn ang="0">
                <a:pos x="210" y="5"/>
              </a:cxn>
            </a:cxnLst>
            <a:rect l="0" t="0" r="r" b="b"/>
            <a:pathLst>
              <a:path w="307" h="362">
                <a:moveTo>
                  <a:pt x="225" y="0"/>
                </a:moveTo>
                <a:cubicBezTo>
                  <a:pt x="229" y="3"/>
                  <a:pt x="232" y="5"/>
                  <a:pt x="236" y="9"/>
                </a:cubicBezTo>
                <a:cubicBezTo>
                  <a:pt x="238" y="12"/>
                  <a:pt x="241" y="12"/>
                  <a:pt x="243" y="15"/>
                </a:cubicBezTo>
                <a:cubicBezTo>
                  <a:pt x="245" y="18"/>
                  <a:pt x="246" y="21"/>
                  <a:pt x="248" y="24"/>
                </a:cubicBezTo>
                <a:cubicBezTo>
                  <a:pt x="249" y="25"/>
                  <a:pt x="250" y="26"/>
                  <a:pt x="251" y="27"/>
                </a:cubicBezTo>
                <a:cubicBezTo>
                  <a:pt x="252" y="29"/>
                  <a:pt x="252" y="30"/>
                  <a:pt x="254" y="32"/>
                </a:cubicBezTo>
                <a:cubicBezTo>
                  <a:pt x="256" y="34"/>
                  <a:pt x="258" y="34"/>
                  <a:pt x="259" y="36"/>
                </a:cubicBezTo>
                <a:cubicBezTo>
                  <a:pt x="262" y="41"/>
                  <a:pt x="263" y="44"/>
                  <a:pt x="263" y="49"/>
                </a:cubicBezTo>
                <a:cubicBezTo>
                  <a:pt x="263" y="54"/>
                  <a:pt x="259" y="56"/>
                  <a:pt x="256" y="60"/>
                </a:cubicBezTo>
                <a:cubicBezTo>
                  <a:pt x="254" y="65"/>
                  <a:pt x="254" y="68"/>
                  <a:pt x="252" y="73"/>
                </a:cubicBezTo>
                <a:cubicBezTo>
                  <a:pt x="250" y="78"/>
                  <a:pt x="247" y="80"/>
                  <a:pt x="247" y="86"/>
                </a:cubicBezTo>
                <a:cubicBezTo>
                  <a:pt x="247" y="89"/>
                  <a:pt x="250" y="90"/>
                  <a:pt x="252" y="93"/>
                </a:cubicBezTo>
                <a:cubicBezTo>
                  <a:pt x="255" y="99"/>
                  <a:pt x="259" y="100"/>
                  <a:pt x="262" y="105"/>
                </a:cubicBezTo>
                <a:cubicBezTo>
                  <a:pt x="263" y="108"/>
                  <a:pt x="263" y="110"/>
                  <a:pt x="264" y="113"/>
                </a:cubicBezTo>
                <a:cubicBezTo>
                  <a:pt x="290" y="137"/>
                  <a:pt x="290" y="137"/>
                  <a:pt x="290" y="137"/>
                </a:cubicBezTo>
                <a:cubicBezTo>
                  <a:pt x="295" y="138"/>
                  <a:pt x="295" y="142"/>
                  <a:pt x="299" y="145"/>
                </a:cubicBezTo>
                <a:cubicBezTo>
                  <a:pt x="301" y="147"/>
                  <a:pt x="302" y="147"/>
                  <a:pt x="305" y="149"/>
                </a:cubicBezTo>
                <a:cubicBezTo>
                  <a:pt x="305" y="149"/>
                  <a:pt x="305" y="149"/>
                  <a:pt x="305" y="149"/>
                </a:cubicBezTo>
                <a:cubicBezTo>
                  <a:pt x="305" y="152"/>
                  <a:pt x="304" y="154"/>
                  <a:pt x="304" y="157"/>
                </a:cubicBezTo>
                <a:cubicBezTo>
                  <a:pt x="304" y="161"/>
                  <a:pt x="307" y="163"/>
                  <a:pt x="307" y="167"/>
                </a:cubicBezTo>
                <a:cubicBezTo>
                  <a:pt x="307" y="169"/>
                  <a:pt x="305" y="168"/>
                  <a:pt x="304" y="169"/>
                </a:cubicBezTo>
                <a:cubicBezTo>
                  <a:pt x="302" y="170"/>
                  <a:pt x="301" y="170"/>
                  <a:pt x="299" y="171"/>
                </a:cubicBezTo>
                <a:cubicBezTo>
                  <a:pt x="294" y="173"/>
                  <a:pt x="289" y="176"/>
                  <a:pt x="289" y="182"/>
                </a:cubicBezTo>
                <a:cubicBezTo>
                  <a:pt x="289" y="191"/>
                  <a:pt x="293" y="196"/>
                  <a:pt x="293" y="205"/>
                </a:cubicBezTo>
                <a:cubicBezTo>
                  <a:pt x="293" y="207"/>
                  <a:pt x="292" y="209"/>
                  <a:pt x="291" y="211"/>
                </a:cubicBezTo>
                <a:cubicBezTo>
                  <a:pt x="290" y="215"/>
                  <a:pt x="289" y="217"/>
                  <a:pt x="286" y="220"/>
                </a:cubicBezTo>
                <a:cubicBezTo>
                  <a:pt x="285" y="221"/>
                  <a:pt x="284" y="222"/>
                  <a:pt x="282" y="223"/>
                </a:cubicBezTo>
                <a:cubicBezTo>
                  <a:pt x="281" y="224"/>
                  <a:pt x="281" y="226"/>
                  <a:pt x="279" y="226"/>
                </a:cubicBezTo>
                <a:cubicBezTo>
                  <a:pt x="278" y="226"/>
                  <a:pt x="277" y="225"/>
                  <a:pt x="276" y="225"/>
                </a:cubicBezTo>
                <a:cubicBezTo>
                  <a:pt x="273" y="226"/>
                  <a:pt x="271" y="227"/>
                  <a:pt x="267" y="227"/>
                </a:cubicBezTo>
                <a:cubicBezTo>
                  <a:pt x="265" y="228"/>
                  <a:pt x="263" y="227"/>
                  <a:pt x="262" y="228"/>
                </a:cubicBezTo>
                <a:cubicBezTo>
                  <a:pt x="260" y="230"/>
                  <a:pt x="260" y="232"/>
                  <a:pt x="259" y="235"/>
                </a:cubicBezTo>
                <a:cubicBezTo>
                  <a:pt x="258" y="238"/>
                  <a:pt x="257" y="240"/>
                  <a:pt x="256" y="243"/>
                </a:cubicBezTo>
                <a:cubicBezTo>
                  <a:pt x="223" y="274"/>
                  <a:pt x="223" y="274"/>
                  <a:pt x="223" y="274"/>
                </a:cubicBezTo>
                <a:cubicBezTo>
                  <a:pt x="221" y="277"/>
                  <a:pt x="219" y="279"/>
                  <a:pt x="219" y="283"/>
                </a:cubicBezTo>
                <a:cubicBezTo>
                  <a:pt x="219" y="290"/>
                  <a:pt x="223" y="294"/>
                  <a:pt x="223" y="301"/>
                </a:cubicBezTo>
                <a:cubicBezTo>
                  <a:pt x="223" y="311"/>
                  <a:pt x="221" y="316"/>
                  <a:pt x="220" y="325"/>
                </a:cubicBezTo>
                <a:cubicBezTo>
                  <a:pt x="220" y="327"/>
                  <a:pt x="219" y="328"/>
                  <a:pt x="219" y="331"/>
                </a:cubicBezTo>
                <a:cubicBezTo>
                  <a:pt x="219" y="335"/>
                  <a:pt x="219" y="335"/>
                  <a:pt x="219" y="335"/>
                </a:cubicBezTo>
                <a:cubicBezTo>
                  <a:pt x="219" y="336"/>
                  <a:pt x="220" y="337"/>
                  <a:pt x="220" y="338"/>
                </a:cubicBezTo>
                <a:cubicBezTo>
                  <a:pt x="222" y="341"/>
                  <a:pt x="223" y="343"/>
                  <a:pt x="223" y="346"/>
                </a:cubicBezTo>
                <a:cubicBezTo>
                  <a:pt x="223" y="349"/>
                  <a:pt x="222" y="350"/>
                  <a:pt x="221" y="353"/>
                </a:cubicBezTo>
                <a:cubicBezTo>
                  <a:pt x="219" y="362"/>
                  <a:pt x="219" y="362"/>
                  <a:pt x="219" y="362"/>
                </a:cubicBezTo>
                <a:cubicBezTo>
                  <a:pt x="219" y="362"/>
                  <a:pt x="219" y="362"/>
                  <a:pt x="219" y="362"/>
                </a:cubicBezTo>
                <a:cubicBezTo>
                  <a:pt x="215" y="359"/>
                  <a:pt x="211" y="357"/>
                  <a:pt x="206" y="356"/>
                </a:cubicBezTo>
                <a:cubicBezTo>
                  <a:pt x="203" y="357"/>
                  <a:pt x="200" y="358"/>
                  <a:pt x="198" y="359"/>
                </a:cubicBezTo>
                <a:cubicBezTo>
                  <a:pt x="198" y="359"/>
                  <a:pt x="198" y="359"/>
                  <a:pt x="198" y="359"/>
                </a:cubicBezTo>
                <a:cubicBezTo>
                  <a:pt x="196" y="357"/>
                  <a:pt x="194" y="356"/>
                  <a:pt x="192" y="354"/>
                </a:cubicBezTo>
                <a:cubicBezTo>
                  <a:pt x="190" y="351"/>
                  <a:pt x="188" y="349"/>
                  <a:pt x="186" y="347"/>
                </a:cubicBezTo>
                <a:cubicBezTo>
                  <a:pt x="183" y="344"/>
                  <a:pt x="182" y="341"/>
                  <a:pt x="178" y="339"/>
                </a:cubicBezTo>
                <a:cubicBezTo>
                  <a:pt x="173" y="337"/>
                  <a:pt x="168" y="337"/>
                  <a:pt x="167" y="332"/>
                </a:cubicBezTo>
                <a:cubicBezTo>
                  <a:pt x="165" y="327"/>
                  <a:pt x="162" y="324"/>
                  <a:pt x="158" y="321"/>
                </a:cubicBezTo>
                <a:cubicBezTo>
                  <a:pt x="156" y="320"/>
                  <a:pt x="155" y="320"/>
                  <a:pt x="154" y="319"/>
                </a:cubicBezTo>
                <a:cubicBezTo>
                  <a:pt x="152" y="319"/>
                  <a:pt x="151" y="318"/>
                  <a:pt x="151" y="317"/>
                </a:cubicBezTo>
                <a:cubicBezTo>
                  <a:pt x="151" y="313"/>
                  <a:pt x="151" y="313"/>
                  <a:pt x="151" y="313"/>
                </a:cubicBezTo>
                <a:cubicBezTo>
                  <a:pt x="151" y="312"/>
                  <a:pt x="151" y="311"/>
                  <a:pt x="151" y="310"/>
                </a:cubicBezTo>
                <a:cubicBezTo>
                  <a:pt x="151" y="306"/>
                  <a:pt x="151" y="306"/>
                  <a:pt x="151" y="306"/>
                </a:cubicBezTo>
                <a:cubicBezTo>
                  <a:pt x="151" y="304"/>
                  <a:pt x="149" y="303"/>
                  <a:pt x="147" y="303"/>
                </a:cubicBezTo>
                <a:cubicBezTo>
                  <a:pt x="138" y="303"/>
                  <a:pt x="132" y="310"/>
                  <a:pt x="131" y="319"/>
                </a:cubicBezTo>
                <a:cubicBezTo>
                  <a:pt x="130" y="324"/>
                  <a:pt x="130" y="328"/>
                  <a:pt x="127" y="333"/>
                </a:cubicBezTo>
                <a:cubicBezTo>
                  <a:pt x="127" y="334"/>
                  <a:pt x="127" y="336"/>
                  <a:pt x="126" y="337"/>
                </a:cubicBezTo>
                <a:cubicBezTo>
                  <a:pt x="125" y="338"/>
                  <a:pt x="123" y="338"/>
                  <a:pt x="122" y="338"/>
                </a:cubicBezTo>
                <a:cubicBezTo>
                  <a:pt x="117" y="338"/>
                  <a:pt x="115" y="335"/>
                  <a:pt x="112" y="332"/>
                </a:cubicBezTo>
                <a:cubicBezTo>
                  <a:pt x="109" y="329"/>
                  <a:pt x="107" y="327"/>
                  <a:pt x="105" y="323"/>
                </a:cubicBezTo>
                <a:cubicBezTo>
                  <a:pt x="103" y="317"/>
                  <a:pt x="100" y="312"/>
                  <a:pt x="95" y="312"/>
                </a:cubicBezTo>
                <a:cubicBezTo>
                  <a:pt x="92" y="312"/>
                  <a:pt x="90" y="313"/>
                  <a:pt x="87" y="313"/>
                </a:cubicBezTo>
                <a:cubicBezTo>
                  <a:pt x="84" y="313"/>
                  <a:pt x="83" y="313"/>
                  <a:pt x="80" y="313"/>
                </a:cubicBezTo>
                <a:cubicBezTo>
                  <a:pt x="75" y="311"/>
                  <a:pt x="73" y="308"/>
                  <a:pt x="71" y="303"/>
                </a:cubicBezTo>
                <a:cubicBezTo>
                  <a:pt x="70" y="300"/>
                  <a:pt x="69" y="298"/>
                  <a:pt x="66" y="297"/>
                </a:cubicBezTo>
                <a:cubicBezTo>
                  <a:pt x="59" y="298"/>
                  <a:pt x="59" y="298"/>
                  <a:pt x="59" y="298"/>
                </a:cubicBezTo>
                <a:cubicBezTo>
                  <a:pt x="55" y="298"/>
                  <a:pt x="52" y="295"/>
                  <a:pt x="52" y="291"/>
                </a:cubicBezTo>
                <a:cubicBezTo>
                  <a:pt x="52" y="288"/>
                  <a:pt x="54" y="286"/>
                  <a:pt x="54" y="283"/>
                </a:cubicBezTo>
                <a:cubicBezTo>
                  <a:pt x="54" y="276"/>
                  <a:pt x="54" y="276"/>
                  <a:pt x="54" y="276"/>
                </a:cubicBezTo>
                <a:cubicBezTo>
                  <a:pt x="54" y="274"/>
                  <a:pt x="53" y="272"/>
                  <a:pt x="51" y="272"/>
                </a:cubicBezTo>
                <a:cubicBezTo>
                  <a:pt x="50" y="272"/>
                  <a:pt x="49" y="272"/>
                  <a:pt x="48" y="272"/>
                </a:cubicBezTo>
                <a:cubicBezTo>
                  <a:pt x="44" y="272"/>
                  <a:pt x="42" y="271"/>
                  <a:pt x="38" y="271"/>
                </a:cubicBezTo>
                <a:cubicBezTo>
                  <a:pt x="38" y="271"/>
                  <a:pt x="38" y="271"/>
                  <a:pt x="38" y="271"/>
                </a:cubicBezTo>
                <a:cubicBezTo>
                  <a:pt x="43" y="254"/>
                  <a:pt x="43" y="254"/>
                  <a:pt x="43" y="254"/>
                </a:cubicBezTo>
                <a:cubicBezTo>
                  <a:pt x="35" y="232"/>
                  <a:pt x="35" y="232"/>
                  <a:pt x="35" y="232"/>
                </a:cubicBezTo>
                <a:cubicBezTo>
                  <a:pt x="35" y="226"/>
                  <a:pt x="28" y="225"/>
                  <a:pt x="23" y="224"/>
                </a:cubicBezTo>
                <a:cubicBezTo>
                  <a:pt x="18" y="223"/>
                  <a:pt x="16" y="223"/>
                  <a:pt x="11" y="223"/>
                </a:cubicBezTo>
                <a:cubicBezTo>
                  <a:pt x="8" y="223"/>
                  <a:pt x="8" y="223"/>
                  <a:pt x="8" y="223"/>
                </a:cubicBezTo>
                <a:cubicBezTo>
                  <a:pt x="6" y="223"/>
                  <a:pt x="3" y="223"/>
                  <a:pt x="2" y="221"/>
                </a:cubicBezTo>
                <a:cubicBezTo>
                  <a:pt x="1" y="218"/>
                  <a:pt x="2" y="215"/>
                  <a:pt x="1" y="211"/>
                </a:cubicBezTo>
                <a:cubicBezTo>
                  <a:pt x="1" y="208"/>
                  <a:pt x="0" y="206"/>
                  <a:pt x="0" y="202"/>
                </a:cubicBezTo>
                <a:cubicBezTo>
                  <a:pt x="0" y="200"/>
                  <a:pt x="1" y="198"/>
                  <a:pt x="1" y="196"/>
                </a:cubicBezTo>
                <a:cubicBezTo>
                  <a:pt x="1" y="186"/>
                  <a:pt x="1" y="186"/>
                  <a:pt x="1" y="186"/>
                </a:cubicBezTo>
                <a:cubicBezTo>
                  <a:pt x="1" y="185"/>
                  <a:pt x="1" y="184"/>
                  <a:pt x="2" y="183"/>
                </a:cubicBezTo>
                <a:cubicBezTo>
                  <a:pt x="4" y="184"/>
                  <a:pt x="5" y="187"/>
                  <a:pt x="7" y="187"/>
                </a:cubicBezTo>
                <a:cubicBezTo>
                  <a:pt x="11" y="187"/>
                  <a:pt x="12" y="183"/>
                  <a:pt x="16" y="181"/>
                </a:cubicBezTo>
                <a:cubicBezTo>
                  <a:pt x="23" y="178"/>
                  <a:pt x="27" y="177"/>
                  <a:pt x="35" y="177"/>
                </a:cubicBezTo>
                <a:cubicBezTo>
                  <a:pt x="37" y="177"/>
                  <a:pt x="39" y="179"/>
                  <a:pt x="41" y="179"/>
                </a:cubicBezTo>
                <a:cubicBezTo>
                  <a:pt x="44" y="179"/>
                  <a:pt x="45" y="175"/>
                  <a:pt x="46" y="173"/>
                </a:cubicBezTo>
                <a:cubicBezTo>
                  <a:pt x="49" y="167"/>
                  <a:pt x="50" y="163"/>
                  <a:pt x="50" y="156"/>
                </a:cubicBezTo>
                <a:cubicBezTo>
                  <a:pt x="50" y="151"/>
                  <a:pt x="44" y="149"/>
                  <a:pt x="44" y="144"/>
                </a:cubicBezTo>
                <a:cubicBezTo>
                  <a:pt x="44" y="137"/>
                  <a:pt x="47" y="134"/>
                  <a:pt x="47" y="127"/>
                </a:cubicBezTo>
                <a:cubicBezTo>
                  <a:pt x="47" y="121"/>
                  <a:pt x="43" y="117"/>
                  <a:pt x="38" y="117"/>
                </a:cubicBezTo>
                <a:cubicBezTo>
                  <a:pt x="35" y="117"/>
                  <a:pt x="33" y="118"/>
                  <a:pt x="31" y="119"/>
                </a:cubicBezTo>
                <a:cubicBezTo>
                  <a:pt x="31" y="119"/>
                  <a:pt x="31" y="119"/>
                  <a:pt x="31" y="119"/>
                </a:cubicBezTo>
                <a:cubicBezTo>
                  <a:pt x="32" y="114"/>
                  <a:pt x="35" y="112"/>
                  <a:pt x="37" y="106"/>
                </a:cubicBezTo>
                <a:cubicBezTo>
                  <a:pt x="38" y="104"/>
                  <a:pt x="39" y="102"/>
                  <a:pt x="40" y="99"/>
                </a:cubicBezTo>
                <a:cubicBezTo>
                  <a:pt x="41" y="97"/>
                  <a:pt x="44" y="96"/>
                  <a:pt x="44" y="93"/>
                </a:cubicBezTo>
                <a:cubicBezTo>
                  <a:pt x="44" y="91"/>
                  <a:pt x="41" y="91"/>
                  <a:pt x="41" y="88"/>
                </a:cubicBezTo>
                <a:cubicBezTo>
                  <a:pt x="41" y="83"/>
                  <a:pt x="44" y="80"/>
                  <a:pt x="49" y="77"/>
                </a:cubicBezTo>
                <a:cubicBezTo>
                  <a:pt x="53" y="74"/>
                  <a:pt x="56" y="75"/>
                  <a:pt x="59" y="73"/>
                </a:cubicBezTo>
                <a:cubicBezTo>
                  <a:pt x="63" y="71"/>
                  <a:pt x="66" y="68"/>
                  <a:pt x="66" y="64"/>
                </a:cubicBezTo>
                <a:cubicBezTo>
                  <a:pt x="66" y="58"/>
                  <a:pt x="61" y="57"/>
                  <a:pt x="61" y="51"/>
                </a:cubicBezTo>
                <a:cubicBezTo>
                  <a:pt x="63" y="45"/>
                  <a:pt x="66" y="42"/>
                  <a:pt x="67" y="36"/>
                </a:cubicBezTo>
                <a:cubicBezTo>
                  <a:pt x="67" y="36"/>
                  <a:pt x="67" y="36"/>
                  <a:pt x="67" y="36"/>
                </a:cubicBezTo>
                <a:cubicBezTo>
                  <a:pt x="72" y="42"/>
                  <a:pt x="70" y="48"/>
                  <a:pt x="76" y="54"/>
                </a:cubicBezTo>
                <a:cubicBezTo>
                  <a:pt x="80" y="59"/>
                  <a:pt x="82" y="64"/>
                  <a:pt x="89" y="64"/>
                </a:cubicBezTo>
                <a:cubicBezTo>
                  <a:pt x="91" y="64"/>
                  <a:pt x="92" y="63"/>
                  <a:pt x="94" y="62"/>
                </a:cubicBezTo>
                <a:cubicBezTo>
                  <a:pt x="96" y="62"/>
                  <a:pt x="98" y="61"/>
                  <a:pt x="99" y="60"/>
                </a:cubicBezTo>
                <a:cubicBezTo>
                  <a:pt x="100" y="58"/>
                  <a:pt x="101" y="56"/>
                  <a:pt x="103" y="54"/>
                </a:cubicBezTo>
                <a:cubicBezTo>
                  <a:pt x="110" y="49"/>
                  <a:pt x="113" y="44"/>
                  <a:pt x="121" y="38"/>
                </a:cubicBezTo>
                <a:cubicBezTo>
                  <a:pt x="124" y="36"/>
                  <a:pt x="126" y="33"/>
                  <a:pt x="130" y="31"/>
                </a:cubicBezTo>
                <a:cubicBezTo>
                  <a:pt x="133" y="29"/>
                  <a:pt x="135" y="30"/>
                  <a:pt x="138" y="29"/>
                </a:cubicBezTo>
                <a:cubicBezTo>
                  <a:pt x="142" y="27"/>
                  <a:pt x="144" y="26"/>
                  <a:pt x="147" y="24"/>
                </a:cubicBezTo>
                <a:cubicBezTo>
                  <a:pt x="150" y="22"/>
                  <a:pt x="150" y="20"/>
                  <a:pt x="152" y="18"/>
                </a:cubicBezTo>
                <a:cubicBezTo>
                  <a:pt x="152" y="17"/>
                  <a:pt x="153" y="15"/>
                  <a:pt x="154" y="15"/>
                </a:cubicBezTo>
                <a:cubicBezTo>
                  <a:pt x="155" y="15"/>
                  <a:pt x="155" y="15"/>
                  <a:pt x="156" y="15"/>
                </a:cubicBezTo>
                <a:cubicBezTo>
                  <a:pt x="163" y="15"/>
                  <a:pt x="167" y="14"/>
                  <a:pt x="173" y="12"/>
                </a:cubicBezTo>
                <a:cubicBezTo>
                  <a:pt x="176" y="11"/>
                  <a:pt x="177" y="9"/>
                  <a:pt x="179" y="9"/>
                </a:cubicBezTo>
                <a:cubicBezTo>
                  <a:pt x="186" y="9"/>
                  <a:pt x="190" y="12"/>
                  <a:pt x="197" y="12"/>
                </a:cubicBezTo>
                <a:cubicBezTo>
                  <a:pt x="199" y="12"/>
                  <a:pt x="200" y="11"/>
                  <a:pt x="202" y="10"/>
                </a:cubicBezTo>
                <a:cubicBezTo>
                  <a:pt x="206" y="9"/>
                  <a:pt x="207" y="7"/>
                  <a:pt x="210" y="5"/>
                </a:cubicBezTo>
                <a:cubicBezTo>
                  <a:pt x="215" y="2"/>
                  <a:pt x="219" y="2"/>
                  <a:pt x="225"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2">
            <a:extLst>
              <a:ext uri="{FF2B5EF4-FFF2-40B4-BE49-F238E27FC236}">
                <a16:creationId xmlns:a16="http://schemas.microsoft.com/office/drawing/2014/main" id="{10323BD5-F17B-4112-BF7E-1C5EEBE09506}"/>
              </a:ext>
            </a:extLst>
          </p:cNvPr>
          <p:cNvSpPr>
            <a:spLocks noEditPoints="1"/>
          </p:cNvSpPr>
          <p:nvPr/>
        </p:nvSpPr>
        <p:spPr bwMode="auto">
          <a:xfrm>
            <a:off x="5277442" y="5925535"/>
            <a:ext cx="602355" cy="718405"/>
          </a:xfrm>
          <a:custGeom>
            <a:avLst/>
            <a:gdLst/>
            <a:ahLst/>
            <a:cxnLst>
              <a:cxn ang="0">
                <a:pos x="36" y="124"/>
              </a:cxn>
              <a:cxn ang="0">
                <a:pos x="22" y="136"/>
              </a:cxn>
              <a:cxn ang="0">
                <a:pos x="0" y="144"/>
              </a:cxn>
              <a:cxn ang="0">
                <a:pos x="2" y="150"/>
              </a:cxn>
              <a:cxn ang="0">
                <a:pos x="0" y="144"/>
              </a:cxn>
              <a:cxn ang="0">
                <a:pos x="15" y="140"/>
              </a:cxn>
              <a:cxn ang="0">
                <a:pos x="23" y="160"/>
              </a:cxn>
              <a:cxn ang="0">
                <a:pos x="25" y="165"/>
              </a:cxn>
              <a:cxn ang="0">
                <a:pos x="52" y="152"/>
              </a:cxn>
              <a:cxn ang="0">
                <a:pos x="61" y="164"/>
              </a:cxn>
              <a:cxn ang="0">
                <a:pos x="56" y="171"/>
              </a:cxn>
              <a:cxn ang="0">
                <a:pos x="40" y="166"/>
              </a:cxn>
              <a:cxn ang="0">
                <a:pos x="21" y="150"/>
              </a:cxn>
              <a:cxn ang="0">
                <a:pos x="29" y="155"/>
              </a:cxn>
              <a:cxn ang="0">
                <a:pos x="40" y="158"/>
              </a:cxn>
              <a:cxn ang="0">
                <a:pos x="27" y="142"/>
              </a:cxn>
              <a:cxn ang="0">
                <a:pos x="37" y="137"/>
              </a:cxn>
              <a:cxn ang="0">
                <a:pos x="36" y="141"/>
              </a:cxn>
              <a:cxn ang="0">
                <a:pos x="44" y="157"/>
              </a:cxn>
              <a:cxn ang="0">
                <a:pos x="48" y="162"/>
              </a:cxn>
              <a:cxn ang="0">
                <a:pos x="47" y="157"/>
              </a:cxn>
              <a:cxn ang="0">
                <a:pos x="67" y="204"/>
              </a:cxn>
              <a:cxn ang="0">
                <a:pos x="62" y="202"/>
              </a:cxn>
              <a:cxn ang="0">
                <a:pos x="70" y="205"/>
              </a:cxn>
              <a:cxn ang="0">
                <a:pos x="88" y="204"/>
              </a:cxn>
              <a:cxn ang="0">
                <a:pos x="90" y="207"/>
              </a:cxn>
              <a:cxn ang="0">
                <a:pos x="80" y="214"/>
              </a:cxn>
              <a:cxn ang="0">
                <a:pos x="80" y="215"/>
              </a:cxn>
              <a:cxn ang="0">
                <a:pos x="169" y="108"/>
              </a:cxn>
              <a:cxn ang="0">
                <a:pos x="156" y="140"/>
              </a:cxn>
              <a:cxn ang="0">
                <a:pos x="164" y="160"/>
              </a:cxn>
              <a:cxn ang="0">
                <a:pos x="142" y="183"/>
              </a:cxn>
              <a:cxn ang="0">
                <a:pos x="118" y="198"/>
              </a:cxn>
              <a:cxn ang="0">
                <a:pos x="113" y="180"/>
              </a:cxn>
              <a:cxn ang="0">
                <a:pos x="101" y="150"/>
              </a:cxn>
              <a:cxn ang="0">
                <a:pos x="96" y="135"/>
              </a:cxn>
              <a:cxn ang="0">
                <a:pos x="79" y="117"/>
              </a:cxn>
              <a:cxn ang="0">
                <a:pos x="75" y="114"/>
              </a:cxn>
              <a:cxn ang="0">
                <a:pos x="73" y="98"/>
              </a:cxn>
              <a:cxn ang="0">
                <a:pos x="63" y="80"/>
              </a:cxn>
              <a:cxn ang="0">
                <a:pos x="33" y="54"/>
              </a:cxn>
              <a:cxn ang="0">
                <a:pos x="22" y="48"/>
              </a:cxn>
              <a:cxn ang="0">
                <a:pos x="11" y="35"/>
              </a:cxn>
              <a:cxn ang="0">
                <a:pos x="5" y="26"/>
              </a:cxn>
              <a:cxn ang="0">
                <a:pos x="11" y="11"/>
              </a:cxn>
              <a:cxn ang="0">
                <a:pos x="34" y="1"/>
              </a:cxn>
              <a:cxn ang="0">
                <a:pos x="42" y="27"/>
              </a:cxn>
              <a:cxn ang="0">
                <a:pos x="70" y="42"/>
              </a:cxn>
              <a:cxn ang="0">
                <a:pos x="105" y="67"/>
              </a:cxn>
              <a:cxn ang="0">
                <a:pos x="130" y="32"/>
              </a:cxn>
              <a:cxn ang="0">
                <a:pos x="134" y="46"/>
              </a:cxn>
              <a:cxn ang="0">
                <a:pos x="161" y="68"/>
              </a:cxn>
            </a:cxnLst>
            <a:rect l="0" t="0" r="r" b="b"/>
            <a:pathLst>
              <a:path w="181" h="216">
                <a:moveTo>
                  <a:pt x="34" y="124"/>
                </a:moveTo>
                <a:cubicBezTo>
                  <a:pt x="34" y="124"/>
                  <a:pt x="34" y="124"/>
                  <a:pt x="34" y="124"/>
                </a:cubicBezTo>
                <a:cubicBezTo>
                  <a:pt x="34" y="125"/>
                  <a:pt x="35" y="125"/>
                  <a:pt x="36" y="125"/>
                </a:cubicBezTo>
                <a:cubicBezTo>
                  <a:pt x="36" y="125"/>
                  <a:pt x="36" y="125"/>
                  <a:pt x="36" y="124"/>
                </a:cubicBezTo>
                <a:cubicBezTo>
                  <a:pt x="36" y="123"/>
                  <a:pt x="35" y="124"/>
                  <a:pt x="34" y="124"/>
                </a:cubicBezTo>
                <a:close/>
                <a:moveTo>
                  <a:pt x="23" y="135"/>
                </a:moveTo>
                <a:cubicBezTo>
                  <a:pt x="23" y="135"/>
                  <a:pt x="22" y="135"/>
                  <a:pt x="22" y="135"/>
                </a:cubicBezTo>
                <a:cubicBezTo>
                  <a:pt x="22" y="136"/>
                  <a:pt x="22" y="136"/>
                  <a:pt x="22" y="136"/>
                </a:cubicBezTo>
                <a:cubicBezTo>
                  <a:pt x="22" y="137"/>
                  <a:pt x="23" y="137"/>
                  <a:pt x="23" y="137"/>
                </a:cubicBezTo>
                <a:cubicBezTo>
                  <a:pt x="24" y="137"/>
                  <a:pt x="24" y="137"/>
                  <a:pt x="24" y="136"/>
                </a:cubicBezTo>
                <a:cubicBezTo>
                  <a:pt x="24" y="135"/>
                  <a:pt x="24" y="135"/>
                  <a:pt x="23" y="135"/>
                </a:cubicBezTo>
                <a:close/>
                <a:moveTo>
                  <a:pt x="0" y="144"/>
                </a:moveTo>
                <a:cubicBezTo>
                  <a:pt x="0" y="144"/>
                  <a:pt x="0" y="144"/>
                  <a:pt x="0" y="145"/>
                </a:cubicBezTo>
                <a:cubicBezTo>
                  <a:pt x="0" y="147"/>
                  <a:pt x="2" y="147"/>
                  <a:pt x="2" y="148"/>
                </a:cubicBezTo>
                <a:cubicBezTo>
                  <a:pt x="2" y="149"/>
                  <a:pt x="2" y="149"/>
                  <a:pt x="2" y="149"/>
                </a:cubicBezTo>
                <a:cubicBezTo>
                  <a:pt x="2" y="150"/>
                  <a:pt x="2" y="150"/>
                  <a:pt x="2" y="150"/>
                </a:cubicBezTo>
                <a:cubicBezTo>
                  <a:pt x="4" y="150"/>
                  <a:pt x="4" y="151"/>
                  <a:pt x="6" y="152"/>
                </a:cubicBezTo>
                <a:cubicBezTo>
                  <a:pt x="6" y="151"/>
                  <a:pt x="6" y="151"/>
                  <a:pt x="6" y="151"/>
                </a:cubicBezTo>
                <a:cubicBezTo>
                  <a:pt x="6" y="150"/>
                  <a:pt x="5" y="149"/>
                  <a:pt x="4" y="148"/>
                </a:cubicBezTo>
                <a:cubicBezTo>
                  <a:pt x="4" y="146"/>
                  <a:pt x="2" y="144"/>
                  <a:pt x="0" y="144"/>
                </a:cubicBezTo>
                <a:close/>
                <a:moveTo>
                  <a:pt x="12" y="137"/>
                </a:moveTo>
                <a:cubicBezTo>
                  <a:pt x="10" y="137"/>
                  <a:pt x="9" y="139"/>
                  <a:pt x="9" y="141"/>
                </a:cubicBezTo>
                <a:cubicBezTo>
                  <a:pt x="9" y="143"/>
                  <a:pt x="10" y="143"/>
                  <a:pt x="11" y="144"/>
                </a:cubicBezTo>
                <a:cubicBezTo>
                  <a:pt x="13" y="143"/>
                  <a:pt x="15" y="143"/>
                  <a:pt x="15" y="140"/>
                </a:cubicBezTo>
                <a:cubicBezTo>
                  <a:pt x="15" y="140"/>
                  <a:pt x="15" y="140"/>
                  <a:pt x="14" y="139"/>
                </a:cubicBezTo>
                <a:cubicBezTo>
                  <a:pt x="13" y="138"/>
                  <a:pt x="13" y="137"/>
                  <a:pt x="12" y="137"/>
                </a:cubicBezTo>
                <a:close/>
                <a:moveTo>
                  <a:pt x="23" y="161"/>
                </a:moveTo>
                <a:cubicBezTo>
                  <a:pt x="23" y="160"/>
                  <a:pt x="23" y="160"/>
                  <a:pt x="23" y="160"/>
                </a:cubicBezTo>
                <a:cubicBezTo>
                  <a:pt x="22" y="160"/>
                  <a:pt x="21" y="160"/>
                  <a:pt x="20" y="160"/>
                </a:cubicBezTo>
                <a:cubicBezTo>
                  <a:pt x="18" y="160"/>
                  <a:pt x="17" y="160"/>
                  <a:pt x="15" y="161"/>
                </a:cubicBezTo>
                <a:cubicBezTo>
                  <a:pt x="17" y="162"/>
                  <a:pt x="18" y="162"/>
                  <a:pt x="20" y="163"/>
                </a:cubicBezTo>
                <a:cubicBezTo>
                  <a:pt x="22" y="163"/>
                  <a:pt x="23" y="165"/>
                  <a:pt x="25" y="165"/>
                </a:cubicBezTo>
                <a:cubicBezTo>
                  <a:pt x="26" y="165"/>
                  <a:pt x="26" y="165"/>
                  <a:pt x="26" y="165"/>
                </a:cubicBezTo>
                <a:cubicBezTo>
                  <a:pt x="25" y="163"/>
                  <a:pt x="23" y="163"/>
                  <a:pt x="23" y="161"/>
                </a:cubicBezTo>
                <a:close/>
                <a:moveTo>
                  <a:pt x="47" y="155"/>
                </a:moveTo>
                <a:cubicBezTo>
                  <a:pt x="47" y="153"/>
                  <a:pt x="52" y="151"/>
                  <a:pt x="52" y="152"/>
                </a:cubicBezTo>
                <a:cubicBezTo>
                  <a:pt x="52" y="152"/>
                  <a:pt x="52" y="153"/>
                  <a:pt x="52" y="153"/>
                </a:cubicBezTo>
                <a:cubicBezTo>
                  <a:pt x="52" y="155"/>
                  <a:pt x="54" y="156"/>
                  <a:pt x="55" y="158"/>
                </a:cubicBezTo>
                <a:cubicBezTo>
                  <a:pt x="55" y="159"/>
                  <a:pt x="56" y="161"/>
                  <a:pt x="57" y="161"/>
                </a:cubicBezTo>
                <a:cubicBezTo>
                  <a:pt x="59" y="162"/>
                  <a:pt x="61" y="162"/>
                  <a:pt x="61" y="164"/>
                </a:cubicBezTo>
                <a:cubicBezTo>
                  <a:pt x="61" y="165"/>
                  <a:pt x="60" y="165"/>
                  <a:pt x="59" y="166"/>
                </a:cubicBezTo>
                <a:cubicBezTo>
                  <a:pt x="62" y="174"/>
                  <a:pt x="62" y="174"/>
                  <a:pt x="62" y="174"/>
                </a:cubicBezTo>
                <a:cubicBezTo>
                  <a:pt x="61" y="174"/>
                  <a:pt x="61" y="175"/>
                  <a:pt x="61" y="175"/>
                </a:cubicBezTo>
                <a:cubicBezTo>
                  <a:pt x="58" y="175"/>
                  <a:pt x="58" y="173"/>
                  <a:pt x="56" y="171"/>
                </a:cubicBezTo>
                <a:cubicBezTo>
                  <a:pt x="54" y="171"/>
                  <a:pt x="53" y="171"/>
                  <a:pt x="51" y="171"/>
                </a:cubicBezTo>
                <a:cubicBezTo>
                  <a:pt x="52" y="168"/>
                  <a:pt x="55" y="168"/>
                  <a:pt x="55" y="166"/>
                </a:cubicBezTo>
                <a:cubicBezTo>
                  <a:pt x="55" y="164"/>
                  <a:pt x="52" y="163"/>
                  <a:pt x="49" y="163"/>
                </a:cubicBezTo>
                <a:cubicBezTo>
                  <a:pt x="46" y="163"/>
                  <a:pt x="44" y="166"/>
                  <a:pt x="40" y="166"/>
                </a:cubicBezTo>
                <a:cubicBezTo>
                  <a:pt x="37" y="166"/>
                  <a:pt x="36" y="163"/>
                  <a:pt x="33" y="162"/>
                </a:cubicBezTo>
                <a:cubicBezTo>
                  <a:pt x="31" y="160"/>
                  <a:pt x="30" y="161"/>
                  <a:pt x="28" y="159"/>
                </a:cubicBezTo>
                <a:cubicBezTo>
                  <a:pt x="26" y="158"/>
                  <a:pt x="26" y="156"/>
                  <a:pt x="25" y="154"/>
                </a:cubicBezTo>
                <a:cubicBezTo>
                  <a:pt x="21" y="150"/>
                  <a:pt x="21" y="156"/>
                  <a:pt x="21" y="150"/>
                </a:cubicBezTo>
                <a:cubicBezTo>
                  <a:pt x="21" y="148"/>
                  <a:pt x="20" y="147"/>
                  <a:pt x="20" y="146"/>
                </a:cubicBezTo>
                <a:cubicBezTo>
                  <a:pt x="19" y="145"/>
                  <a:pt x="20" y="145"/>
                  <a:pt x="21" y="145"/>
                </a:cubicBezTo>
                <a:cubicBezTo>
                  <a:pt x="24" y="146"/>
                  <a:pt x="26" y="147"/>
                  <a:pt x="28" y="149"/>
                </a:cubicBezTo>
                <a:cubicBezTo>
                  <a:pt x="30" y="151"/>
                  <a:pt x="28" y="153"/>
                  <a:pt x="29" y="155"/>
                </a:cubicBezTo>
                <a:cubicBezTo>
                  <a:pt x="30" y="157"/>
                  <a:pt x="32" y="158"/>
                  <a:pt x="34" y="159"/>
                </a:cubicBezTo>
                <a:cubicBezTo>
                  <a:pt x="38" y="158"/>
                  <a:pt x="38" y="158"/>
                  <a:pt x="38" y="158"/>
                </a:cubicBezTo>
                <a:cubicBezTo>
                  <a:pt x="39" y="159"/>
                  <a:pt x="40" y="159"/>
                  <a:pt x="41" y="159"/>
                </a:cubicBezTo>
                <a:cubicBezTo>
                  <a:pt x="42" y="159"/>
                  <a:pt x="40" y="158"/>
                  <a:pt x="40" y="158"/>
                </a:cubicBezTo>
                <a:cubicBezTo>
                  <a:pt x="40" y="154"/>
                  <a:pt x="38" y="155"/>
                  <a:pt x="35" y="154"/>
                </a:cubicBezTo>
                <a:cubicBezTo>
                  <a:pt x="32" y="152"/>
                  <a:pt x="32" y="150"/>
                  <a:pt x="30" y="148"/>
                </a:cubicBezTo>
                <a:cubicBezTo>
                  <a:pt x="29" y="146"/>
                  <a:pt x="27" y="146"/>
                  <a:pt x="27" y="144"/>
                </a:cubicBezTo>
                <a:cubicBezTo>
                  <a:pt x="27" y="142"/>
                  <a:pt x="27" y="142"/>
                  <a:pt x="27" y="142"/>
                </a:cubicBezTo>
                <a:cubicBezTo>
                  <a:pt x="30" y="142"/>
                  <a:pt x="33" y="141"/>
                  <a:pt x="33" y="138"/>
                </a:cubicBezTo>
                <a:cubicBezTo>
                  <a:pt x="33" y="136"/>
                  <a:pt x="32" y="136"/>
                  <a:pt x="32" y="134"/>
                </a:cubicBezTo>
                <a:cubicBezTo>
                  <a:pt x="32" y="133"/>
                  <a:pt x="33" y="134"/>
                  <a:pt x="33" y="134"/>
                </a:cubicBezTo>
                <a:cubicBezTo>
                  <a:pt x="34" y="136"/>
                  <a:pt x="35" y="136"/>
                  <a:pt x="37" y="137"/>
                </a:cubicBezTo>
                <a:cubicBezTo>
                  <a:pt x="37" y="138"/>
                  <a:pt x="37" y="138"/>
                  <a:pt x="37" y="138"/>
                </a:cubicBezTo>
                <a:cubicBezTo>
                  <a:pt x="37" y="138"/>
                  <a:pt x="36" y="138"/>
                  <a:pt x="36" y="138"/>
                </a:cubicBezTo>
                <a:cubicBezTo>
                  <a:pt x="36" y="139"/>
                  <a:pt x="37" y="139"/>
                  <a:pt x="37" y="140"/>
                </a:cubicBezTo>
                <a:cubicBezTo>
                  <a:pt x="37" y="140"/>
                  <a:pt x="36" y="141"/>
                  <a:pt x="36" y="141"/>
                </a:cubicBezTo>
                <a:cubicBezTo>
                  <a:pt x="36" y="144"/>
                  <a:pt x="39" y="145"/>
                  <a:pt x="41" y="147"/>
                </a:cubicBezTo>
                <a:cubicBezTo>
                  <a:pt x="40" y="148"/>
                  <a:pt x="40" y="148"/>
                  <a:pt x="39" y="148"/>
                </a:cubicBezTo>
                <a:cubicBezTo>
                  <a:pt x="38" y="148"/>
                  <a:pt x="37" y="148"/>
                  <a:pt x="35" y="148"/>
                </a:cubicBezTo>
                <a:cubicBezTo>
                  <a:pt x="36" y="153"/>
                  <a:pt x="41" y="153"/>
                  <a:pt x="44" y="157"/>
                </a:cubicBezTo>
                <a:cubicBezTo>
                  <a:pt x="43" y="157"/>
                  <a:pt x="43" y="157"/>
                  <a:pt x="43" y="158"/>
                </a:cubicBezTo>
                <a:cubicBezTo>
                  <a:pt x="43" y="159"/>
                  <a:pt x="43" y="160"/>
                  <a:pt x="44" y="160"/>
                </a:cubicBezTo>
                <a:cubicBezTo>
                  <a:pt x="44" y="160"/>
                  <a:pt x="44" y="159"/>
                  <a:pt x="44" y="159"/>
                </a:cubicBezTo>
                <a:cubicBezTo>
                  <a:pt x="46" y="159"/>
                  <a:pt x="46" y="162"/>
                  <a:pt x="48" y="162"/>
                </a:cubicBezTo>
                <a:cubicBezTo>
                  <a:pt x="49" y="162"/>
                  <a:pt x="50" y="161"/>
                  <a:pt x="50" y="159"/>
                </a:cubicBezTo>
                <a:cubicBezTo>
                  <a:pt x="49" y="159"/>
                  <a:pt x="48" y="160"/>
                  <a:pt x="47" y="160"/>
                </a:cubicBezTo>
                <a:cubicBezTo>
                  <a:pt x="47" y="160"/>
                  <a:pt x="47" y="159"/>
                  <a:pt x="47" y="159"/>
                </a:cubicBezTo>
                <a:cubicBezTo>
                  <a:pt x="47" y="158"/>
                  <a:pt x="47" y="158"/>
                  <a:pt x="47" y="157"/>
                </a:cubicBezTo>
                <a:cubicBezTo>
                  <a:pt x="47" y="156"/>
                  <a:pt x="47" y="156"/>
                  <a:pt x="47" y="155"/>
                </a:cubicBezTo>
                <a:close/>
                <a:moveTo>
                  <a:pt x="68" y="201"/>
                </a:moveTo>
                <a:cubicBezTo>
                  <a:pt x="67" y="202"/>
                  <a:pt x="66" y="203"/>
                  <a:pt x="66" y="204"/>
                </a:cubicBezTo>
                <a:cubicBezTo>
                  <a:pt x="67" y="204"/>
                  <a:pt x="67" y="204"/>
                  <a:pt x="67" y="204"/>
                </a:cubicBezTo>
                <a:cubicBezTo>
                  <a:pt x="67" y="203"/>
                  <a:pt x="68" y="203"/>
                  <a:pt x="68" y="202"/>
                </a:cubicBezTo>
                <a:cubicBezTo>
                  <a:pt x="68" y="201"/>
                  <a:pt x="68" y="201"/>
                  <a:pt x="68" y="201"/>
                </a:cubicBezTo>
                <a:close/>
                <a:moveTo>
                  <a:pt x="63" y="203"/>
                </a:moveTo>
                <a:cubicBezTo>
                  <a:pt x="63" y="202"/>
                  <a:pt x="63" y="202"/>
                  <a:pt x="62" y="202"/>
                </a:cubicBezTo>
                <a:cubicBezTo>
                  <a:pt x="62" y="203"/>
                  <a:pt x="62" y="204"/>
                  <a:pt x="61" y="205"/>
                </a:cubicBezTo>
                <a:cubicBezTo>
                  <a:pt x="63" y="205"/>
                  <a:pt x="63" y="205"/>
                  <a:pt x="63" y="205"/>
                </a:cubicBezTo>
                <a:cubicBezTo>
                  <a:pt x="63" y="204"/>
                  <a:pt x="63" y="204"/>
                  <a:pt x="63" y="203"/>
                </a:cubicBezTo>
                <a:close/>
                <a:moveTo>
                  <a:pt x="70" y="205"/>
                </a:moveTo>
                <a:cubicBezTo>
                  <a:pt x="72" y="206"/>
                  <a:pt x="73" y="207"/>
                  <a:pt x="74" y="207"/>
                </a:cubicBezTo>
                <a:cubicBezTo>
                  <a:pt x="76" y="207"/>
                  <a:pt x="76" y="205"/>
                  <a:pt x="76" y="203"/>
                </a:cubicBezTo>
                <a:cubicBezTo>
                  <a:pt x="76" y="201"/>
                  <a:pt x="72" y="204"/>
                  <a:pt x="70" y="205"/>
                </a:cubicBezTo>
                <a:close/>
                <a:moveTo>
                  <a:pt x="88" y="204"/>
                </a:moveTo>
                <a:cubicBezTo>
                  <a:pt x="87" y="205"/>
                  <a:pt x="87" y="206"/>
                  <a:pt x="87" y="207"/>
                </a:cubicBezTo>
                <a:cubicBezTo>
                  <a:pt x="88" y="206"/>
                  <a:pt x="88" y="206"/>
                  <a:pt x="88" y="206"/>
                </a:cubicBezTo>
                <a:cubicBezTo>
                  <a:pt x="88" y="207"/>
                  <a:pt x="89" y="207"/>
                  <a:pt x="89" y="207"/>
                </a:cubicBezTo>
                <a:cubicBezTo>
                  <a:pt x="90" y="207"/>
                  <a:pt x="90" y="207"/>
                  <a:pt x="90" y="207"/>
                </a:cubicBezTo>
                <a:cubicBezTo>
                  <a:pt x="91" y="207"/>
                  <a:pt x="91" y="207"/>
                  <a:pt x="92" y="207"/>
                </a:cubicBezTo>
                <a:cubicBezTo>
                  <a:pt x="92" y="207"/>
                  <a:pt x="92" y="207"/>
                  <a:pt x="92" y="207"/>
                </a:cubicBezTo>
                <a:cubicBezTo>
                  <a:pt x="91" y="205"/>
                  <a:pt x="89" y="205"/>
                  <a:pt x="88" y="204"/>
                </a:cubicBezTo>
                <a:close/>
                <a:moveTo>
                  <a:pt x="80" y="214"/>
                </a:moveTo>
                <a:cubicBezTo>
                  <a:pt x="78" y="213"/>
                  <a:pt x="78" y="213"/>
                  <a:pt x="78" y="213"/>
                </a:cubicBezTo>
                <a:cubicBezTo>
                  <a:pt x="78" y="216"/>
                  <a:pt x="78" y="216"/>
                  <a:pt x="78" y="216"/>
                </a:cubicBezTo>
                <a:cubicBezTo>
                  <a:pt x="79" y="216"/>
                  <a:pt x="79" y="216"/>
                  <a:pt x="79" y="216"/>
                </a:cubicBezTo>
                <a:cubicBezTo>
                  <a:pt x="79" y="216"/>
                  <a:pt x="80" y="215"/>
                  <a:pt x="80" y="215"/>
                </a:cubicBezTo>
                <a:cubicBezTo>
                  <a:pt x="80" y="214"/>
                  <a:pt x="80" y="214"/>
                  <a:pt x="80" y="214"/>
                </a:cubicBezTo>
                <a:close/>
                <a:moveTo>
                  <a:pt x="181" y="88"/>
                </a:moveTo>
                <a:cubicBezTo>
                  <a:pt x="174" y="92"/>
                  <a:pt x="169" y="96"/>
                  <a:pt x="163" y="103"/>
                </a:cubicBezTo>
                <a:cubicBezTo>
                  <a:pt x="166" y="105"/>
                  <a:pt x="168" y="106"/>
                  <a:pt x="169" y="108"/>
                </a:cubicBezTo>
                <a:cubicBezTo>
                  <a:pt x="163" y="112"/>
                  <a:pt x="156" y="115"/>
                  <a:pt x="156" y="122"/>
                </a:cubicBezTo>
                <a:cubicBezTo>
                  <a:pt x="156" y="124"/>
                  <a:pt x="158" y="124"/>
                  <a:pt x="158" y="125"/>
                </a:cubicBezTo>
                <a:cubicBezTo>
                  <a:pt x="156" y="132"/>
                  <a:pt x="156" y="132"/>
                  <a:pt x="156" y="132"/>
                </a:cubicBezTo>
                <a:cubicBezTo>
                  <a:pt x="156" y="140"/>
                  <a:pt x="156" y="140"/>
                  <a:pt x="156" y="140"/>
                </a:cubicBezTo>
                <a:cubicBezTo>
                  <a:pt x="155" y="141"/>
                  <a:pt x="155" y="142"/>
                  <a:pt x="154" y="143"/>
                </a:cubicBezTo>
                <a:cubicBezTo>
                  <a:pt x="157" y="144"/>
                  <a:pt x="157" y="146"/>
                  <a:pt x="159" y="148"/>
                </a:cubicBezTo>
                <a:cubicBezTo>
                  <a:pt x="162" y="152"/>
                  <a:pt x="167" y="153"/>
                  <a:pt x="167" y="157"/>
                </a:cubicBezTo>
                <a:cubicBezTo>
                  <a:pt x="167" y="159"/>
                  <a:pt x="165" y="159"/>
                  <a:pt x="164" y="160"/>
                </a:cubicBezTo>
                <a:cubicBezTo>
                  <a:pt x="162" y="163"/>
                  <a:pt x="165" y="166"/>
                  <a:pt x="163" y="169"/>
                </a:cubicBezTo>
                <a:cubicBezTo>
                  <a:pt x="160" y="167"/>
                  <a:pt x="159" y="165"/>
                  <a:pt x="156" y="165"/>
                </a:cubicBezTo>
                <a:cubicBezTo>
                  <a:pt x="154" y="165"/>
                  <a:pt x="155" y="169"/>
                  <a:pt x="155" y="171"/>
                </a:cubicBezTo>
                <a:cubicBezTo>
                  <a:pt x="155" y="178"/>
                  <a:pt x="148" y="180"/>
                  <a:pt x="142" y="183"/>
                </a:cubicBezTo>
                <a:cubicBezTo>
                  <a:pt x="135" y="185"/>
                  <a:pt x="138" y="196"/>
                  <a:pt x="131" y="196"/>
                </a:cubicBezTo>
                <a:cubicBezTo>
                  <a:pt x="130" y="196"/>
                  <a:pt x="130" y="196"/>
                  <a:pt x="129" y="196"/>
                </a:cubicBezTo>
                <a:cubicBezTo>
                  <a:pt x="125" y="196"/>
                  <a:pt x="122" y="197"/>
                  <a:pt x="118" y="198"/>
                </a:cubicBezTo>
                <a:cubicBezTo>
                  <a:pt x="118" y="198"/>
                  <a:pt x="118" y="198"/>
                  <a:pt x="118" y="198"/>
                </a:cubicBezTo>
                <a:cubicBezTo>
                  <a:pt x="117" y="196"/>
                  <a:pt x="117" y="194"/>
                  <a:pt x="117" y="192"/>
                </a:cubicBezTo>
                <a:cubicBezTo>
                  <a:pt x="117" y="190"/>
                  <a:pt x="118" y="189"/>
                  <a:pt x="118" y="188"/>
                </a:cubicBezTo>
                <a:cubicBezTo>
                  <a:pt x="118" y="186"/>
                  <a:pt x="115" y="186"/>
                  <a:pt x="114" y="184"/>
                </a:cubicBezTo>
                <a:cubicBezTo>
                  <a:pt x="113" y="182"/>
                  <a:pt x="113" y="181"/>
                  <a:pt x="113" y="180"/>
                </a:cubicBezTo>
                <a:cubicBezTo>
                  <a:pt x="112" y="178"/>
                  <a:pt x="111" y="177"/>
                  <a:pt x="111" y="175"/>
                </a:cubicBezTo>
                <a:cubicBezTo>
                  <a:pt x="111" y="173"/>
                  <a:pt x="113" y="172"/>
                  <a:pt x="113" y="170"/>
                </a:cubicBezTo>
                <a:cubicBezTo>
                  <a:pt x="113" y="164"/>
                  <a:pt x="110" y="162"/>
                  <a:pt x="108" y="157"/>
                </a:cubicBezTo>
                <a:cubicBezTo>
                  <a:pt x="106" y="154"/>
                  <a:pt x="105" y="150"/>
                  <a:pt x="101" y="150"/>
                </a:cubicBezTo>
                <a:cubicBezTo>
                  <a:pt x="101" y="150"/>
                  <a:pt x="100" y="150"/>
                  <a:pt x="99" y="150"/>
                </a:cubicBezTo>
                <a:cubicBezTo>
                  <a:pt x="97" y="150"/>
                  <a:pt x="98" y="147"/>
                  <a:pt x="97" y="145"/>
                </a:cubicBezTo>
                <a:cubicBezTo>
                  <a:pt x="97" y="143"/>
                  <a:pt x="96" y="142"/>
                  <a:pt x="96" y="139"/>
                </a:cubicBezTo>
                <a:cubicBezTo>
                  <a:pt x="96" y="135"/>
                  <a:pt x="96" y="135"/>
                  <a:pt x="96" y="135"/>
                </a:cubicBezTo>
                <a:cubicBezTo>
                  <a:pt x="96" y="131"/>
                  <a:pt x="90" y="131"/>
                  <a:pt x="87" y="128"/>
                </a:cubicBezTo>
                <a:cubicBezTo>
                  <a:pt x="85" y="126"/>
                  <a:pt x="84" y="124"/>
                  <a:pt x="83" y="121"/>
                </a:cubicBezTo>
                <a:cubicBezTo>
                  <a:pt x="83" y="118"/>
                  <a:pt x="80" y="118"/>
                  <a:pt x="79" y="116"/>
                </a:cubicBezTo>
                <a:cubicBezTo>
                  <a:pt x="79" y="117"/>
                  <a:pt x="79" y="117"/>
                  <a:pt x="79" y="117"/>
                </a:cubicBezTo>
                <a:cubicBezTo>
                  <a:pt x="80" y="119"/>
                  <a:pt x="79" y="120"/>
                  <a:pt x="80" y="122"/>
                </a:cubicBezTo>
                <a:cubicBezTo>
                  <a:pt x="80" y="122"/>
                  <a:pt x="79" y="122"/>
                  <a:pt x="79" y="122"/>
                </a:cubicBezTo>
                <a:cubicBezTo>
                  <a:pt x="78" y="121"/>
                  <a:pt x="78" y="120"/>
                  <a:pt x="78" y="119"/>
                </a:cubicBezTo>
                <a:cubicBezTo>
                  <a:pt x="77" y="117"/>
                  <a:pt x="75" y="116"/>
                  <a:pt x="75" y="114"/>
                </a:cubicBezTo>
                <a:cubicBezTo>
                  <a:pt x="75" y="109"/>
                  <a:pt x="75" y="109"/>
                  <a:pt x="75" y="109"/>
                </a:cubicBezTo>
                <a:cubicBezTo>
                  <a:pt x="75" y="108"/>
                  <a:pt x="75" y="107"/>
                  <a:pt x="75" y="106"/>
                </a:cubicBezTo>
                <a:cubicBezTo>
                  <a:pt x="75" y="104"/>
                  <a:pt x="75" y="103"/>
                  <a:pt x="74" y="101"/>
                </a:cubicBezTo>
                <a:cubicBezTo>
                  <a:pt x="73" y="98"/>
                  <a:pt x="73" y="98"/>
                  <a:pt x="73" y="98"/>
                </a:cubicBezTo>
                <a:cubicBezTo>
                  <a:pt x="73" y="97"/>
                  <a:pt x="74" y="96"/>
                  <a:pt x="74" y="95"/>
                </a:cubicBezTo>
                <a:cubicBezTo>
                  <a:pt x="74" y="93"/>
                  <a:pt x="74" y="92"/>
                  <a:pt x="74" y="90"/>
                </a:cubicBezTo>
                <a:cubicBezTo>
                  <a:pt x="74" y="88"/>
                  <a:pt x="72" y="87"/>
                  <a:pt x="70" y="86"/>
                </a:cubicBezTo>
                <a:cubicBezTo>
                  <a:pt x="68" y="89"/>
                  <a:pt x="66" y="82"/>
                  <a:pt x="63" y="80"/>
                </a:cubicBezTo>
                <a:cubicBezTo>
                  <a:pt x="61" y="78"/>
                  <a:pt x="60" y="76"/>
                  <a:pt x="58" y="76"/>
                </a:cubicBezTo>
                <a:cubicBezTo>
                  <a:pt x="57" y="76"/>
                  <a:pt x="50" y="68"/>
                  <a:pt x="48" y="66"/>
                </a:cubicBezTo>
                <a:cubicBezTo>
                  <a:pt x="47" y="65"/>
                  <a:pt x="47" y="64"/>
                  <a:pt x="45" y="63"/>
                </a:cubicBezTo>
                <a:cubicBezTo>
                  <a:pt x="40" y="61"/>
                  <a:pt x="38" y="57"/>
                  <a:pt x="33" y="54"/>
                </a:cubicBezTo>
                <a:cubicBezTo>
                  <a:pt x="32" y="53"/>
                  <a:pt x="32" y="51"/>
                  <a:pt x="31" y="51"/>
                </a:cubicBezTo>
                <a:cubicBezTo>
                  <a:pt x="30" y="51"/>
                  <a:pt x="30" y="52"/>
                  <a:pt x="29" y="52"/>
                </a:cubicBezTo>
                <a:cubicBezTo>
                  <a:pt x="26" y="52"/>
                  <a:pt x="26" y="48"/>
                  <a:pt x="23" y="48"/>
                </a:cubicBezTo>
                <a:cubicBezTo>
                  <a:pt x="22" y="48"/>
                  <a:pt x="22" y="48"/>
                  <a:pt x="22" y="48"/>
                </a:cubicBezTo>
                <a:cubicBezTo>
                  <a:pt x="21" y="48"/>
                  <a:pt x="21" y="48"/>
                  <a:pt x="21" y="48"/>
                </a:cubicBezTo>
                <a:cubicBezTo>
                  <a:pt x="21" y="43"/>
                  <a:pt x="17" y="42"/>
                  <a:pt x="13" y="39"/>
                </a:cubicBezTo>
                <a:cubicBezTo>
                  <a:pt x="12" y="38"/>
                  <a:pt x="11" y="37"/>
                  <a:pt x="11" y="36"/>
                </a:cubicBezTo>
                <a:cubicBezTo>
                  <a:pt x="11" y="35"/>
                  <a:pt x="11" y="36"/>
                  <a:pt x="11" y="35"/>
                </a:cubicBezTo>
                <a:cubicBezTo>
                  <a:pt x="11" y="33"/>
                  <a:pt x="7" y="33"/>
                  <a:pt x="7" y="31"/>
                </a:cubicBezTo>
                <a:cubicBezTo>
                  <a:pt x="7" y="31"/>
                  <a:pt x="8" y="31"/>
                  <a:pt x="8" y="31"/>
                </a:cubicBezTo>
                <a:cubicBezTo>
                  <a:pt x="8" y="29"/>
                  <a:pt x="9" y="28"/>
                  <a:pt x="8" y="27"/>
                </a:cubicBezTo>
                <a:cubicBezTo>
                  <a:pt x="7" y="26"/>
                  <a:pt x="5" y="27"/>
                  <a:pt x="5" y="26"/>
                </a:cubicBezTo>
                <a:cubicBezTo>
                  <a:pt x="3" y="25"/>
                  <a:pt x="3" y="23"/>
                  <a:pt x="2" y="22"/>
                </a:cubicBezTo>
                <a:cubicBezTo>
                  <a:pt x="2" y="22"/>
                  <a:pt x="2" y="22"/>
                  <a:pt x="2" y="22"/>
                </a:cubicBezTo>
                <a:cubicBezTo>
                  <a:pt x="3" y="18"/>
                  <a:pt x="4" y="15"/>
                  <a:pt x="7" y="13"/>
                </a:cubicBezTo>
                <a:cubicBezTo>
                  <a:pt x="8" y="12"/>
                  <a:pt x="9" y="12"/>
                  <a:pt x="11" y="11"/>
                </a:cubicBezTo>
                <a:cubicBezTo>
                  <a:pt x="16" y="8"/>
                  <a:pt x="21" y="6"/>
                  <a:pt x="21" y="0"/>
                </a:cubicBezTo>
                <a:cubicBezTo>
                  <a:pt x="21" y="0"/>
                  <a:pt x="21" y="0"/>
                  <a:pt x="21" y="0"/>
                </a:cubicBezTo>
                <a:cubicBezTo>
                  <a:pt x="25" y="0"/>
                  <a:pt x="27" y="1"/>
                  <a:pt x="31" y="1"/>
                </a:cubicBezTo>
                <a:cubicBezTo>
                  <a:pt x="32" y="1"/>
                  <a:pt x="33" y="1"/>
                  <a:pt x="34" y="1"/>
                </a:cubicBezTo>
                <a:cubicBezTo>
                  <a:pt x="36" y="1"/>
                  <a:pt x="37" y="3"/>
                  <a:pt x="37" y="5"/>
                </a:cubicBezTo>
                <a:cubicBezTo>
                  <a:pt x="37" y="12"/>
                  <a:pt x="37" y="12"/>
                  <a:pt x="37" y="12"/>
                </a:cubicBezTo>
                <a:cubicBezTo>
                  <a:pt x="37" y="15"/>
                  <a:pt x="35" y="17"/>
                  <a:pt x="35" y="20"/>
                </a:cubicBezTo>
                <a:cubicBezTo>
                  <a:pt x="35" y="24"/>
                  <a:pt x="38" y="27"/>
                  <a:pt x="42" y="27"/>
                </a:cubicBezTo>
                <a:cubicBezTo>
                  <a:pt x="49" y="26"/>
                  <a:pt x="49" y="26"/>
                  <a:pt x="49" y="26"/>
                </a:cubicBezTo>
                <a:cubicBezTo>
                  <a:pt x="52" y="27"/>
                  <a:pt x="53" y="29"/>
                  <a:pt x="54" y="32"/>
                </a:cubicBezTo>
                <a:cubicBezTo>
                  <a:pt x="56" y="37"/>
                  <a:pt x="58" y="40"/>
                  <a:pt x="63" y="42"/>
                </a:cubicBezTo>
                <a:cubicBezTo>
                  <a:pt x="66" y="42"/>
                  <a:pt x="67" y="42"/>
                  <a:pt x="70" y="42"/>
                </a:cubicBezTo>
                <a:cubicBezTo>
                  <a:pt x="73" y="42"/>
                  <a:pt x="75" y="41"/>
                  <a:pt x="78" y="41"/>
                </a:cubicBezTo>
                <a:cubicBezTo>
                  <a:pt x="83" y="41"/>
                  <a:pt x="86" y="46"/>
                  <a:pt x="88" y="52"/>
                </a:cubicBezTo>
                <a:cubicBezTo>
                  <a:pt x="90" y="56"/>
                  <a:pt x="92" y="58"/>
                  <a:pt x="95" y="61"/>
                </a:cubicBezTo>
                <a:cubicBezTo>
                  <a:pt x="98" y="64"/>
                  <a:pt x="100" y="67"/>
                  <a:pt x="105" y="67"/>
                </a:cubicBezTo>
                <a:cubicBezTo>
                  <a:pt x="106" y="67"/>
                  <a:pt x="108" y="67"/>
                  <a:pt x="109" y="66"/>
                </a:cubicBezTo>
                <a:cubicBezTo>
                  <a:pt x="110" y="65"/>
                  <a:pt x="110" y="63"/>
                  <a:pt x="110" y="62"/>
                </a:cubicBezTo>
                <a:cubicBezTo>
                  <a:pt x="113" y="57"/>
                  <a:pt x="113" y="53"/>
                  <a:pt x="114" y="48"/>
                </a:cubicBezTo>
                <a:cubicBezTo>
                  <a:pt x="115" y="39"/>
                  <a:pt x="121" y="32"/>
                  <a:pt x="130" y="32"/>
                </a:cubicBezTo>
                <a:cubicBezTo>
                  <a:pt x="132" y="32"/>
                  <a:pt x="134" y="33"/>
                  <a:pt x="134" y="35"/>
                </a:cubicBezTo>
                <a:cubicBezTo>
                  <a:pt x="134" y="39"/>
                  <a:pt x="134" y="39"/>
                  <a:pt x="134" y="39"/>
                </a:cubicBezTo>
                <a:cubicBezTo>
                  <a:pt x="134" y="40"/>
                  <a:pt x="134" y="41"/>
                  <a:pt x="134" y="42"/>
                </a:cubicBezTo>
                <a:cubicBezTo>
                  <a:pt x="134" y="46"/>
                  <a:pt x="134" y="46"/>
                  <a:pt x="134" y="46"/>
                </a:cubicBezTo>
                <a:cubicBezTo>
                  <a:pt x="134" y="47"/>
                  <a:pt x="135" y="48"/>
                  <a:pt x="137" y="48"/>
                </a:cubicBezTo>
                <a:cubicBezTo>
                  <a:pt x="138" y="49"/>
                  <a:pt x="139" y="49"/>
                  <a:pt x="141" y="50"/>
                </a:cubicBezTo>
                <a:cubicBezTo>
                  <a:pt x="145" y="53"/>
                  <a:pt x="148" y="56"/>
                  <a:pt x="150" y="61"/>
                </a:cubicBezTo>
                <a:cubicBezTo>
                  <a:pt x="151" y="66"/>
                  <a:pt x="156" y="66"/>
                  <a:pt x="161" y="68"/>
                </a:cubicBezTo>
                <a:cubicBezTo>
                  <a:pt x="165" y="70"/>
                  <a:pt x="166" y="73"/>
                  <a:pt x="169" y="76"/>
                </a:cubicBezTo>
                <a:cubicBezTo>
                  <a:pt x="171" y="78"/>
                  <a:pt x="173" y="80"/>
                  <a:pt x="175" y="83"/>
                </a:cubicBezTo>
                <a:cubicBezTo>
                  <a:pt x="177" y="85"/>
                  <a:pt x="179" y="86"/>
                  <a:pt x="181" y="8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3">
            <a:extLst>
              <a:ext uri="{FF2B5EF4-FFF2-40B4-BE49-F238E27FC236}">
                <a16:creationId xmlns:a16="http://schemas.microsoft.com/office/drawing/2014/main" id="{F6D12BC9-AEEF-461F-8391-0F8E58530063}"/>
              </a:ext>
            </a:extLst>
          </p:cNvPr>
          <p:cNvSpPr>
            <a:spLocks/>
          </p:cNvSpPr>
          <p:nvPr/>
        </p:nvSpPr>
        <p:spPr bwMode="auto">
          <a:xfrm>
            <a:off x="5037052" y="5099370"/>
            <a:ext cx="408938" cy="478017"/>
          </a:xfrm>
          <a:custGeom>
            <a:avLst/>
            <a:gdLst/>
            <a:ahLst/>
            <a:cxnLst>
              <a:cxn ang="0">
                <a:pos x="123" y="14"/>
              </a:cxn>
              <a:cxn ang="0">
                <a:pos x="117" y="29"/>
              </a:cxn>
              <a:cxn ang="0">
                <a:pos x="122" y="42"/>
              </a:cxn>
              <a:cxn ang="0">
                <a:pos x="115" y="51"/>
              </a:cxn>
              <a:cxn ang="0">
                <a:pos x="105" y="55"/>
              </a:cxn>
              <a:cxn ang="0">
                <a:pos x="97" y="66"/>
              </a:cxn>
              <a:cxn ang="0">
                <a:pos x="100" y="71"/>
              </a:cxn>
              <a:cxn ang="0">
                <a:pos x="96" y="77"/>
              </a:cxn>
              <a:cxn ang="0">
                <a:pos x="93" y="84"/>
              </a:cxn>
              <a:cxn ang="0">
                <a:pos x="87" y="97"/>
              </a:cxn>
              <a:cxn ang="0">
                <a:pos x="87" y="97"/>
              </a:cxn>
              <a:cxn ang="0">
                <a:pos x="82" y="100"/>
              </a:cxn>
              <a:cxn ang="0">
                <a:pos x="73" y="99"/>
              </a:cxn>
              <a:cxn ang="0">
                <a:pos x="70" y="99"/>
              </a:cxn>
              <a:cxn ang="0">
                <a:pos x="65" y="107"/>
              </a:cxn>
              <a:cxn ang="0">
                <a:pos x="58" y="126"/>
              </a:cxn>
              <a:cxn ang="0">
                <a:pos x="57" y="135"/>
              </a:cxn>
              <a:cxn ang="0">
                <a:pos x="56" y="139"/>
              </a:cxn>
              <a:cxn ang="0">
                <a:pos x="50" y="141"/>
              </a:cxn>
              <a:cxn ang="0">
                <a:pos x="45" y="144"/>
              </a:cxn>
              <a:cxn ang="0">
                <a:pos x="37" y="142"/>
              </a:cxn>
              <a:cxn ang="0">
                <a:pos x="34" y="138"/>
              </a:cxn>
              <a:cxn ang="0">
                <a:pos x="30" y="131"/>
              </a:cxn>
              <a:cxn ang="0">
                <a:pos x="17" y="123"/>
              </a:cxn>
              <a:cxn ang="0">
                <a:pos x="16" y="117"/>
              </a:cxn>
              <a:cxn ang="0">
                <a:pos x="18" y="112"/>
              </a:cxn>
              <a:cxn ang="0">
                <a:pos x="14" y="95"/>
              </a:cxn>
              <a:cxn ang="0">
                <a:pos x="15" y="87"/>
              </a:cxn>
              <a:cxn ang="0">
                <a:pos x="13" y="78"/>
              </a:cxn>
              <a:cxn ang="0">
                <a:pos x="0" y="70"/>
              </a:cxn>
              <a:cxn ang="0">
                <a:pos x="5" y="62"/>
              </a:cxn>
              <a:cxn ang="0">
                <a:pos x="18" y="55"/>
              </a:cxn>
              <a:cxn ang="0">
                <a:pos x="22" y="55"/>
              </a:cxn>
              <a:cxn ang="0">
                <a:pos x="34" y="50"/>
              </a:cxn>
              <a:cxn ang="0">
                <a:pos x="38" y="38"/>
              </a:cxn>
              <a:cxn ang="0">
                <a:pos x="41" y="27"/>
              </a:cxn>
              <a:cxn ang="0">
                <a:pos x="41" y="24"/>
              </a:cxn>
              <a:cxn ang="0">
                <a:pos x="39" y="9"/>
              </a:cxn>
              <a:cxn ang="0">
                <a:pos x="47" y="3"/>
              </a:cxn>
              <a:cxn ang="0">
                <a:pos x="56" y="0"/>
              </a:cxn>
              <a:cxn ang="0">
                <a:pos x="63" y="5"/>
              </a:cxn>
              <a:cxn ang="0">
                <a:pos x="67" y="14"/>
              </a:cxn>
              <a:cxn ang="0">
                <a:pos x="71" y="18"/>
              </a:cxn>
              <a:cxn ang="0">
                <a:pos x="88" y="13"/>
              </a:cxn>
              <a:cxn ang="0">
                <a:pos x="98" y="14"/>
              </a:cxn>
              <a:cxn ang="0">
                <a:pos x="106" y="9"/>
              </a:cxn>
              <a:cxn ang="0">
                <a:pos x="115" y="7"/>
              </a:cxn>
              <a:cxn ang="0">
                <a:pos x="123" y="14"/>
              </a:cxn>
            </a:cxnLst>
            <a:rect l="0" t="0" r="r" b="b"/>
            <a:pathLst>
              <a:path w="123" h="144">
                <a:moveTo>
                  <a:pt x="123" y="14"/>
                </a:moveTo>
                <a:cubicBezTo>
                  <a:pt x="122" y="20"/>
                  <a:pt x="119" y="23"/>
                  <a:pt x="117" y="29"/>
                </a:cubicBezTo>
                <a:cubicBezTo>
                  <a:pt x="117" y="35"/>
                  <a:pt x="122" y="36"/>
                  <a:pt x="122" y="42"/>
                </a:cubicBezTo>
                <a:cubicBezTo>
                  <a:pt x="122" y="46"/>
                  <a:pt x="119" y="49"/>
                  <a:pt x="115" y="51"/>
                </a:cubicBezTo>
                <a:cubicBezTo>
                  <a:pt x="112" y="53"/>
                  <a:pt x="109" y="52"/>
                  <a:pt x="105" y="55"/>
                </a:cubicBezTo>
                <a:cubicBezTo>
                  <a:pt x="100" y="58"/>
                  <a:pt x="97" y="61"/>
                  <a:pt x="97" y="66"/>
                </a:cubicBezTo>
                <a:cubicBezTo>
                  <a:pt x="97" y="69"/>
                  <a:pt x="100" y="69"/>
                  <a:pt x="100" y="71"/>
                </a:cubicBezTo>
                <a:cubicBezTo>
                  <a:pt x="100" y="74"/>
                  <a:pt x="97" y="75"/>
                  <a:pt x="96" y="77"/>
                </a:cubicBezTo>
                <a:cubicBezTo>
                  <a:pt x="95" y="80"/>
                  <a:pt x="94" y="82"/>
                  <a:pt x="93" y="84"/>
                </a:cubicBezTo>
                <a:cubicBezTo>
                  <a:pt x="91" y="90"/>
                  <a:pt x="88" y="92"/>
                  <a:pt x="87" y="97"/>
                </a:cubicBezTo>
                <a:cubicBezTo>
                  <a:pt x="87" y="97"/>
                  <a:pt x="87" y="97"/>
                  <a:pt x="87" y="97"/>
                </a:cubicBezTo>
                <a:cubicBezTo>
                  <a:pt x="86" y="99"/>
                  <a:pt x="84" y="100"/>
                  <a:pt x="82" y="100"/>
                </a:cubicBezTo>
                <a:cubicBezTo>
                  <a:pt x="78" y="100"/>
                  <a:pt x="76" y="99"/>
                  <a:pt x="73" y="99"/>
                </a:cubicBezTo>
                <a:cubicBezTo>
                  <a:pt x="70" y="99"/>
                  <a:pt x="70" y="99"/>
                  <a:pt x="70" y="99"/>
                </a:cubicBezTo>
                <a:cubicBezTo>
                  <a:pt x="67" y="102"/>
                  <a:pt x="67" y="104"/>
                  <a:pt x="65" y="107"/>
                </a:cubicBezTo>
                <a:cubicBezTo>
                  <a:pt x="61" y="114"/>
                  <a:pt x="60" y="118"/>
                  <a:pt x="58" y="126"/>
                </a:cubicBezTo>
                <a:cubicBezTo>
                  <a:pt x="58" y="129"/>
                  <a:pt x="57" y="131"/>
                  <a:pt x="57" y="135"/>
                </a:cubicBezTo>
                <a:cubicBezTo>
                  <a:pt x="56" y="136"/>
                  <a:pt x="57" y="137"/>
                  <a:pt x="56" y="139"/>
                </a:cubicBezTo>
                <a:cubicBezTo>
                  <a:pt x="55" y="141"/>
                  <a:pt x="52" y="140"/>
                  <a:pt x="50" y="141"/>
                </a:cubicBezTo>
                <a:cubicBezTo>
                  <a:pt x="48" y="142"/>
                  <a:pt x="47" y="144"/>
                  <a:pt x="45" y="144"/>
                </a:cubicBezTo>
                <a:cubicBezTo>
                  <a:pt x="42" y="144"/>
                  <a:pt x="40" y="144"/>
                  <a:pt x="37" y="142"/>
                </a:cubicBezTo>
                <a:cubicBezTo>
                  <a:pt x="35" y="141"/>
                  <a:pt x="35" y="139"/>
                  <a:pt x="34" y="138"/>
                </a:cubicBezTo>
                <a:cubicBezTo>
                  <a:pt x="32" y="135"/>
                  <a:pt x="31" y="134"/>
                  <a:pt x="30" y="131"/>
                </a:cubicBezTo>
                <a:cubicBezTo>
                  <a:pt x="26" y="127"/>
                  <a:pt x="21" y="127"/>
                  <a:pt x="17" y="123"/>
                </a:cubicBezTo>
                <a:cubicBezTo>
                  <a:pt x="15" y="121"/>
                  <a:pt x="17" y="119"/>
                  <a:pt x="16" y="117"/>
                </a:cubicBezTo>
                <a:cubicBezTo>
                  <a:pt x="17" y="115"/>
                  <a:pt x="18" y="114"/>
                  <a:pt x="18" y="112"/>
                </a:cubicBezTo>
                <a:cubicBezTo>
                  <a:pt x="18" y="105"/>
                  <a:pt x="14" y="102"/>
                  <a:pt x="14" y="95"/>
                </a:cubicBezTo>
                <a:cubicBezTo>
                  <a:pt x="14" y="92"/>
                  <a:pt x="15" y="90"/>
                  <a:pt x="15" y="87"/>
                </a:cubicBezTo>
                <a:cubicBezTo>
                  <a:pt x="15" y="84"/>
                  <a:pt x="16" y="80"/>
                  <a:pt x="13" y="78"/>
                </a:cubicBezTo>
                <a:cubicBezTo>
                  <a:pt x="8" y="75"/>
                  <a:pt x="0" y="76"/>
                  <a:pt x="0" y="70"/>
                </a:cubicBezTo>
                <a:cubicBezTo>
                  <a:pt x="0" y="66"/>
                  <a:pt x="3" y="65"/>
                  <a:pt x="5" y="62"/>
                </a:cubicBezTo>
                <a:cubicBezTo>
                  <a:pt x="9" y="58"/>
                  <a:pt x="12" y="55"/>
                  <a:pt x="18" y="55"/>
                </a:cubicBezTo>
                <a:cubicBezTo>
                  <a:pt x="22" y="55"/>
                  <a:pt x="22" y="55"/>
                  <a:pt x="22" y="55"/>
                </a:cubicBezTo>
                <a:cubicBezTo>
                  <a:pt x="27" y="55"/>
                  <a:pt x="31" y="54"/>
                  <a:pt x="34" y="50"/>
                </a:cubicBezTo>
                <a:cubicBezTo>
                  <a:pt x="37" y="46"/>
                  <a:pt x="36" y="43"/>
                  <a:pt x="38" y="38"/>
                </a:cubicBezTo>
                <a:cubicBezTo>
                  <a:pt x="40" y="34"/>
                  <a:pt x="41" y="32"/>
                  <a:pt x="41" y="27"/>
                </a:cubicBezTo>
                <a:cubicBezTo>
                  <a:pt x="41" y="24"/>
                  <a:pt x="41" y="24"/>
                  <a:pt x="41" y="24"/>
                </a:cubicBezTo>
                <a:cubicBezTo>
                  <a:pt x="41" y="18"/>
                  <a:pt x="39" y="15"/>
                  <a:pt x="39" y="9"/>
                </a:cubicBezTo>
                <a:cubicBezTo>
                  <a:pt x="39" y="5"/>
                  <a:pt x="43" y="4"/>
                  <a:pt x="47" y="3"/>
                </a:cubicBezTo>
                <a:cubicBezTo>
                  <a:pt x="51" y="2"/>
                  <a:pt x="52" y="0"/>
                  <a:pt x="56" y="0"/>
                </a:cubicBezTo>
                <a:cubicBezTo>
                  <a:pt x="60" y="0"/>
                  <a:pt x="62" y="2"/>
                  <a:pt x="63" y="5"/>
                </a:cubicBezTo>
                <a:cubicBezTo>
                  <a:pt x="64" y="9"/>
                  <a:pt x="65" y="11"/>
                  <a:pt x="67" y="14"/>
                </a:cubicBezTo>
                <a:cubicBezTo>
                  <a:pt x="68" y="16"/>
                  <a:pt x="69" y="18"/>
                  <a:pt x="71" y="18"/>
                </a:cubicBezTo>
                <a:cubicBezTo>
                  <a:pt x="78" y="18"/>
                  <a:pt x="81" y="13"/>
                  <a:pt x="88" y="13"/>
                </a:cubicBezTo>
                <a:cubicBezTo>
                  <a:pt x="92" y="13"/>
                  <a:pt x="94" y="14"/>
                  <a:pt x="98" y="14"/>
                </a:cubicBezTo>
                <a:cubicBezTo>
                  <a:pt x="102" y="14"/>
                  <a:pt x="103" y="11"/>
                  <a:pt x="106" y="9"/>
                </a:cubicBezTo>
                <a:cubicBezTo>
                  <a:pt x="109" y="7"/>
                  <a:pt x="112" y="7"/>
                  <a:pt x="115" y="7"/>
                </a:cubicBezTo>
                <a:cubicBezTo>
                  <a:pt x="119" y="7"/>
                  <a:pt x="120" y="11"/>
                  <a:pt x="123" y="14"/>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14">
            <a:extLst>
              <a:ext uri="{FF2B5EF4-FFF2-40B4-BE49-F238E27FC236}">
                <a16:creationId xmlns:a16="http://schemas.microsoft.com/office/drawing/2014/main" id="{8F190F13-1922-4056-9D34-39DEC7E19065}"/>
              </a:ext>
            </a:extLst>
          </p:cNvPr>
          <p:cNvSpPr>
            <a:spLocks noEditPoints="1"/>
          </p:cNvSpPr>
          <p:nvPr/>
        </p:nvSpPr>
        <p:spPr bwMode="auto">
          <a:xfrm>
            <a:off x="4329700" y="3983079"/>
            <a:ext cx="1638516" cy="2017061"/>
          </a:xfrm>
          <a:custGeom>
            <a:avLst/>
            <a:gdLst/>
            <a:ahLst/>
            <a:cxnLst>
              <a:cxn ang="0">
                <a:pos x="240" y="559"/>
              </a:cxn>
              <a:cxn ang="0">
                <a:pos x="288" y="607"/>
              </a:cxn>
              <a:cxn ang="0">
                <a:pos x="280" y="593"/>
              </a:cxn>
              <a:cxn ang="0">
                <a:pos x="273" y="569"/>
              </a:cxn>
              <a:cxn ang="0">
                <a:pos x="256" y="553"/>
              </a:cxn>
              <a:cxn ang="0">
                <a:pos x="246" y="523"/>
              </a:cxn>
              <a:cxn ang="0">
                <a:pos x="237" y="496"/>
              </a:cxn>
              <a:cxn ang="0">
                <a:pos x="227" y="472"/>
              </a:cxn>
              <a:cxn ang="0">
                <a:pos x="209" y="439"/>
              </a:cxn>
              <a:cxn ang="0">
                <a:pos x="200" y="439"/>
              </a:cxn>
              <a:cxn ang="0">
                <a:pos x="181" y="413"/>
              </a:cxn>
              <a:cxn ang="0">
                <a:pos x="158" y="396"/>
              </a:cxn>
              <a:cxn ang="0">
                <a:pos x="135" y="386"/>
              </a:cxn>
              <a:cxn ang="0">
                <a:pos x="97" y="359"/>
              </a:cxn>
              <a:cxn ang="0">
                <a:pos x="77" y="332"/>
              </a:cxn>
              <a:cxn ang="0">
                <a:pos x="54" y="302"/>
              </a:cxn>
              <a:cxn ang="0">
                <a:pos x="50" y="290"/>
              </a:cxn>
              <a:cxn ang="0">
                <a:pos x="50" y="266"/>
              </a:cxn>
              <a:cxn ang="0">
                <a:pos x="44" y="250"/>
              </a:cxn>
              <a:cxn ang="0">
                <a:pos x="29" y="209"/>
              </a:cxn>
              <a:cxn ang="0">
                <a:pos x="37" y="226"/>
              </a:cxn>
              <a:cxn ang="0">
                <a:pos x="37" y="203"/>
              </a:cxn>
              <a:cxn ang="0">
                <a:pos x="38" y="187"/>
              </a:cxn>
              <a:cxn ang="0">
                <a:pos x="42" y="179"/>
              </a:cxn>
              <a:cxn ang="0">
                <a:pos x="42" y="163"/>
              </a:cxn>
              <a:cxn ang="0">
                <a:pos x="26" y="123"/>
              </a:cxn>
              <a:cxn ang="0">
                <a:pos x="11" y="89"/>
              </a:cxn>
              <a:cxn ang="0">
                <a:pos x="0" y="61"/>
              </a:cxn>
              <a:cxn ang="0">
                <a:pos x="35" y="68"/>
              </a:cxn>
              <a:cxn ang="0">
                <a:pos x="62" y="87"/>
              </a:cxn>
              <a:cxn ang="0">
                <a:pos x="109" y="89"/>
              </a:cxn>
              <a:cxn ang="0">
                <a:pos x="120" y="119"/>
              </a:cxn>
              <a:cxn ang="0">
                <a:pos x="139" y="152"/>
              </a:cxn>
              <a:cxn ang="0">
                <a:pos x="169" y="146"/>
              </a:cxn>
              <a:cxn ang="0">
                <a:pos x="227" y="118"/>
              </a:cxn>
              <a:cxn ang="0">
                <a:pos x="278" y="77"/>
              </a:cxn>
              <a:cxn ang="0">
                <a:pos x="295" y="41"/>
              </a:cxn>
              <a:cxn ang="0">
                <a:pos x="314" y="0"/>
              </a:cxn>
              <a:cxn ang="0">
                <a:pos x="330" y="11"/>
              </a:cxn>
              <a:cxn ang="0">
                <a:pos x="351" y="63"/>
              </a:cxn>
              <a:cxn ang="0">
                <a:pos x="390" y="108"/>
              </a:cxn>
              <a:cxn ang="0">
                <a:pos x="429" y="122"/>
              </a:cxn>
              <a:cxn ang="0">
                <a:pos x="459" y="150"/>
              </a:cxn>
              <a:cxn ang="0">
                <a:pos x="471" y="227"/>
              </a:cxn>
              <a:cxn ang="0">
                <a:pos x="494" y="314"/>
              </a:cxn>
              <a:cxn ang="0">
                <a:pos x="448" y="323"/>
              </a:cxn>
              <a:cxn ang="0">
                <a:pos x="416" y="338"/>
              </a:cxn>
              <a:cxn ang="0">
                <a:pos x="368" y="374"/>
              </a:cxn>
              <a:cxn ang="0">
                <a:pos x="336" y="350"/>
              </a:cxn>
              <a:cxn ang="0">
                <a:pos x="284" y="354"/>
              </a:cxn>
              <a:cxn ang="0">
                <a:pos x="252" y="345"/>
              </a:cxn>
              <a:cxn ang="0">
                <a:pos x="235" y="391"/>
              </a:cxn>
              <a:cxn ang="0">
                <a:pos x="228" y="423"/>
              </a:cxn>
              <a:cxn ang="0">
                <a:pos x="243" y="467"/>
              </a:cxn>
              <a:cxn ang="0">
                <a:pos x="269" y="475"/>
              </a:cxn>
              <a:cxn ang="0">
                <a:pos x="286" y="435"/>
              </a:cxn>
              <a:cxn ang="0">
                <a:pos x="316" y="441"/>
              </a:cxn>
              <a:cxn ang="0">
                <a:pos x="304" y="491"/>
              </a:cxn>
              <a:cxn ang="0">
                <a:pos x="270" y="510"/>
              </a:cxn>
              <a:cxn ang="0">
                <a:pos x="280" y="537"/>
              </a:cxn>
              <a:cxn ang="0">
                <a:pos x="307" y="585"/>
              </a:cxn>
            </a:cxnLst>
            <a:rect l="0" t="0" r="r" b="b"/>
            <a:pathLst>
              <a:path w="494" h="607">
                <a:moveTo>
                  <a:pt x="240" y="559"/>
                </a:moveTo>
                <a:cubicBezTo>
                  <a:pt x="239" y="558"/>
                  <a:pt x="239" y="556"/>
                  <a:pt x="238" y="556"/>
                </a:cubicBezTo>
                <a:cubicBezTo>
                  <a:pt x="237" y="556"/>
                  <a:pt x="236" y="557"/>
                  <a:pt x="236" y="558"/>
                </a:cubicBezTo>
                <a:cubicBezTo>
                  <a:pt x="236" y="560"/>
                  <a:pt x="236" y="562"/>
                  <a:pt x="238" y="562"/>
                </a:cubicBezTo>
                <a:cubicBezTo>
                  <a:pt x="239" y="562"/>
                  <a:pt x="239" y="560"/>
                  <a:pt x="240" y="559"/>
                </a:cubicBezTo>
                <a:close/>
                <a:moveTo>
                  <a:pt x="192" y="451"/>
                </a:moveTo>
                <a:cubicBezTo>
                  <a:pt x="193" y="453"/>
                  <a:pt x="195" y="453"/>
                  <a:pt x="197" y="453"/>
                </a:cubicBezTo>
                <a:cubicBezTo>
                  <a:pt x="197" y="453"/>
                  <a:pt x="197" y="453"/>
                  <a:pt x="197" y="453"/>
                </a:cubicBezTo>
                <a:cubicBezTo>
                  <a:pt x="195" y="451"/>
                  <a:pt x="194" y="451"/>
                  <a:pt x="192" y="451"/>
                </a:cubicBezTo>
                <a:close/>
                <a:moveTo>
                  <a:pt x="288" y="607"/>
                </a:moveTo>
                <a:cubicBezTo>
                  <a:pt x="288" y="606"/>
                  <a:pt x="288" y="605"/>
                  <a:pt x="287" y="605"/>
                </a:cubicBezTo>
                <a:cubicBezTo>
                  <a:pt x="287" y="602"/>
                  <a:pt x="287" y="600"/>
                  <a:pt x="286" y="598"/>
                </a:cubicBezTo>
                <a:cubicBezTo>
                  <a:pt x="285" y="597"/>
                  <a:pt x="284" y="598"/>
                  <a:pt x="284" y="597"/>
                </a:cubicBezTo>
                <a:cubicBezTo>
                  <a:pt x="283" y="596"/>
                  <a:pt x="284" y="594"/>
                  <a:pt x="283" y="592"/>
                </a:cubicBezTo>
                <a:cubicBezTo>
                  <a:pt x="282" y="590"/>
                  <a:pt x="280" y="597"/>
                  <a:pt x="280" y="593"/>
                </a:cubicBezTo>
                <a:cubicBezTo>
                  <a:pt x="281" y="590"/>
                  <a:pt x="281" y="590"/>
                  <a:pt x="281" y="590"/>
                </a:cubicBezTo>
                <a:cubicBezTo>
                  <a:pt x="281" y="589"/>
                  <a:pt x="280" y="588"/>
                  <a:pt x="278" y="588"/>
                </a:cubicBezTo>
                <a:cubicBezTo>
                  <a:pt x="278" y="584"/>
                  <a:pt x="275" y="582"/>
                  <a:pt x="275" y="578"/>
                </a:cubicBezTo>
                <a:cubicBezTo>
                  <a:pt x="275" y="574"/>
                  <a:pt x="275" y="574"/>
                  <a:pt x="275" y="574"/>
                </a:cubicBezTo>
                <a:cubicBezTo>
                  <a:pt x="275" y="573"/>
                  <a:pt x="272" y="569"/>
                  <a:pt x="273" y="569"/>
                </a:cubicBezTo>
                <a:cubicBezTo>
                  <a:pt x="277" y="572"/>
                  <a:pt x="274" y="566"/>
                  <a:pt x="273" y="565"/>
                </a:cubicBezTo>
                <a:cubicBezTo>
                  <a:pt x="272" y="563"/>
                  <a:pt x="270" y="563"/>
                  <a:pt x="269" y="562"/>
                </a:cubicBezTo>
                <a:cubicBezTo>
                  <a:pt x="268" y="561"/>
                  <a:pt x="268" y="559"/>
                  <a:pt x="266" y="559"/>
                </a:cubicBezTo>
                <a:cubicBezTo>
                  <a:pt x="265" y="559"/>
                  <a:pt x="265" y="559"/>
                  <a:pt x="264" y="559"/>
                </a:cubicBezTo>
                <a:cubicBezTo>
                  <a:pt x="260" y="560"/>
                  <a:pt x="259" y="556"/>
                  <a:pt x="256" y="553"/>
                </a:cubicBezTo>
                <a:cubicBezTo>
                  <a:pt x="255" y="550"/>
                  <a:pt x="252" y="549"/>
                  <a:pt x="252" y="546"/>
                </a:cubicBezTo>
                <a:cubicBezTo>
                  <a:pt x="252" y="541"/>
                  <a:pt x="255" y="538"/>
                  <a:pt x="255" y="533"/>
                </a:cubicBezTo>
                <a:cubicBezTo>
                  <a:pt x="255" y="531"/>
                  <a:pt x="253" y="531"/>
                  <a:pt x="252" y="531"/>
                </a:cubicBezTo>
                <a:cubicBezTo>
                  <a:pt x="250" y="531"/>
                  <a:pt x="249" y="530"/>
                  <a:pt x="248" y="528"/>
                </a:cubicBezTo>
                <a:cubicBezTo>
                  <a:pt x="247" y="526"/>
                  <a:pt x="247" y="525"/>
                  <a:pt x="246" y="523"/>
                </a:cubicBezTo>
                <a:cubicBezTo>
                  <a:pt x="246" y="521"/>
                  <a:pt x="245" y="520"/>
                  <a:pt x="245" y="519"/>
                </a:cubicBezTo>
                <a:cubicBezTo>
                  <a:pt x="245" y="515"/>
                  <a:pt x="248" y="513"/>
                  <a:pt x="248" y="510"/>
                </a:cubicBezTo>
                <a:cubicBezTo>
                  <a:pt x="248" y="506"/>
                  <a:pt x="243" y="506"/>
                  <a:pt x="240" y="505"/>
                </a:cubicBezTo>
                <a:cubicBezTo>
                  <a:pt x="238" y="504"/>
                  <a:pt x="239" y="502"/>
                  <a:pt x="238" y="500"/>
                </a:cubicBezTo>
                <a:cubicBezTo>
                  <a:pt x="237" y="498"/>
                  <a:pt x="237" y="497"/>
                  <a:pt x="237" y="496"/>
                </a:cubicBezTo>
                <a:cubicBezTo>
                  <a:pt x="237" y="495"/>
                  <a:pt x="237" y="494"/>
                  <a:pt x="237" y="492"/>
                </a:cubicBezTo>
                <a:cubicBezTo>
                  <a:pt x="237" y="490"/>
                  <a:pt x="236" y="489"/>
                  <a:pt x="234" y="487"/>
                </a:cubicBezTo>
                <a:cubicBezTo>
                  <a:pt x="233" y="486"/>
                  <a:pt x="234" y="484"/>
                  <a:pt x="233" y="483"/>
                </a:cubicBezTo>
                <a:cubicBezTo>
                  <a:pt x="232" y="482"/>
                  <a:pt x="230" y="482"/>
                  <a:pt x="229" y="481"/>
                </a:cubicBezTo>
                <a:cubicBezTo>
                  <a:pt x="227" y="477"/>
                  <a:pt x="227" y="475"/>
                  <a:pt x="227" y="472"/>
                </a:cubicBezTo>
                <a:cubicBezTo>
                  <a:pt x="227" y="470"/>
                  <a:pt x="228" y="469"/>
                  <a:pt x="228" y="467"/>
                </a:cubicBezTo>
                <a:cubicBezTo>
                  <a:pt x="228" y="464"/>
                  <a:pt x="224" y="463"/>
                  <a:pt x="222" y="461"/>
                </a:cubicBezTo>
                <a:cubicBezTo>
                  <a:pt x="221" y="460"/>
                  <a:pt x="205" y="451"/>
                  <a:pt x="213" y="455"/>
                </a:cubicBezTo>
                <a:cubicBezTo>
                  <a:pt x="213" y="453"/>
                  <a:pt x="213" y="452"/>
                  <a:pt x="213" y="450"/>
                </a:cubicBezTo>
                <a:cubicBezTo>
                  <a:pt x="213" y="445"/>
                  <a:pt x="211" y="443"/>
                  <a:pt x="209" y="439"/>
                </a:cubicBezTo>
                <a:cubicBezTo>
                  <a:pt x="208" y="437"/>
                  <a:pt x="208" y="435"/>
                  <a:pt x="205" y="435"/>
                </a:cubicBezTo>
                <a:cubicBezTo>
                  <a:pt x="203" y="435"/>
                  <a:pt x="202" y="436"/>
                  <a:pt x="200" y="436"/>
                </a:cubicBezTo>
                <a:cubicBezTo>
                  <a:pt x="200" y="436"/>
                  <a:pt x="199" y="435"/>
                  <a:pt x="199" y="435"/>
                </a:cubicBezTo>
                <a:cubicBezTo>
                  <a:pt x="198" y="435"/>
                  <a:pt x="198" y="435"/>
                  <a:pt x="198" y="435"/>
                </a:cubicBezTo>
                <a:cubicBezTo>
                  <a:pt x="199" y="437"/>
                  <a:pt x="199" y="438"/>
                  <a:pt x="200" y="439"/>
                </a:cubicBezTo>
                <a:cubicBezTo>
                  <a:pt x="200" y="439"/>
                  <a:pt x="196" y="432"/>
                  <a:pt x="192" y="432"/>
                </a:cubicBezTo>
                <a:cubicBezTo>
                  <a:pt x="192" y="431"/>
                  <a:pt x="192" y="431"/>
                  <a:pt x="192" y="430"/>
                </a:cubicBezTo>
                <a:cubicBezTo>
                  <a:pt x="192" y="427"/>
                  <a:pt x="188" y="426"/>
                  <a:pt x="188" y="423"/>
                </a:cubicBezTo>
                <a:cubicBezTo>
                  <a:pt x="188" y="422"/>
                  <a:pt x="189" y="422"/>
                  <a:pt x="189" y="421"/>
                </a:cubicBezTo>
                <a:cubicBezTo>
                  <a:pt x="189" y="417"/>
                  <a:pt x="185" y="415"/>
                  <a:pt x="181" y="413"/>
                </a:cubicBezTo>
                <a:cubicBezTo>
                  <a:pt x="177" y="410"/>
                  <a:pt x="175" y="407"/>
                  <a:pt x="171" y="406"/>
                </a:cubicBezTo>
                <a:cubicBezTo>
                  <a:pt x="168" y="404"/>
                  <a:pt x="166" y="405"/>
                  <a:pt x="163" y="404"/>
                </a:cubicBezTo>
                <a:cubicBezTo>
                  <a:pt x="162" y="403"/>
                  <a:pt x="162" y="401"/>
                  <a:pt x="160" y="400"/>
                </a:cubicBezTo>
                <a:cubicBezTo>
                  <a:pt x="159" y="399"/>
                  <a:pt x="157" y="399"/>
                  <a:pt x="157" y="397"/>
                </a:cubicBezTo>
                <a:cubicBezTo>
                  <a:pt x="157" y="396"/>
                  <a:pt x="158" y="396"/>
                  <a:pt x="158" y="396"/>
                </a:cubicBezTo>
                <a:cubicBezTo>
                  <a:pt x="155" y="394"/>
                  <a:pt x="151" y="395"/>
                  <a:pt x="149" y="392"/>
                </a:cubicBezTo>
                <a:cubicBezTo>
                  <a:pt x="148" y="390"/>
                  <a:pt x="148" y="388"/>
                  <a:pt x="146" y="387"/>
                </a:cubicBezTo>
                <a:cubicBezTo>
                  <a:pt x="145" y="386"/>
                  <a:pt x="143" y="386"/>
                  <a:pt x="141" y="386"/>
                </a:cubicBezTo>
                <a:cubicBezTo>
                  <a:pt x="140" y="385"/>
                  <a:pt x="139" y="385"/>
                  <a:pt x="138" y="385"/>
                </a:cubicBezTo>
                <a:cubicBezTo>
                  <a:pt x="137" y="385"/>
                  <a:pt x="136" y="385"/>
                  <a:pt x="135" y="386"/>
                </a:cubicBezTo>
                <a:cubicBezTo>
                  <a:pt x="135" y="386"/>
                  <a:pt x="135" y="388"/>
                  <a:pt x="135" y="388"/>
                </a:cubicBezTo>
                <a:cubicBezTo>
                  <a:pt x="130" y="388"/>
                  <a:pt x="128" y="386"/>
                  <a:pt x="128" y="386"/>
                </a:cubicBezTo>
                <a:cubicBezTo>
                  <a:pt x="119" y="382"/>
                  <a:pt x="113" y="379"/>
                  <a:pt x="107" y="370"/>
                </a:cubicBezTo>
                <a:cubicBezTo>
                  <a:pt x="105" y="367"/>
                  <a:pt x="102" y="366"/>
                  <a:pt x="101" y="363"/>
                </a:cubicBezTo>
                <a:cubicBezTo>
                  <a:pt x="100" y="361"/>
                  <a:pt x="98" y="361"/>
                  <a:pt x="97" y="359"/>
                </a:cubicBezTo>
                <a:cubicBezTo>
                  <a:pt x="94" y="355"/>
                  <a:pt x="91" y="353"/>
                  <a:pt x="87" y="349"/>
                </a:cubicBezTo>
                <a:cubicBezTo>
                  <a:pt x="84" y="347"/>
                  <a:pt x="84" y="345"/>
                  <a:pt x="82" y="343"/>
                </a:cubicBezTo>
                <a:cubicBezTo>
                  <a:pt x="81" y="341"/>
                  <a:pt x="80" y="340"/>
                  <a:pt x="79" y="338"/>
                </a:cubicBezTo>
                <a:cubicBezTo>
                  <a:pt x="78" y="336"/>
                  <a:pt x="76" y="336"/>
                  <a:pt x="76" y="334"/>
                </a:cubicBezTo>
                <a:cubicBezTo>
                  <a:pt x="76" y="333"/>
                  <a:pt x="77" y="333"/>
                  <a:pt x="77" y="332"/>
                </a:cubicBezTo>
                <a:cubicBezTo>
                  <a:pt x="77" y="328"/>
                  <a:pt x="69" y="329"/>
                  <a:pt x="69" y="325"/>
                </a:cubicBezTo>
                <a:cubicBezTo>
                  <a:pt x="69" y="325"/>
                  <a:pt x="70" y="325"/>
                  <a:pt x="70" y="324"/>
                </a:cubicBezTo>
                <a:cubicBezTo>
                  <a:pt x="70" y="321"/>
                  <a:pt x="66" y="320"/>
                  <a:pt x="62" y="319"/>
                </a:cubicBezTo>
                <a:cubicBezTo>
                  <a:pt x="62" y="313"/>
                  <a:pt x="59" y="309"/>
                  <a:pt x="56" y="303"/>
                </a:cubicBezTo>
                <a:cubicBezTo>
                  <a:pt x="55" y="303"/>
                  <a:pt x="55" y="302"/>
                  <a:pt x="54" y="302"/>
                </a:cubicBezTo>
                <a:cubicBezTo>
                  <a:pt x="54" y="302"/>
                  <a:pt x="54" y="303"/>
                  <a:pt x="54" y="303"/>
                </a:cubicBezTo>
                <a:cubicBezTo>
                  <a:pt x="53" y="302"/>
                  <a:pt x="53" y="302"/>
                  <a:pt x="53" y="302"/>
                </a:cubicBezTo>
                <a:cubicBezTo>
                  <a:pt x="53" y="299"/>
                  <a:pt x="53" y="299"/>
                  <a:pt x="53" y="299"/>
                </a:cubicBezTo>
                <a:cubicBezTo>
                  <a:pt x="53" y="297"/>
                  <a:pt x="51" y="297"/>
                  <a:pt x="51" y="296"/>
                </a:cubicBezTo>
                <a:cubicBezTo>
                  <a:pt x="50" y="294"/>
                  <a:pt x="51" y="292"/>
                  <a:pt x="50" y="290"/>
                </a:cubicBezTo>
                <a:cubicBezTo>
                  <a:pt x="48" y="287"/>
                  <a:pt x="45" y="285"/>
                  <a:pt x="45" y="280"/>
                </a:cubicBezTo>
                <a:cubicBezTo>
                  <a:pt x="45" y="279"/>
                  <a:pt x="45" y="278"/>
                  <a:pt x="46" y="277"/>
                </a:cubicBezTo>
                <a:cubicBezTo>
                  <a:pt x="48" y="276"/>
                  <a:pt x="50" y="278"/>
                  <a:pt x="51" y="276"/>
                </a:cubicBezTo>
                <a:cubicBezTo>
                  <a:pt x="52" y="275"/>
                  <a:pt x="51" y="273"/>
                  <a:pt x="51" y="271"/>
                </a:cubicBezTo>
                <a:cubicBezTo>
                  <a:pt x="51" y="269"/>
                  <a:pt x="51" y="268"/>
                  <a:pt x="50" y="266"/>
                </a:cubicBezTo>
                <a:cubicBezTo>
                  <a:pt x="50" y="265"/>
                  <a:pt x="50" y="265"/>
                  <a:pt x="50" y="265"/>
                </a:cubicBezTo>
                <a:cubicBezTo>
                  <a:pt x="51" y="263"/>
                  <a:pt x="51" y="263"/>
                  <a:pt x="51" y="263"/>
                </a:cubicBezTo>
                <a:cubicBezTo>
                  <a:pt x="51" y="261"/>
                  <a:pt x="50" y="258"/>
                  <a:pt x="48" y="258"/>
                </a:cubicBezTo>
                <a:cubicBezTo>
                  <a:pt x="46" y="258"/>
                  <a:pt x="46" y="259"/>
                  <a:pt x="45" y="260"/>
                </a:cubicBezTo>
                <a:cubicBezTo>
                  <a:pt x="44" y="262"/>
                  <a:pt x="44" y="252"/>
                  <a:pt x="44" y="250"/>
                </a:cubicBezTo>
                <a:cubicBezTo>
                  <a:pt x="44" y="245"/>
                  <a:pt x="43" y="243"/>
                  <a:pt x="40" y="238"/>
                </a:cubicBezTo>
                <a:cubicBezTo>
                  <a:pt x="39" y="235"/>
                  <a:pt x="40" y="233"/>
                  <a:pt x="37" y="231"/>
                </a:cubicBezTo>
                <a:cubicBezTo>
                  <a:pt x="36" y="230"/>
                  <a:pt x="35" y="230"/>
                  <a:pt x="34" y="229"/>
                </a:cubicBezTo>
                <a:cubicBezTo>
                  <a:pt x="30" y="222"/>
                  <a:pt x="28" y="217"/>
                  <a:pt x="28" y="209"/>
                </a:cubicBezTo>
                <a:cubicBezTo>
                  <a:pt x="28" y="208"/>
                  <a:pt x="28" y="208"/>
                  <a:pt x="29" y="209"/>
                </a:cubicBezTo>
                <a:cubicBezTo>
                  <a:pt x="29" y="211"/>
                  <a:pt x="28" y="212"/>
                  <a:pt x="30" y="213"/>
                </a:cubicBezTo>
                <a:cubicBezTo>
                  <a:pt x="30" y="214"/>
                  <a:pt x="31" y="214"/>
                  <a:pt x="31" y="215"/>
                </a:cubicBezTo>
                <a:cubicBezTo>
                  <a:pt x="31" y="216"/>
                  <a:pt x="31" y="216"/>
                  <a:pt x="31" y="216"/>
                </a:cubicBezTo>
                <a:cubicBezTo>
                  <a:pt x="31" y="219"/>
                  <a:pt x="32" y="220"/>
                  <a:pt x="33" y="222"/>
                </a:cubicBezTo>
                <a:cubicBezTo>
                  <a:pt x="34" y="223"/>
                  <a:pt x="37" y="232"/>
                  <a:pt x="37" y="226"/>
                </a:cubicBezTo>
                <a:cubicBezTo>
                  <a:pt x="37" y="224"/>
                  <a:pt x="36" y="224"/>
                  <a:pt x="35" y="222"/>
                </a:cubicBezTo>
                <a:cubicBezTo>
                  <a:pt x="34" y="218"/>
                  <a:pt x="33" y="216"/>
                  <a:pt x="32" y="212"/>
                </a:cubicBezTo>
                <a:cubicBezTo>
                  <a:pt x="33" y="212"/>
                  <a:pt x="34" y="212"/>
                  <a:pt x="35" y="211"/>
                </a:cubicBezTo>
                <a:cubicBezTo>
                  <a:pt x="35" y="208"/>
                  <a:pt x="35" y="208"/>
                  <a:pt x="35" y="208"/>
                </a:cubicBezTo>
                <a:cubicBezTo>
                  <a:pt x="35" y="206"/>
                  <a:pt x="35" y="203"/>
                  <a:pt x="37" y="203"/>
                </a:cubicBezTo>
                <a:cubicBezTo>
                  <a:pt x="37" y="203"/>
                  <a:pt x="37" y="204"/>
                  <a:pt x="38" y="204"/>
                </a:cubicBezTo>
                <a:cubicBezTo>
                  <a:pt x="38" y="204"/>
                  <a:pt x="38" y="203"/>
                  <a:pt x="38" y="203"/>
                </a:cubicBezTo>
                <a:cubicBezTo>
                  <a:pt x="38" y="200"/>
                  <a:pt x="39" y="199"/>
                  <a:pt x="39" y="196"/>
                </a:cubicBezTo>
                <a:cubicBezTo>
                  <a:pt x="39" y="186"/>
                  <a:pt x="36" y="204"/>
                  <a:pt x="36" y="197"/>
                </a:cubicBezTo>
                <a:cubicBezTo>
                  <a:pt x="36" y="193"/>
                  <a:pt x="37" y="191"/>
                  <a:pt x="38" y="187"/>
                </a:cubicBezTo>
                <a:cubicBezTo>
                  <a:pt x="39" y="186"/>
                  <a:pt x="41" y="185"/>
                  <a:pt x="41" y="183"/>
                </a:cubicBezTo>
                <a:cubicBezTo>
                  <a:pt x="41" y="182"/>
                  <a:pt x="40" y="182"/>
                  <a:pt x="40" y="182"/>
                </a:cubicBezTo>
                <a:cubicBezTo>
                  <a:pt x="40" y="181"/>
                  <a:pt x="40" y="180"/>
                  <a:pt x="41" y="179"/>
                </a:cubicBezTo>
                <a:cubicBezTo>
                  <a:pt x="42" y="179"/>
                  <a:pt x="42" y="179"/>
                  <a:pt x="42" y="179"/>
                </a:cubicBezTo>
                <a:cubicBezTo>
                  <a:pt x="42" y="179"/>
                  <a:pt x="42" y="179"/>
                  <a:pt x="42" y="179"/>
                </a:cubicBezTo>
                <a:cubicBezTo>
                  <a:pt x="42" y="178"/>
                  <a:pt x="41" y="178"/>
                  <a:pt x="41" y="177"/>
                </a:cubicBezTo>
                <a:cubicBezTo>
                  <a:pt x="41" y="176"/>
                  <a:pt x="42" y="175"/>
                  <a:pt x="42" y="174"/>
                </a:cubicBezTo>
                <a:cubicBezTo>
                  <a:pt x="42" y="173"/>
                  <a:pt x="43" y="173"/>
                  <a:pt x="43" y="172"/>
                </a:cubicBezTo>
                <a:cubicBezTo>
                  <a:pt x="43" y="170"/>
                  <a:pt x="41" y="169"/>
                  <a:pt x="41" y="167"/>
                </a:cubicBezTo>
                <a:cubicBezTo>
                  <a:pt x="41" y="166"/>
                  <a:pt x="42" y="165"/>
                  <a:pt x="42" y="163"/>
                </a:cubicBezTo>
                <a:cubicBezTo>
                  <a:pt x="42" y="152"/>
                  <a:pt x="42" y="152"/>
                  <a:pt x="42" y="152"/>
                </a:cubicBezTo>
                <a:cubicBezTo>
                  <a:pt x="42" y="146"/>
                  <a:pt x="38" y="143"/>
                  <a:pt x="35" y="139"/>
                </a:cubicBezTo>
                <a:cubicBezTo>
                  <a:pt x="34" y="137"/>
                  <a:pt x="34" y="135"/>
                  <a:pt x="33" y="133"/>
                </a:cubicBezTo>
                <a:cubicBezTo>
                  <a:pt x="34" y="133"/>
                  <a:pt x="36" y="132"/>
                  <a:pt x="35" y="131"/>
                </a:cubicBezTo>
                <a:cubicBezTo>
                  <a:pt x="30" y="130"/>
                  <a:pt x="28" y="127"/>
                  <a:pt x="26" y="123"/>
                </a:cubicBezTo>
                <a:cubicBezTo>
                  <a:pt x="24" y="120"/>
                  <a:pt x="23" y="119"/>
                  <a:pt x="22" y="116"/>
                </a:cubicBezTo>
                <a:cubicBezTo>
                  <a:pt x="19" y="109"/>
                  <a:pt x="14" y="107"/>
                  <a:pt x="12" y="99"/>
                </a:cubicBezTo>
                <a:cubicBezTo>
                  <a:pt x="14" y="98"/>
                  <a:pt x="16" y="98"/>
                  <a:pt x="16" y="96"/>
                </a:cubicBezTo>
                <a:cubicBezTo>
                  <a:pt x="16" y="93"/>
                  <a:pt x="16" y="91"/>
                  <a:pt x="14" y="90"/>
                </a:cubicBezTo>
                <a:cubicBezTo>
                  <a:pt x="13" y="89"/>
                  <a:pt x="12" y="90"/>
                  <a:pt x="11" y="89"/>
                </a:cubicBezTo>
                <a:cubicBezTo>
                  <a:pt x="10" y="88"/>
                  <a:pt x="10" y="86"/>
                  <a:pt x="9" y="85"/>
                </a:cubicBezTo>
                <a:cubicBezTo>
                  <a:pt x="8" y="83"/>
                  <a:pt x="6" y="82"/>
                  <a:pt x="5" y="80"/>
                </a:cubicBezTo>
                <a:cubicBezTo>
                  <a:pt x="4" y="77"/>
                  <a:pt x="4" y="75"/>
                  <a:pt x="3" y="72"/>
                </a:cubicBezTo>
                <a:cubicBezTo>
                  <a:pt x="2" y="67"/>
                  <a:pt x="1" y="64"/>
                  <a:pt x="0" y="61"/>
                </a:cubicBezTo>
                <a:cubicBezTo>
                  <a:pt x="0" y="61"/>
                  <a:pt x="0" y="61"/>
                  <a:pt x="0" y="61"/>
                </a:cubicBezTo>
                <a:cubicBezTo>
                  <a:pt x="8" y="60"/>
                  <a:pt x="8" y="60"/>
                  <a:pt x="8" y="60"/>
                </a:cubicBezTo>
                <a:cubicBezTo>
                  <a:pt x="15" y="60"/>
                  <a:pt x="18" y="55"/>
                  <a:pt x="25" y="55"/>
                </a:cubicBezTo>
                <a:cubicBezTo>
                  <a:pt x="27" y="55"/>
                  <a:pt x="27" y="58"/>
                  <a:pt x="28" y="60"/>
                </a:cubicBezTo>
                <a:cubicBezTo>
                  <a:pt x="28" y="62"/>
                  <a:pt x="29" y="63"/>
                  <a:pt x="30" y="64"/>
                </a:cubicBezTo>
                <a:cubicBezTo>
                  <a:pt x="32" y="66"/>
                  <a:pt x="34" y="66"/>
                  <a:pt x="35" y="68"/>
                </a:cubicBezTo>
                <a:cubicBezTo>
                  <a:pt x="37" y="70"/>
                  <a:pt x="37" y="72"/>
                  <a:pt x="39" y="73"/>
                </a:cubicBezTo>
                <a:cubicBezTo>
                  <a:pt x="42" y="75"/>
                  <a:pt x="44" y="76"/>
                  <a:pt x="45" y="79"/>
                </a:cubicBezTo>
                <a:cubicBezTo>
                  <a:pt x="46" y="82"/>
                  <a:pt x="46" y="84"/>
                  <a:pt x="49" y="85"/>
                </a:cubicBezTo>
                <a:cubicBezTo>
                  <a:pt x="51" y="86"/>
                  <a:pt x="53" y="87"/>
                  <a:pt x="56" y="87"/>
                </a:cubicBezTo>
                <a:cubicBezTo>
                  <a:pt x="58" y="87"/>
                  <a:pt x="60" y="87"/>
                  <a:pt x="62" y="87"/>
                </a:cubicBezTo>
                <a:cubicBezTo>
                  <a:pt x="66" y="87"/>
                  <a:pt x="68" y="88"/>
                  <a:pt x="72" y="88"/>
                </a:cubicBezTo>
                <a:cubicBezTo>
                  <a:pt x="73" y="88"/>
                  <a:pt x="74" y="87"/>
                  <a:pt x="74" y="87"/>
                </a:cubicBezTo>
                <a:cubicBezTo>
                  <a:pt x="76" y="87"/>
                  <a:pt x="76" y="90"/>
                  <a:pt x="77" y="92"/>
                </a:cubicBezTo>
                <a:cubicBezTo>
                  <a:pt x="78" y="94"/>
                  <a:pt x="80" y="95"/>
                  <a:pt x="80" y="97"/>
                </a:cubicBezTo>
                <a:cubicBezTo>
                  <a:pt x="109" y="89"/>
                  <a:pt x="109" y="89"/>
                  <a:pt x="109" y="89"/>
                </a:cubicBezTo>
                <a:cubicBezTo>
                  <a:pt x="112" y="88"/>
                  <a:pt x="115" y="87"/>
                  <a:pt x="118" y="87"/>
                </a:cubicBezTo>
                <a:cubicBezTo>
                  <a:pt x="122" y="87"/>
                  <a:pt x="125" y="90"/>
                  <a:pt x="125" y="95"/>
                </a:cubicBezTo>
                <a:cubicBezTo>
                  <a:pt x="125" y="102"/>
                  <a:pt x="125" y="102"/>
                  <a:pt x="125" y="102"/>
                </a:cubicBezTo>
                <a:cubicBezTo>
                  <a:pt x="125" y="108"/>
                  <a:pt x="123" y="111"/>
                  <a:pt x="122" y="116"/>
                </a:cubicBezTo>
                <a:cubicBezTo>
                  <a:pt x="121" y="117"/>
                  <a:pt x="120" y="118"/>
                  <a:pt x="120" y="119"/>
                </a:cubicBezTo>
                <a:cubicBezTo>
                  <a:pt x="120" y="122"/>
                  <a:pt x="122" y="124"/>
                  <a:pt x="124" y="125"/>
                </a:cubicBezTo>
                <a:cubicBezTo>
                  <a:pt x="128" y="127"/>
                  <a:pt x="132" y="127"/>
                  <a:pt x="135" y="131"/>
                </a:cubicBezTo>
                <a:cubicBezTo>
                  <a:pt x="137" y="134"/>
                  <a:pt x="137" y="136"/>
                  <a:pt x="138" y="140"/>
                </a:cubicBezTo>
                <a:cubicBezTo>
                  <a:pt x="138" y="143"/>
                  <a:pt x="139" y="145"/>
                  <a:pt x="139" y="149"/>
                </a:cubicBezTo>
                <a:cubicBezTo>
                  <a:pt x="139" y="150"/>
                  <a:pt x="139" y="151"/>
                  <a:pt x="139" y="152"/>
                </a:cubicBezTo>
                <a:cubicBezTo>
                  <a:pt x="139" y="154"/>
                  <a:pt x="141" y="155"/>
                  <a:pt x="142" y="157"/>
                </a:cubicBezTo>
                <a:cubicBezTo>
                  <a:pt x="143" y="157"/>
                  <a:pt x="143" y="159"/>
                  <a:pt x="144" y="159"/>
                </a:cubicBezTo>
                <a:cubicBezTo>
                  <a:pt x="147" y="159"/>
                  <a:pt x="147" y="159"/>
                  <a:pt x="147" y="159"/>
                </a:cubicBezTo>
                <a:cubicBezTo>
                  <a:pt x="150" y="159"/>
                  <a:pt x="151" y="157"/>
                  <a:pt x="153" y="156"/>
                </a:cubicBezTo>
                <a:cubicBezTo>
                  <a:pt x="160" y="153"/>
                  <a:pt x="162" y="148"/>
                  <a:pt x="169" y="146"/>
                </a:cubicBezTo>
                <a:cubicBezTo>
                  <a:pt x="171" y="146"/>
                  <a:pt x="172" y="145"/>
                  <a:pt x="174" y="145"/>
                </a:cubicBezTo>
                <a:cubicBezTo>
                  <a:pt x="178" y="145"/>
                  <a:pt x="180" y="146"/>
                  <a:pt x="183" y="147"/>
                </a:cubicBezTo>
                <a:cubicBezTo>
                  <a:pt x="188" y="149"/>
                  <a:pt x="191" y="148"/>
                  <a:pt x="196" y="150"/>
                </a:cubicBezTo>
                <a:cubicBezTo>
                  <a:pt x="201" y="144"/>
                  <a:pt x="203" y="139"/>
                  <a:pt x="208" y="132"/>
                </a:cubicBezTo>
                <a:cubicBezTo>
                  <a:pt x="227" y="118"/>
                  <a:pt x="227" y="118"/>
                  <a:pt x="227" y="118"/>
                </a:cubicBezTo>
                <a:cubicBezTo>
                  <a:pt x="237" y="109"/>
                  <a:pt x="237" y="109"/>
                  <a:pt x="237" y="109"/>
                </a:cubicBezTo>
                <a:cubicBezTo>
                  <a:pt x="248" y="97"/>
                  <a:pt x="248" y="97"/>
                  <a:pt x="248" y="97"/>
                </a:cubicBezTo>
                <a:cubicBezTo>
                  <a:pt x="254" y="92"/>
                  <a:pt x="257" y="90"/>
                  <a:pt x="264" y="87"/>
                </a:cubicBezTo>
                <a:cubicBezTo>
                  <a:pt x="268" y="86"/>
                  <a:pt x="269" y="84"/>
                  <a:pt x="273" y="83"/>
                </a:cubicBezTo>
                <a:cubicBezTo>
                  <a:pt x="275" y="81"/>
                  <a:pt x="278" y="80"/>
                  <a:pt x="278" y="77"/>
                </a:cubicBezTo>
                <a:cubicBezTo>
                  <a:pt x="278" y="74"/>
                  <a:pt x="274" y="73"/>
                  <a:pt x="271" y="71"/>
                </a:cubicBezTo>
                <a:cubicBezTo>
                  <a:pt x="267" y="69"/>
                  <a:pt x="265" y="68"/>
                  <a:pt x="261" y="66"/>
                </a:cubicBezTo>
                <a:cubicBezTo>
                  <a:pt x="259" y="64"/>
                  <a:pt x="255" y="65"/>
                  <a:pt x="255" y="62"/>
                </a:cubicBezTo>
                <a:cubicBezTo>
                  <a:pt x="255" y="61"/>
                  <a:pt x="256" y="60"/>
                  <a:pt x="256" y="59"/>
                </a:cubicBezTo>
                <a:cubicBezTo>
                  <a:pt x="295" y="41"/>
                  <a:pt x="295" y="41"/>
                  <a:pt x="295" y="41"/>
                </a:cubicBezTo>
                <a:cubicBezTo>
                  <a:pt x="305" y="35"/>
                  <a:pt x="305" y="35"/>
                  <a:pt x="305" y="35"/>
                </a:cubicBezTo>
                <a:cubicBezTo>
                  <a:pt x="306" y="32"/>
                  <a:pt x="308" y="31"/>
                  <a:pt x="308" y="28"/>
                </a:cubicBezTo>
                <a:cubicBezTo>
                  <a:pt x="308" y="24"/>
                  <a:pt x="308" y="24"/>
                  <a:pt x="308" y="24"/>
                </a:cubicBezTo>
                <a:cubicBezTo>
                  <a:pt x="308" y="17"/>
                  <a:pt x="305" y="13"/>
                  <a:pt x="305" y="5"/>
                </a:cubicBezTo>
                <a:cubicBezTo>
                  <a:pt x="305" y="1"/>
                  <a:pt x="310" y="0"/>
                  <a:pt x="314" y="0"/>
                </a:cubicBezTo>
                <a:cubicBezTo>
                  <a:pt x="317" y="0"/>
                  <a:pt x="317" y="0"/>
                  <a:pt x="317" y="0"/>
                </a:cubicBezTo>
                <a:cubicBezTo>
                  <a:pt x="321" y="0"/>
                  <a:pt x="322" y="2"/>
                  <a:pt x="325" y="2"/>
                </a:cubicBezTo>
                <a:cubicBezTo>
                  <a:pt x="327" y="2"/>
                  <a:pt x="328" y="2"/>
                  <a:pt x="330" y="2"/>
                </a:cubicBezTo>
                <a:cubicBezTo>
                  <a:pt x="330" y="2"/>
                  <a:pt x="330" y="2"/>
                  <a:pt x="330" y="2"/>
                </a:cubicBezTo>
                <a:cubicBezTo>
                  <a:pt x="330" y="5"/>
                  <a:pt x="330" y="7"/>
                  <a:pt x="330" y="11"/>
                </a:cubicBezTo>
                <a:cubicBezTo>
                  <a:pt x="328" y="17"/>
                  <a:pt x="328" y="17"/>
                  <a:pt x="328" y="17"/>
                </a:cubicBezTo>
                <a:cubicBezTo>
                  <a:pt x="330" y="20"/>
                  <a:pt x="331" y="23"/>
                  <a:pt x="333" y="25"/>
                </a:cubicBezTo>
                <a:cubicBezTo>
                  <a:pt x="338" y="29"/>
                  <a:pt x="343" y="30"/>
                  <a:pt x="345" y="36"/>
                </a:cubicBezTo>
                <a:cubicBezTo>
                  <a:pt x="348" y="44"/>
                  <a:pt x="351" y="49"/>
                  <a:pt x="351" y="57"/>
                </a:cubicBezTo>
                <a:cubicBezTo>
                  <a:pt x="351" y="59"/>
                  <a:pt x="351" y="61"/>
                  <a:pt x="351" y="63"/>
                </a:cubicBezTo>
                <a:cubicBezTo>
                  <a:pt x="361" y="86"/>
                  <a:pt x="361" y="86"/>
                  <a:pt x="361" y="86"/>
                </a:cubicBezTo>
                <a:cubicBezTo>
                  <a:pt x="366" y="102"/>
                  <a:pt x="366" y="102"/>
                  <a:pt x="366" y="102"/>
                </a:cubicBezTo>
                <a:cubicBezTo>
                  <a:pt x="369" y="103"/>
                  <a:pt x="370" y="105"/>
                  <a:pt x="372" y="106"/>
                </a:cubicBezTo>
                <a:cubicBezTo>
                  <a:pt x="377" y="108"/>
                  <a:pt x="380" y="108"/>
                  <a:pt x="385" y="108"/>
                </a:cubicBezTo>
                <a:cubicBezTo>
                  <a:pt x="390" y="108"/>
                  <a:pt x="390" y="108"/>
                  <a:pt x="390" y="108"/>
                </a:cubicBezTo>
                <a:cubicBezTo>
                  <a:pt x="391" y="108"/>
                  <a:pt x="391" y="108"/>
                  <a:pt x="393" y="108"/>
                </a:cubicBezTo>
                <a:cubicBezTo>
                  <a:pt x="396" y="108"/>
                  <a:pt x="396" y="108"/>
                  <a:pt x="396" y="108"/>
                </a:cubicBezTo>
                <a:cubicBezTo>
                  <a:pt x="401" y="108"/>
                  <a:pt x="404" y="110"/>
                  <a:pt x="409" y="110"/>
                </a:cubicBezTo>
                <a:cubicBezTo>
                  <a:pt x="414" y="111"/>
                  <a:pt x="418" y="110"/>
                  <a:pt x="423" y="112"/>
                </a:cubicBezTo>
                <a:cubicBezTo>
                  <a:pt x="427" y="114"/>
                  <a:pt x="429" y="118"/>
                  <a:pt x="429" y="122"/>
                </a:cubicBezTo>
                <a:cubicBezTo>
                  <a:pt x="429" y="128"/>
                  <a:pt x="426" y="131"/>
                  <a:pt x="426" y="137"/>
                </a:cubicBezTo>
                <a:cubicBezTo>
                  <a:pt x="426" y="142"/>
                  <a:pt x="428" y="145"/>
                  <a:pt x="431" y="148"/>
                </a:cubicBezTo>
                <a:cubicBezTo>
                  <a:pt x="435" y="151"/>
                  <a:pt x="437" y="154"/>
                  <a:pt x="442" y="154"/>
                </a:cubicBezTo>
                <a:cubicBezTo>
                  <a:pt x="444" y="154"/>
                  <a:pt x="445" y="152"/>
                  <a:pt x="448" y="152"/>
                </a:cubicBezTo>
                <a:cubicBezTo>
                  <a:pt x="452" y="150"/>
                  <a:pt x="455" y="150"/>
                  <a:pt x="459" y="150"/>
                </a:cubicBezTo>
                <a:cubicBezTo>
                  <a:pt x="466" y="150"/>
                  <a:pt x="473" y="151"/>
                  <a:pt x="475" y="158"/>
                </a:cubicBezTo>
                <a:cubicBezTo>
                  <a:pt x="475" y="190"/>
                  <a:pt x="475" y="190"/>
                  <a:pt x="475" y="190"/>
                </a:cubicBezTo>
                <a:cubicBezTo>
                  <a:pt x="477" y="201"/>
                  <a:pt x="477" y="201"/>
                  <a:pt x="477" y="201"/>
                </a:cubicBezTo>
                <a:cubicBezTo>
                  <a:pt x="478" y="214"/>
                  <a:pt x="478" y="214"/>
                  <a:pt x="478" y="214"/>
                </a:cubicBezTo>
                <a:cubicBezTo>
                  <a:pt x="471" y="227"/>
                  <a:pt x="471" y="227"/>
                  <a:pt x="471" y="227"/>
                </a:cubicBezTo>
                <a:cubicBezTo>
                  <a:pt x="470" y="256"/>
                  <a:pt x="470" y="256"/>
                  <a:pt x="470" y="256"/>
                </a:cubicBezTo>
                <a:cubicBezTo>
                  <a:pt x="466" y="267"/>
                  <a:pt x="466" y="267"/>
                  <a:pt x="466" y="267"/>
                </a:cubicBezTo>
                <a:cubicBezTo>
                  <a:pt x="471" y="280"/>
                  <a:pt x="471" y="280"/>
                  <a:pt x="471" y="280"/>
                </a:cubicBezTo>
                <a:cubicBezTo>
                  <a:pt x="478" y="288"/>
                  <a:pt x="478" y="288"/>
                  <a:pt x="478" y="288"/>
                </a:cubicBezTo>
                <a:cubicBezTo>
                  <a:pt x="494" y="314"/>
                  <a:pt x="494" y="314"/>
                  <a:pt x="494" y="314"/>
                </a:cubicBezTo>
                <a:cubicBezTo>
                  <a:pt x="494" y="314"/>
                  <a:pt x="494" y="314"/>
                  <a:pt x="494" y="314"/>
                </a:cubicBezTo>
                <a:cubicBezTo>
                  <a:pt x="488" y="316"/>
                  <a:pt x="484" y="316"/>
                  <a:pt x="479" y="319"/>
                </a:cubicBezTo>
                <a:cubicBezTo>
                  <a:pt x="476" y="321"/>
                  <a:pt x="475" y="323"/>
                  <a:pt x="471" y="324"/>
                </a:cubicBezTo>
                <a:cubicBezTo>
                  <a:pt x="469" y="325"/>
                  <a:pt x="468" y="326"/>
                  <a:pt x="466" y="326"/>
                </a:cubicBezTo>
                <a:cubicBezTo>
                  <a:pt x="459" y="326"/>
                  <a:pt x="455" y="323"/>
                  <a:pt x="448" y="323"/>
                </a:cubicBezTo>
                <a:cubicBezTo>
                  <a:pt x="446" y="323"/>
                  <a:pt x="445" y="325"/>
                  <a:pt x="442" y="326"/>
                </a:cubicBezTo>
                <a:cubicBezTo>
                  <a:pt x="436" y="328"/>
                  <a:pt x="432" y="329"/>
                  <a:pt x="425" y="329"/>
                </a:cubicBezTo>
                <a:cubicBezTo>
                  <a:pt x="424" y="329"/>
                  <a:pt x="424" y="329"/>
                  <a:pt x="423" y="329"/>
                </a:cubicBezTo>
                <a:cubicBezTo>
                  <a:pt x="422" y="329"/>
                  <a:pt x="421" y="331"/>
                  <a:pt x="421" y="332"/>
                </a:cubicBezTo>
                <a:cubicBezTo>
                  <a:pt x="419" y="334"/>
                  <a:pt x="419" y="336"/>
                  <a:pt x="416" y="338"/>
                </a:cubicBezTo>
                <a:cubicBezTo>
                  <a:pt x="413" y="340"/>
                  <a:pt x="411" y="341"/>
                  <a:pt x="407" y="343"/>
                </a:cubicBezTo>
                <a:cubicBezTo>
                  <a:pt x="404" y="344"/>
                  <a:pt x="402" y="343"/>
                  <a:pt x="399" y="345"/>
                </a:cubicBezTo>
                <a:cubicBezTo>
                  <a:pt x="395" y="347"/>
                  <a:pt x="393" y="350"/>
                  <a:pt x="390" y="352"/>
                </a:cubicBezTo>
                <a:cubicBezTo>
                  <a:pt x="382" y="358"/>
                  <a:pt x="379" y="363"/>
                  <a:pt x="372" y="368"/>
                </a:cubicBezTo>
                <a:cubicBezTo>
                  <a:pt x="370" y="370"/>
                  <a:pt x="369" y="372"/>
                  <a:pt x="368" y="374"/>
                </a:cubicBezTo>
                <a:cubicBezTo>
                  <a:pt x="367" y="375"/>
                  <a:pt x="365" y="376"/>
                  <a:pt x="363" y="376"/>
                </a:cubicBezTo>
                <a:cubicBezTo>
                  <a:pt x="361" y="377"/>
                  <a:pt x="360" y="378"/>
                  <a:pt x="358" y="378"/>
                </a:cubicBezTo>
                <a:cubicBezTo>
                  <a:pt x="351" y="378"/>
                  <a:pt x="349" y="373"/>
                  <a:pt x="345" y="368"/>
                </a:cubicBezTo>
                <a:cubicBezTo>
                  <a:pt x="339" y="362"/>
                  <a:pt x="341" y="356"/>
                  <a:pt x="336" y="350"/>
                </a:cubicBezTo>
                <a:cubicBezTo>
                  <a:pt x="336" y="350"/>
                  <a:pt x="336" y="350"/>
                  <a:pt x="336" y="350"/>
                </a:cubicBezTo>
                <a:cubicBezTo>
                  <a:pt x="333" y="347"/>
                  <a:pt x="332" y="343"/>
                  <a:pt x="328" y="343"/>
                </a:cubicBezTo>
                <a:cubicBezTo>
                  <a:pt x="325" y="343"/>
                  <a:pt x="322" y="343"/>
                  <a:pt x="319" y="345"/>
                </a:cubicBezTo>
                <a:cubicBezTo>
                  <a:pt x="316" y="347"/>
                  <a:pt x="315" y="350"/>
                  <a:pt x="311" y="350"/>
                </a:cubicBezTo>
                <a:cubicBezTo>
                  <a:pt x="307" y="350"/>
                  <a:pt x="305" y="349"/>
                  <a:pt x="301" y="349"/>
                </a:cubicBezTo>
                <a:cubicBezTo>
                  <a:pt x="294" y="349"/>
                  <a:pt x="291" y="354"/>
                  <a:pt x="284" y="354"/>
                </a:cubicBezTo>
                <a:cubicBezTo>
                  <a:pt x="282" y="354"/>
                  <a:pt x="281" y="352"/>
                  <a:pt x="280" y="350"/>
                </a:cubicBezTo>
                <a:cubicBezTo>
                  <a:pt x="278" y="347"/>
                  <a:pt x="277" y="345"/>
                  <a:pt x="276" y="341"/>
                </a:cubicBezTo>
                <a:cubicBezTo>
                  <a:pt x="275" y="338"/>
                  <a:pt x="273" y="336"/>
                  <a:pt x="269" y="336"/>
                </a:cubicBezTo>
                <a:cubicBezTo>
                  <a:pt x="265" y="336"/>
                  <a:pt x="264" y="338"/>
                  <a:pt x="260" y="339"/>
                </a:cubicBezTo>
                <a:cubicBezTo>
                  <a:pt x="256" y="340"/>
                  <a:pt x="252" y="341"/>
                  <a:pt x="252" y="345"/>
                </a:cubicBezTo>
                <a:cubicBezTo>
                  <a:pt x="252" y="351"/>
                  <a:pt x="254" y="354"/>
                  <a:pt x="254" y="360"/>
                </a:cubicBezTo>
                <a:cubicBezTo>
                  <a:pt x="254" y="363"/>
                  <a:pt x="254" y="363"/>
                  <a:pt x="254" y="363"/>
                </a:cubicBezTo>
                <a:cubicBezTo>
                  <a:pt x="254" y="368"/>
                  <a:pt x="253" y="370"/>
                  <a:pt x="251" y="374"/>
                </a:cubicBezTo>
                <a:cubicBezTo>
                  <a:pt x="249" y="379"/>
                  <a:pt x="250" y="382"/>
                  <a:pt x="247" y="386"/>
                </a:cubicBezTo>
                <a:cubicBezTo>
                  <a:pt x="244" y="390"/>
                  <a:pt x="240" y="391"/>
                  <a:pt x="235" y="391"/>
                </a:cubicBezTo>
                <a:cubicBezTo>
                  <a:pt x="231" y="391"/>
                  <a:pt x="231" y="391"/>
                  <a:pt x="231" y="391"/>
                </a:cubicBezTo>
                <a:cubicBezTo>
                  <a:pt x="225" y="391"/>
                  <a:pt x="222" y="394"/>
                  <a:pt x="218" y="398"/>
                </a:cubicBezTo>
                <a:cubicBezTo>
                  <a:pt x="216" y="401"/>
                  <a:pt x="213" y="402"/>
                  <a:pt x="213" y="406"/>
                </a:cubicBezTo>
                <a:cubicBezTo>
                  <a:pt x="213" y="412"/>
                  <a:pt x="221" y="411"/>
                  <a:pt x="226" y="414"/>
                </a:cubicBezTo>
                <a:cubicBezTo>
                  <a:pt x="229" y="416"/>
                  <a:pt x="228" y="420"/>
                  <a:pt x="228" y="423"/>
                </a:cubicBezTo>
                <a:cubicBezTo>
                  <a:pt x="228" y="426"/>
                  <a:pt x="227" y="428"/>
                  <a:pt x="227" y="431"/>
                </a:cubicBezTo>
                <a:cubicBezTo>
                  <a:pt x="227" y="438"/>
                  <a:pt x="231" y="441"/>
                  <a:pt x="231" y="448"/>
                </a:cubicBezTo>
                <a:cubicBezTo>
                  <a:pt x="231" y="450"/>
                  <a:pt x="230" y="451"/>
                  <a:pt x="229" y="453"/>
                </a:cubicBezTo>
                <a:cubicBezTo>
                  <a:pt x="230" y="455"/>
                  <a:pt x="228" y="457"/>
                  <a:pt x="230" y="459"/>
                </a:cubicBezTo>
                <a:cubicBezTo>
                  <a:pt x="234" y="463"/>
                  <a:pt x="239" y="463"/>
                  <a:pt x="243" y="467"/>
                </a:cubicBezTo>
                <a:cubicBezTo>
                  <a:pt x="244" y="470"/>
                  <a:pt x="245" y="471"/>
                  <a:pt x="247" y="474"/>
                </a:cubicBezTo>
                <a:cubicBezTo>
                  <a:pt x="248" y="475"/>
                  <a:pt x="248" y="477"/>
                  <a:pt x="250" y="478"/>
                </a:cubicBezTo>
                <a:cubicBezTo>
                  <a:pt x="253" y="480"/>
                  <a:pt x="255" y="480"/>
                  <a:pt x="258" y="480"/>
                </a:cubicBezTo>
                <a:cubicBezTo>
                  <a:pt x="260" y="480"/>
                  <a:pt x="261" y="478"/>
                  <a:pt x="263" y="477"/>
                </a:cubicBezTo>
                <a:cubicBezTo>
                  <a:pt x="265" y="476"/>
                  <a:pt x="268" y="477"/>
                  <a:pt x="269" y="475"/>
                </a:cubicBezTo>
                <a:cubicBezTo>
                  <a:pt x="270" y="473"/>
                  <a:pt x="269" y="472"/>
                  <a:pt x="270" y="471"/>
                </a:cubicBezTo>
                <a:cubicBezTo>
                  <a:pt x="270" y="467"/>
                  <a:pt x="271" y="465"/>
                  <a:pt x="271" y="462"/>
                </a:cubicBezTo>
                <a:cubicBezTo>
                  <a:pt x="273" y="454"/>
                  <a:pt x="274" y="450"/>
                  <a:pt x="278" y="443"/>
                </a:cubicBezTo>
                <a:cubicBezTo>
                  <a:pt x="280" y="440"/>
                  <a:pt x="280" y="438"/>
                  <a:pt x="283" y="435"/>
                </a:cubicBezTo>
                <a:cubicBezTo>
                  <a:pt x="286" y="435"/>
                  <a:pt x="286" y="435"/>
                  <a:pt x="286" y="435"/>
                </a:cubicBezTo>
                <a:cubicBezTo>
                  <a:pt x="289" y="435"/>
                  <a:pt x="291" y="436"/>
                  <a:pt x="295" y="436"/>
                </a:cubicBezTo>
                <a:cubicBezTo>
                  <a:pt x="297" y="436"/>
                  <a:pt x="299" y="435"/>
                  <a:pt x="300" y="433"/>
                </a:cubicBezTo>
                <a:cubicBezTo>
                  <a:pt x="300" y="433"/>
                  <a:pt x="300" y="433"/>
                  <a:pt x="300" y="433"/>
                </a:cubicBezTo>
                <a:cubicBezTo>
                  <a:pt x="302" y="432"/>
                  <a:pt x="304" y="431"/>
                  <a:pt x="307" y="431"/>
                </a:cubicBezTo>
                <a:cubicBezTo>
                  <a:pt x="312" y="431"/>
                  <a:pt x="316" y="435"/>
                  <a:pt x="316" y="441"/>
                </a:cubicBezTo>
                <a:cubicBezTo>
                  <a:pt x="316" y="448"/>
                  <a:pt x="313" y="451"/>
                  <a:pt x="313" y="458"/>
                </a:cubicBezTo>
                <a:cubicBezTo>
                  <a:pt x="313" y="463"/>
                  <a:pt x="319" y="465"/>
                  <a:pt x="319" y="470"/>
                </a:cubicBezTo>
                <a:cubicBezTo>
                  <a:pt x="319" y="477"/>
                  <a:pt x="318" y="481"/>
                  <a:pt x="315" y="487"/>
                </a:cubicBezTo>
                <a:cubicBezTo>
                  <a:pt x="314" y="489"/>
                  <a:pt x="313" y="493"/>
                  <a:pt x="310" y="493"/>
                </a:cubicBezTo>
                <a:cubicBezTo>
                  <a:pt x="308" y="493"/>
                  <a:pt x="306" y="491"/>
                  <a:pt x="304" y="491"/>
                </a:cubicBezTo>
                <a:cubicBezTo>
                  <a:pt x="296" y="491"/>
                  <a:pt x="292" y="492"/>
                  <a:pt x="285" y="495"/>
                </a:cubicBezTo>
                <a:cubicBezTo>
                  <a:pt x="281" y="497"/>
                  <a:pt x="280" y="501"/>
                  <a:pt x="276" y="501"/>
                </a:cubicBezTo>
                <a:cubicBezTo>
                  <a:pt x="274" y="501"/>
                  <a:pt x="273" y="498"/>
                  <a:pt x="271" y="497"/>
                </a:cubicBezTo>
                <a:cubicBezTo>
                  <a:pt x="270" y="498"/>
                  <a:pt x="270" y="499"/>
                  <a:pt x="270" y="500"/>
                </a:cubicBezTo>
                <a:cubicBezTo>
                  <a:pt x="270" y="510"/>
                  <a:pt x="270" y="510"/>
                  <a:pt x="270" y="510"/>
                </a:cubicBezTo>
                <a:cubicBezTo>
                  <a:pt x="270" y="512"/>
                  <a:pt x="269" y="514"/>
                  <a:pt x="269" y="516"/>
                </a:cubicBezTo>
                <a:cubicBezTo>
                  <a:pt x="269" y="520"/>
                  <a:pt x="270" y="522"/>
                  <a:pt x="270" y="525"/>
                </a:cubicBezTo>
                <a:cubicBezTo>
                  <a:pt x="271" y="529"/>
                  <a:pt x="270" y="532"/>
                  <a:pt x="271" y="535"/>
                </a:cubicBezTo>
                <a:cubicBezTo>
                  <a:pt x="272" y="537"/>
                  <a:pt x="275" y="537"/>
                  <a:pt x="277" y="537"/>
                </a:cubicBezTo>
                <a:cubicBezTo>
                  <a:pt x="280" y="537"/>
                  <a:pt x="280" y="537"/>
                  <a:pt x="280" y="537"/>
                </a:cubicBezTo>
                <a:cubicBezTo>
                  <a:pt x="285" y="537"/>
                  <a:pt x="287" y="537"/>
                  <a:pt x="292" y="538"/>
                </a:cubicBezTo>
                <a:cubicBezTo>
                  <a:pt x="297" y="539"/>
                  <a:pt x="304" y="540"/>
                  <a:pt x="304" y="546"/>
                </a:cubicBezTo>
                <a:cubicBezTo>
                  <a:pt x="312" y="568"/>
                  <a:pt x="312" y="568"/>
                  <a:pt x="312" y="568"/>
                </a:cubicBezTo>
                <a:cubicBezTo>
                  <a:pt x="307" y="585"/>
                  <a:pt x="307" y="585"/>
                  <a:pt x="307" y="585"/>
                </a:cubicBezTo>
                <a:cubicBezTo>
                  <a:pt x="307" y="585"/>
                  <a:pt x="307" y="585"/>
                  <a:pt x="307" y="585"/>
                </a:cubicBezTo>
                <a:cubicBezTo>
                  <a:pt x="307" y="591"/>
                  <a:pt x="302" y="593"/>
                  <a:pt x="297" y="596"/>
                </a:cubicBezTo>
                <a:cubicBezTo>
                  <a:pt x="295" y="597"/>
                  <a:pt x="294" y="597"/>
                  <a:pt x="293" y="598"/>
                </a:cubicBezTo>
                <a:cubicBezTo>
                  <a:pt x="290" y="600"/>
                  <a:pt x="289" y="603"/>
                  <a:pt x="288" y="607"/>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15">
            <a:extLst>
              <a:ext uri="{FF2B5EF4-FFF2-40B4-BE49-F238E27FC236}">
                <a16:creationId xmlns:a16="http://schemas.microsoft.com/office/drawing/2014/main" id="{E388D969-6E61-43EE-B559-D316A4AE2BC7}"/>
              </a:ext>
            </a:extLst>
          </p:cNvPr>
          <p:cNvSpPr>
            <a:spLocks/>
          </p:cNvSpPr>
          <p:nvPr/>
        </p:nvSpPr>
        <p:spPr bwMode="auto">
          <a:xfrm>
            <a:off x="3727345" y="2772842"/>
            <a:ext cx="1737987" cy="1737989"/>
          </a:xfrm>
          <a:custGeom>
            <a:avLst/>
            <a:gdLst/>
            <a:ahLst/>
            <a:cxnLst>
              <a:cxn ang="0">
                <a:pos x="173" y="410"/>
              </a:cxn>
              <a:cxn ang="0">
                <a:pos x="161" y="386"/>
              </a:cxn>
              <a:cxn ang="0">
                <a:pos x="140" y="368"/>
              </a:cxn>
              <a:cxn ang="0">
                <a:pos x="109" y="349"/>
              </a:cxn>
              <a:cxn ang="0">
                <a:pos x="93" y="335"/>
              </a:cxn>
              <a:cxn ang="0">
                <a:pos x="86" y="332"/>
              </a:cxn>
              <a:cxn ang="0">
                <a:pos x="82" y="337"/>
              </a:cxn>
              <a:cxn ang="0">
                <a:pos x="71" y="334"/>
              </a:cxn>
              <a:cxn ang="0">
                <a:pos x="56" y="304"/>
              </a:cxn>
              <a:cxn ang="0">
                <a:pos x="72" y="292"/>
              </a:cxn>
              <a:cxn ang="0">
                <a:pos x="113" y="277"/>
              </a:cxn>
              <a:cxn ang="0">
                <a:pos x="121" y="211"/>
              </a:cxn>
              <a:cxn ang="0">
                <a:pos x="102" y="201"/>
              </a:cxn>
              <a:cxn ang="0">
                <a:pos x="100" y="179"/>
              </a:cxn>
              <a:cxn ang="0">
                <a:pos x="75" y="155"/>
              </a:cxn>
              <a:cxn ang="0">
                <a:pos x="48" y="143"/>
              </a:cxn>
              <a:cxn ang="0">
                <a:pos x="49" y="91"/>
              </a:cxn>
              <a:cxn ang="0">
                <a:pos x="22" y="76"/>
              </a:cxn>
              <a:cxn ang="0">
                <a:pos x="21" y="37"/>
              </a:cxn>
              <a:cxn ang="0">
                <a:pos x="1" y="17"/>
              </a:cxn>
              <a:cxn ang="0">
                <a:pos x="66" y="10"/>
              </a:cxn>
              <a:cxn ang="0">
                <a:pos x="93" y="0"/>
              </a:cxn>
              <a:cxn ang="0">
                <a:pos x="121" y="37"/>
              </a:cxn>
              <a:cxn ang="0">
                <a:pos x="149" y="64"/>
              </a:cxn>
              <a:cxn ang="0">
                <a:pos x="172" y="56"/>
              </a:cxn>
              <a:cxn ang="0">
                <a:pos x="189" y="49"/>
              </a:cxn>
              <a:cxn ang="0">
                <a:pos x="200" y="62"/>
              </a:cxn>
              <a:cxn ang="0">
                <a:pos x="233" y="79"/>
              </a:cxn>
              <a:cxn ang="0">
                <a:pos x="257" y="79"/>
              </a:cxn>
              <a:cxn ang="0">
                <a:pos x="288" y="74"/>
              </a:cxn>
              <a:cxn ang="0">
                <a:pos x="295" y="101"/>
              </a:cxn>
              <a:cxn ang="0">
                <a:pos x="307" y="112"/>
              </a:cxn>
              <a:cxn ang="0">
                <a:pos x="308" y="194"/>
              </a:cxn>
              <a:cxn ang="0">
                <a:pos x="330" y="220"/>
              </a:cxn>
              <a:cxn ang="0">
                <a:pos x="377" y="210"/>
              </a:cxn>
              <a:cxn ang="0">
                <a:pos x="442" y="197"/>
              </a:cxn>
              <a:cxn ang="0">
                <a:pos x="473" y="214"/>
              </a:cxn>
              <a:cxn ang="0">
                <a:pos x="492" y="256"/>
              </a:cxn>
              <a:cxn ang="0">
                <a:pos x="522" y="295"/>
              </a:cxn>
              <a:cxn ang="0">
                <a:pos x="514" y="325"/>
              </a:cxn>
              <a:cxn ang="0">
                <a:pos x="506" y="366"/>
              </a:cxn>
              <a:cxn ang="0">
                <a:pos x="489" y="388"/>
              </a:cxn>
              <a:cxn ang="0">
                <a:pos x="437" y="423"/>
              </a:cxn>
              <a:cxn ang="0">
                <a:pos x="459" y="441"/>
              </a:cxn>
              <a:cxn ang="0">
                <a:pos x="418" y="473"/>
              </a:cxn>
              <a:cxn ang="0">
                <a:pos x="364" y="511"/>
              </a:cxn>
              <a:cxn ang="0">
                <a:pos x="328" y="523"/>
              </a:cxn>
              <a:cxn ang="0">
                <a:pos x="320" y="513"/>
              </a:cxn>
              <a:cxn ang="0">
                <a:pos x="301" y="483"/>
              </a:cxn>
              <a:cxn ang="0">
                <a:pos x="299" y="451"/>
              </a:cxn>
              <a:cxn ang="0">
                <a:pos x="255" y="451"/>
              </a:cxn>
              <a:cxn ang="0">
                <a:pos x="230" y="449"/>
              </a:cxn>
              <a:cxn ang="0">
                <a:pos x="211" y="428"/>
              </a:cxn>
              <a:cxn ang="0">
                <a:pos x="181" y="425"/>
              </a:cxn>
            </a:cxnLst>
            <a:rect l="0" t="0" r="r" b="b"/>
            <a:pathLst>
              <a:path w="523" h="523">
                <a:moveTo>
                  <a:pt x="181" y="425"/>
                </a:moveTo>
                <a:cubicBezTo>
                  <a:pt x="180" y="422"/>
                  <a:pt x="180" y="419"/>
                  <a:pt x="179" y="416"/>
                </a:cubicBezTo>
                <a:cubicBezTo>
                  <a:pt x="178" y="413"/>
                  <a:pt x="176" y="412"/>
                  <a:pt x="175" y="410"/>
                </a:cubicBezTo>
                <a:cubicBezTo>
                  <a:pt x="173" y="410"/>
                  <a:pt x="173" y="410"/>
                  <a:pt x="173" y="410"/>
                </a:cubicBezTo>
                <a:cubicBezTo>
                  <a:pt x="175" y="415"/>
                  <a:pt x="175" y="413"/>
                  <a:pt x="170" y="413"/>
                </a:cubicBezTo>
                <a:cubicBezTo>
                  <a:pt x="170" y="410"/>
                  <a:pt x="170" y="410"/>
                  <a:pt x="170" y="410"/>
                </a:cubicBezTo>
                <a:cubicBezTo>
                  <a:pt x="170" y="407"/>
                  <a:pt x="169" y="406"/>
                  <a:pt x="168" y="404"/>
                </a:cubicBezTo>
                <a:cubicBezTo>
                  <a:pt x="163" y="398"/>
                  <a:pt x="164" y="392"/>
                  <a:pt x="161" y="386"/>
                </a:cubicBezTo>
                <a:cubicBezTo>
                  <a:pt x="160" y="384"/>
                  <a:pt x="157" y="385"/>
                  <a:pt x="156" y="383"/>
                </a:cubicBezTo>
                <a:cubicBezTo>
                  <a:pt x="155" y="381"/>
                  <a:pt x="155" y="379"/>
                  <a:pt x="153" y="378"/>
                </a:cubicBezTo>
                <a:cubicBezTo>
                  <a:pt x="151" y="376"/>
                  <a:pt x="148" y="377"/>
                  <a:pt x="147" y="375"/>
                </a:cubicBezTo>
                <a:cubicBezTo>
                  <a:pt x="145" y="371"/>
                  <a:pt x="143" y="370"/>
                  <a:pt x="140" y="368"/>
                </a:cubicBezTo>
                <a:cubicBezTo>
                  <a:pt x="135" y="365"/>
                  <a:pt x="134" y="363"/>
                  <a:pt x="130" y="360"/>
                </a:cubicBezTo>
                <a:cubicBezTo>
                  <a:pt x="128" y="358"/>
                  <a:pt x="128" y="355"/>
                  <a:pt x="125" y="355"/>
                </a:cubicBezTo>
                <a:cubicBezTo>
                  <a:pt x="124" y="355"/>
                  <a:pt x="124" y="356"/>
                  <a:pt x="123" y="356"/>
                </a:cubicBezTo>
                <a:cubicBezTo>
                  <a:pt x="117" y="356"/>
                  <a:pt x="115" y="349"/>
                  <a:pt x="109" y="349"/>
                </a:cubicBezTo>
                <a:cubicBezTo>
                  <a:pt x="108" y="349"/>
                  <a:pt x="107" y="349"/>
                  <a:pt x="106" y="349"/>
                </a:cubicBezTo>
                <a:cubicBezTo>
                  <a:pt x="104" y="349"/>
                  <a:pt x="103" y="346"/>
                  <a:pt x="102" y="344"/>
                </a:cubicBezTo>
                <a:cubicBezTo>
                  <a:pt x="99" y="342"/>
                  <a:pt x="97" y="342"/>
                  <a:pt x="95" y="340"/>
                </a:cubicBezTo>
                <a:cubicBezTo>
                  <a:pt x="94" y="338"/>
                  <a:pt x="94" y="337"/>
                  <a:pt x="93" y="335"/>
                </a:cubicBezTo>
                <a:cubicBezTo>
                  <a:pt x="93" y="335"/>
                  <a:pt x="90" y="336"/>
                  <a:pt x="89" y="336"/>
                </a:cubicBezTo>
                <a:cubicBezTo>
                  <a:pt x="88" y="336"/>
                  <a:pt x="90" y="335"/>
                  <a:pt x="90" y="335"/>
                </a:cubicBezTo>
                <a:cubicBezTo>
                  <a:pt x="90" y="334"/>
                  <a:pt x="90" y="334"/>
                  <a:pt x="90" y="334"/>
                </a:cubicBezTo>
                <a:cubicBezTo>
                  <a:pt x="88" y="333"/>
                  <a:pt x="88" y="332"/>
                  <a:pt x="86" y="332"/>
                </a:cubicBezTo>
                <a:cubicBezTo>
                  <a:pt x="85" y="332"/>
                  <a:pt x="85" y="334"/>
                  <a:pt x="84" y="334"/>
                </a:cubicBezTo>
                <a:cubicBezTo>
                  <a:pt x="83" y="334"/>
                  <a:pt x="83" y="334"/>
                  <a:pt x="82" y="333"/>
                </a:cubicBezTo>
                <a:cubicBezTo>
                  <a:pt x="81" y="333"/>
                  <a:pt x="81" y="333"/>
                  <a:pt x="81" y="333"/>
                </a:cubicBezTo>
                <a:cubicBezTo>
                  <a:pt x="81" y="333"/>
                  <a:pt x="82" y="338"/>
                  <a:pt x="82" y="337"/>
                </a:cubicBezTo>
                <a:cubicBezTo>
                  <a:pt x="81" y="337"/>
                  <a:pt x="81" y="337"/>
                  <a:pt x="80" y="337"/>
                </a:cubicBezTo>
                <a:cubicBezTo>
                  <a:pt x="76" y="337"/>
                  <a:pt x="76" y="337"/>
                  <a:pt x="76" y="337"/>
                </a:cubicBezTo>
                <a:cubicBezTo>
                  <a:pt x="75" y="337"/>
                  <a:pt x="75" y="336"/>
                  <a:pt x="74" y="335"/>
                </a:cubicBezTo>
                <a:cubicBezTo>
                  <a:pt x="73" y="334"/>
                  <a:pt x="72" y="335"/>
                  <a:pt x="71" y="334"/>
                </a:cubicBezTo>
                <a:cubicBezTo>
                  <a:pt x="68" y="333"/>
                  <a:pt x="68" y="331"/>
                  <a:pt x="67" y="329"/>
                </a:cubicBezTo>
                <a:cubicBezTo>
                  <a:pt x="65" y="326"/>
                  <a:pt x="62" y="325"/>
                  <a:pt x="62" y="322"/>
                </a:cubicBezTo>
                <a:cubicBezTo>
                  <a:pt x="62" y="318"/>
                  <a:pt x="65" y="322"/>
                  <a:pt x="65" y="320"/>
                </a:cubicBezTo>
                <a:cubicBezTo>
                  <a:pt x="64" y="317"/>
                  <a:pt x="60" y="309"/>
                  <a:pt x="56" y="304"/>
                </a:cubicBezTo>
                <a:cubicBezTo>
                  <a:pt x="56" y="304"/>
                  <a:pt x="56" y="304"/>
                  <a:pt x="56" y="304"/>
                </a:cubicBezTo>
                <a:cubicBezTo>
                  <a:pt x="58" y="300"/>
                  <a:pt x="59" y="296"/>
                  <a:pt x="62" y="293"/>
                </a:cubicBezTo>
                <a:cubicBezTo>
                  <a:pt x="64" y="291"/>
                  <a:pt x="66" y="292"/>
                  <a:pt x="69" y="292"/>
                </a:cubicBezTo>
                <a:cubicBezTo>
                  <a:pt x="72" y="292"/>
                  <a:pt x="72" y="292"/>
                  <a:pt x="72" y="292"/>
                </a:cubicBezTo>
                <a:cubicBezTo>
                  <a:pt x="77" y="292"/>
                  <a:pt x="81" y="291"/>
                  <a:pt x="85" y="288"/>
                </a:cubicBezTo>
                <a:cubicBezTo>
                  <a:pt x="90" y="284"/>
                  <a:pt x="92" y="279"/>
                  <a:pt x="98" y="279"/>
                </a:cubicBezTo>
                <a:cubicBezTo>
                  <a:pt x="104" y="279"/>
                  <a:pt x="104" y="279"/>
                  <a:pt x="104" y="279"/>
                </a:cubicBezTo>
                <a:cubicBezTo>
                  <a:pt x="108" y="279"/>
                  <a:pt x="110" y="279"/>
                  <a:pt x="113" y="277"/>
                </a:cubicBezTo>
                <a:cubicBezTo>
                  <a:pt x="117" y="274"/>
                  <a:pt x="117" y="270"/>
                  <a:pt x="117" y="266"/>
                </a:cubicBezTo>
                <a:cubicBezTo>
                  <a:pt x="117" y="259"/>
                  <a:pt x="116" y="256"/>
                  <a:pt x="116" y="249"/>
                </a:cubicBezTo>
                <a:cubicBezTo>
                  <a:pt x="116" y="235"/>
                  <a:pt x="119" y="228"/>
                  <a:pt x="121" y="214"/>
                </a:cubicBezTo>
                <a:cubicBezTo>
                  <a:pt x="121" y="211"/>
                  <a:pt x="121" y="211"/>
                  <a:pt x="121" y="211"/>
                </a:cubicBezTo>
                <a:cubicBezTo>
                  <a:pt x="121" y="208"/>
                  <a:pt x="121" y="206"/>
                  <a:pt x="119" y="205"/>
                </a:cubicBezTo>
                <a:cubicBezTo>
                  <a:pt x="117" y="203"/>
                  <a:pt x="116" y="204"/>
                  <a:pt x="114" y="204"/>
                </a:cubicBezTo>
                <a:cubicBezTo>
                  <a:pt x="111" y="204"/>
                  <a:pt x="110" y="204"/>
                  <a:pt x="107" y="204"/>
                </a:cubicBezTo>
                <a:cubicBezTo>
                  <a:pt x="105" y="204"/>
                  <a:pt x="104" y="203"/>
                  <a:pt x="102" y="201"/>
                </a:cubicBezTo>
                <a:cubicBezTo>
                  <a:pt x="102" y="201"/>
                  <a:pt x="102" y="200"/>
                  <a:pt x="102" y="199"/>
                </a:cubicBezTo>
                <a:cubicBezTo>
                  <a:pt x="102" y="195"/>
                  <a:pt x="107" y="195"/>
                  <a:pt x="107" y="191"/>
                </a:cubicBezTo>
                <a:cubicBezTo>
                  <a:pt x="107" y="189"/>
                  <a:pt x="105" y="189"/>
                  <a:pt x="104" y="187"/>
                </a:cubicBezTo>
                <a:cubicBezTo>
                  <a:pt x="103" y="184"/>
                  <a:pt x="103" y="181"/>
                  <a:pt x="100" y="179"/>
                </a:cubicBezTo>
                <a:cubicBezTo>
                  <a:pt x="98" y="177"/>
                  <a:pt x="96" y="178"/>
                  <a:pt x="93" y="177"/>
                </a:cubicBezTo>
                <a:cubicBezTo>
                  <a:pt x="87" y="174"/>
                  <a:pt x="86" y="169"/>
                  <a:pt x="82" y="163"/>
                </a:cubicBezTo>
                <a:cubicBezTo>
                  <a:pt x="81" y="161"/>
                  <a:pt x="80" y="159"/>
                  <a:pt x="78" y="157"/>
                </a:cubicBezTo>
                <a:cubicBezTo>
                  <a:pt x="77" y="156"/>
                  <a:pt x="76" y="156"/>
                  <a:pt x="75" y="155"/>
                </a:cubicBezTo>
                <a:cubicBezTo>
                  <a:pt x="73" y="153"/>
                  <a:pt x="73" y="151"/>
                  <a:pt x="72" y="149"/>
                </a:cubicBezTo>
                <a:cubicBezTo>
                  <a:pt x="69" y="145"/>
                  <a:pt x="65" y="145"/>
                  <a:pt x="61" y="142"/>
                </a:cubicBezTo>
                <a:cubicBezTo>
                  <a:pt x="58" y="141"/>
                  <a:pt x="57" y="138"/>
                  <a:pt x="54" y="138"/>
                </a:cubicBezTo>
                <a:cubicBezTo>
                  <a:pt x="51" y="138"/>
                  <a:pt x="51" y="143"/>
                  <a:pt x="48" y="143"/>
                </a:cubicBezTo>
                <a:cubicBezTo>
                  <a:pt x="46" y="143"/>
                  <a:pt x="46" y="143"/>
                  <a:pt x="46" y="143"/>
                </a:cubicBezTo>
                <a:cubicBezTo>
                  <a:pt x="46" y="141"/>
                  <a:pt x="46" y="141"/>
                  <a:pt x="46" y="141"/>
                </a:cubicBezTo>
                <a:cubicBezTo>
                  <a:pt x="46" y="129"/>
                  <a:pt x="37" y="124"/>
                  <a:pt x="37" y="112"/>
                </a:cubicBezTo>
                <a:cubicBezTo>
                  <a:pt x="37" y="102"/>
                  <a:pt x="46" y="100"/>
                  <a:pt x="49" y="91"/>
                </a:cubicBezTo>
                <a:cubicBezTo>
                  <a:pt x="47" y="90"/>
                  <a:pt x="45" y="89"/>
                  <a:pt x="45" y="88"/>
                </a:cubicBezTo>
                <a:cubicBezTo>
                  <a:pt x="45" y="84"/>
                  <a:pt x="41" y="82"/>
                  <a:pt x="37" y="82"/>
                </a:cubicBezTo>
                <a:cubicBezTo>
                  <a:pt x="32" y="81"/>
                  <a:pt x="28" y="82"/>
                  <a:pt x="25" y="79"/>
                </a:cubicBezTo>
                <a:cubicBezTo>
                  <a:pt x="24" y="78"/>
                  <a:pt x="23" y="77"/>
                  <a:pt x="22" y="76"/>
                </a:cubicBezTo>
                <a:cubicBezTo>
                  <a:pt x="19" y="71"/>
                  <a:pt x="19" y="67"/>
                  <a:pt x="19" y="62"/>
                </a:cubicBezTo>
                <a:cubicBezTo>
                  <a:pt x="19" y="52"/>
                  <a:pt x="19" y="52"/>
                  <a:pt x="19" y="52"/>
                </a:cubicBezTo>
                <a:cubicBezTo>
                  <a:pt x="21" y="41"/>
                  <a:pt x="21" y="41"/>
                  <a:pt x="21" y="41"/>
                </a:cubicBezTo>
                <a:cubicBezTo>
                  <a:pt x="21" y="37"/>
                  <a:pt x="21" y="37"/>
                  <a:pt x="21" y="37"/>
                </a:cubicBezTo>
                <a:cubicBezTo>
                  <a:pt x="21" y="30"/>
                  <a:pt x="16" y="23"/>
                  <a:pt x="9" y="23"/>
                </a:cubicBezTo>
                <a:cubicBezTo>
                  <a:pt x="6" y="23"/>
                  <a:pt x="4" y="23"/>
                  <a:pt x="0" y="23"/>
                </a:cubicBezTo>
                <a:cubicBezTo>
                  <a:pt x="0" y="23"/>
                  <a:pt x="0" y="23"/>
                  <a:pt x="0" y="22"/>
                </a:cubicBezTo>
                <a:cubicBezTo>
                  <a:pt x="0" y="20"/>
                  <a:pt x="1" y="19"/>
                  <a:pt x="1" y="17"/>
                </a:cubicBezTo>
                <a:cubicBezTo>
                  <a:pt x="14" y="15"/>
                  <a:pt x="20" y="11"/>
                  <a:pt x="33" y="6"/>
                </a:cubicBezTo>
                <a:cubicBezTo>
                  <a:pt x="38" y="4"/>
                  <a:pt x="41" y="1"/>
                  <a:pt x="47" y="1"/>
                </a:cubicBezTo>
                <a:cubicBezTo>
                  <a:pt x="52" y="1"/>
                  <a:pt x="54" y="4"/>
                  <a:pt x="58" y="7"/>
                </a:cubicBezTo>
                <a:cubicBezTo>
                  <a:pt x="60" y="9"/>
                  <a:pt x="62" y="9"/>
                  <a:pt x="66" y="10"/>
                </a:cubicBezTo>
                <a:cubicBezTo>
                  <a:pt x="68" y="10"/>
                  <a:pt x="69" y="12"/>
                  <a:pt x="71" y="12"/>
                </a:cubicBezTo>
                <a:cubicBezTo>
                  <a:pt x="73" y="12"/>
                  <a:pt x="74" y="11"/>
                  <a:pt x="75" y="11"/>
                </a:cubicBezTo>
                <a:cubicBezTo>
                  <a:pt x="78" y="8"/>
                  <a:pt x="81" y="8"/>
                  <a:pt x="84" y="5"/>
                </a:cubicBezTo>
                <a:cubicBezTo>
                  <a:pt x="87" y="2"/>
                  <a:pt x="89" y="0"/>
                  <a:pt x="93" y="0"/>
                </a:cubicBezTo>
                <a:cubicBezTo>
                  <a:pt x="96" y="0"/>
                  <a:pt x="97" y="3"/>
                  <a:pt x="99" y="6"/>
                </a:cubicBezTo>
                <a:cubicBezTo>
                  <a:pt x="102" y="11"/>
                  <a:pt x="103" y="15"/>
                  <a:pt x="105" y="20"/>
                </a:cubicBezTo>
                <a:cubicBezTo>
                  <a:pt x="106" y="23"/>
                  <a:pt x="107" y="25"/>
                  <a:pt x="109" y="28"/>
                </a:cubicBezTo>
                <a:cubicBezTo>
                  <a:pt x="112" y="33"/>
                  <a:pt x="115" y="37"/>
                  <a:pt x="121" y="37"/>
                </a:cubicBezTo>
                <a:cubicBezTo>
                  <a:pt x="126" y="37"/>
                  <a:pt x="129" y="36"/>
                  <a:pt x="134" y="36"/>
                </a:cubicBezTo>
                <a:cubicBezTo>
                  <a:pt x="139" y="37"/>
                  <a:pt x="136" y="45"/>
                  <a:pt x="140" y="48"/>
                </a:cubicBezTo>
                <a:cubicBezTo>
                  <a:pt x="145" y="52"/>
                  <a:pt x="149" y="55"/>
                  <a:pt x="149" y="61"/>
                </a:cubicBezTo>
                <a:cubicBezTo>
                  <a:pt x="149" y="64"/>
                  <a:pt x="149" y="64"/>
                  <a:pt x="149" y="64"/>
                </a:cubicBezTo>
                <a:cubicBezTo>
                  <a:pt x="149" y="66"/>
                  <a:pt x="150" y="67"/>
                  <a:pt x="151" y="67"/>
                </a:cubicBezTo>
                <a:cubicBezTo>
                  <a:pt x="155" y="67"/>
                  <a:pt x="156" y="64"/>
                  <a:pt x="159" y="61"/>
                </a:cubicBezTo>
                <a:cubicBezTo>
                  <a:pt x="161" y="59"/>
                  <a:pt x="163" y="59"/>
                  <a:pt x="165" y="58"/>
                </a:cubicBezTo>
                <a:cubicBezTo>
                  <a:pt x="168" y="57"/>
                  <a:pt x="169" y="56"/>
                  <a:pt x="172" y="56"/>
                </a:cubicBezTo>
                <a:cubicBezTo>
                  <a:pt x="176" y="56"/>
                  <a:pt x="178" y="57"/>
                  <a:pt x="181" y="59"/>
                </a:cubicBezTo>
                <a:cubicBezTo>
                  <a:pt x="184" y="60"/>
                  <a:pt x="185" y="62"/>
                  <a:pt x="187" y="62"/>
                </a:cubicBezTo>
                <a:cubicBezTo>
                  <a:pt x="189" y="62"/>
                  <a:pt x="190" y="61"/>
                  <a:pt x="190" y="60"/>
                </a:cubicBezTo>
                <a:cubicBezTo>
                  <a:pt x="190" y="56"/>
                  <a:pt x="189" y="53"/>
                  <a:pt x="189" y="49"/>
                </a:cubicBezTo>
                <a:cubicBezTo>
                  <a:pt x="189" y="49"/>
                  <a:pt x="189" y="49"/>
                  <a:pt x="190" y="49"/>
                </a:cubicBezTo>
                <a:cubicBezTo>
                  <a:pt x="192" y="49"/>
                  <a:pt x="193" y="49"/>
                  <a:pt x="195" y="51"/>
                </a:cubicBezTo>
                <a:cubicBezTo>
                  <a:pt x="197" y="52"/>
                  <a:pt x="196" y="55"/>
                  <a:pt x="196" y="57"/>
                </a:cubicBezTo>
                <a:cubicBezTo>
                  <a:pt x="197" y="59"/>
                  <a:pt x="198" y="60"/>
                  <a:pt x="200" y="62"/>
                </a:cubicBezTo>
                <a:cubicBezTo>
                  <a:pt x="201" y="64"/>
                  <a:pt x="204" y="64"/>
                  <a:pt x="207" y="65"/>
                </a:cubicBezTo>
                <a:cubicBezTo>
                  <a:pt x="210" y="66"/>
                  <a:pt x="213" y="67"/>
                  <a:pt x="216" y="68"/>
                </a:cubicBezTo>
                <a:cubicBezTo>
                  <a:pt x="220" y="70"/>
                  <a:pt x="220" y="74"/>
                  <a:pt x="224" y="76"/>
                </a:cubicBezTo>
                <a:cubicBezTo>
                  <a:pt x="227" y="78"/>
                  <a:pt x="230" y="78"/>
                  <a:pt x="233" y="79"/>
                </a:cubicBezTo>
                <a:cubicBezTo>
                  <a:pt x="239" y="79"/>
                  <a:pt x="242" y="79"/>
                  <a:pt x="247" y="80"/>
                </a:cubicBezTo>
                <a:cubicBezTo>
                  <a:pt x="249" y="80"/>
                  <a:pt x="250" y="81"/>
                  <a:pt x="252" y="81"/>
                </a:cubicBezTo>
                <a:cubicBezTo>
                  <a:pt x="253" y="81"/>
                  <a:pt x="253" y="80"/>
                  <a:pt x="254" y="79"/>
                </a:cubicBezTo>
                <a:cubicBezTo>
                  <a:pt x="257" y="79"/>
                  <a:pt x="257" y="79"/>
                  <a:pt x="257" y="79"/>
                </a:cubicBezTo>
                <a:cubicBezTo>
                  <a:pt x="258" y="79"/>
                  <a:pt x="259" y="78"/>
                  <a:pt x="260" y="78"/>
                </a:cubicBezTo>
                <a:cubicBezTo>
                  <a:pt x="267" y="77"/>
                  <a:pt x="271" y="76"/>
                  <a:pt x="278" y="74"/>
                </a:cubicBezTo>
                <a:cubicBezTo>
                  <a:pt x="281" y="73"/>
                  <a:pt x="282" y="71"/>
                  <a:pt x="285" y="71"/>
                </a:cubicBezTo>
                <a:cubicBezTo>
                  <a:pt x="287" y="71"/>
                  <a:pt x="287" y="73"/>
                  <a:pt x="288" y="74"/>
                </a:cubicBezTo>
                <a:cubicBezTo>
                  <a:pt x="291" y="76"/>
                  <a:pt x="292" y="78"/>
                  <a:pt x="295" y="80"/>
                </a:cubicBezTo>
                <a:cubicBezTo>
                  <a:pt x="295" y="80"/>
                  <a:pt x="295" y="80"/>
                  <a:pt x="295" y="80"/>
                </a:cubicBezTo>
                <a:cubicBezTo>
                  <a:pt x="296" y="83"/>
                  <a:pt x="297" y="85"/>
                  <a:pt x="297" y="89"/>
                </a:cubicBezTo>
                <a:cubicBezTo>
                  <a:pt x="297" y="94"/>
                  <a:pt x="297" y="97"/>
                  <a:pt x="295" y="101"/>
                </a:cubicBezTo>
                <a:cubicBezTo>
                  <a:pt x="293" y="104"/>
                  <a:pt x="290" y="105"/>
                  <a:pt x="290" y="108"/>
                </a:cubicBezTo>
                <a:cubicBezTo>
                  <a:pt x="290" y="109"/>
                  <a:pt x="291" y="109"/>
                  <a:pt x="291" y="110"/>
                </a:cubicBezTo>
                <a:cubicBezTo>
                  <a:pt x="293" y="113"/>
                  <a:pt x="295" y="114"/>
                  <a:pt x="298" y="114"/>
                </a:cubicBezTo>
                <a:cubicBezTo>
                  <a:pt x="301" y="114"/>
                  <a:pt x="303" y="113"/>
                  <a:pt x="307" y="112"/>
                </a:cubicBezTo>
                <a:cubicBezTo>
                  <a:pt x="309" y="120"/>
                  <a:pt x="309" y="120"/>
                  <a:pt x="309" y="120"/>
                </a:cubicBezTo>
                <a:cubicBezTo>
                  <a:pt x="302" y="157"/>
                  <a:pt x="302" y="157"/>
                  <a:pt x="302" y="157"/>
                </a:cubicBezTo>
                <a:cubicBezTo>
                  <a:pt x="305" y="163"/>
                  <a:pt x="304" y="168"/>
                  <a:pt x="307" y="173"/>
                </a:cubicBezTo>
                <a:cubicBezTo>
                  <a:pt x="308" y="194"/>
                  <a:pt x="308" y="194"/>
                  <a:pt x="308" y="194"/>
                </a:cubicBezTo>
                <a:cubicBezTo>
                  <a:pt x="308" y="200"/>
                  <a:pt x="306" y="204"/>
                  <a:pt x="306" y="210"/>
                </a:cubicBezTo>
                <a:cubicBezTo>
                  <a:pt x="306" y="214"/>
                  <a:pt x="309" y="217"/>
                  <a:pt x="312" y="219"/>
                </a:cubicBezTo>
                <a:cubicBezTo>
                  <a:pt x="315" y="221"/>
                  <a:pt x="315" y="225"/>
                  <a:pt x="318" y="225"/>
                </a:cubicBezTo>
                <a:cubicBezTo>
                  <a:pt x="323" y="225"/>
                  <a:pt x="325" y="222"/>
                  <a:pt x="330" y="220"/>
                </a:cubicBezTo>
                <a:cubicBezTo>
                  <a:pt x="333" y="219"/>
                  <a:pt x="336" y="218"/>
                  <a:pt x="340" y="217"/>
                </a:cubicBezTo>
                <a:cubicBezTo>
                  <a:pt x="345" y="215"/>
                  <a:pt x="348" y="213"/>
                  <a:pt x="354" y="213"/>
                </a:cubicBezTo>
                <a:cubicBezTo>
                  <a:pt x="359" y="213"/>
                  <a:pt x="361" y="213"/>
                  <a:pt x="366" y="213"/>
                </a:cubicBezTo>
                <a:cubicBezTo>
                  <a:pt x="370" y="213"/>
                  <a:pt x="374" y="213"/>
                  <a:pt x="377" y="210"/>
                </a:cubicBezTo>
                <a:cubicBezTo>
                  <a:pt x="380" y="207"/>
                  <a:pt x="380" y="204"/>
                  <a:pt x="383" y="201"/>
                </a:cubicBezTo>
                <a:cubicBezTo>
                  <a:pt x="389" y="196"/>
                  <a:pt x="393" y="193"/>
                  <a:pt x="401" y="193"/>
                </a:cubicBezTo>
                <a:cubicBezTo>
                  <a:pt x="406" y="193"/>
                  <a:pt x="409" y="193"/>
                  <a:pt x="414" y="193"/>
                </a:cubicBezTo>
                <a:cubicBezTo>
                  <a:pt x="425" y="193"/>
                  <a:pt x="431" y="195"/>
                  <a:pt x="442" y="197"/>
                </a:cubicBezTo>
                <a:cubicBezTo>
                  <a:pt x="444" y="198"/>
                  <a:pt x="446" y="199"/>
                  <a:pt x="449" y="200"/>
                </a:cubicBezTo>
                <a:cubicBezTo>
                  <a:pt x="449" y="200"/>
                  <a:pt x="449" y="200"/>
                  <a:pt x="449" y="200"/>
                </a:cubicBezTo>
                <a:cubicBezTo>
                  <a:pt x="456" y="202"/>
                  <a:pt x="462" y="201"/>
                  <a:pt x="469" y="205"/>
                </a:cubicBezTo>
                <a:cubicBezTo>
                  <a:pt x="473" y="206"/>
                  <a:pt x="473" y="210"/>
                  <a:pt x="473" y="214"/>
                </a:cubicBezTo>
                <a:cubicBezTo>
                  <a:pt x="473" y="218"/>
                  <a:pt x="473" y="218"/>
                  <a:pt x="473" y="218"/>
                </a:cubicBezTo>
                <a:cubicBezTo>
                  <a:pt x="472" y="226"/>
                  <a:pt x="471" y="230"/>
                  <a:pt x="471" y="239"/>
                </a:cubicBezTo>
                <a:cubicBezTo>
                  <a:pt x="471" y="244"/>
                  <a:pt x="471" y="248"/>
                  <a:pt x="475" y="251"/>
                </a:cubicBezTo>
                <a:cubicBezTo>
                  <a:pt x="481" y="254"/>
                  <a:pt x="486" y="253"/>
                  <a:pt x="492" y="256"/>
                </a:cubicBezTo>
                <a:cubicBezTo>
                  <a:pt x="498" y="259"/>
                  <a:pt x="497" y="265"/>
                  <a:pt x="500" y="271"/>
                </a:cubicBezTo>
                <a:cubicBezTo>
                  <a:pt x="502" y="276"/>
                  <a:pt x="506" y="279"/>
                  <a:pt x="509" y="284"/>
                </a:cubicBezTo>
                <a:cubicBezTo>
                  <a:pt x="512" y="290"/>
                  <a:pt x="517" y="291"/>
                  <a:pt x="522" y="295"/>
                </a:cubicBezTo>
                <a:cubicBezTo>
                  <a:pt x="522" y="295"/>
                  <a:pt x="522" y="295"/>
                  <a:pt x="522" y="295"/>
                </a:cubicBezTo>
                <a:cubicBezTo>
                  <a:pt x="523" y="297"/>
                  <a:pt x="523" y="298"/>
                  <a:pt x="523" y="299"/>
                </a:cubicBezTo>
                <a:cubicBezTo>
                  <a:pt x="523" y="306"/>
                  <a:pt x="519" y="309"/>
                  <a:pt x="515" y="314"/>
                </a:cubicBezTo>
                <a:cubicBezTo>
                  <a:pt x="514" y="315"/>
                  <a:pt x="512" y="316"/>
                  <a:pt x="512" y="318"/>
                </a:cubicBezTo>
                <a:cubicBezTo>
                  <a:pt x="512" y="321"/>
                  <a:pt x="514" y="323"/>
                  <a:pt x="514" y="325"/>
                </a:cubicBezTo>
                <a:cubicBezTo>
                  <a:pt x="514" y="329"/>
                  <a:pt x="512" y="331"/>
                  <a:pt x="512" y="335"/>
                </a:cubicBezTo>
                <a:cubicBezTo>
                  <a:pt x="511" y="347"/>
                  <a:pt x="511" y="354"/>
                  <a:pt x="511" y="366"/>
                </a:cubicBezTo>
                <a:cubicBezTo>
                  <a:pt x="511" y="366"/>
                  <a:pt x="511" y="366"/>
                  <a:pt x="511" y="366"/>
                </a:cubicBezTo>
                <a:cubicBezTo>
                  <a:pt x="509" y="366"/>
                  <a:pt x="508" y="366"/>
                  <a:pt x="506" y="366"/>
                </a:cubicBezTo>
                <a:cubicBezTo>
                  <a:pt x="503" y="366"/>
                  <a:pt x="502" y="364"/>
                  <a:pt x="498" y="364"/>
                </a:cubicBezTo>
                <a:cubicBezTo>
                  <a:pt x="495" y="364"/>
                  <a:pt x="495" y="364"/>
                  <a:pt x="495" y="364"/>
                </a:cubicBezTo>
                <a:cubicBezTo>
                  <a:pt x="491" y="364"/>
                  <a:pt x="486" y="365"/>
                  <a:pt x="486" y="369"/>
                </a:cubicBezTo>
                <a:cubicBezTo>
                  <a:pt x="486" y="377"/>
                  <a:pt x="489" y="381"/>
                  <a:pt x="489" y="388"/>
                </a:cubicBezTo>
                <a:cubicBezTo>
                  <a:pt x="489" y="392"/>
                  <a:pt x="489" y="392"/>
                  <a:pt x="489" y="392"/>
                </a:cubicBezTo>
                <a:cubicBezTo>
                  <a:pt x="489" y="395"/>
                  <a:pt x="487" y="396"/>
                  <a:pt x="486" y="399"/>
                </a:cubicBezTo>
                <a:cubicBezTo>
                  <a:pt x="476" y="405"/>
                  <a:pt x="476" y="405"/>
                  <a:pt x="476" y="405"/>
                </a:cubicBezTo>
                <a:cubicBezTo>
                  <a:pt x="437" y="423"/>
                  <a:pt x="437" y="423"/>
                  <a:pt x="437" y="423"/>
                </a:cubicBezTo>
                <a:cubicBezTo>
                  <a:pt x="437" y="424"/>
                  <a:pt x="436" y="425"/>
                  <a:pt x="436" y="426"/>
                </a:cubicBezTo>
                <a:cubicBezTo>
                  <a:pt x="436" y="429"/>
                  <a:pt x="440" y="428"/>
                  <a:pt x="442" y="430"/>
                </a:cubicBezTo>
                <a:cubicBezTo>
                  <a:pt x="446" y="432"/>
                  <a:pt x="448" y="433"/>
                  <a:pt x="452" y="435"/>
                </a:cubicBezTo>
                <a:cubicBezTo>
                  <a:pt x="455" y="437"/>
                  <a:pt x="459" y="438"/>
                  <a:pt x="459" y="441"/>
                </a:cubicBezTo>
                <a:cubicBezTo>
                  <a:pt x="459" y="444"/>
                  <a:pt x="456" y="445"/>
                  <a:pt x="454" y="447"/>
                </a:cubicBezTo>
                <a:cubicBezTo>
                  <a:pt x="450" y="448"/>
                  <a:pt x="449" y="450"/>
                  <a:pt x="445" y="451"/>
                </a:cubicBezTo>
                <a:cubicBezTo>
                  <a:pt x="438" y="454"/>
                  <a:pt x="435" y="456"/>
                  <a:pt x="429" y="461"/>
                </a:cubicBezTo>
                <a:cubicBezTo>
                  <a:pt x="418" y="473"/>
                  <a:pt x="418" y="473"/>
                  <a:pt x="418" y="473"/>
                </a:cubicBezTo>
                <a:cubicBezTo>
                  <a:pt x="408" y="482"/>
                  <a:pt x="408" y="482"/>
                  <a:pt x="408" y="482"/>
                </a:cubicBezTo>
                <a:cubicBezTo>
                  <a:pt x="389" y="496"/>
                  <a:pt x="389" y="496"/>
                  <a:pt x="389" y="496"/>
                </a:cubicBezTo>
                <a:cubicBezTo>
                  <a:pt x="384" y="503"/>
                  <a:pt x="382" y="508"/>
                  <a:pt x="377" y="514"/>
                </a:cubicBezTo>
                <a:cubicBezTo>
                  <a:pt x="372" y="512"/>
                  <a:pt x="369" y="513"/>
                  <a:pt x="364" y="511"/>
                </a:cubicBezTo>
                <a:cubicBezTo>
                  <a:pt x="361" y="510"/>
                  <a:pt x="359" y="509"/>
                  <a:pt x="355" y="509"/>
                </a:cubicBezTo>
                <a:cubicBezTo>
                  <a:pt x="353" y="509"/>
                  <a:pt x="352" y="510"/>
                  <a:pt x="350" y="510"/>
                </a:cubicBezTo>
                <a:cubicBezTo>
                  <a:pt x="343" y="512"/>
                  <a:pt x="341" y="517"/>
                  <a:pt x="334" y="520"/>
                </a:cubicBezTo>
                <a:cubicBezTo>
                  <a:pt x="332" y="521"/>
                  <a:pt x="331" y="523"/>
                  <a:pt x="328" y="523"/>
                </a:cubicBezTo>
                <a:cubicBezTo>
                  <a:pt x="325" y="523"/>
                  <a:pt x="325" y="523"/>
                  <a:pt x="325" y="523"/>
                </a:cubicBezTo>
                <a:cubicBezTo>
                  <a:pt x="324" y="523"/>
                  <a:pt x="324" y="521"/>
                  <a:pt x="323" y="521"/>
                </a:cubicBezTo>
                <a:cubicBezTo>
                  <a:pt x="322" y="519"/>
                  <a:pt x="320" y="518"/>
                  <a:pt x="320" y="516"/>
                </a:cubicBezTo>
                <a:cubicBezTo>
                  <a:pt x="320" y="515"/>
                  <a:pt x="320" y="514"/>
                  <a:pt x="320" y="513"/>
                </a:cubicBezTo>
                <a:cubicBezTo>
                  <a:pt x="320" y="509"/>
                  <a:pt x="319" y="507"/>
                  <a:pt x="319" y="504"/>
                </a:cubicBezTo>
                <a:cubicBezTo>
                  <a:pt x="318" y="500"/>
                  <a:pt x="318" y="498"/>
                  <a:pt x="316" y="495"/>
                </a:cubicBezTo>
                <a:cubicBezTo>
                  <a:pt x="313" y="491"/>
                  <a:pt x="309" y="491"/>
                  <a:pt x="305" y="489"/>
                </a:cubicBezTo>
                <a:cubicBezTo>
                  <a:pt x="303" y="488"/>
                  <a:pt x="301" y="486"/>
                  <a:pt x="301" y="483"/>
                </a:cubicBezTo>
                <a:cubicBezTo>
                  <a:pt x="301" y="482"/>
                  <a:pt x="302" y="481"/>
                  <a:pt x="303" y="480"/>
                </a:cubicBezTo>
                <a:cubicBezTo>
                  <a:pt x="304" y="475"/>
                  <a:pt x="306" y="472"/>
                  <a:pt x="306" y="466"/>
                </a:cubicBezTo>
                <a:cubicBezTo>
                  <a:pt x="306" y="459"/>
                  <a:pt x="306" y="459"/>
                  <a:pt x="306" y="459"/>
                </a:cubicBezTo>
                <a:cubicBezTo>
                  <a:pt x="306" y="454"/>
                  <a:pt x="303" y="451"/>
                  <a:pt x="299" y="451"/>
                </a:cubicBezTo>
                <a:cubicBezTo>
                  <a:pt x="296" y="451"/>
                  <a:pt x="293" y="452"/>
                  <a:pt x="290" y="453"/>
                </a:cubicBezTo>
                <a:cubicBezTo>
                  <a:pt x="261" y="461"/>
                  <a:pt x="261" y="461"/>
                  <a:pt x="261" y="461"/>
                </a:cubicBezTo>
                <a:cubicBezTo>
                  <a:pt x="261" y="459"/>
                  <a:pt x="259" y="458"/>
                  <a:pt x="258" y="456"/>
                </a:cubicBezTo>
                <a:cubicBezTo>
                  <a:pt x="257" y="454"/>
                  <a:pt x="257" y="451"/>
                  <a:pt x="255" y="451"/>
                </a:cubicBezTo>
                <a:cubicBezTo>
                  <a:pt x="255" y="451"/>
                  <a:pt x="254" y="452"/>
                  <a:pt x="253" y="452"/>
                </a:cubicBezTo>
                <a:cubicBezTo>
                  <a:pt x="249" y="452"/>
                  <a:pt x="247" y="451"/>
                  <a:pt x="243" y="451"/>
                </a:cubicBezTo>
                <a:cubicBezTo>
                  <a:pt x="241" y="451"/>
                  <a:pt x="239" y="451"/>
                  <a:pt x="237" y="451"/>
                </a:cubicBezTo>
                <a:cubicBezTo>
                  <a:pt x="234" y="451"/>
                  <a:pt x="232" y="450"/>
                  <a:pt x="230" y="449"/>
                </a:cubicBezTo>
                <a:cubicBezTo>
                  <a:pt x="227" y="448"/>
                  <a:pt x="227" y="446"/>
                  <a:pt x="226" y="443"/>
                </a:cubicBezTo>
                <a:cubicBezTo>
                  <a:pt x="225" y="440"/>
                  <a:pt x="223" y="439"/>
                  <a:pt x="220" y="437"/>
                </a:cubicBezTo>
                <a:cubicBezTo>
                  <a:pt x="218" y="436"/>
                  <a:pt x="218" y="434"/>
                  <a:pt x="216" y="432"/>
                </a:cubicBezTo>
                <a:cubicBezTo>
                  <a:pt x="215" y="430"/>
                  <a:pt x="213" y="430"/>
                  <a:pt x="211" y="428"/>
                </a:cubicBezTo>
                <a:cubicBezTo>
                  <a:pt x="210" y="427"/>
                  <a:pt x="209" y="426"/>
                  <a:pt x="209" y="424"/>
                </a:cubicBezTo>
                <a:cubicBezTo>
                  <a:pt x="208" y="422"/>
                  <a:pt x="208" y="419"/>
                  <a:pt x="206" y="419"/>
                </a:cubicBezTo>
                <a:cubicBezTo>
                  <a:pt x="199" y="419"/>
                  <a:pt x="196" y="424"/>
                  <a:pt x="189" y="424"/>
                </a:cubicBezTo>
                <a:cubicBezTo>
                  <a:pt x="181" y="425"/>
                  <a:pt x="181" y="425"/>
                  <a:pt x="181" y="4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16">
            <a:extLst>
              <a:ext uri="{FF2B5EF4-FFF2-40B4-BE49-F238E27FC236}">
                <a16:creationId xmlns:a16="http://schemas.microsoft.com/office/drawing/2014/main" id="{0FB3F928-1CE7-4A40-97AB-01B82CA3EC38}"/>
              </a:ext>
            </a:extLst>
          </p:cNvPr>
          <p:cNvSpPr>
            <a:spLocks noEditPoints="1"/>
          </p:cNvSpPr>
          <p:nvPr/>
        </p:nvSpPr>
        <p:spPr bwMode="auto">
          <a:xfrm>
            <a:off x="2981310" y="2195354"/>
            <a:ext cx="1834695" cy="1588782"/>
          </a:xfrm>
          <a:custGeom>
            <a:avLst/>
            <a:gdLst/>
            <a:ahLst/>
            <a:cxnLst>
              <a:cxn ang="0">
                <a:pos x="241" y="387"/>
              </a:cxn>
              <a:cxn ang="0">
                <a:pos x="246" y="389"/>
              </a:cxn>
              <a:cxn ang="0">
                <a:pos x="242" y="382"/>
              </a:cxn>
              <a:cxn ang="0">
                <a:pos x="247" y="385"/>
              </a:cxn>
              <a:cxn ang="0">
                <a:pos x="245" y="378"/>
              </a:cxn>
              <a:cxn ang="0">
                <a:pos x="239" y="375"/>
              </a:cxn>
              <a:cxn ang="0">
                <a:pos x="233" y="386"/>
              </a:cxn>
              <a:cxn ang="0">
                <a:pos x="226" y="378"/>
              </a:cxn>
              <a:cxn ang="0">
                <a:pos x="214" y="385"/>
              </a:cxn>
              <a:cxn ang="0">
                <a:pos x="232" y="371"/>
              </a:cxn>
              <a:cxn ang="0">
                <a:pos x="214" y="374"/>
              </a:cxn>
              <a:cxn ang="0">
                <a:pos x="209" y="371"/>
              </a:cxn>
              <a:cxn ang="0">
                <a:pos x="207" y="339"/>
              </a:cxn>
              <a:cxn ang="0">
                <a:pos x="201" y="351"/>
              </a:cxn>
              <a:cxn ang="0">
                <a:pos x="185" y="305"/>
              </a:cxn>
              <a:cxn ang="0">
                <a:pos x="193" y="311"/>
              </a:cxn>
              <a:cxn ang="0">
                <a:pos x="159" y="259"/>
              </a:cxn>
              <a:cxn ang="0">
                <a:pos x="82" y="145"/>
              </a:cxn>
              <a:cxn ang="0">
                <a:pos x="124" y="204"/>
              </a:cxn>
              <a:cxn ang="0">
                <a:pos x="66" y="109"/>
              </a:cxn>
              <a:cxn ang="0">
                <a:pos x="21" y="114"/>
              </a:cxn>
              <a:cxn ang="0">
                <a:pos x="14" y="116"/>
              </a:cxn>
              <a:cxn ang="0">
                <a:pos x="2" y="109"/>
              </a:cxn>
              <a:cxn ang="0">
                <a:pos x="268" y="462"/>
              </a:cxn>
              <a:cxn ang="0">
                <a:pos x="263" y="447"/>
              </a:cxn>
              <a:cxn ang="0">
                <a:pos x="272" y="419"/>
              </a:cxn>
              <a:cxn ang="0">
                <a:pos x="245" y="372"/>
              </a:cxn>
              <a:cxn ang="0">
                <a:pos x="226" y="356"/>
              </a:cxn>
              <a:cxn ang="0">
                <a:pos x="212" y="340"/>
              </a:cxn>
              <a:cxn ang="0">
                <a:pos x="218" y="338"/>
              </a:cxn>
              <a:cxn ang="0">
                <a:pos x="198" y="313"/>
              </a:cxn>
              <a:cxn ang="0">
                <a:pos x="171" y="256"/>
              </a:cxn>
              <a:cxn ang="0">
                <a:pos x="149" y="226"/>
              </a:cxn>
              <a:cxn ang="0">
                <a:pos x="124" y="184"/>
              </a:cxn>
              <a:cxn ang="0">
                <a:pos x="101" y="150"/>
              </a:cxn>
              <a:cxn ang="0">
                <a:pos x="86" y="126"/>
              </a:cxn>
              <a:cxn ang="0">
                <a:pos x="65" y="101"/>
              </a:cxn>
              <a:cxn ang="0">
                <a:pos x="35" y="98"/>
              </a:cxn>
              <a:cxn ang="0">
                <a:pos x="22" y="91"/>
              </a:cxn>
              <a:cxn ang="0">
                <a:pos x="13" y="96"/>
              </a:cxn>
              <a:cxn ang="0">
                <a:pos x="32" y="46"/>
              </a:cxn>
              <a:cxn ang="0">
                <a:pos x="75" y="3"/>
              </a:cxn>
              <a:cxn ang="0">
                <a:pos x="295" y="48"/>
              </a:cxn>
              <a:cxn ang="0">
                <a:pos x="456" y="94"/>
              </a:cxn>
              <a:cxn ang="0">
                <a:pos x="519" y="136"/>
              </a:cxn>
              <a:cxn ang="0">
                <a:pos x="548" y="208"/>
              </a:cxn>
              <a:cxn ang="0">
                <a:pos x="503" y="248"/>
              </a:cxn>
              <a:cxn ang="0">
                <a:pos x="449" y="250"/>
              </a:cxn>
              <a:cxn ang="0">
                <a:pos x="414" y="223"/>
              </a:cxn>
              <a:cxn ang="0">
                <a:pos x="376" y="241"/>
              </a:cxn>
              <a:cxn ang="0">
                <a:pos x="330" y="194"/>
              </a:cxn>
              <a:cxn ang="0">
                <a:pos x="283" y="181"/>
              </a:cxn>
              <a:cxn ang="0">
                <a:pos x="246" y="211"/>
              </a:cxn>
              <a:cxn ang="0">
                <a:pos x="270" y="262"/>
              </a:cxn>
              <a:cxn ang="0">
                <a:pos x="286" y="316"/>
              </a:cxn>
              <a:cxn ang="0">
                <a:pos x="329" y="361"/>
              </a:cxn>
              <a:cxn ang="0">
                <a:pos x="346" y="385"/>
              </a:cxn>
              <a:cxn ang="0">
                <a:pos x="310" y="462"/>
              </a:cxn>
            </a:cxnLst>
            <a:rect l="0" t="0" r="r" b="b"/>
            <a:pathLst>
              <a:path w="553" h="478">
                <a:moveTo>
                  <a:pt x="254" y="433"/>
                </a:moveTo>
                <a:cubicBezTo>
                  <a:pt x="253" y="433"/>
                  <a:pt x="252" y="434"/>
                  <a:pt x="252" y="435"/>
                </a:cubicBezTo>
                <a:cubicBezTo>
                  <a:pt x="252" y="436"/>
                  <a:pt x="252" y="436"/>
                  <a:pt x="252" y="436"/>
                </a:cubicBezTo>
                <a:cubicBezTo>
                  <a:pt x="252" y="436"/>
                  <a:pt x="253" y="436"/>
                  <a:pt x="254" y="436"/>
                </a:cubicBezTo>
                <a:cubicBezTo>
                  <a:pt x="255" y="436"/>
                  <a:pt x="256" y="436"/>
                  <a:pt x="257" y="437"/>
                </a:cubicBezTo>
                <a:cubicBezTo>
                  <a:pt x="256" y="435"/>
                  <a:pt x="256" y="433"/>
                  <a:pt x="254" y="433"/>
                </a:cubicBezTo>
                <a:close/>
                <a:moveTo>
                  <a:pt x="241" y="387"/>
                </a:moveTo>
                <a:cubicBezTo>
                  <a:pt x="239" y="388"/>
                  <a:pt x="238" y="388"/>
                  <a:pt x="237" y="390"/>
                </a:cubicBezTo>
                <a:cubicBezTo>
                  <a:pt x="239" y="390"/>
                  <a:pt x="240" y="389"/>
                  <a:pt x="241" y="389"/>
                </a:cubicBezTo>
                <a:cubicBezTo>
                  <a:pt x="241" y="388"/>
                  <a:pt x="242" y="388"/>
                  <a:pt x="242" y="388"/>
                </a:cubicBezTo>
                <a:cubicBezTo>
                  <a:pt x="242" y="388"/>
                  <a:pt x="241" y="387"/>
                  <a:pt x="241" y="387"/>
                </a:cubicBezTo>
                <a:close/>
                <a:moveTo>
                  <a:pt x="247" y="387"/>
                </a:moveTo>
                <a:cubicBezTo>
                  <a:pt x="246" y="387"/>
                  <a:pt x="246" y="387"/>
                  <a:pt x="246" y="387"/>
                </a:cubicBezTo>
                <a:cubicBezTo>
                  <a:pt x="246" y="389"/>
                  <a:pt x="246" y="389"/>
                  <a:pt x="246" y="389"/>
                </a:cubicBezTo>
                <a:cubicBezTo>
                  <a:pt x="246" y="389"/>
                  <a:pt x="246" y="389"/>
                  <a:pt x="247" y="389"/>
                </a:cubicBezTo>
                <a:cubicBezTo>
                  <a:pt x="247" y="389"/>
                  <a:pt x="248" y="388"/>
                  <a:pt x="248" y="388"/>
                </a:cubicBezTo>
                <a:cubicBezTo>
                  <a:pt x="250" y="388"/>
                  <a:pt x="250" y="390"/>
                  <a:pt x="252" y="390"/>
                </a:cubicBezTo>
                <a:cubicBezTo>
                  <a:pt x="252" y="391"/>
                  <a:pt x="252" y="391"/>
                  <a:pt x="252" y="391"/>
                </a:cubicBezTo>
                <a:cubicBezTo>
                  <a:pt x="252" y="390"/>
                  <a:pt x="252" y="390"/>
                  <a:pt x="252" y="390"/>
                </a:cubicBezTo>
                <a:cubicBezTo>
                  <a:pt x="251" y="388"/>
                  <a:pt x="249" y="388"/>
                  <a:pt x="247" y="387"/>
                </a:cubicBezTo>
                <a:close/>
                <a:moveTo>
                  <a:pt x="242" y="382"/>
                </a:moveTo>
                <a:cubicBezTo>
                  <a:pt x="242" y="382"/>
                  <a:pt x="242" y="382"/>
                  <a:pt x="242" y="383"/>
                </a:cubicBezTo>
                <a:cubicBezTo>
                  <a:pt x="242" y="383"/>
                  <a:pt x="242" y="383"/>
                  <a:pt x="242" y="383"/>
                </a:cubicBezTo>
                <a:cubicBezTo>
                  <a:pt x="243" y="383"/>
                  <a:pt x="243" y="383"/>
                  <a:pt x="243" y="383"/>
                </a:cubicBezTo>
                <a:cubicBezTo>
                  <a:pt x="243" y="384"/>
                  <a:pt x="243" y="385"/>
                  <a:pt x="244" y="386"/>
                </a:cubicBezTo>
                <a:cubicBezTo>
                  <a:pt x="244" y="386"/>
                  <a:pt x="245" y="385"/>
                  <a:pt x="246" y="385"/>
                </a:cubicBezTo>
                <a:cubicBezTo>
                  <a:pt x="246" y="385"/>
                  <a:pt x="247" y="386"/>
                  <a:pt x="247" y="386"/>
                </a:cubicBezTo>
                <a:cubicBezTo>
                  <a:pt x="247" y="386"/>
                  <a:pt x="247" y="385"/>
                  <a:pt x="247" y="385"/>
                </a:cubicBezTo>
                <a:cubicBezTo>
                  <a:pt x="247" y="384"/>
                  <a:pt x="246" y="384"/>
                  <a:pt x="246" y="384"/>
                </a:cubicBezTo>
                <a:cubicBezTo>
                  <a:pt x="245" y="383"/>
                  <a:pt x="246" y="382"/>
                  <a:pt x="246" y="382"/>
                </a:cubicBezTo>
                <a:cubicBezTo>
                  <a:pt x="244" y="381"/>
                  <a:pt x="243" y="382"/>
                  <a:pt x="242" y="382"/>
                </a:cubicBezTo>
                <a:close/>
                <a:moveTo>
                  <a:pt x="241" y="377"/>
                </a:moveTo>
                <a:cubicBezTo>
                  <a:pt x="241" y="378"/>
                  <a:pt x="241" y="378"/>
                  <a:pt x="240" y="379"/>
                </a:cubicBezTo>
                <a:cubicBezTo>
                  <a:pt x="243" y="379"/>
                  <a:pt x="243" y="379"/>
                  <a:pt x="243" y="379"/>
                </a:cubicBezTo>
                <a:cubicBezTo>
                  <a:pt x="244" y="379"/>
                  <a:pt x="244" y="379"/>
                  <a:pt x="245" y="378"/>
                </a:cubicBezTo>
                <a:cubicBezTo>
                  <a:pt x="244" y="377"/>
                  <a:pt x="242" y="378"/>
                  <a:pt x="241" y="377"/>
                </a:cubicBezTo>
                <a:close/>
                <a:moveTo>
                  <a:pt x="238" y="370"/>
                </a:moveTo>
                <a:cubicBezTo>
                  <a:pt x="238" y="370"/>
                  <a:pt x="238" y="369"/>
                  <a:pt x="238" y="368"/>
                </a:cubicBezTo>
                <a:cubicBezTo>
                  <a:pt x="238" y="368"/>
                  <a:pt x="238" y="367"/>
                  <a:pt x="238" y="367"/>
                </a:cubicBezTo>
                <a:cubicBezTo>
                  <a:pt x="237" y="367"/>
                  <a:pt x="236" y="367"/>
                  <a:pt x="236" y="368"/>
                </a:cubicBezTo>
                <a:cubicBezTo>
                  <a:pt x="236" y="371"/>
                  <a:pt x="236" y="373"/>
                  <a:pt x="238" y="375"/>
                </a:cubicBezTo>
                <a:cubicBezTo>
                  <a:pt x="238" y="375"/>
                  <a:pt x="239" y="375"/>
                  <a:pt x="239" y="375"/>
                </a:cubicBezTo>
                <a:cubicBezTo>
                  <a:pt x="239" y="373"/>
                  <a:pt x="237" y="372"/>
                  <a:pt x="237" y="370"/>
                </a:cubicBezTo>
                <a:cubicBezTo>
                  <a:pt x="237" y="370"/>
                  <a:pt x="238" y="370"/>
                  <a:pt x="238" y="370"/>
                </a:cubicBezTo>
                <a:close/>
                <a:moveTo>
                  <a:pt x="227" y="383"/>
                </a:moveTo>
                <a:cubicBezTo>
                  <a:pt x="227" y="383"/>
                  <a:pt x="227" y="383"/>
                  <a:pt x="227" y="383"/>
                </a:cubicBezTo>
                <a:cubicBezTo>
                  <a:pt x="229" y="388"/>
                  <a:pt x="232" y="391"/>
                  <a:pt x="237" y="394"/>
                </a:cubicBezTo>
                <a:cubicBezTo>
                  <a:pt x="236" y="390"/>
                  <a:pt x="234" y="389"/>
                  <a:pt x="231" y="386"/>
                </a:cubicBezTo>
                <a:cubicBezTo>
                  <a:pt x="232" y="386"/>
                  <a:pt x="232" y="386"/>
                  <a:pt x="233" y="386"/>
                </a:cubicBezTo>
                <a:cubicBezTo>
                  <a:pt x="232" y="385"/>
                  <a:pt x="231" y="386"/>
                  <a:pt x="230" y="385"/>
                </a:cubicBezTo>
                <a:cubicBezTo>
                  <a:pt x="229" y="385"/>
                  <a:pt x="228" y="384"/>
                  <a:pt x="227" y="383"/>
                </a:cubicBezTo>
                <a:close/>
                <a:moveTo>
                  <a:pt x="226" y="378"/>
                </a:moveTo>
                <a:cubicBezTo>
                  <a:pt x="228" y="378"/>
                  <a:pt x="231" y="380"/>
                  <a:pt x="231" y="383"/>
                </a:cubicBezTo>
                <a:cubicBezTo>
                  <a:pt x="229" y="382"/>
                  <a:pt x="228" y="380"/>
                  <a:pt x="225" y="380"/>
                </a:cubicBezTo>
                <a:cubicBezTo>
                  <a:pt x="225" y="379"/>
                  <a:pt x="225" y="379"/>
                  <a:pt x="225" y="379"/>
                </a:cubicBezTo>
                <a:cubicBezTo>
                  <a:pt x="226" y="378"/>
                  <a:pt x="226" y="378"/>
                  <a:pt x="226" y="378"/>
                </a:cubicBezTo>
                <a:close/>
                <a:moveTo>
                  <a:pt x="214" y="385"/>
                </a:moveTo>
                <a:cubicBezTo>
                  <a:pt x="213" y="382"/>
                  <a:pt x="212" y="380"/>
                  <a:pt x="210" y="377"/>
                </a:cubicBezTo>
                <a:cubicBezTo>
                  <a:pt x="210" y="377"/>
                  <a:pt x="210" y="376"/>
                  <a:pt x="210" y="376"/>
                </a:cubicBezTo>
                <a:cubicBezTo>
                  <a:pt x="210" y="374"/>
                  <a:pt x="208" y="374"/>
                  <a:pt x="207" y="373"/>
                </a:cubicBezTo>
                <a:cubicBezTo>
                  <a:pt x="206" y="373"/>
                  <a:pt x="206" y="373"/>
                  <a:pt x="206" y="373"/>
                </a:cubicBezTo>
                <a:cubicBezTo>
                  <a:pt x="207" y="375"/>
                  <a:pt x="208" y="375"/>
                  <a:pt x="209" y="377"/>
                </a:cubicBezTo>
                <a:cubicBezTo>
                  <a:pt x="211" y="380"/>
                  <a:pt x="211" y="383"/>
                  <a:pt x="214" y="385"/>
                </a:cubicBezTo>
                <a:close/>
                <a:moveTo>
                  <a:pt x="232" y="371"/>
                </a:moveTo>
                <a:cubicBezTo>
                  <a:pt x="231" y="371"/>
                  <a:pt x="231" y="371"/>
                  <a:pt x="231" y="371"/>
                </a:cubicBezTo>
                <a:cubicBezTo>
                  <a:pt x="231" y="371"/>
                  <a:pt x="231" y="371"/>
                  <a:pt x="231" y="371"/>
                </a:cubicBezTo>
                <a:cubicBezTo>
                  <a:pt x="230" y="372"/>
                  <a:pt x="229" y="372"/>
                  <a:pt x="229" y="374"/>
                </a:cubicBezTo>
                <a:cubicBezTo>
                  <a:pt x="229" y="374"/>
                  <a:pt x="230" y="374"/>
                  <a:pt x="230" y="374"/>
                </a:cubicBezTo>
                <a:cubicBezTo>
                  <a:pt x="231" y="374"/>
                  <a:pt x="233" y="374"/>
                  <a:pt x="233" y="373"/>
                </a:cubicBezTo>
                <a:cubicBezTo>
                  <a:pt x="233" y="373"/>
                  <a:pt x="232" y="372"/>
                  <a:pt x="232" y="371"/>
                </a:cubicBezTo>
                <a:close/>
                <a:moveTo>
                  <a:pt x="214" y="370"/>
                </a:moveTo>
                <a:cubicBezTo>
                  <a:pt x="215" y="370"/>
                  <a:pt x="215" y="371"/>
                  <a:pt x="216" y="371"/>
                </a:cubicBezTo>
                <a:cubicBezTo>
                  <a:pt x="219" y="372"/>
                  <a:pt x="222" y="372"/>
                  <a:pt x="223" y="376"/>
                </a:cubicBezTo>
                <a:cubicBezTo>
                  <a:pt x="220" y="376"/>
                  <a:pt x="219" y="374"/>
                  <a:pt x="216" y="372"/>
                </a:cubicBezTo>
                <a:cubicBezTo>
                  <a:pt x="216" y="372"/>
                  <a:pt x="216" y="372"/>
                  <a:pt x="216" y="372"/>
                </a:cubicBezTo>
                <a:cubicBezTo>
                  <a:pt x="217" y="375"/>
                  <a:pt x="219" y="376"/>
                  <a:pt x="220" y="379"/>
                </a:cubicBezTo>
                <a:cubicBezTo>
                  <a:pt x="218" y="377"/>
                  <a:pt x="217" y="375"/>
                  <a:pt x="214" y="374"/>
                </a:cubicBezTo>
                <a:cubicBezTo>
                  <a:pt x="213" y="373"/>
                  <a:pt x="212" y="373"/>
                  <a:pt x="212" y="372"/>
                </a:cubicBezTo>
                <a:cubicBezTo>
                  <a:pt x="211" y="370"/>
                  <a:pt x="211" y="370"/>
                  <a:pt x="211" y="370"/>
                </a:cubicBezTo>
                <a:cubicBezTo>
                  <a:pt x="212" y="370"/>
                  <a:pt x="213" y="370"/>
                  <a:pt x="214" y="370"/>
                </a:cubicBezTo>
                <a:close/>
                <a:moveTo>
                  <a:pt x="197" y="363"/>
                </a:moveTo>
                <a:cubicBezTo>
                  <a:pt x="197" y="365"/>
                  <a:pt x="197" y="366"/>
                  <a:pt x="199" y="368"/>
                </a:cubicBezTo>
                <a:cubicBezTo>
                  <a:pt x="199" y="368"/>
                  <a:pt x="200" y="367"/>
                  <a:pt x="200" y="366"/>
                </a:cubicBezTo>
                <a:cubicBezTo>
                  <a:pt x="203" y="369"/>
                  <a:pt x="205" y="370"/>
                  <a:pt x="209" y="371"/>
                </a:cubicBezTo>
                <a:cubicBezTo>
                  <a:pt x="210" y="371"/>
                  <a:pt x="210" y="371"/>
                  <a:pt x="210" y="371"/>
                </a:cubicBezTo>
                <a:cubicBezTo>
                  <a:pt x="208" y="367"/>
                  <a:pt x="203" y="368"/>
                  <a:pt x="201" y="364"/>
                </a:cubicBezTo>
                <a:cubicBezTo>
                  <a:pt x="200" y="363"/>
                  <a:pt x="199" y="363"/>
                  <a:pt x="199" y="362"/>
                </a:cubicBezTo>
                <a:cubicBezTo>
                  <a:pt x="199" y="359"/>
                  <a:pt x="202" y="359"/>
                  <a:pt x="202" y="357"/>
                </a:cubicBezTo>
                <a:cubicBezTo>
                  <a:pt x="202" y="355"/>
                  <a:pt x="200" y="358"/>
                  <a:pt x="199" y="359"/>
                </a:cubicBezTo>
                <a:cubicBezTo>
                  <a:pt x="198" y="361"/>
                  <a:pt x="197" y="361"/>
                  <a:pt x="197" y="363"/>
                </a:cubicBezTo>
                <a:close/>
                <a:moveTo>
                  <a:pt x="207" y="339"/>
                </a:moveTo>
                <a:cubicBezTo>
                  <a:pt x="204" y="343"/>
                  <a:pt x="202" y="347"/>
                  <a:pt x="202" y="352"/>
                </a:cubicBezTo>
                <a:cubicBezTo>
                  <a:pt x="202" y="352"/>
                  <a:pt x="202" y="352"/>
                  <a:pt x="202" y="353"/>
                </a:cubicBezTo>
                <a:cubicBezTo>
                  <a:pt x="202" y="353"/>
                  <a:pt x="202" y="353"/>
                  <a:pt x="202" y="353"/>
                </a:cubicBezTo>
                <a:cubicBezTo>
                  <a:pt x="203" y="352"/>
                  <a:pt x="203" y="351"/>
                  <a:pt x="204" y="351"/>
                </a:cubicBezTo>
                <a:cubicBezTo>
                  <a:pt x="205" y="351"/>
                  <a:pt x="205" y="351"/>
                  <a:pt x="205" y="351"/>
                </a:cubicBezTo>
                <a:cubicBezTo>
                  <a:pt x="205" y="353"/>
                  <a:pt x="207" y="355"/>
                  <a:pt x="206" y="357"/>
                </a:cubicBezTo>
                <a:cubicBezTo>
                  <a:pt x="203" y="355"/>
                  <a:pt x="201" y="354"/>
                  <a:pt x="201" y="351"/>
                </a:cubicBezTo>
                <a:cubicBezTo>
                  <a:pt x="201" y="346"/>
                  <a:pt x="202" y="340"/>
                  <a:pt x="207" y="339"/>
                </a:cubicBezTo>
                <a:close/>
                <a:moveTo>
                  <a:pt x="210" y="327"/>
                </a:moveTo>
                <a:cubicBezTo>
                  <a:pt x="210" y="328"/>
                  <a:pt x="210" y="328"/>
                  <a:pt x="210" y="328"/>
                </a:cubicBezTo>
                <a:cubicBezTo>
                  <a:pt x="211" y="329"/>
                  <a:pt x="211" y="329"/>
                  <a:pt x="211" y="329"/>
                </a:cubicBezTo>
                <a:cubicBezTo>
                  <a:pt x="211" y="328"/>
                  <a:pt x="211" y="327"/>
                  <a:pt x="212" y="326"/>
                </a:cubicBezTo>
                <a:cubicBezTo>
                  <a:pt x="211" y="326"/>
                  <a:pt x="210" y="326"/>
                  <a:pt x="210" y="327"/>
                </a:cubicBezTo>
                <a:close/>
                <a:moveTo>
                  <a:pt x="185" y="305"/>
                </a:moveTo>
                <a:cubicBezTo>
                  <a:pt x="185" y="306"/>
                  <a:pt x="185" y="306"/>
                  <a:pt x="186" y="306"/>
                </a:cubicBezTo>
                <a:cubicBezTo>
                  <a:pt x="187" y="306"/>
                  <a:pt x="187" y="305"/>
                  <a:pt x="189" y="305"/>
                </a:cubicBezTo>
                <a:cubicBezTo>
                  <a:pt x="188" y="303"/>
                  <a:pt x="186" y="304"/>
                  <a:pt x="185" y="305"/>
                </a:cubicBezTo>
                <a:close/>
                <a:moveTo>
                  <a:pt x="190" y="306"/>
                </a:moveTo>
                <a:cubicBezTo>
                  <a:pt x="190" y="306"/>
                  <a:pt x="190" y="306"/>
                  <a:pt x="189" y="306"/>
                </a:cubicBezTo>
                <a:cubicBezTo>
                  <a:pt x="189" y="306"/>
                  <a:pt x="189" y="306"/>
                  <a:pt x="189" y="307"/>
                </a:cubicBezTo>
                <a:cubicBezTo>
                  <a:pt x="189" y="309"/>
                  <a:pt x="192" y="309"/>
                  <a:pt x="193" y="311"/>
                </a:cubicBezTo>
                <a:cubicBezTo>
                  <a:pt x="193" y="309"/>
                  <a:pt x="193" y="308"/>
                  <a:pt x="193" y="307"/>
                </a:cubicBezTo>
                <a:cubicBezTo>
                  <a:pt x="192" y="307"/>
                  <a:pt x="191" y="306"/>
                  <a:pt x="190" y="306"/>
                </a:cubicBezTo>
                <a:close/>
                <a:moveTo>
                  <a:pt x="155" y="256"/>
                </a:moveTo>
                <a:cubicBezTo>
                  <a:pt x="153" y="255"/>
                  <a:pt x="153" y="255"/>
                  <a:pt x="153" y="255"/>
                </a:cubicBezTo>
                <a:cubicBezTo>
                  <a:pt x="153" y="256"/>
                  <a:pt x="153" y="256"/>
                  <a:pt x="152" y="256"/>
                </a:cubicBezTo>
                <a:cubicBezTo>
                  <a:pt x="155" y="257"/>
                  <a:pt x="157" y="258"/>
                  <a:pt x="159" y="260"/>
                </a:cubicBezTo>
                <a:cubicBezTo>
                  <a:pt x="159" y="259"/>
                  <a:pt x="159" y="259"/>
                  <a:pt x="159" y="259"/>
                </a:cubicBezTo>
                <a:cubicBezTo>
                  <a:pt x="158" y="258"/>
                  <a:pt x="157" y="256"/>
                  <a:pt x="155" y="256"/>
                </a:cubicBezTo>
                <a:close/>
                <a:moveTo>
                  <a:pt x="66" y="132"/>
                </a:moveTo>
                <a:cubicBezTo>
                  <a:pt x="65" y="131"/>
                  <a:pt x="65" y="131"/>
                  <a:pt x="64" y="131"/>
                </a:cubicBezTo>
                <a:cubicBezTo>
                  <a:pt x="64" y="132"/>
                  <a:pt x="65" y="132"/>
                  <a:pt x="66" y="133"/>
                </a:cubicBezTo>
                <a:cubicBezTo>
                  <a:pt x="66" y="132"/>
                  <a:pt x="66" y="132"/>
                  <a:pt x="66" y="132"/>
                </a:cubicBezTo>
                <a:close/>
                <a:moveTo>
                  <a:pt x="82" y="144"/>
                </a:moveTo>
                <a:cubicBezTo>
                  <a:pt x="82" y="145"/>
                  <a:pt x="82" y="145"/>
                  <a:pt x="82" y="145"/>
                </a:cubicBezTo>
                <a:cubicBezTo>
                  <a:pt x="85" y="147"/>
                  <a:pt x="85" y="147"/>
                  <a:pt x="85" y="147"/>
                </a:cubicBezTo>
                <a:cubicBezTo>
                  <a:pt x="85" y="148"/>
                  <a:pt x="86" y="148"/>
                  <a:pt x="86" y="147"/>
                </a:cubicBezTo>
                <a:cubicBezTo>
                  <a:pt x="86" y="145"/>
                  <a:pt x="84" y="144"/>
                  <a:pt x="82" y="144"/>
                </a:cubicBezTo>
                <a:close/>
                <a:moveTo>
                  <a:pt x="124" y="204"/>
                </a:moveTo>
                <a:cubicBezTo>
                  <a:pt x="125" y="205"/>
                  <a:pt x="126" y="206"/>
                  <a:pt x="127" y="207"/>
                </a:cubicBezTo>
                <a:cubicBezTo>
                  <a:pt x="127" y="206"/>
                  <a:pt x="126" y="205"/>
                  <a:pt x="126" y="204"/>
                </a:cubicBezTo>
                <a:cubicBezTo>
                  <a:pt x="124" y="199"/>
                  <a:pt x="123" y="196"/>
                  <a:pt x="124" y="204"/>
                </a:cubicBezTo>
                <a:close/>
                <a:moveTo>
                  <a:pt x="80" y="124"/>
                </a:moveTo>
                <a:cubicBezTo>
                  <a:pt x="79" y="125"/>
                  <a:pt x="79" y="125"/>
                  <a:pt x="79" y="126"/>
                </a:cubicBezTo>
                <a:cubicBezTo>
                  <a:pt x="80" y="126"/>
                  <a:pt x="81" y="127"/>
                  <a:pt x="82" y="128"/>
                </a:cubicBezTo>
                <a:cubicBezTo>
                  <a:pt x="82" y="127"/>
                  <a:pt x="82" y="127"/>
                  <a:pt x="82" y="127"/>
                </a:cubicBezTo>
                <a:cubicBezTo>
                  <a:pt x="81" y="126"/>
                  <a:pt x="81" y="125"/>
                  <a:pt x="80" y="124"/>
                </a:cubicBezTo>
                <a:close/>
                <a:moveTo>
                  <a:pt x="67" y="108"/>
                </a:moveTo>
                <a:cubicBezTo>
                  <a:pt x="66" y="109"/>
                  <a:pt x="66" y="109"/>
                  <a:pt x="66" y="109"/>
                </a:cubicBezTo>
                <a:cubicBezTo>
                  <a:pt x="68" y="111"/>
                  <a:pt x="68" y="112"/>
                  <a:pt x="69" y="115"/>
                </a:cubicBezTo>
                <a:cubicBezTo>
                  <a:pt x="69" y="114"/>
                  <a:pt x="69" y="113"/>
                  <a:pt x="70" y="113"/>
                </a:cubicBezTo>
                <a:cubicBezTo>
                  <a:pt x="70" y="114"/>
                  <a:pt x="71" y="114"/>
                  <a:pt x="71" y="116"/>
                </a:cubicBezTo>
                <a:cubicBezTo>
                  <a:pt x="72" y="115"/>
                  <a:pt x="72" y="115"/>
                  <a:pt x="73" y="115"/>
                </a:cubicBezTo>
                <a:cubicBezTo>
                  <a:pt x="71" y="111"/>
                  <a:pt x="69" y="110"/>
                  <a:pt x="67" y="108"/>
                </a:cubicBezTo>
                <a:close/>
                <a:moveTo>
                  <a:pt x="21" y="112"/>
                </a:moveTo>
                <a:cubicBezTo>
                  <a:pt x="20" y="112"/>
                  <a:pt x="14" y="118"/>
                  <a:pt x="21" y="114"/>
                </a:cubicBezTo>
                <a:cubicBezTo>
                  <a:pt x="22" y="116"/>
                  <a:pt x="22" y="118"/>
                  <a:pt x="23" y="118"/>
                </a:cubicBezTo>
                <a:cubicBezTo>
                  <a:pt x="24" y="118"/>
                  <a:pt x="25" y="117"/>
                  <a:pt x="25" y="116"/>
                </a:cubicBezTo>
                <a:cubicBezTo>
                  <a:pt x="25" y="114"/>
                  <a:pt x="23" y="112"/>
                  <a:pt x="21" y="112"/>
                </a:cubicBezTo>
                <a:close/>
                <a:moveTo>
                  <a:pt x="6" y="111"/>
                </a:moveTo>
                <a:cubicBezTo>
                  <a:pt x="0" y="111"/>
                  <a:pt x="3" y="114"/>
                  <a:pt x="7" y="116"/>
                </a:cubicBezTo>
                <a:cubicBezTo>
                  <a:pt x="8" y="117"/>
                  <a:pt x="9" y="118"/>
                  <a:pt x="10" y="118"/>
                </a:cubicBezTo>
                <a:cubicBezTo>
                  <a:pt x="12" y="118"/>
                  <a:pt x="12" y="117"/>
                  <a:pt x="14" y="116"/>
                </a:cubicBezTo>
                <a:cubicBezTo>
                  <a:pt x="13" y="115"/>
                  <a:pt x="11" y="115"/>
                  <a:pt x="11" y="113"/>
                </a:cubicBezTo>
                <a:cubicBezTo>
                  <a:pt x="11" y="113"/>
                  <a:pt x="12" y="113"/>
                  <a:pt x="12" y="112"/>
                </a:cubicBezTo>
                <a:cubicBezTo>
                  <a:pt x="12" y="112"/>
                  <a:pt x="11" y="112"/>
                  <a:pt x="11" y="111"/>
                </a:cubicBezTo>
                <a:cubicBezTo>
                  <a:pt x="10" y="111"/>
                  <a:pt x="9" y="112"/>
                  <a:pt x="8" y="112"/>
                </a:cubicBezTo>
                <a:cubicBezTo>
                  <a:pt x="7" y="112"/>
                  <a:pt x="7" y="111"/>
                  <a:pt x="6" y="111"/>
                </a:cubicBezTo>
                <a:close/>
                <a:moveTo>
                  <a:pt x="4" y="106"/>
                </a:moveTo>
                <a:cubicBezTo>
                  <a:pt x="3" y="106"/>
                  <a:pt x="3" y="108"/>
                  <a:pt x="2" y="109"/>
                </a:cubicBezTo>
                <a:cubicBezTo>
                  <a:pt x="2" y="109"/>
                  <a:pt x="3" y="109"/>
                  <a:pt x="3" y="109"/>
                </a:cubicBezTo>
                <a:cubicBezTo>
                  <a:pt x="5" y="109"/>
                  <a:pt x="6" y="108"/>
                  <a:pt x="8" y="108"/>
                </a:cubicBezTo>
                <a:cubicBezTo>
                  <a:pt x="7" y="107"/>
                  <a:pt x="6" y="106"/>
                  <a:pt x="4" y="106"/>
                </a:cubicBezTo>
                <a:close/>
                <a:moveTo>
                  <a:pt x="281" y="478"/>
                </a:moveTo>
                <a:cubicBezTo>
                  <a:pt x="279" y="474"/>
                  <a:pt x="278" y="472"/>
                  <a:pt x="278" y="472"/>
                </a:cubicBezTo>
                <a:cubicBezTo>
                  <a:pt x="276" y="468"/>
                  <a:pt x="275" y="466"/>
                  <a:pt x="272" y="465"/>
                </a:cubicBezTo>
                <a:cubicBezTo>
                  <a:pt x="271" y="463"/>
                  <a:pt x="269" y="463"/>
                  <a:pt x="268" y="462"/>
                </a:cubicBezTo>
                <a:cubicBezTo>
                  <a:pt x="267" y="461"/>
                  <a:pt x="266" y="456"/>
                  <a:pt x="267" y="456"/>
                </a:cubicBezTo>
                <a:cubicBezTo>
                  <a:pt x="267" y="456"/>
                  <a:pt x="267" y="456"/>
                  <a:pt x="268" y="456"/>
                </a:cubicBezTo>
                <a:cubicBezTo>
                  <a:pt x="268" y="455"/>
                  <a:pt x="268" y="454"/>
                  <a:pt x="268" y="453"/>
                </a:cubicBezTo>
                <a:cubicBezTo>
                  <a:pt x="268" y="453"/>
                  <a:pt x="266" y="455"/>
                  <a:pt x="265" y="455"/>
                </a:cubicBezTo>
                <a:cubicBezTo>
                  <a:pt x="263" y="455"/>
                  <a:pt x="263" y="453"/>
                  <a:pt x="263" y="452"/>
                </a:cubicBezTo>
                <a:cubicBezTo>
                  <a:pt x="262" y="451"/>
                  <a:pt x="261" y="450"/>
                  <a:pt x="261" y="448"/>
                </a:cubicBezTo>
                <a:cubicBezTo>
                  <a:pt x="261" y="447"/>
                  <a:pt x="262" y="447"/>
                  <a:pt x="263" y="447"/>
                </a:cubicBezTo>
                <a:cubicBezTo>
                  <a:pt x="264" y="447"/>
                  <a:pt x="265" y="448"/>
                  <a:pt x="267" y="448"/>
                </a:cubicBezTo>
                <a:cubicBezTo>
                  <a:pt x="268" y="448"/>
                  <a:pt x="269" y="447"/>
                  <a:pt x="270" y="447"/>
                </a:cubicBezTo>
                <a:cubicBezTo>
                  <a:pt x="271" y="446"/>
                  <a:pt x="272" y="446"/>
                  <a:pt x="272" y="445"/>
                </a:cubicBezTo>
                <a:cubicBezTo>
                  <a:pt x="272" y="443"/>
                  <a:pt x="271" y="442"/>
                  <a:pt x="271" y="441"/>
                </a:cubicBezTo>
                <a:cubicBezTo>
                  <a:pt x="271" y="437"/>
                  <a:pt x="274" y="435"/>
                  <a:pt x="274" y="432"/>
                </a:cubicBezTo>
                <a:cubicBezTo>
                  <a:pt x="274" y="428"/>
                  <a:pt x="270" y="427"/>
                  <a:pt x="270" y="423"/>
                </a:cubicBezTo>
                <a:cubicBezTo>
                  <a:pt x="270" y="421"/>
                  <a:pt x="272" y="421"/>
                  <a:pt x="272" y="419"/>
                </a:cubicBezTo>
                <a:cubicBezTo>
                  <a:pt x="272" y="416"/>
                  <a:pt x="272" y="414"/>
                  <a:pt x="270" y="412"/>
                </a:cubicBezTo>
                <a:cubicBezTo>
                  <a:pt x="269" y="411"/>
                  <a:pt x="268" y="412"/>
                  <a:pt x="267" y="411"/>
                </a:cubicBezTo>
                <a:cubicBezTo>
                  <a:pt x="265" y="409"/>
                  <a:pt x="265" y="408"/>
                  <a:pt x="263" y="406"/>
                </a:cubicBezTo>
                <a:cubicBezTo>
                  <a:pt x="257" y="401"/>
                  <a:pt x="255" y="396"/>
                  <a:pt x="253" y="388"/>
                </a:cubicBezTo>
                <a:cubicBezTo>
                  <a:pt x="253" y="385"/>
                  <a:pt x="252" y="383"/>
                  <a:pt x="249" y="381"/>
                </a:cubicBezTo>
                <a:cubicBezTo>
                  <a:pt x="248" y="380"/>
                  <a:pt x="247" y="380"/>
                  <a:pt x="246" y="378"/>
                </a:cubicBezTo>
                <a:cubicBezTo>
                  <a:pt x="245" y="376"/>
                  <a:pt x="246" y="374"/>
                  <a:pt x="245" y="372"/>
                </a:cubicBezTo>
                <a:cubicBezTo>
                  <a:pt x="245" y="371"/>
                  <a:pt x="243" y="371"/>
                  <a:pt x="242" y="369"/>
                </a:cubicBezTo>
                <a:cubicBezTo>
                  <a:pt x="241" y="367"/>
                  <a:pt x="242" y="365"/>
                  <a:pt x="241" y="363"/>
                </a:cubicBezTo>
                <a:cubicBezTo>
                  <a:pt x="239" y="361"/>
                  <a:pt x="237" y="360"/>
                  <a:pt x="234" y="360"/>
                </a:cubicBezTo>
                <a:cubicBezTo>
                  <a:pt x="233" y="357"/>
                  <a:pt x="231" y="356"/>
                  <a:pt x="229" y="354"/>
                </a:cubicBezTo>
                <a:cubicBezTo>
                  <a:pt x="229" y="354"/>
                  <a:pt x="225" y="349"/>
                  <a:pt x="225" y="351"/>
                </a:cubicBezTo>
                <a:cubicBezTo>
                  <a:pt x="226" y="352"/>
                  <a:pt x="226" y="353"/>
                  <a:pt x="226" y="355"/>
                </a:cubicBezTo>
                <a:cubicBezTo>
                  <a:pt x="226" y="355"/>
                  <a:pt x="226" y="355"/>
                  <a:pt x="226" y="356"/>
                </a:cubicBezTo>
                <a:cubicBezTo>
                  <a:pt x="224" y="355"/>
                  <a:pt x="224" y="354"/>
                  <a:pt x="222" y="353"/>
                </a:cubicBezTo>
                <a:cubicBezTo>
                  <a:pt x="221" y="352"/>
                  <a:pt x="219" y="353"/>
                  <a:pt x="219" y="352"/>
                </a:cubicBezTo>
                <a:cubicBezTo>
                  <a:pt x="217" y="351"/>
                  <a:pt x="219" y="349"/>
                  <a:pt x="218" y="347"/>
                </a:cubicBezTo>
                <a:cubicBezTo>
                  <a:pt x="217" y="348"/>
                  <a:pt x="217" y="348"/>
                  <a:pt x="217" y="348"/>
                </a:cubicBezTo>
                <a:cubicBezTo>
                  <a:pt x="216" y="348"/>
                  <a:pt x="216" y="347"/>
                  <a:pt x="216" y="347"/>
                </a:cubicBezTo>
                <a:cubicBezTo>
                  <a:pt x="216" y="346"/>
                  <a:pt x="217" y="346"/>
                  <a:pt x="217" y="345"/>
                </a:cubicBezTo>
                <a:cubicBezTo>
                  <a:pt x="217" y="342"/>
                  <a:pt x="212" y="343"/>
                  <a:pt x="212" y="340"/>
                </a:cubicBezTo>
                <a:cubicBezTo>
                  <a:pt x="213" y="339"/>
                  <a:pt x="213" y="339"/>
                  <a:pt x="213" y="338"/>
                </a:cubicBezTo>
                <a:cubicBezTo>
                  <a:pt x="216" y="339"/>
                  <a:pt x="217" y="340"/>
                  <a:pt x="220" y="340"/>
                </a:cubicBezTo>
                <a:cubicBezTo>
                  <a:pt x="223" y="340"/>
                  <a:pt x="225" y="339"/>
                  <a:pt x="228" y="338"/>
                </a:cubicBezTo>
                <a:cubicBezTo>
                  <a:pt x="228" y="337"/>
                  <a:pt x="228" y="337"/>
                  <a:pt x="228" y="337"/>
                </a:cubicBezTo>
                <a:cubicBezTo>
                  <a:pt x="228" y="335"/>
                  <a:pt x="227" y="333"/>
                  <a:pt x="227" y="331"/>
                </a:cubicBezTo>
                <a:cubicBezTo>
                  <a:pt x="227" y="330"/>
                  <a:pt x="227" y="330"/>
                  <a:pt x="226" y="331"/>
                </a:cubicBezTo>
                <a:cubicBezTo>
                  <a:pt x="224" y="334"/>
                  <a:pt x="223" y="338"/>
                  <a:pt x="218" y="338"/>
                </a:cubicBezTo>
                <a:cubicBezTo>
                  <a:pt x="217" y="338"/>
                  <a:pt x="216" y="337"/>
                  <a:pt x="215" y="335"/>
                </a:cubicBezTo>
                <a:cubicBezTo>
                  <a:pt x="218" y="328"/>
                  <a:pt x="218" y="328"/>
                  <a:pt x="218" y="328"/>
                </a:cubicBezTo>
                <a:cubicBezTo>
                  <a:pt x="218" y="324"/>
                  <a:pt x="218" y="324"/>
                  <a:pt x="218" y="324"/>
                </a:cubicBezTo>
                <a:cubicBezTo>
                  <a:pt x="218" y="322"/>
                  <a:pt x="216" y="321"/>
                  <a:pt x="215" y="321"/>
                </a:cubicBezTo>
                <a:cubicBezTo>
                  <a:pt x="213" y="320"/>
                  <a:pt x="212" y="319"/>
                  <a:pt x="211" y="319"/>
                </a:cubicBezTo>
                <a:cubicBezTo>
                  <a:pt x="210" y="319"/>
                  <a:pt x="209" y="319"/>
                  <a:pt x="208" y="319"/>
                </a:cubicBezTo>
                <a:cubicBezTo>
                  <a:pt x="203" y="319"/>
                  <a:pt x="200" y="317"/>
                  <a:pt x="198" y="313"/>
                </a:cubicBezTo>
                <a:cubicBezTo>
                  <a:pt x="196" y="310"/>
                  <a:pt x="196" y="307"/>
                  <a:pt x="194" y="303"/>
                </a:cubicBezTo>
                <a:cubicBezTo>
                  <a:pt x="193" y="300"/>
                  <a:pt x="191" y="299"/>
                  <a:pt x="189" y="297"/>
                </a:cubicBezTo>
                <a:cubicBezTo>
                  <a:pt x="188" y="294"/>
                  <a:pt x="188" y="292"/>
                  <a:pt x="186" y="289"/>
                </a:cubicBezTo>
                <a:cubicBezTo>
                  <a:pt x="185" y="286"/>
                  <a:pt x="182" y="285"/>
                  <a:pt x="182" y="282"/>
                </a:cubicBezTo>
                <a:cubicBezTo>
                  <a:pt x="182" y="282"/>
                  <a:pt x="183" y="281"/>
                  <a:pt x="183" y="281"/>
                </a:cubicBezTo>
                <a:cubicBezTo>
                  <a:pt x="183" y="274"/>
                  <a:pt x="179" y="270"/>
                  <a:pt x="175" y="264"/>
                </a:cubicBezTo>
                <a:cubicBezTo>
                  <a:pt x="173" y="261"/>
                  <a:pt x="173" y="259"/>
                  <a:pt x="171" y="256"/>
                </a:cubicBezTo>
                <a:cubicBezTo>
                  <a:pt x="170" y="255"/>
                  <a:pt x="168" y="255"/>
                  <a:pt x="167" y="254"/>
                </a:cubicBezTo>
                <a:cubicBezTo>
                  <a:pt x="164" y="253"/>
                  <a:pt x="165" y="250"/>
                  <a:pt x="163" y="248"/>
                </a:cubicBezTo>
                <a:cubicBezTo>
                  <a:pt x="161" y="247"/>
                  <a:pt x="159" y="247"/>
                  <a:pt x="158" y="245"/>
                </a:cubicBezTo>
                <a:cubicBezTo>
                  <a:pt x="157" y="243"/>
                  <a:pt x="158" y="241"/>
                  <a:pt x="157" y="239"/>
                </a:cubicBezTo>
                <a:cubicBezTo>
                  <a:pt x="155" y="236"/>
                  <a:pt x="153" y="235"/>
                  <a:pt x="153" y="232"/>
                </a:cubicBezTo>
                <a:cubicBezTo>
                  <a:pt x="153" y="231"/>
                  <a:pt x="153" y="231"/>
                  <a:pt x="153" y="230"/>
                </a:cubicBezTo>
                <a:cubicBezTo>
                  <a:pt x="153" y="222"/>
                  <a:pt x="149" y="232"/>
                  <a:pt x="149" y="226"/>
                </a:cubicBezTo>
                <a:cubicBezTo>
                  <a:pt x="149" y="225"/>
                  <a:pt x="149" y="225"/>
                  <a:pt x="149" y="225"/>
                </a:cubicBezTo>
                <a:cubicBezTo>
                  <a:pt x="149" y="225"/>
                  <a:pt x="149" y="224"/>
                  <a:pt x="149" y="224"/>
                </a:cubicBezTo>
                <a:cubicBezTo>
                  <a:pt x="145" y="221"/>
                  <a:pt x="143" y="219"/>
                  <a:pt x="139" y="216"/>
                </a:cubicBezTo>
                <a:cubicBezTo>
                  <a:pt x="137" y="214"/>
                  <a:pt x="137" y="212"/>
                  <a:pt x="135" y="210"/>
                </a:cubicBezTo>
                <a:cubicBezTo>
                  <a:pt x="132" y="207"/>
                  <a:pt x="128" y="205"/>
                  <a:pt x="128" y="200"/>
                </a:cubicBezTo>
                <a:cubicBezTo>
                  <a:pt x="128" y="198"/>
                  <a:pt x="129" y="197"/>
                  <a:pt x="130" y="196"/>
                </a:cubicBezTo>
                <a:cubicBezTo>
                  <a:pt x="134" y="198"/>
                  <a:pt x="125" y="185"/>
                  <a:pt x="124" y="184"/>
                </a:cubicBezTo>
                <a:cubicBezTo>
                  <a:pt x="125" y="183"/>
                  <a:pt x="125" y="183"/>
                  <a:pt x="125" y="183"/>
                </a:cubicBezTo>
                <a:cubicBezTo>
                  <a:pt x="123" y="180"/>
                  <a:pt x="119" y="180"/>
                  <a:pt x="116" y="177"/>
                </a:cubicBezTo>
                <a:cubicBezTo>
                  <a:pt x="115" y="175"/>
                  <a:pt x="113" y="175"/>
                  <a:pt x="112" y="172"/>
                </a:cubicBezTo>
                <a:cubicBezTo>
                  <a:pt x="111" y="171"/>
                  <a:pt x="111" y="170"/>
                  <a:pt x="109" y="170"/>
                </a:cubicBezTo>
                <a:cubicBezTo>
                  <a:pt x="109" y="166"/>
                  <a:pt x="109" y="166"/>
                  <a:pt x="109" y="166"/>
                </a:cubicBezTo>
                <a:cubicBezTo>
                  <a:pt x="109" y="163"/>
                  <a:pt x="106" y="163"/>
                  <a:pt x="104" y="161"/>
                </a:cubicBezTo>
                <a:cubicBezTo>
                  <a:pt x="102" y="157"/>
                  <a:pt x="103" y="154"/>
                  <a:pt x="101" y="150"/>
                </a:cubicBezTo>
                <a:cubicBezTo>
                  <a:pt x="101" y="147"/>
                  <a:pt x="98" y="146"/>
                  <a:pt x="98" y="144"/>
                </a:cubicBezTo>
                <a:cubicBezTo>
                  <a:pt x="98" y="141"/>
                  <a:pt x="105" y="141"/>
                  <a:pt x="99" y="140"/>
                </a:cubicBezTo>
                <a:cubicBezTo>
                  <a:pt x="98" y="141"/>
                  <a:pt x="96" y="139"/>
                  <a:pt x="96" y="138"/>
                </a:cubicBezTo>
                <a:cubicBezTo>
                  <a:pt x="96" y="135"/>
                  <a:pt x="100" y="135"/>
                  <a:pt x="97" y="135"/>
                </a:cubicBezTo>
                <a:cubicBezTo>
                  <a:pt x="95" y="135"/>
                  <a:pt x="95" y="132"/>
                  <a:pt x="92" y="132"/>
                </a:cubicBezTo>
                <a:cubicBezTo>
                  <a:pt x="90" y="131"/>
                  <a:pt x="88" y="131"/>
                  <a:pt x="87" y="130"/>
                </a:cubicBezTo>
                <a:cubicBezTo>
                  <a:pt x="86" y="129"/>
                  <a:pt x="86" y="127"/>
                  <a:pt x="86" y="126"/>
                </a:cubicBezTo>
                <a:cubicBezTo>
                  <a:pt x="85" y="124"/>
                  <a:pt x="84" y="123"/>
                  <a:pt x="83" y="121"/>
                </a:cubicBezTo>
                <a:cubicBezTo>
                  <a:pt x="81" y="117"/>
                  <a:pt x="78" y="116"/>
                  <a:pt x="76" y="112"/>
                </a:cubicBezTo>
                <a:cubicBezTo>
                  <a:pt x="75" y="110"/>
                  <a:pt x="74" y="108"/>
                  <a:pt x="71" y="108"/>
                </a:cubicBezTo>
                <a:cubicBezTo>
                  <a:pt x="70" y="108"/>
                  <a:pt x="68" y="108"/>
                  <a:pt x="68" y="107"/>
                </a:cubicBezTo>
                <a:cubicBezTo>
                  <a:pt x="66" y="106"/>
                  <a:pt x="70" y="105"/>
                  <a:pt x="71" y="105"/>
                </a:cubicBezTo>
                <a:cubicBezTo>
                  <a:pt x="72" y="105"/>
                  <a:pt x="73" y="106"/>
                  <a:pt x="75" y="106"/>
                </a:cubicBezTo>
                <a:cubicBezTo>
                  <a:pt x="74" y="102"/>
                  <a:pt x="69" y="103"/>
                  <a:pt x="65" y="101"/>
                </a:cubicBezTo>
                <a:cubicBezTo>
                  <a:pt x="63" y="99"/>
                  <a:pt x="61" y="98"/>
                  <a:pt x="58" y="96"/>
                </a:cubicBezTo>
                <a:cubicBezTo>
                  <a:pt x="57" y="95"/>
                  <a:pt x="57" y="93"/>
                  <a:pt x="55" y="93"/>
                </a:cubicBezTo>
                <a:cubicBezTo>
                  <a:pt x="52" y="93"/>
                  <a:pt x="54" y="96"/>
                  <a:pt x="50" y="96"/>
                </a:cubicBezTo>
                <a:cubicBezTo>
                  <a:pt x="48" y="96"/>
                  <a:pt x="47" y="98"/>
                  <a:pt x="45" y="98"/>
                </a:cubicBezTo>
                <a:cubicBezTo>
                  <a:pt x="43" y="99"/>
                  <a:pt x="42" y="98"/>
                  <a:pt x="40" y="99"/>
                </a:cubicBezTo>
                <a:cubicBezTo>
                  <a:pt x="39" y="99"/>
                  <a:pt x="38" y="101"/>
                  <a:pt x="37" y="101"/>
                </a:cubicBezTo>
                <a:cubicBezTo>
                  <a:pt x="35" y="101"/>
                  <a:pt x="35" y="99"/>
                  <a:pt x="35" y="98"/>
                </a:cubicBezTo>
                <a:cubicBezTo>
                  <a:pt x="35" y="97"/>
                  <a:pt x="37" y="97"/>
                  <a:pt x="38" y="96"/>
                </a:cubicBezTo>
                <a:cubicBezTo>
                  <a:pt x="39" y="95"/>
                  <a:pt x="39" y="94"/>
                  <a:pt x="37" y="94"/>
                </a:cubicBezTo>
                <a:cubicBezTo>
                  <a:pt x="34" y="94"/>
                  <a:pt x="31" y="94"/>
                  <a:pt x="31" y="97"/>
                </a:cubicBezTo>
                <a:cubicBezTo>
                  <a:pt x="29" y="97"/>
                  <a:pt x="26" y="102"/>
                  <a:pt x="26" y="99"/>
                </a:cubicBezTo>
                <a:cubicBezTo>
                  <a:pt x="26" y="98"/>
                  <a:pt x="26" y="98"/>
                  <a:pt x="26" y="97"/>
                </a:cubicBezTo>
                <a:cubicBezTo>
                  <a:pt x="26" y="96"/>
                  <a:pt x="24" y="96"/>
                  <a:pt x="24" y="95"/>
                </a:cubicBezTo>
                <a:cubicBezTo>
                  <a:pt x="23" y="93"/>
                  <a:pt x="24" y="91"/>
                  <a:pt x="22" y="91"/>
                </a:cubicBezTo>
                <a:cubicBezTo>
                  <a:pt x="20" y="91"/>
                  <a:pt x="21" y="93"/>
                  <a:pt x="20" y="94"/>
                </a:cubicBezTo>
                <a:cubicBezTo>
                  <a:pt x="20" y="95"/>
                  <a:pt x="18" y="95"/>
                  <a:pt x="18" y="97"/>
                </a:cubicBezTo>
                <a:cubicBezTo>
                  <a:pt x="18" y="97"/>
                  <a:pt x="19" y="97"/>
                  <a:pt x="19" y="98"/>
                </a:cubicBezTo>
                <a:cubicBezTo>
                  <a:pt x="19" y="99"/>
                  <a:pt x="18" y="99"/>
                  <a:pt x="18" y="99"/>
                </a:cubicBezTo>
                <a:cubicBezTo>
                  <a:pt x="16" y="101"/>
                  <a:pt x="16" y="102"/>
                  <a:pt x="16" y="104"/>
                </a:cubicBezTo>
                <a:cubicBezTo>
                  <a:pt x="15" y="104"/>
                  <a:pt x="15" y="104"/>
                  <a:pt x="15" y="104"/>
                </a:cubicBezTo>
                <a:cubicBezTo>
                  <a:pt x="14" y="101"/>
                  <a:pt x="14" y="99"/>
                  <a:pt x="13" y="96"/>
                </a:cubicBezTo>
                <a:cubicBezTo>
                  <a:pt x="13" y="96"/>
                  <a:pt x="13" y="96"/>
                  <a:pt x="13" y="96"/>
                </a:cubicBezTo>
                <a:cubicBezTo>
                  <a:pt x="12" y="96"/>
                  <a:pt x="11" y="97"/>
                  <a:pt x="10" y="97"/>
                </a:cubicBezTo>
                <a:cubicBezTo>
                  <a:pt x="9" y="98"/>
                  <a:pt x="15" y="88"/>
                  <a:pt x="16" y="88"/>
                </a:cubicBezTo>
                <a:cubicBezTo>
                  <a:pt x="16" y="88"/>
                  <a:pt x="16" y="88"/>
                  <a:pt x="17" y="88"/>
                </a:cubicBezTo>
                <a:cubicBezTo>
                  <a:pt x="18" y="84"/>
                  <a:pt x="20" y="82"/>
                  <a:pt x="22" y="77"/>
                </a:cubicBezTo>
                <a:cubicBezTo>
                  <a:pt x="24" y="71"/>
                  <a:pt x="24" y="68"/>
                  <a:pt x="26" y="62"/>
                </a:cubicBezTo>
                <a:cubicBezTo>
                  <a:pt x="29" y="56"/>
                  <a:pt x="32" y="53"/>
                  <a:pt x="32" y="46"/>
                </a:cubicBezTo>
                <a:cubicBezTo>
                  <a:pt x="32" y="42"/>
                  <a:pt x="30" y="39"/>
                  <a:pt x="30" y="34"/>
                </a:cubicBezTo>
                <a:cubicBezTo>
                  <a:pt x="30" y="32"/>
                  <a:pt x="31" y="30"/>
                  <a:pt x="32" y="28"/>
                </a:cubicBezTo>
                <a:cubicBezTo>
                  <a:pt x="34" y="22"/>
                  <a:pt x="36" y="18"/>
                  <a:pt x="36" y="11"/>
                </a:cubicBezTo>
                <a:cubicBezTo>
                  <a:pt x="36" y="10"/>
                  <a:pt x="34" y="9"/>
                  <a:pt x="34" y="8"/>
                </a:cubicBezTo>
                <a:cubicBezTo>
                  <a:pt x="34" y="6"/>
                  <a:pt x="34" y="4"/>
                  <a:pt x="35" y="2"/>
                </a:cubicBezTo>
                <a:cubicBezTo>
                  <a:pt x="35" y="2"/>
                  <a:pt x="35" y="2"/>
                  <a:pt x="35" y="2"/>
                </a:cubicBezTo>
                <a:cubicBezTo>
                  <a:pt x="75" y="3"/>
                  <a:pt x="75" y="3"/>
                  <a:pt x="75" y="3"/>
                </a:cubicBezTo>
                <a:cubicBezTo>
                  <a:pt x="87" y="4"/>
                  <a:pt x="99" y="1"/>
                  <a:pt x="112" y="1"/>
                </a:cubicBezTo>
                <a:cubicBezTo>
                  <a:pt x="131" y="1"/>
                  <a:pt x="148" y="0"/>
                  <a:pt x="166" y="7"/>
                </a:cubicBezTo>
                <a:cubicBezTo>
                  <a:pt x="173" y="9"/>
                  <a:pt x="180" y="14"/>
                  <a:pt x="185" y="20"/>
                </a:cubicBezTo>
                <a:cubicBezTo>
                  <a:pt x="190" y="25"/>
                  <a:pt x="189" y="33"/>
                  <a:pt x="193" y="37"/>
                </a:cubicBezTo>
                <a:cubicBezTo>
                  <a:pt x="193" y="38"/>
                  <a:pt x="194" y="40"/>
                  <a:pt x="194" y="41"/>
                </a:cubicBezTo>
                <a:cubicBezTo>
                  <a:pt x="207" y="48"/>
                  <a:pt x="219" y="40"/>
                  <a:pt x="233" y="38"/>
                </a:cubicBezTo>
                <a:cubicBezTo>
                  <a:pt x="253" y="36"/>
                  <a:pt x="279" y="52"/>
                  <a:pt x="295" y="48"/>
                </a:cubicBezTo>
                <a:cubicBezTo>
                  <a:pt x="309" y="43"/>
                  <a:pt x="313" y="18"/>
                  <a:pt x="328" y="18"/>
                </a:cubicBezTo>
                <a:cubicBezTo>
                  <a:pt x="333" y="47"/>
                  <a:pt x="322" y="61"/>
                  <a:pt x="350" y="83"/>
                </a:cubicBezTo>
                <a:cubicBezTo>
                  <a:pt x="364" y="93"/>
                  <a:pt x="380" y="84"/>
                  <a:pt x="394" y="90"/>
                </a:cubicBezTo>
                <a:cubicBezTo>
                  <a:pt x="411" y="99"/>
                  <a:pt x="423" y="89"/>
                  <a:pt x="441" y="89"/>
                </a:cubicBezTo>
                <a:cubicBezTo>
                  <a:pt x="441" y="89"/>
                  <a:pt x="441" y="89"/>
                  <a:pt x="441" y="89"/>
                </a:cubicBezTo>
                <a:cubicBezTo>
                  <a:pt x="442" y="94"/>
                  <a:pt x="447" y="94"/>
                  <a:pt x="452" y="94"/>
                </a:cubicBezTo>
                <a:cubicBezTo>
                  <a:pt x="456" y="94"/>
                  <a:pt x="456" y="94"/>
                  <a:pt x="456" y="94"/>
                </a:cubicBezTo>
                <a:cubicBezTo>
                  <a:pt x="461" y="94"/>
                  <a:pt x="463" y="96"/>
                  <a:pt x="467" y="97"/>
                </a:cubicBezTo>
                <a:cubicBezTo>
                  <a:pt x="473" y="98"/>
                  <a:pt x="476" y="98"/>
                  <a:pt x="482" y="100"/>
                </a:cubicBezTo>
                <a:cubicBezTo>
                  <a:pt x="486" y="103"/>
                  <a:pt x="487" y="106"/>
                  <a:pt x="491" y="110"/>
                </a:cubicBezTo>
                <a:cubicBezTo>
                  <a:pt x="493" y="112"/>
                  <a:pt x="496" y="111"/>
                  <a:pt x="498" y="113"/>
                </a:cubicBezTo>
                <a:cubicBezTo>
                  <a:pt x="500" y="114"/>
                  <a:pt x="500" y="117"/>
                  <a:pt x="501" y="118"/>
                </a:cubicBezTo>
                <a:cubicBezTo>
                  <a:pt x="503" y="121"/>
                  <a:pt x="506" y="121"/>
                  <a:pt x="509" y="122"/>
                </a:cubicBezTo>
                <a:cubicBezTo>
                  <a:pt x="515" y="125"/>
                  <a:pt x="517" y="129"/>
                  <a:pt x="519" y="136"/>
                </a:cubicBezTo>
                <a:cubicBezTo>
                  <a:pt x="521" y="143"/>
                  <a:pt x="523" y="147"/>
                  <a:pt x="524" y="155"/>
                </a:cubicBezTo>
                <a:cubicBezTo>
                  <a:pt x="525" y="161"/>
                  <a:pt x="524" y="165"/>
                  <a:pt x="527" y="171"/>
                </a:cubicBezTo>
                <a:cubicBezTo>
                  <a:pt x="530" y="178"/>
                  <a:pt x="531" y="184"/>
                  <a:pt x="538" y="186"/>
                </a:cubicBezTo>
                <a:cubicBezTo>
                  <a:pt x="542" y="188"/>
                  <a:pt x="543" y="189"/>
                  <a:pt x="547" y="191"/>
                </a:cubicBezTo>
                <a:cubicBezTo>
                  <a:pt x="550" y="193"/>
                  <a:pt x="553" y="194"/>
                  <a:pt x="553" y="197"/>
                </a:cubicBezTo>
                <a:cubicBezTo>
                  <a:pt x="553" y="199"/>
                  <a:pt x="552" y="200"/>
                  <a:pt x="551" y="202"/>
                </a:cubicBezTo>
                <a:cubicBezTo>
                  <a:pt x="550" y="204"/>
                  <a:pt x="550" y="206"/>
                  <a:pt x="548" y="208"/>
                </a:cubicBezTo>
                <a:cubicBezTo>
                  <a:pt x="540" y="216"/>
                  <a:pt x="533" y="220"/>
                  <a:pt x="530" y="230"/>
                </a:cubicBezTo>
                <a:cubicBezTo>
                  <a:pt x="529" y="237"/>
                  <a:pt x="528" y="241"/>
                  <a:pt x="526" y="247"/>
                </a:cubicBezTo>
                <a:cubicBezTo>
                  <a:pt x="524" y="250"/>
                  <a:pt x="522" y="251"/>
                  <a:pt x="520" y="254"/>
                </a:cubicBezTo>
                <a:cubicBezTo>
                  <a:pt x="520" y="254"/>
                  <a:pt x="520" y="254"/>
                  <a:pt x="520" y="254"/>
                </a:cubicBezTo>
                <a:cubicBezTo>
                  <a:pt x="517" y="252"/>
                  <a:pt x="516" y="250"/>
                  <a:pt x="513" y="248"/>
                </a:cubicBezTo>
                <a:cubicBezTo>
                  <a:pt x="512" y="247"/>
                  <a:pt x="512" y="245"/>
                  <a:pt x="510" y="245"/>
                </a:cubicBezTo>
                <a:cubicBezTo>
                  <a:pt x="507" y="245"/>
                  <a:pt x="506" y="247"/>
                  <a:pt x="503" y="248"/>
                </a:cubicBezTo>
                <a:cubicBezTo>
                  <a:pt x="496" y="250"/>
                  <a:pt x="492" y="251"/>
                  <a:pt x="485" y="252"/>
                </a:cubicBezTo>
                <a:cubicBezTo>
                  <a:pt x="484" y="252"/>
                  <a:pt x="483" y="253"/>
                  <a:pt x="482" y="253"/>
                </a:cubicBezTo>
                <a:cubicBezTo>
                  <a:pt x="479" y="253"/>
                  <a:pt x="479" y="253"/>
                  <a:pt x="479" y="253"/>
                </a:cubicBezTo>
                <a:cubicBezTo>
                  <a:pt x="478" y="254"/>
                  <a:pt x="478" y="255"/>
                  <a:pt x="477" y="255"/>
                </a:cubicBezTo>
                <a:cubicBezTo>
                  <a:pt x="475" y="255"/>
                  <a:pt x="474" y="254"/>
                  <a:pt x="472" y="254"/>
                </a:cubicBezTo>
                <a:cubicBezTo>
                  <a:pt x="467" y="253"/>
                  <a:pt x="464" y="253"/>
                  <a:pt x="458" y="253"/>
                </a:cubicBezTo>
                <a:cubicBezTo>
                  <a:pt x="455" y="252"/>
                  <a:pt x="452" y="252"/>
                  <a:pt x="449" y="250"/>
                </a:cubicBezTo>
                <a:cubicBezTo>
                  <a:pt x="445" y="248"/>
                  <a:pt x="445" y="244"/>
                  <a:pt x="441" y="242"/>
                </a:cubicBezTo>
                <a:cubicBezTo>
                  <a:pt x="438" y="241"/>
                  <a:pt x="435" y="240"/>
                  <a:pt x="432" y="239"/>
                </a:cubicBezTo>
                <a:cubicBezTo>
                  <a:pt x="429" y="238"/>
                  <a:pt x="426" y="238"/>
                  <a:pt x="425" y="236"/>
                </a:cubicBezTo>
                <a:cubicBezTo>
                  <a:pt x="423" y="234"/>
                  <a:pt x="422" y="233"/>
                  <a:pt x="421" y="231"/>
                </a:cubicBezTo>
                <a:cubicBezTo>
                  <a:pt x="421" y="229"/>
                  <a:pt x="422" y="226"/>
                  <a:pt x="420" y="225"/>
                </a:cubicBezTo>
                <a:cubicBezTo>
                  <a:pt x="418" y="223"/>
                  <a:pt x="417" y="223"/>
                  <a:pt x="415" y="223"/>
                </a:cubicBezTo>
                <a:cubicBezTo>
                  <a:pt x="414" y="223"/>
                  <a:pt x="414" y="223"/>
                  <a:pt x="414" y="223"/>
                </a:cubicBezTo>
                <a:cubicBezTo>
                  <a:pt x="414" y="227"/>
                  <a:pt x="415" y="230"/>
                  <a:pt x="415" y="234"/>
                </a:cubicBezTo>
                <a:cubicBezTo>
                  <a:pt x="415" y="235"/>
                  <a:pt x="414" y="236"/>
                  <a:pt x="412" y="236"/>
                </a:cubicBezTo>
                <a:cubicBezTo>
                  <a:pt x="410" y="236"/>
                  <a:pt x="409" y="234"/>
                  <a:pt x="406" y="233"/>
                </a:cubicBezTo>
                <a:cubicBezTo>
                  <a:pt x="403" y="231"/>
                  <a:pt x="401" y="230"/>
                  <a:pt x="397" y="230"/>
                </a:cubicBezTo>
                <a:cubicBezTo>
                  <a:pt x="394" y="230"/>
                  <a:pt x="393" y="231"/>
                  <a:pt x="390" y="232"/>
                </a:cubicBezTo>
                <a:cubicBezTo>
                  <a:pt x="388" y="233"/>
                  <a:pt x="386" y="233"/>
                  <a:pt x="384" y="235"/>
                </a:cubicBezTo>
                <a:cubicBezTo>
                  <a:pt x="381" y="238"/>
                  <a:pt x="380" y="241"/>
                  <a:pt x="376" y="241"/>
                </a:cubicBezTo>
                <a:cubicBezTo>
                  <a:pt x="375" y="241"/>
                  <a:pt x="374" y="240"/>
                  <a:pt x="374" y="238"/>
                </a:cubicBezTo>
                <a:cubicBezTo>
                  <a:pt x="374" y="235"/>
                  <a:pt x="374" y="235"/>
                  <a:pt x="374" y="235"/>
                </a:cubicBezTo>
                <a:cubicBezTo>
                  <a:pt x="374" y="229"/>
                  <a:pt x="370" y="226"/>
                  <a:pt x="365" y="222"/>
                </a:cubicBezTo>
                <a:cubicBezTo>
                  <a:pt x="361" y="219"/>
                  <a:pt x="364" y="211"/>
                  <a:pt x="359" y="210"/>
                </a:cubicBezTo>
                <a:cubicBezTo>
                  <a:pt x="354" y="210"/>
                  <a:pt x="351" y="211"/>
                  <a:pt x="346" y="211"/>
                </a:cubicBezTo>
                <a:cubicBezTo>
                  <a:pt x="340" y="211"/>
                  <a:pt x="337" y="207"/>
                  <a:pt x="334" y="202"/>
                </a:cubicBezTo>
                <a:cubicBezTo>
                  <a:pt x="332" y="199"/>
                  <a:pt x="331" y="197"/>
                  <a:pt x="330" y="194"/>
                </a:cubicBezTo>
                <a:cubicBezTo>
                  <a:pt x="328" y="189"/>
                  <a:pt x="327" y="185"/>
                  <a:pt x="324" y="180"/>
                </a:cubicBezTo>
                <a:cubicBezTo>
                  <a:pt x="322" y="177"/>
                  <a:pt x="321" y="174"/>
                  <a:pt x="318" y="174"/>
                </a:cubicBezTo>
                <a:cubicBezTo>
                  <a:pt x="314" y="174"/>
                  <a:pt x="312" y="176"/>
                  <a:pt x="309" y="179"/>
                </a:cubicBezTo>
                <a:cubicBezTo>
                  <a:pt x="306" y="182"/>
                  <a:pt x="303" y="182"/>
                  <a:pt x="300" y="185"/>
                </a:cubicBezTo>
                <a:cubicBezTo>
                  <a:pt x="299" y="185"/>
                  <a:pt x="298" y="186"/>
                  <a:pt x="296" y="186"/>
                </a:cubicBezTo>
                <a:cubicBezTo>
                  <a:pt x="294" y="186"/>
                  <a:pt x="293" y="184"/>
                  <a:pt x="291" y="184"/>
                </a:cubicBezTo>
                <a:cubicBezTo>
                  <a:pt x="287" y="183"/>
                  <a:pt x="285" y="183"/>
                  <a:pt x="283" y="181"/>
                </a:cubicBezTo>
                <a:cubicBezTo>
                  <a:pt x="279" y="178"/>
                  <a:pt x="277" y="175"/>
                  <a:pt x="272" y="175"/>
                </a:cubicBezTo>
                <a:cubicBezTo>
                  <a:pt x="266" y="175"/>
                  <a:pt x="263" y="178"/>
                  <a:pt x="258" y="180"/>
                </a:cubicBezTo>
                <a:cubicBezTo>
                  <a:pt x="245" y="185"/>
                  <a:pt x="239" y="189"/>
                  <a:pt x="226" y="191"/>
                </a:cubicBezTo>
                <a:cubicBezTo>
                  <a:pt x="226" y="193"/>
                  <a:pt x="225" y="194"/>
                  <a:pt x="225" y="196"/>
                </a:cubicBezTo>
                <a:cubicBezTo>
                  <a:pt x="225" y="197"/>
                  <a:pt x="225" y="197"/>
                  <a:pt x="225" y="197"/>
                </a:cubicBezTo>
                <a:cubicBezTo>
                  <a:pt x="229" y="197"/>
                  <a:pt x="231" y="197"/>
                  <a:pt x="234" y="197"/>
                </a:cubicBezTo>
                <a:cubicBezTo>
                  <a:pt x="241" y="197"/>
                  <a:pt x="246" y="204"/>
                  <a:pt x="246" y="211"/>
                </a:cubicBezTo>
                <a:cubicBezTo>
                  <a:pt x="246" y="215"/>
                  <a:pt x="246" y="215"/>
                  <a:pt x="246" y="215"/>
                </a:cubicBezTo>
                <a:cubicBezTo>
                  <a:pt x="244" y="226"/>
                  <a:pt x="244" y="226"/>
                  <a:pt x="244" y="226"/>
                </a:cubicBezTo>
                <a:cubicBezTo>
                  <a:pt x="244" y="236"/>
                  <a:pt x="244" y="236"/>
                  <a:pt x="244" y="236"/>
                </a:cubicBezTo>
                <a:cubicBezTo>
                  <a:pt x="244" y="241"/>
                  <a:pt x="244" y="245"/>
                  <a:pt x="247" y="250"/>
                </a:cubicBezTo>
                <a:cubicBezTo>
                  <a:pt x="248" y="251"/>
                  <a:pt x="249" y="252"/>
                  <a:pt x="250" y="253"/>
                </a:cubicBezTo>
                <a:cubicBezTo>
                  <a:pt x="253" y="256"/>
                  <a:pt x="257" y="255"/>
                  <a:pt x="262" y="256"/>
                </a:cubicBezTo>
                <a:cubicBezTo>
                  <a:pt x="266" y="256"/>
                  <a:pt x="270" y="258"/>
                  <a:pt x="270" y="262"/>
                </a:cubicBezTo>
                <a:cubicBezTo>
                  <a:pt x="270" y="263"/>
                  <a:pt x="272" y="264"/>
                  <a:pt x="274" y="265"/>
                </a:cubicBezTo>
                <a:cubicBezTo>
                  <a:pt x="271" y="274"/>
                  <a:pt x="262" y="276"/>
                  <a:pt x="262" y="286"/>
                </a:cubicBezTo>
                <a:cubicBezTo>
                  <a:pt x="262" y="298"/>
                  <a:pt x="271" y="303"/>
                  <a:pt x="271" y="315"/>
                </a:cubicBezTo>
                <a:cubicBezTo>
                  <a:pt x="271" y="317"/>
                  <a:pt x="271" y="317"/>
                  <a:pt x="271" y="317"/>
                </a:cubicBezTo>
                <a:cubicBezTo>
                  <a:pt x="273" y="317"/>
                  <a:pt x="273" y="317"/>
                  <a:pt x="273" y="317"/>
                </a:cubicBezTo>
                <a:cubicBezTo>
                  <a:pt x="276" y="317"/>
                  <a:pt x="276" y="312"/>
                  <a:pt x="279" y="312"/>
                </a:cubicBezTo>
                <a:cubicBezTo>
                  <a:pt x="282" y="312"/>
                  <a:pt x="283" y="315"/>
                  <a:pt x="286" y="316"/>
                </a:cubicBezTo>
                <a:cubicBezTo>
                  <a:pt x="290" y="319"/>
                  <a:pt x="294" y="319"/>
                  <a:pt x="297" y="323"/>
                </a:cubicBezTo>
                <a:cubicBezTo>
                  <a:pt x="298" y="325"/>
                  <a:pt x="298" y="327"/>
                  <a:pt x="300" y="329"/>
                </a:cubicBezTo>
                <a:cubicBezTo>
                  <a:pt x="301" y="330"/>
                  <a:pt x="302" y="330"/>
                  <a:pt x="303" y="331"/>
                </a:cubicBezTo>
                <a:cubicBezTo>
                  <a:pt x="305" y="333"/>
                  <a:pt x="306" y="335"/>
                  <a:pt x="307" y="337"/>
                </a:cubicBezTo>
                <a:cubicBezTo>
                  <a:pt x="311" y="343"/>
                  <a:pt x="312" y="348"/>
                  <a:pt x="318" y="351"/>
                </a:cubicBezTo>
                <a:cubicBezTo>
                  <a:pt x="321" y="352"/>
                  <a:pt x="323" y="351"/>
                  <a:pt x="325" y="353"/>
                </a:cubicBezTo>
                <a:cubicBezTo>
                  <a:pt x="328" y="355"/>
                  <a:pt x="328" y="358"/>
                  <a:pt x="329" y="361"/>
                </a:cubicBezTo>
                <a:cubicBezTo>
                  <a:pt x="330" y="363"/>
                  <a:pt x="332" y="363"/>
                  <a:pt x="332" y="365"/>
                </a:cubicBezTo>
                <a:cubicBezTo>
                  <a:pt x="332" y="369"/>
                  <a:pt x="327" y="369"/>
                  <a:pt x="327" y="373"/>
                </a:cubicBezTo>
                <a:cubicBezTo>
                  <a:pt x="327" y="374"/>
                  <a:pt x="327" y="375"/>
                  <a:pt x="327" y="375"/>
                </a:cubicBezTo>
                <a:cubicBezTo>
                  <a:pt x="329" y="377"/>
                  <a:pt x="330" y="378"/>
                  <a:pt x="332" y="378"/>
                </a:cubicBezTo>
                <a:cubicBezTo>
                  <a:pt x="335" y="378"/>
                  <a:pt x="336" y="378"/>
                  <a:pt x="339" y="378"/>
                </a:cubicBezTo>
                <a:cubicBezTo>
                  <a:pt x="341" y="378"/>
                  <a:pt x="342" y="377"/>
                  <a:pt x="344" y="379"/>
                </a:cubicBezTo>
                <a:cubicBezTo>
                  <a:pt x="346" y="380"/>
                  <a:pt x="346" y="382"/>
                  <a:pt x="346" y="385"/>
                </a:cubicBezTo>
                <a:cubicBezTo>
                  <a:pt x="346" y="388"/>
                  <a:pt x="346" y="388"/>
                  <a:pt x="346" y="388"/>
                </a:cubicBezTo>
                <a:cubicBezTo>
                  <a:pt x="344" y="402"/>
                  <a:pt x="341" y="409"/>
                  <a:pt x="341" y="423"/>
                </a:cubicBezTo>
                <a:cubicBezTo>
                  <a:pt x="341" y="430"/>
                  <a:pt x="342" y="433"/>
                  <a:pt x="342" y="440"/>
                </a:cubicBezTo>
                <a:cubicBezTo>
                  <a:pt x="342" y="444"/>
                  <a:pt x="342" y="448"/>
                  <a:pt x="338" y="451"/>
                </a:cubicBezTo>
                <a:cubicBezTo>
                  <a:pt x="335" y="453"/>
                  <a:pt x="333" y="453"/>
                  <a:pt x="329" y="453"/>
                </a:cubicBezTo>
                <a:cubicBezTo>
                  <a:pt x="323" y="453"/>
                  <a:pt x="323" y="453"/>
                  <a:pt x="323" y="453"/>
                </a:cubicBezTo>
                <a:cubicBezTo>
                  <a:pt x="317" y="453"/>
                  <a:pt x="315" y="458"/>
                  <a:pt x="310" y="462"/>
                </a:cubicBezTo>
                <a:cubicBezTo>
                  <a:pt x="306" y="465"/>
                  <a:pt x="302" y="466"/>
                  <a:pt x="297" y="466"/>
                </a:cubicBezTo>
                <a:cubicBezTo>
                  <a:pt x="294" y="466"/>
                  <a:pt x="294" y="466"/>
                  <a:pt x="294" y="466"/>
                </a:cubicBezTo>
                <a:cubicBezTo>
                  <a:pt x="291" y="466"/>
                  <a:pt x="289" y="465"/>
                  <a:pt x="287" y="467"/>
                </a:cubicBezTo>
                <a:cubicBezTo>
                  <a:pt x="284" y="470"/>
                  <a:pt x="283" y="474"/>
                  <a:pt x="281" y="478"/>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cap="flat">
            <a:solidFill>
              <a:schemeClr val="bg1">
                <a:lumMod val="50000"/>
                <a:alpha val="50000"/>
              </a:schemeClr>
            </a:solidFill>
            <a:prstDash val="solid"/>
            <a:miter lim="800000"/>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8">
            <a:extLst>
              <a:ext uri="{FF2B5EF4-FFF2-40B4-BE49-F238E27FC236}">
                <a16:creationId xmlns:a16="http://schemas.microsoft.com/office/drawing/2014/main" id="{8977823A-E758-4361-B9EC-016761654304}"/>
              </a:ext>
            </a:extLst>
          </p:cNvPr>
          <p:cNvSpPr>
            <a:spLocks noChangeArrowheads="1"/>
          </p:cNvSpPr>
          <p:nvPr/>
        </p:nvSpPr>
        <p:spPr bwMode="auto">
          <a:xfrm>
            <a:off x="7847120" y="2938628"/>
            <a:ext cx="38683" cy="41447"/>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Oval 19">
            <a:extLst>
              <a:ext uri="{FF2B5EF4-FFF2-40B4-BE49-F238E27FC236}">
                <a16:creationId xmlns:a16="http://schemas.microsoft.com/office/drawing/2014/main" id="{521C6AF8-F9F0-4B43-BB2F-DEBCE128ACA3}"/>
              </a:ext>
            </a:extLst>
          </p:cNvPr>
          <p:cNvSpPr>
            <a:spLocks noChangeArrowheads="1"/>
          </p:cNvSpPr>
          <p:nvPr/>
        </p:nvSpPr>
        <p:spPr bwMode="auto">
          <a:xfrm>
            <a:off x="8012906" y="3129281"/>
            <a:ext cx="38683" cy="38683"/>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3175">
            <a:solidFill>
              <a:schemeClr val="bg1">
                <a:lumMod val="50000"/>
                <a:alpha val="50000"/>
              </a:schemeClr>
            </a:solidFill>
            <a:round/>
            <a:headEnd/>
            <a:tailEnd/>
          </a:ln>
          <a:effectLst>
            <a:outerShdw blurRad="38100" sx="102000" sy="102000" algn="ctr" rotWithShape="0">
              <a:prstClr val="black">
                <a:alpha val="35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SAUDI ARABIA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1494924" y="2883706"/>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6961285" y="1440049"/>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437356" y="3764109"/>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992556" y="2582560"/>
            <a:ext cx="1097280" cy="1375905"/>
            <a:chOff x="3564433" y="1937101"/>
            <a:chExt cx="1097280" cy="1375905"/>
          </a:xfrm>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195102" y="1141124"/>
            <a:ext cx="1097280" cy="1375905"/>
            <a:chOff x="7006217" y="376695"/>
            <a:chExt cx="1097280" cy="1375905"/>
          </a:xfrm>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463414" y="3485230"/>
            <a:ext cx="1097280" cy="1375905"/>
            <a:chOff x="7857476" y="3628087"/>
            <a:chExt cx="1097280" cy="1375905"/>
          </a:xfrm>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544385" y="451746"/>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438422" y="2542368"/>
            <a:ext cx="3714894"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14880" y="365886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37313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000" fill="hold"/>
                                        <p:tgtEl>
                                          <p:spTgt spid="43"/>
                                        </p:tgtEl>
                                        <p:attrNameLst>
                                          <p:attrName>ppt_x</p:attrName>
                                        </p:attrNameLst>
                                      </p:cBhvr>
                                      <p:tavLst>
                                        <p:tav tm="0">
                                          <p:val>
                                            <p:strVal val="#ppt_x"/>
                                          </p:val>
                                        </p:tav>
                                        <p:tav tm="100000">
                                          <p:val>
                                            <p:strVal val="#ppt_x"/>
                                          </p:val>
                                        </p:tav>
                                      </p:tavLst>
                                    </p:anim>
                                    <p:anim calcmode="lin" valueType="num">
                                      <p:cBhvr additive="base">
                                        <p:cTn id="12" dur="100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000" fill="hold"/>
                                        <p:tgtEl>
                                          <p:spTgt spid="44"/>
                                        </p:tgtEl>
                                        <p:attrNameLst>
                                          <p:attrName>ppt_x</p:attrName>
                                        </p:attrNameLst>
                                      </p:cBhvr>
                                      <p:tavLst>
                                        <p:tav tm="0">
                                          <p:val>
                                            <p:strVal val="#ppt_x"/>
                                          </p:val>
                                        </p:tav>
                                        <p:tav tm="100000">
                                          <p:val>
                                            <p:strVal val="#ppt_x"/>
                                          </p:val>
                                        </p:tav>
                                      </p:tavLst>
                                    </p:anim>
                                    <p:anim calcmode="lin" valueType="num">
                                      <p:cBhvr additive="base">
                                        <p:cTn id="16" dur="100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000" fill="hold"/>
                                        <p:tgtEl>
                                          <p:spTgt spid="45"/>
                                        </p:tgtEl>
                                        <p:attrNameLst>
                                          <p:attrName>ppt_x</p:attrName>
                                        </p:attrNameLst>
                                      </p:cBhvr>
                                      <p:tavLst>
                                        <p:tav tm="0">
                                          <p:val>
                                            <p:strVal val="#ppt_x"/>
                                          </p:val>
                                        </p:tav>
                                        <p:tav tm="100000">
                                          <p:val>
                                            <p:strVal val="#ppt_x"/>
                                          </p:val>
                                        </p:tav>
                                      </p:tavLst>
                                    </p:anim>
                                    <p:anim calcmode="lin" valueType="num">
                                      <p:cBhvr additive="base">
                                        <p:cTn id="20" dur="100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000" fill="hold"/>
                                        <p:tgtEl>
                                          <p:spTgt spid="46"/>
                                        </p:tgtEl>
                                        <p:attrNameLst>
                                          <p:attrName>ppt_x</p:attrName>
                                        </p:attrNameLst>
                                      </p:cBhvr>
                                      <p:tavLst>
                                        <p:tav tm="0">
                                          <p:val>
                                            <p:strVal val="#ppt_x"/>
                                          </p:val>
                                        </p:tav>
                                        <p:tav tm="100000">
                                          <p:val>
                                            <p:strVal val="#ppt_x"/>
                                          </p:val>
                                        </p:tav>
                                      </p:tavLst>
                                    </p:anim>
                                    <p:anim calcmode="lin" valueType="num">
                                      <p:cBhvr additive="base">
                                        <p:cTn id="24" dur="100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000" fill="hold"/>
                                        <p:tgtEl>
                                          <p:spTgt spid="47"/>
                                        </p:tgtEl>
                                        <p:attrNameLst>
                                          <p:attrName>ppt_x</p:attrName>
                                        </p:attrNameLst>
                                      </p:cBhvr>
                                      <p:tavLst>
                                        <p:tav tm="0">
                                          <p:val>
                                            <p:strVal val="#ppt_x"/>
                                          </p:val>
                                        </p:tav>
                                        <p:tav tm="100000">
                                          <p:val>
                                            <p:strVal val="#ppt_x"/>
                                          </p:val>
                                        </p:tav>
                                      </p:tavLst>
                                    </p:anim>
                                    <p:anim calcmode="lin" valueType="num">
                                      <p:cBhvr additive="base">
                                        <p:cTn id="28" dur="100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000" fill="hold"/>
                                        <p:tgtEl>
                                          <p:spTgt spid="48"/>
                                        </p:tgtEl>
                                        <p:attrNameLst>
                                          <p:attrName>ppt_x</p:attrName>
                                        </p:attrNameLst>
                                      </p:cBhvr>
                                      <p:tavLst>
                                        <p:tav tm="0">
                                          <p:val>
                                            <p:strVal val="#ppt_x"/>
                                          </p:val>
                                        </p:tav>
                                        <p:tav tm="100000">
                                          <p:val>
                                            <p:strVal val="#ppt_x"/>
                                          </p:val>
                                        </p:tav>
                                      </p:tavLst>
                                    </p:anim>
                                    <p:anim calcmode="lin" valueType="num">
                                      <p:cBhvr additive="base">
                                        <p:cTn id="32" dur="100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000" fill="hold"/>
                                        <p:tgtEl>
                                          <p:spTgt spid="49"/>
                                        </p:tgtEl>
                                        <p:attrNameLst>
                                          <p:attrName>ppt_x</p:attrName>
                                        </p:attrNameLst>
                                      </p:cBhvr>
                                      <p:tavLst>
                                        <p:tav tm="0">
                                          <p:val>
                                            <p:strVal val="#ppt_x"/>
                                          </p:val>
                                        </p:tav>
                                        <p:tav tm="100000">
                                          <p:val>
                                            <p:strVal val="#ppt_x"/>
                                          </p:val>
                                        </p:tav>
                                      </p:tavLst>
                                    </p:anim>
                                    <p:anim calcmode="lin" valueType="num">
                                      <p:cBhvr additive="base">
                                        <p:cTn id="36" dur="100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000" fill="hold"/>
                                        <p:tgtEl>
                                          <p:spTgt spid="50"/>
                                        </p:tgtEl>
                                        <p:attrNameLst>
                                          <p:attrName>ppt_x</p:attrName>
                                        </p:attrNameLst>
                                      </p:cBhvr>
                                      <p:tavLst>
                                        <p:tav tm="0">
                                          <p:val>
                                            <p:strVal val="#ppt_x"/>
                                          </p:val>
                                        </p:tav>
                                        <p:tav tm="100000">
                                          <p:val>
                                            <p:strVal val="#ppt_x"/>
                                          </p:val>
                                        </p:tav>
                                      </p:tavLst>
                                    </p:anim>
                                    <p:anim calcmode="lin" valueType="num">
                                      <p:cBhvr additive="base">
                                        <p:cTn id="40" dur="100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000" fill="hold"/>
                                        <p:tgtEl>
                                          <p:spTgt spid="51"/>
                                        </p:tgtEl>
                                        <p:attrNameLst>
                                          <p:attrName>ppt_x</p:attrName>
                                        </p:attrNameLst>
                                      </p:cBhvr>
                                      <p:tavLst>
                                        <p:tav tm="0">
                                          <p:val>
                                            <p:strVal val="#ppt_x"/>
                                          </p:val>
                                        </p:tav>
                                        <p:tav tm="100000">
                                          <p:val>
                                            <p:strVal val="#ppt_x"/>
                                          </p:val>
                                        </p:tav>
                                      </p:tavLst>
                                    </p:anim>
                                    <p:anim calcmode="lin" valueType="num">
                                      <p:cBhvr additive="base">
                                        <p:cTn id="44" dur="100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000" fill="hold"/>
                                        <p:tgtEl>
                                          <p:spTgt spid="52"/>
                                        </p:tgtEl>
                                        <p:attrNameLst>
                                          <p:attrName>ppt_x</p:attrName>
                                        </p:attrNameLst>
                                      </p:cBhvr>
                                      <p:tavLst>
                                        <p:tav tm="0">
                                          <p:val>
                                            <p:strVal val="#ppt_x"/>
                                          </p:val>
                                        </p:tav>
                                        <p:tav tm="100000">
                                          <p:val>
                                            <p:strVal val="#ppt_x"/>
                                          </p:val>
                                        </p:tav>
                                      </p:tavLst>
                                    </p:anim>
                                    <p:anim calcmode="lin" valueType="num">
                                      <p:cBhvr additive="base">
                                        <p:cTn id="48" dur="100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000" fill="hold"/>
                                        <p:tgtEl>
                                          <p:spTgt spid="53"/>
                                        </p:tgtEl>
                                        <p:attrNameLst>
                                          <p:attrName>ppt_x</p:attrName>
                                        </p:attrNameLst>
                                      </p:cBhvr>
                                      <p:tavLst>
                                        <p:tav tm="0">
                                          <p:val>
                                            <p:strVal val="#ppt_x"/>
                                          </p:val>
                                        </p:tav>
                                        <p:tav tm="100000">
                                          <p:val>
                                            <p:strVal val="#ppt_x"/>
                                          </p:val>
                                        </p:tav>
                                      </p:tavLst>
                                    </p:anim>
                                    <p:anim calcmode="lin" valueType="num">
                                      <p:cBhvr additive="base">
                                        <p:cTn id="52" dur="100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000" fill="hold"/>
                                        <p:tgtEl>
                                          <p:spTgt spid="54"/>
                                        </p:tgtEl>
                                        <p:attrNameLst>
                                          <p:attrName>ppt_x</p:attrName>
                                        </p:attrNameLst>
                                      </p:cBhvr>
                                      <p:tavLst>
                                        <p:tav tm="0">
                                          <p:val>
                                            <p:strVal val="#ppt_x"/>
                                          </p:val>
                                        </p:tav>
                                        <p:tav tm="100000">
                                          <p:val>
                                            <p:strVal val="#ppt_x"/>
                                          </p:val>
                                        </p:tav>
                                      </p:tavLst>
                                    </p:anim>
                                    <p:anim calcmode="lin" valueType="num">
                                      <p:cBhvr additive="base">
                                        <p:cTn id="56" dur="100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000" fill="hold"/>
                                        <p:tgtEl>
                                          <p:spTgt spid="55"/>
                                        </p:tgtEl>
                                        <p:attrNameLst>
                                          <p:attrName>ppt_x</p:attrName>
                                        </p:attrNameLst>
                                      </p:cBhvr>
                                      <p:tavLst>
                                        <p:tav tm="0">
                                          <p:val>
                                            <p:strVal val="#ppt_x"/>
                                          </p:val>
                                        </p:tav>
                                        <p:tav tm="100000">
                                          <p:val>
                                            <p:strVal val="#ppt_x"/>
                                          </p:val>
                                        </p:tav>
                                      </p:tavLst>
                                    </p:anim>
                                    <p:anim calcmode="lin" valueType="num">
                                      <p:cBhvr additive="base">
                                        <p:cTn id="60" dur="100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additive="base">
                                        <p:cTn id="63" dur="1000" fill="hold"/>
                                        <p:tgtEl>
                                          <p:spTgt spid="56"/>
                                        </p:tgtEl>
                                        <p:attrNameLst>
                                          <p:attrName>ppt_x</p:attrName>
                                        </p:attrNameLst>
                                      </p:cBhvr>
                                      <p:tavLst>
                                        <p:tav tm="0">
                                          <p:val>
                                            <p:strVal val="#ppt_x"/>
                                          </p:val>
                                        </p:tav>
                                        <p:tav tm="100000">
                                          <p:val>
                                            <p:strVal val="#ppt_x"/>
                                          </p:val>
                                        </p:tav>
                                      </p:tavLst>
                                    </p:anim>
                                    <p:anim calcmode="lin" valueType="num">
                                      <p:cBhvr additive="base">
                                        <p:cTn id="64" dur="1000" fill="hold"/>
                                        <p:tgtEl>
                                          <p:spTgt spid="56"/>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7"/>
                                        </p:tgtEl>
                                        <p:attrNameLst>
                                          <p:attrName>style.visibility</p:attrName>
                                        </p:attrNameLst>
                                      </p:cBhvr>
                                      <p:to>
                                        <p:strVal val="visible"/>
                                      </p:to>
                                    </p:set>
                                    <p:anim calcmode="lin" valueType="num">
                                      <p:cBhvr additive="base">
                                        <p:cTn id="67" dur="1000" fill="hold"/>
                                        <p:tgtEl>
                                          <p:spTgt spid="57"/>
                                        </p:tgtEl>
                                        <p:attrNameLst>
                                          <p:attrName>ppt_x</p:attrName>
                                        </p:attrNameLst>
                                      </p:cBhvr>
                                      <p:tavLst>
                                        <p:tav tm="0">
                                          <p:val>
                                            <p:strVal val="#ppt_x"/>
                                          </p:val>
                                        </p:tav>
                                        <p:tav tm="100000">
                                          <p:val>
                                            <p:strVal val="#ppt_x"/>
                                          </p:val>
                                        </p:tav>
                                      </p:tavLst>
                                    </p:anim>
                                    <p:anim calcmode="lin" valueType="num">
                                      <p:cBhvr additive="base">
                                        <p:cTn id="68" dur="1000" fill="hold"/>
                                        <p:tgtEl>
                                          <p:spTgt spid="57"/>
                                        </p:tgtEl>
                                        <p:attrNameLst>
                                          <p:attrName>ppt_y</p:attrName>
                                        </p:attrNameLst>
                                      </p:cBhvr>
                                      <p:tavLst>
                                        <p:tav tm="0">
                                          <p:val>
                                            <p:strVal val="1+#ppt_h/2"/>
                                          </p:val>
                                        </p:tav>
                                        <p:tav tm="100000">
                                          <p:val>
                                            <p:strVal val="#ppt_y"/>
                                          </p:val>
                                        </p:tav>
                                      </p:tavLst>
                                    </p:anim>
                                  </p:childTnLst>
                                </p:cTn>
                              </p:par>
                            </p:childTnLst>
                          </p:cTn>
                        </p:par>
                        <p:par>
                          <p:cTn id="69" fill="hold">
                            <p:stCondLst>
                              <p:cond delay="2000"/>
                            </p:stCondLst>
                            <p:childTnLst>
                              <p:par>
                                <p:cTn id="70" presetID="47" presetClass="entr" presetSubtype="0" fill="hold" nodeType="afterEffect">
                                  <p:stCondLst>
                                    <p:cond delay="0"/>
                                  </p:stCondLst>
                                  <p:childTnLst>
                                    <p:set>
                                      <p:cBhvr>
                                        <p:cTn id="71" dur="1" fill="hold">
                                          <p:stCondLst>
                                            <p:cond delay="0"/>
                                          </p:stCondLst>
                                        </p:cTn>
                                        <p:tgtEl>
                                          <p:spTgt spid="207"/>
                                        </p:tgtEl>
                                        <p:attrNameLst>
                                          <p:attrName>style.visibility</p:attrName>
                                        </p:attrNameLst>
                                      </p:cBhvr>
                                      <p:to>
                                        <p:strVal val="visible"/>
                                      </p:to>
                                    </p:set>
                                    <p:animEffect transition="in" filter="fade">
                                      <p:cBhvr>
                                        <p:cTn id="72" dur="1000"/>
                                        <p:tgtEl>
                                          <p:spTgt spid="207"/>
                                        </p:tgtEl>
                                      </p:cBhvr>
                                    </p:animEffect>
                                    <p:anim calcmode="lin" valueType="num">
                                      <p:cBhvr>
                                        <p:cTn id="73" dur="1000" fill="hold"/>
                                        <p:tgtEl>
                                          <p:spTgt spid="207"/>
                                        </p:tgtEl>
                                        <p:attrNameLst>
                                          <p:attrName>ppt_x</p:attrName>
                                        </p:attrNameLst>
                                      </p:cBhvr>
                                      <p:tavLst>
                                        <p:tav tm="0">
                                          <p:val>
                                            <p:strVal val="#ppt_x"/>
                                          </p:val>
                                        </p:tav>
                                        <p:tav tm="100000">
                                          <p:val>
                                            <p:strVal val="#ppt_x"/>
                                          </p:val>
                                        </p:tav>
                                      </p:tavLst>
                                    </p:anim>
                                    <p:anim calcmode="lin" valueType="num">
                                      <p:cBhvr>
                                        <p:cTn id="74" dur="1000" fill="hold"/>
                                        <p:tgtEl>
                                          <p:spTgt spid="207"/>
                                        </p:tgtEl>
                                        <p:attrNameLst>
                                          <p:attrName>ppt_y</p:attrName>
                                        </p:attrNameLst>
                                      </p:cBhvr>
                                      <p:tavLst>
                                        <p:tav tm="0">
                                          <p:val>
                                            <p:strVal val="#ppt_y-.1"/>
                                          </p:val>
                                        </p:tav>
                                        <p:tav tm="100000">
                                          <p:val>
                                            <p:strVal val="#ppt_y"/>
                                          </p:val>
                                        </p:tav>
                                      </p:tavLst>
                                    </p:anim>
                                  </p:childTnLst>
                                </p:cTn>
                              </p:par>
                            </p:childTnLst>
                          </p:cTn>
                        </p:par>
                        <p:par>
                          <p:cTn id="75" fill="hold">
                            <p:stCondLst>
                              <p:cond delay="3000"/>
                            </p:stCondLst>
                            <p:childTnLst>
                              <p:par>
                                <p:cTn id="76" presetID="22" presetClass="entr" presetSubtype="2" fill="hold" nodeType="afterEffect">
                                  <p:stCondLst>
                                    <p:cond delay="0"/>
                                  </p:stCondLst>
                                  <p:childTnLst>
                                    <p:set>
                                      <p:cBhvr>
                                        <p:cTn id="77" dur="1" fill="hold">
                                          <p:stCondLst>
                                            <p:cond delay="0"/>
                                          </p:stCondLst>
                                        </p:cTn>
                                        <p:tgtEl>
                                          <p:spTgt spid="198"/>
                                        </p:tgtEl>
                                        <p:attrNameLst>
                                          <p:attrName>style.visibility</p:attrName>
                                        </p:attrNameLst>
                                      </p:cBhvr>
                                      <p:to>
                                        <p:strVal val="visible"/>
                                      </p:to>
                                    </p:set>
                                    <p:animEffect transition="in" filter="wipe(right)">
                                      <p:cBhvr>
                                        <p:cTn id="78" dur="500"/>
                                        <p:tgtEl>
                                          <p:spTgt spid="198"/>
                                        </p:tgtEl>
                                      </p:cBhvr>
                                    </p:animEffect>
                                  </p:childTnLst>
                                </p:cTn>
                              </p:par>
                            </p:childTnLst>
                          </p:cTn>
                        </p:par>
                        <p:par>
                          <p:cTn id="79" fill="hold">
                            <p:stCondLst>
                              <p:cond delay="3500"/>
                            </p:stCondLst>
                            <p:childTnLst>
                              <p:par>
                                <p:cTn id="80" presetID="42" presetClass="entr" presetSubtype="0" fill="hold" grpId="0" nodeType="afterEffect">
                                  <p:stCondLst>
                                    <p:cond delay="0"/>
                                  </p:stCondLst>
                                  <p:childTnLst>
                                    <p:set>
                                      <p:cBhvr>
                                        <p:cTn id="81" dur="1" fill="hold">
                                          <p:stCondLst>
                                            <p:cond delay="0"/>
                                          </p:stCondLst>
                                        </p:cTn>
                                        <p:tgtEl>
                                          <p:spTgt spid="227"/>
                                        </p:tgtEl>
                                        <p:attrNameLst>
                                          <p:attrName>style.visibility</p:attrName>
                                        </p:attrNameLst>
                                      </p:cBhvr>
                                      <p:to>
                                        <p:strVal val="visible"/>
                                      </p:to>
                                    </p:set>
                                    <p:animEffect transition="in" filter="fade">
                                      <p:cBhvr>
                                        <p:cTn id="82" dur="1000"/>
                                        <p:tgtEl>
                                          <p:spTgt spid="227"/>
                                        </p:tgtEl>
                                      </p:cBhvr>
                                    </p:animEffect>
                                    <p:anim calcmode="lin" valueType="num">
                                      <p:cBhvr>
                                        <p:cTn id="83" dur="1000" fill="hold"/>
                                        <p:tgtEl>
                                          <p:spTgt spid="227"/>
                                        </p:tgtEl>
                                        <p:attrNameLst>
                                          <p:attrName>ppt_x</p:attrName>
                                        </p:attrNameLst>
                                      </p:cBhvr>
                                      <p:tavLst>
                                        <p:tav tm="0">
                                          <p:val>
                                            <p:strVal val="#ppt_x"/>
                                          </p:val>
                                        </p:tav>
                                        <p:tav tm="100000">
                                          <p:val>
                                            <p:strVal val="#ppt_x"/>
                                          </p:val>
                                        </p:tav>
                                      </p:tavLst>
                                    </p:anim>
                                    <p:anim calcmode="lin" valueType="num">
                                      <p:cBhvr>
                                        <p:cTn id="84" dur="1000" fill="hold"/>
                                        <p:tgtEl>
                                          <p:spTgt spid="227"/>
                                        </p:tgtEl>
                                        <p:attrNameLst>
                                          <p:attrName>ppt_y</p:attrName>
                                        </p:attrNameLst>
                                      </p:cBhvr>
                                      <p:tavLst>
                                        <p:tav tm="0">
                                          <p:val>
                                            <p:strVal val="#ppt_y+.1"/>
                                          </p:val>
                                        </p:tav>
                                        <p:tav tm="100000">
                                          <p:val>
                                            <p:strVal val="#ppt_y"/>
                                          </p:val>
                                        </p:tav>
                                      </p:tavLst>
                                    </p:anim>
                                  </p:childTnLst>
                                </p:cTn>
                              </p:par>
                            </p:childTnLst>
                          </p:cTn>
                        </p:par>
                        <p:par>
                          <p:cTn id="85" fill="hold">
                            <p:stCondLst>
                              <p:cond delay="4500"/>
                            </p:stCondLst>
                            <p:childTnLst>
                              <p:par>
                                <p:cTn id="86" presetID="47" presetClass="entr" presetSubtype="0" fill="hold" nodeType="afterEffect">
                                  <p:stCondLst>
                                    <p:cond delay="0"/>
                                  </p:stCondLst>
                                  <p:childTnLst>
                                    <p:set>
                                      <p:cBhvr>
                                        <p:cTn id="87" dur="1" fill="hold">
                                          <p:stCondLst>
                                            <p:cond delay="0"/>
                                          </p:stCondLst>
                                        </p:cTn>
                                        <p:tgtEl>
                                          <p:spTgt spid="214"/>
                                        </p:tgtEl>
                                        <p:attrNameLst>
                                          <p:attrName>style.visibility</p:attrName>
                                        </p:attrNameLst>
                                      </p:cBhvr>
                                      <p:to>
                                        <p:strVal val="visible"/>
                                      </p:to>
                                    </p:set>
                                    <p:animEffect transition="in" filter="fade">
                                      <p:cBhvr>
                                        <p:cTn id="88" dur="1000"/>
                                        <p:tgtEl>
                                          <p:spTgt spid="214"/>
                                        </p:tgtEl>
                                      </p:cBhvr>
                                    </p:animEffect>
                                    <p:anim calcmode="lin" valueType="num">
                                      <p:cBhvr>
                                        <p:cTn id="89" dur="1000" fill="hold"/>
                                        <p:tgtEl>
                                          <p:spTgt spid="214"/>
                                        </p:tgtEl>
                                        <p:attrNameLst>
                                          <p:attrName>ppt_x</p:attrName>
                                        </p:attrNameLst>
                                      </p:cBhvr>
                                      <p:tavLst>
                                        <p:tav tm="0">
                                          <p:val>
                                            <p:strVal val="#ppt_x"/>
                                          </p:val>
                                        </p:tav>
                                        <p:tav tm="100000">
                                          <p:val>
                                            <p:strVal val="#ppt_x"/>
                                          </p:val>
                                        </p:tav>
                                      </p:tavLst>
                                    </p:anim>
                                    <p:anim calcmode="lin" valueType="num">
                                      <p:cBhvr>
                                        <p:cTn id="90" dur="1000" fill="hold"/>
                                        <p:tgtEl>
                                          <p:spTgt spid="214"/>
                                        </p:tgtEl>
                                        <p:attrNameLst>
                                          <p:attrName>ppt_y</p:attrName>
                                        </p:attrNameLst>
                                      </p:cBhvr>
                                      <p:tavLst>
                                        <p:tav tm="0">
                                          <p:val>
                                            <p:strVal val="#ppt_y-.1"/>
                                          </p:val>
                                        </p:tav>
                                        <p:tav tm="100000">
                                          <p:val>
                                            <p:strVal val="#ppt_y"/>
                                          </p:val>
                                        </p:tav>
                                      </p:tavLst>
                                    </p:anim>
                                  </p:childTnLst>
                                </p:cTn>
                              </p:par>
                            </p:childTnLst>
                          </p:cTn>
                        </p:par>
                        <p:par>
                          <p:cTn id="91" fill="hold">
                            <p:stCondLst>
                              <p:cond delay="5500"/>
                            </p:stCondLst>
                            <p:childTnLst>
                              <p:par>
                                <p:cTn id="92" presetID="22" presetClass="entr" presetSubtype="8" fill="hold" nodeType="afterEffect">
                                  <p:stCondLst>
                                    <p:cond delay="0"/>
                                  </p:stCondLst>
                                  <p:childTnLst>
                                    <p:set>
                                      <p:cBhvr>
                                        <p:cTn id="93" dur="1" fill="hold">
                                          <p:stCondLst>
                                            <p:cond delay="0"/>
                                          </p:stCondLst>
                                        </p:cTn>
                                        <p:tgtEl>
                                          <p:spTgt spid="201"/>
                                        </p:tgtEl>
                                        <p:attrNameLst>
                                          <p:attrName>style.visibility</p:attrName>
                                        </p:attrNameLst>
                                      </p:cBhvr>
                                      <p:to>
                                        <p:strVal val="visible"/>
                                      </p:to>
                                    </p:set>
                                    <p:animEffect transition="in" filter="wipe(left)">
                                      <p:cBhvr>
                                        <p:cTn id="94" dur="500"/>
                                        <p:tgtEl>
                                          <p:spTgt spid="201"/>
                                        </p:tgtEl>
                                      </p:cBhvr>
                                    </p:animEffect>
                                  </p:childTnLst>
                                </p:cTn>
                              </p:par>
                            </p:childTnLst>
                          </p:cTn>
                        </p:par>
                        <p:par>
                          <p:cTn id="95" fill="hold">
                            <p:stCondLst>
                              <p:cond delay="6000"/>
                            </p:stCondLst>
                            <p:childTnLst>
                              <p:par>
                                <p:cTn id="96" presetID="42" presetClass="entr" presetSubtype="0" fill="hold" grpId="0" nodeType="afterEffect">
                                  <p:stCondLst>
                                    <p:cond delay="0"/>
                                  </p:stCondLst>
                                  <p:childTnLst>
                                    <p:set>
                                      <p:cBhvr>
                                        <p:cTn id="97" dur="1" fill="hold">
                                          <p:stCondLst>
                                            <p:cond delay="0"/>
                                          </p:stCondLst>
                                        </p:cTn>
                                        <p:tgtEl>
                                          <p:spTgt spid="225"/>
                                        </p:tgtEl>
                                        <p:attrNameLst>
                                          <p:attrName>style.visibility</p:attrName>
                                        </p:attrNameLst>
                                      </p:cBhvr>
                                      <p:to>
                                        <p:strVal val="visible"/>
                                      </p:to>
                                    </p:set>
                                    <p:animEffect transition="in" filter="fade">
                                      <p:cBhvr>
                                        <p:cTn id="98" dur="1000"/>
                                        <p:tgtEl>
                                          <p:spTgt spid="225"/>
                                        </p:tgtEl>
                                      </p:cBhvr>
                                    </p:animEffect>
                                    <p:anim calcmode="lin" valueType="num">
                                      <p:cBhvr>
                                        <p:cTn id="99" dur="1000" fill="hold"/>
                                        <p:tgtEl>
                                          <p:spTgt spid="225"/>
                                        </p:tgtEl>
                                        <p:attrNameLst>
                                          <p:attrName>ppt_x</p:attrName>
                                        </p:attrNameLst>
                                      </p:cBhvr>
                                      <p:tavLst>
                                        <p:tav tm="0">
                                          <p:val>
                                            <p:strVal val="#ppt_x"/>
                                          </p:val>
                                        </p:tav>
                                        <p:tav tm="100000">
                                          <p:val>
                                            <p:strVal val="#ppt_x"/>
                                          </p:val>
                                        </p:tav>
                                      </p:tavLst>
                                    </p:anim>
                                    <p:anim calcmode="lin" valueType="num">
                                      <p:cBhvr>
                                        <p:cTn id="100" dur="1000" fill="hold"/>
                                        <p:tgtEl>
                                          <p:spTgt spid="225"/>
                                        </p:tgtEl>
                                        <p:attrNameLst>
                                          <p:attrName>ppt_y</p:attrName>
                                        </p:attrNameLst>
                                      </p:cBhvr>
                                      <p:tavLst>
                                        <p:tav tm="0">
                                          <p:val>
                                            <p:strVal val="#ppt_y+.1"/>
                                          </p:val>
                                        </p:tav>
                                        <p:tav tm="100000">
                                          <p:val>
                                            <p:strVal val="#ppt_y"/>
                                          </p:val>
                                        </p:tav>
                                      </p:tavLst>
                                    </p:anim>
                                  </p:childTnLst>
                                </p:cTn>
                              </p:par>
                            </p:childTnLst>
                          </p:cTn>
                        </p:par>
                        <p:par>
                          <p:cTn id="101" fill="hold">
                            <p:stCondLst>
                              <p:cond delay="7000"/>
                            </p:stCondLst>
                            <p:childTnLst>
                              <p:par>
                                <p:cTn id="102" presetID="47" presetClass="entr" presetSubtype="0" fill="hold" nodeType="afterEffect">
                                  <p:stCondLst>
                                    <p:cond delay="0"/>
                                  </p:stCondLst>
                                  <p:childTnLst>
                                    <p:set>
                                      <p:cBhvr>
                                        <p:cTn id="103" dur="1" fill="hold">
                                          <p:stCondLst>
                                            <p:cond delay="0"/>
                                          </p:stCondLst>
                                        </p:cTn>
                                        <p:tgtEl>
                                          <p:spTgt spid="218"/>
                                        </p:tgtEl>
                                        <p:attrNameLst>
                                          <p:attrName>style.visibility</p:attrName>
                                        </p:attrNameLst>
                                      </p:cBhvr>
                                      <p:to>
                                        <p:strVal val="visible"/>
                                      </p:to>
                                    </p:set>
                                    <p:animEffect transition="in" filter="fade">
                                      <p:cBhvr>
                                        <p:cTn id="104" dur="1000"/>
                                        <p:tgtEl>
                                          <p:spTgt spid="218"/>
                                        </p:tgtEl>
                                      </p:cBhvr>
                                    </p:animEffect>
                                    <p:anim calcmode="lin" valueType="num">
                                      <p:cBhvr>
                                        <p:cTn id="105" dur="1000" fill="hold"/>
                                        <p:tgtEl>
                                          <p:spTgt spid="218"/>
                                        </p:tgtEl>
                                        <p:attrNameLst>
                                          <p:attrName>ppt_x</p:attrName>
                                        </p:attrNameLst>
                                      </p:cBhvr>
                                      <p:tavLst>
                                        <p:tav tm="0">
                                          <p:val>
                                            <p:strVal val="#ppt_x"/>
                                          </p:val>
                                        </p:tav>
                                        <p:tav tm="100000">
                                          <p:val>
                                            <p:strVal val="#ppt_x"/>
                                          </p:val>
                                        </p:tav>
                                      </p:tavLst>
                                    </p:anim>
                                    <p:anim calcmode="lin" valueType="num">
                                      <p:cBhvr>
                                        <p:cTn id="106" dur="1000" fill="hold"/>
                                        <p:tgtEl>
                                          <p:spTgt spid="218"/>
                                        </p:tgtEl>
                                        <p:attrNameLst>
                                          <p:attrName>ppt_y</p:attrName>
                                        </p:attrNameLst>
                                      </p:cBhvr>
                                      <p:tavLst>
                                        <p:tav tm="0">
                                          <p:val>
                                            <p:strVal val="#ppt_y-.1"/>
                                          </p:val>
                                        </p:tav>
                                        <p:tav tm="100000">
                                          <p:val>
                                            <p:strVal val="#ppt_y"/>
                                          </p:val>
                                        </p:tav>
                                      </p:tavLst>
                                    </p:anim>
                                  </p:childTnLst>
                                </p:cTn>
                              </p:par>
                            </p:childTnLst>
                          </p:cTn>
                        </p:par>
                        <p:par>
                          <p:cTn id="107" fill="hold">
                            <p:stCondLst>
                              <p:cond delay="8000"/>
                            </p:stCondLst>
                            <p:childTnLst>
                              <p:par>
                                <p:cTn id="108" presetID="22" presetClass="entr" presetSubtype="8" fill="hold" nodeType="afterEffect">
                                  <p:stCondLst>
                                    <p:cond delay="0"/>
                                  </p:stCondLst>
                                  <p:childTnLst>
                                    <p:set>
                                      <p:cBhvr>
                                        <p:cTn id="109" dur="1" fill="hold">
                                          <p:stCondLst>
                                            <p:cond delay="0"/>
                                          </p:stCondLst>
                                        </p:cTn>
                                        <p:tgtEl>
                                          <p:spTgt spid="204"/>
                                        </p:tgtEl>
                                        <p:attrNameLst>
                                          <p:attrName>style.visibility</p:attrName>
                                        </p:attrNameLst>
                                      </p:cBhvr>
                                      <p:to>
                                        <p:strVal val="visible"/>
                                      </p:to>
                                    </p:set>
                                    <p:animEffect transition="in" filter="wipe(left)">
                                      <p:cBhvr>
                                        <p:cTn id="110" dur="500"/>
                                        <p:tgtEl>
                                          <p:spTgt spid="204"/>
                                        </p:tgtEl>
                                      </p:cBhvr>
                                    </p:animEffect>
                                  </p:childTnLst>
                                </p:cTn>
                              </p:par>
                            </p:childTnLst>
                          </p:cTn>
                        </p:par>
                        <p:par>
                          <p:cTn id="111" fill="hold">
                            <p:stCondLst>
                              <p:cond delay="8500"/>
                            </p:stCondLst>
                            <p:childTnLst>
                              <p:par>
                                <p:cTn id="112" presetID="42" presetClass="entr" presetSubtype="0" fill="hold" grpId="0" nodeType="afterEffect">
                                  <p:stCondLst>
                                    <p:cond delay="0"/>
                                  </p:stCondLst>
                                  <p:childTnLst>
                                    <p:set>
                                      <p:cBhvr>
                                        <p:cTn id="113" dur="1" fill="hold">
                                          <p:stCondLst>
                                            <p:cond delay="0"/>
                                          </p:stCondLst>
                                        </p:cTn>
                                        <p:tgtEl>
                                          <p:spTgt spid="226"/>
                                        </p:tgtEl>
                                        <p:attrNameLst>
                                          <p:attrName>style.visibility</p:attrName>
                                        </p:attrNameLst>
                                      </p:cBhvr>
                                      <p:to>
                                        <p:strVal val="visible"/>
                                      </p:to>
                                    </p:set>
                                    <p:animEffect transition="in" filter="fade">
                                      <p:cBhvr>
                                        <p:cTn id="114" dur="1000"/>
                                        <p:tgtEl>
                                          <p:spTgt spid="226"/>
                                        </p:tgtEl>
                                      </p:cBhvr>
                                    </p:animEffect>
                                    <p:anim calcmode="lin" valueType="num">
                                      <p:cBhvr>
                                        <p:cTn id="115" dur="1000" fill="hold"/>
                                        <p:tgtEl>
                                          <p:spTgt spid="226"/>
                                        </p:tgtEl>
                                        <p:attrNameLst>
                                          <p:attrName>ppt_x</p:attrName>
                                        </p:attrNameLst>
                                      </p:cBhvr>
                                      <p:tavLst>
                                        <p:tav tm="0">
                                          <p:val>
                                            <p:strVal val="#ppt_x"/>
                                          </p:val>
                                        </p:tav>
                                        <p:tav tm="100000">
                                          <p:val>
                                            <p:strVal val="#ppt_x"/>
                                          </p:val>
                                        </p:tav>
                                      </p:tavLst>
                                    </p:anim>
                                    <p:anim calcmode="lin" valueType="num">
                                      <p:cBhvr>
                                        <p:cTn id="11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197" grpId="0"/>
      <p:bldP spid="225" grpId="0"/>
      <p:bldP spid="226" grpId="0"/>
      <p:bldP spid="2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0" name="Freeform 24">
            <a:extLst>
              <a:ext uri="{FF2B5EF4-FFF2-40B4-BE49-F238E27FC236}">
                <a16:creationId xmlns:a16="http://schemas.microsoft.com/office/drawing/2014/main" id="{C41F48B2-6169-4FD1-942A-0ED1237C1572}"/>
              </a:ext>
            </a:extLst>
          </p:cNvPr>
          <p:cNvSpPr>
            <a:spLocks/>
          </p:cNvSpPr>
          <p:nvPr/>
        </p:nvSpPr>
        <p:spPr bwMode="auto">
          <a:xfrm>
            <a:off x="736875"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CE8E4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36"/>
          <p:cNvSpPr>
            <a:spLocks/>
          </p:cNvSpPr>
          <p:nvPr/>
        </p:nvSpPr>
        <p:spPr bwMode="auto">
          <a:xfrm>
            <a:off x="739706"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E76C0F"/>
              </a:gs>
              <a:gs pos="27000">
                <a:srgbClr val="FF9437"/>
              </a:gs>
              <a:gs pos="19000">
                <a:srgbClr val="BF4400"/>
              </a:gs>
              <a:gs pos="80000">
                <a:srgbClr val="E76C0F"/>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71" name="Group 70">
            <a:extLst>
              <a:ext uri="{FF2B5EF4-FFF2-40B4-BE49-F238E27FC236}">
                <a16:creationId xmlns:a16="http://schemas.microsoft.com/office/drawing/2014/main" id="{A6315DFB-AAA7-4D31-8886-893830BE78DC}"/>
              </a:ext>
            </a:extLst>
          </p:cNvPr>
          <p:cNvGrpSpPr/>
          <p:nvPr/>
        </p:nvGrpSpPr>
        <p:grpSpPr>
          <a:xfrm>
            <a:off x="270168" y="1901470"/>
            <a:ext cx="2286000" cy="2072718"/>
            <a:chOff x="2198511" y="2316441"/>
            <a:chExt cx="2286000" cy="2072718"/>
          </a:xfrm>
        </p:grpSpPr>
        <p:sp>
          <p:nvSpPr>
            <p:cNvPr id="72" name="Freeform: Shape 71">
              <a:extLst>
                <a:ext uri="{FF2B5EF4-FFF2-40B4-BE49-F238E27FC236}">
                  <a16:creationId xmlns:a16="http://schemas.microsoft.com/office/drawing/2014/main" id="{65F08485-6BA3-4A2E-86E0-5EF9F890B56B}"/>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3" name="Freeform: Shape 72">
              <a:extLst>
                <a:ext uri="{FF2B5EF4-FFF2-40B4-BE49-F238E27FC236}">
                  <a16:creationId xmlns:a16="http://schemas.microsoft.com/office/drawing/2014/main" id="{34D2BCF8-C3B3-48B8-9F4A-98202187F38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74" name="Freeform: Shape 73">
              <a:extLst>
                <a:ext uri="{FF2B5EF4-FFF2-40B4-BE49-F238E27FC236}">
                  <a16:creationId xmlns:a16="http://schemas.microsoft.com/office/drawing/2014/main" id="{2B8E8758-4E69-4190-BBC0-E72661FA8C36}"/>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16" name="Freeform 24">
            <a:extLst>
              <a:ext uri="{FF2B5EF4-FFF2-40B4-BE49-F238E27FC236}">
                <a16:creationId xmlns:a16="http://schemas.microsoft.com/office/drawing/2014/main" id="{280822FF-BE16-4B4C-819A-401D183994DA}"/>
              </a:ext>
            </a:extLst>
          </p:cNvPr>
          <p:cNvSpPr>
            <a:spLocks/>
          </p:cNvSpPr>
          <p:nvPr/>
        </p:nvSpPr>
        <p:spPr bwMode="auto">
          <a:xfrm flipH="1">
            <a:off x="10455082" y="3534826"/>
            <a:ext cx="1000043" cy="1482467"/>
          </a:xfrm>
          <a:custGeom>
            <a:avLst/>
            <a:gdLst/>
            <a:ahLst/>
            <a:cxnLst>
              <a:cxn ang="0">
                <a:pos x="24" y="511"/>
              </a:cxn>
              <a:cxn ang="0">
                <a:pos x="0" y="601"/>
              </a:cxn>
              <a:cxn ang="0">
                <a:pos x="24" y="692"/>
              </a:cxn>
              <a:cxn ang="0">
                <a:pos x="233" y="1054"/>
              </a:cxn>
              <a:cxn ang="0">
                <a:pos x="712" y="226"/>
              </a:cxn>
              <a:cxn ang="0">
                <a:pos x="319" y="0"/>
              </a:cxn>
              <a:cxn ang="0">
                <a:pos x="24" y="511"/>
              </a:cxn>
            </a:cxnLst>
            <a:rect l="0" t="0" r="r" b="b"/>
            <a:pathLst>
              <a:path w="712" h="1054">
                <a:moveTo>
                  <a:pt x="24" y="511"/>
                </a:moveTo>
                <a:cubicBezTo>
                  <a:pt x="9" y="537"/>
                  <a:pt x="0" y="568"/>
                  <a:pt x="0" y="601"/>
                </a:cubicBezTo>
                <a:cubicBezTo>
                  <a:pt x="0" y="634"/>
                  <a:pt x="9" y="665"/>
                  <a:pt x="24" y="692"/>
                </a:cubicBezTo>
                <a:cubicBezTo>
                  <a:pt x="233" y="1054"/>
                  <a:pt x="233" y="1054"/>
                  <a:pt x="233" y="1054"/>
                </a:cubicBezTo>
                <a:cubicBezTo>
                  <a:pt x="712" y="226"/>
                  <a:pt x="712" y="226"/>
                  <a:pt x="712" y="226"/>
                </a:cubicBezTo>
                <a:cubicBezTo>
                  <a:pt x="319" y="0"/>
                  <a:pt x="319" y="0"/>
                  <a:pt x="319" y="0"/>
                </a:cubicBezTo>
                <a:lnTo>
                  <a:pt x="24" y="511"/>
                </a:lnTo>
                <a:close/>
              </a:path>
            </a:pathLst>
          </a:custGeom>
          <a:solidFill>
            <a:srgbClr val="F8912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36">
            <a:extLst>
              <a:ext uri="{FF2B5EF4-FFF2-40B4-BE49-F238E27FC236}">
                <a16:creationId xmlns:a16="http://schemas.microsoft.com/office/drawing/2014/main" id="{28DD25EC-5DD2-40A8-8A45-576AF7567607}"/>
              </a:ext>
            </a:extLst>
          </p:cNvPr>
          <p:cNvSpPr>
            <a:spLocks/>
          </p:cNvSpPr>
          <p:nvPr/>
        </p:nvSpPr>
        <p:spPr bwMode="auto">
          <a:xfrm flipH="1">
            <a:off x="9083663" y="4117802"/>
            <a:ext cx="2368631" cy="1405859"/>
          </a:xfrm>
          <a:custGeom>
            <a:avLst/>
            <a:gdLst/>
            <a:ahLst/>
            <a:cxnLst>
              <a:cxn ang="0">
                <a:pos x="785" y="1000"/>
              </a:cxn>
              <a:cxn ang="0">
                <a:pos x="884" y="727"/>
              </a:cxn>
              <a:cxn ang="0">
                <a:pos x="865" y="727"/>
              </a:cxn>
              <a:cxn ang="0">
                <a:pos x="381" y="727"/>
              </a:cxn>
              <a:cxn ang="0">
                <a:pos x="291" y="702"/>
              </a:cxn>
              <a:cxn ang="0">
                <a:pos x="224" y="636"/>
              </a:cxn>
              <a:cxn ang="0">
                <a:pos x="0" y="246"/>
              </a:cxn>
              <a:cxn ang="0">
                <a:pos x="102" y="274"/>
              </a:cxn>
              <a:cxn ang="0">
                <a:pos x="865" y="274"/>
              </a:cxn>
              <a:cxn ang="0">
                <a:pos x="884" y="274"/>
              </a:cxn>
              <a:cxn ang="0">
                <a:pos x="785" y="0"/>
              </a:cxn>
              <a:cxn ang="0">
                <a:pos x="1683" y="500"/>
              </a:cxn>
              <a:cxn ang="0">
                <a:pos x="1684" y="500"/>
              </a:cxn>
              <a:cxn ang="0">
                <a:pos x="785" y="1000"/>
              </a:cxn>
            </a:cxnLst>
            <a:rect l="0" t="0" r="r" b="b"/>
            <a:pathLst>
              <a:path w="1684" h="1000">
                <a:moveTo>
                  <a:pt x="785" y="1000"/>
                </a:moveTo>
                <a:cubicBezTo>
                  <a:pt x="884" y="727"/>
                  <a:pt x="884" y="727"/>
                  <a:pt x="884" y="727"/>
                </a:cubicBezTo>
                <a:cubicBezTo>
                  <a:pt x="865" y="727"/>
                  <a:pt x="865" y="727"/>
                  <a:pt x="865" y="727"/>
                </a:cubicBezTo>
                <a:cubicBezTo>
                  <a:pt x="381" y="727"/>
                  <a:pt x="381" y="727"/>
                  <a:pt x="381" y="727"/>
                </a:cubicBezTo>
                <a:cubicBezTo>
                  <a:pt x="350" y="727"/>
                  <a:pt x="319" y="719"/>
                  <a:pt x="291" y="702"/>
                </a:cubicBezTo>
                <a:cubicBezTo>
                  <a:pt x="262" y="686"/>
                  <a:pt x="240" y="663"/>
                  <a:pt x="224" y="636"/>
                </a:cubicBezTo>
                <a:cubicBezTo>
                  <a:pt x="0" y="246"/>
                  <a:pt x="0" y="246"/>
                  <a:pt x="0" y="246"/>
                </a:cubicBezTo>
                <a:cubicBezTo>
                  <a:pt x="0" y="246"/>
                  <a:pt x="39" y="274"/>
                  <a:pt x="102" y="274"/>
                </a:cubicBezTo>
                <a:cubicBezTo>
                  <a:pt x="165" y="274"/>
                  <a:pt x="865" y="274"/>
                  <a:pt x="865" y="274"/>
                </a:cubicBezTo>
                <a:cubicBezTo>
                  <a:pt x="884" y="274"/>
                  <a:pt x="884" y="274"/>
                  <a:pt x="884" y="274"/>
                </a:cubicBezTo>
                <a:cubicBezTo>
                  <a:pt x="785" y="0"/>
                  <a:pt x="785" y="0"/>
                  <a:pt x="785" y="0"/>
                </a:cubicBezTo>
                <a:cubicBezTo>
                  <a:pt x="1015" y="200"/>
                  <a:pt x="1385" y="389"/>
                  <a:pt x="1683" y="500"/>
                </a:cubicBezTo>
                <a:cubicBezTo>
                  <a:pt x="1683" y="500"/>
                  <a:pt x="1684" y="500"/>
                  <a:pt x="1684" y="500"/>
                </a:cubicBezTo>
                <a:cubicBezTo>
                  <a:pt x="1385" y="611"/>
                  <a:pt x="1015" y="800"/>
                  <a:pt x="785" y="1000"/>
                </a:cubicBezTo>
                <a:close/>
              </a:path>
            </a:pathLst>
          </a:custGeom>
          <a:gradFill flip="none" rotWithShape="1">
            <a:gsLst>
              <a:gs pos="50000">
                <a:srgbClr val="F89120"/>
              </a:gs>
              <a:gs pos="27000">
                <a:srgbClr val="FFC352"/>
              </a:gs>
              <a:gs pos="19000">
                <a:srgbClr val="D06900"/>
              </a:gs>
              <a:gs pos="80000">
                <a:srgbClr val="F89120"/>
              </a:gs>
            </a:gsLst>
            <a:lin ang="19800000" scaled="0"/>
            <a:tileRect/>
          </a:gra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18" name="Group 17">
            <a:extLst>
              <a:ext uri="{FF2B5EF4-FFF2-40B4-BE49-F238E27FC236}">
                <a16:creationId xmlns:a16="http://schemas.microsoft.com/office/drawing/2014/main" id="{E10209A3-CD10-4904-9C43-14C220947277}"/>
              </a:ext>
            </a:extLst>
          </p:cNvPr>
          <p:cNvGrpSpPr/>
          <p:nvPr/>
        </p:nvGrpSpPr>
        <p:grpSpPr>
          <a:xfrm flipH="1">
            <a:off x="9624815" y="1901470"/>
            <a:ext cx="2286000" cy="2072718"/>
            <a:chOff x="2198511" y="2316441"/>
            <a:chExt cx="2286000" cy="2072718"/>
          </a:xfrm>
        </p:grpSpPr>
        <p:sp>
          <p:nvSpPr>
            <p:cNvPr id="19" name="Freeform: Shape 18">
              <a:extLst>
                <a:ext uri="{FF2B5EF4-FFF2-40B4-BE49-F238E27FC236}">
                  <a16:creationId xmlns:a16="http://schemas.microsoft.com/office/drawing/2014/main" id="{C7512050-C731-470C-B7D8-C6F1BC3EF8E1}"/>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solidFill>
                <a:schemeClr val="bg1"/>
              </a:solidFill>
            </a:ln>
            <a:effectLst>
              <a:outerShdw blurRad="2286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0" name="Freeform: Shape 19">
              <a:extLst>
                <a:ext uri="{FF2B5EF4-FFF2-40B4-BE49-F238E27FC236}">
                  <a16:creationId xmlns:a16="http://schemas.microsoft.com/office/drawing/2014/main" id="{34293A1A-AD4D-4E4A-961D-56DE4B0AF8AC}"/>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B1B1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sp>
          <p:nvSpPr>
            <p:cNvPr id="21" name="Freeform: Shape 20">
              <a:extLst>
                <a:ext uri="{FF2B5EF4-FFF2-40B4-BE49-F238E27FC236}">
                  <a16:creationId xmlns:a16="http://schemas.microsoft.com/office/drawing/2014/main" id="{DE06D9C7-2114-4BD1-8AAD-E766123B739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chemeClr val="bg1"/>
                </a:solidFill>
              </a:endParaRPr>
            </a:p>
          </p:txBody>
        </p:sp>
      </p:grpSp>
      <p:sp>
        <p:nvSpPr>
          <p:cNvPr id="22" name="TextBox 21">
            <a:extLst>
              <a:ext uri="{FF2B5EF4-FFF2-40B4-BE49-F238E27FC236}">
                <a16:creationId xmlns:a16="http://schemas.microsoft.com/office/drawing/2014/main" id="{76D60CDB-D511-420F-B238-13A865BF6AF4}"/>
              </a:ext>
            </a:extLst>
          </p:cNvPr>
          <p:cNvSpPr txBox="1"/>
          <p:nvPr/>
        </p:nvSpPr>
        <p:spPr>
          <a:xfrm>
            <a:off x="6296274"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314482CC-5577-418B-A184-9E49500F1D9F}"/>
              </a:ext>
            </a:extLst>
          </p:cNvPr>
          <p:cNvSpPr txBox="1"/>
          <p:nvPr/>
        </p:nvSpPr>
        <p:spPr>
          <a:xfrm>
            <a:off x="2596429"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87DC2EBA-0727-4972-B319-C25F6ED5DE5D}"/>
              </a:ext>
            </a:extLst>
          </p:cNvPr>
          <p:cNvSpPr txBox="1"/>
          <p:nvPr/>
        </p:nvSpPr>
        <p:spPr>
          <a:xfrm>
            <a:off x="3311275" y="4500304"/>
            <a:ext cx="2560320" cy="20467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400050" indent="-40005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sp>
        <p:nvSpPr>
          <p:cNvPr id="25" name="TextBox 24">
            <a:extLst>
              <a:ext uri="{FF2B5EF4-FFF2-40B4-BE49-F238E27FC236}">
                <a16:creationId xmlns:a16="http://schemas.microsoft.com/office/drawing/2014/main" id="{5745D32B-370C-46E3-9953-43913EFC3C1A}"/>
              </a:ext>
            </a:extLst>
          </p:cNvPr>
          <p:cNvSpPr txBox="1"/>
          <p:nvPr/>
        </p:nvSpPr>
        <p:spPr>
          <a:xfrm>
            <a:off x="6464556" y="1952943"/>
            <a:ext cx="3200400" cy="1969770"/>
          </a:xfrm>
          <a:prstGeom prst="rect">
            <a:avLst/>
          </a:prstGeom>
          <a:noFill/>
        </p:spPr>
        <p:txBody>
          <a:bodyPr wrap="square" numCol="1" spcCol="914400" rtlCol="0">
            <a:spAutoFit/>
          </a:bodyPr>
          <a:lstStyle/>
          <a:p>
            <a:pPr algn="ctr"/>
            <a:r>
              <a:rPr lang="en-US" sz="1400" dirty="0">
                <a:solidFill>
                  <a:schemeClr val="bg1"/>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pic>
        <p:nvPicPr>
          <p:cNvPr id="26" name="Graphic 25" descr="Microscope">
            <a:extLst>
              <a:ext uri="{FF2B5EF4-FFF2-40B4-BE49-F238E27FC236}">
                <a16:creationId xmlns:a16="http://schemas.microsoft.com/office/drawing/2014/main" id="{F6FAB25A-7B48-4E54-8A56-81062F3A90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8383" y="2521285"/>
            <a:ext cx="731520" cy="731520"/>
          </a:xfrm>
          <a:prstGeom prst="rect">
            <a:avLst/>
          </a:prstGeom>
        </p:spPr>
      </p:pic>
      <p:pic>
        <p:nvPicPr>
          <p:cNvPr id="27" name="Graphic 26" descr="Atom">
            <a:extLst>
              <a:ext uri="{FF2B5EF4-FFF2-40B4-BE49-F238E27FC236}">
                <a16:creationId xmlns:a16="http://schemas.microsoft.com/office/drawing/2014/main" id="{4869BA6E-7659-43DF-A718-1BE2A74094F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2054" y="2572068"/>
            <a:ext cx="731520" cy="731520"/>
          </a:xfrm>
          <a:prstGeom prst="rect">
            <a:avLst/>
          </a:prstGeom>
        </p:spPr>
      </p:pic>
      <p:sp>
        <p:nvSpPr>
          <p:cNvPr id="28" name="TextBox 27">
            <a:extLst>
              <a:ext uri="{FF2B5EF4-FFF2-40B4-BE49-F238E27FC236}">
                <a16:creationId xmlns:a16="http://schemas.microsoft.com/office/drawing/2014/main" id="{035C746E-1537-47F6-9703-8C15CD3DDBFB}"/>
              </a:ext>
            </a:extLst>
          </p:cNvPr>
          <p:cNvSpPr txBox="1"/>
          <p:nvPr/>
        </p:nvSpPr>
        <p:spPr>
          <a:xfrm>
            <a:off x="3341511" y="258228"/>
            <a:ext cx="5508979"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14738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1000" fill="hold"/>
                                        <p:tgtEl>
                                          <p:spTgt spid="71"/>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fade">
                                      <p:cBhvr>
                                        <p:cTn id="16" dur="1000"/>
                                        <p:tgtEl>
                                          <p:spTgt spid="26"/>
                                        </p:tgtEl>
                                      </p:cBhvr>
                                    </p:animEffect>
                                    <p:anim calcmode="lin" valueType="num">
                                      <p:cBhvr>
                                        <p:cTn id="17" dur="1000" fill="hold"/>
                                        <p:tgtEl>
                                          <p:spTgt spid="26"/>
                                        </p:tgtEl>
                                        <p:attrNameLst>
                                          <p:attrName>ppt_x</p:attrName>
                                        </p:attrNameLst>
                                      </p:cBhvr>
                                      <p:tavLst>
                                        <p:tav tm="0">
                                          <p:val>
                                            <p:strVal val="#ppt_x"/>
                                          </p:val>
                                        </p:tav>
                                        <p:tav tm="100000">
                                          <p:val>
                                            <p:strVal val="#ppt_x"/>
                                          </p:val>
                                        </p:tav>
                                      </p:tavLst>
                                    </p:anim>
                                    <p:anim calcmode="lin" valueType="num">
                                      <p:cBhvr>
                                        <p:cTn id="18" dur="1000" fill="hold"/>
                                        <p:tgtEl>
                                          <p:spTgt spid="26"/>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3"/>
                                        </p:tgtEl>
                                        <p:attrNameLst>
                                          <p:attrName>style.visibility</p:attrName>
                                        </p:attrNameLst>
                                      </p:cBhvr>
                                      <p:to>
                                        <p:strVal val="visible"/>
                                      </p:to>
                                    </p:set>
                                    <p:animEffect transition="in" filter="fade">
                                      <p:cBhvr>
                                        <p:cTn id="21" dur="1000"/>
                                        <p:tgtEl>
                                          <p:spTgt spid="23"/>
                                        </p:tgtEl>
                                      </p:cBhvr>
                                    </p:animEffect>
                                    <p:anim calcmode="lin" valueType="num">
                                      <p:cBhvr>
                                        <p:cTn id="22" dur="1000" fill="hold"/>
                                        <p:tgtEl>
                                          <p:spTgt spid="23"/>
                                        </p:tgtEl>
                                        <p:attrNameLst>
                                          <p:attrName>ppt_x</p:attrName>
                                        </p:attrNameLst>
                                      </p:cBhvr>
                                      <p:tavLst>
                                        <p:tav tm="0">
                                          <p:val>
                                            <p:strVal val="#ppt_x"/>
                                          </p:val>
                                        </p:tav>
                                        <p:tav tm="100000">
                                          <p:val>
                                            <p:strVal val="#ppt_x"/>
                                          </p:val>
                                        </p:tav>
                                      </p:tavLst>
                                    </p:anim>
                                    <p:anim calcmode="lin" valueType="num">
                                      <p:cBhvr>
                                        <p:cTn id="23" dur="1000" fill="hold"/>
                                        <p:tgtEl>
                                          <p:spTgt spid="2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70"/>
                                        </p:tgtEl>
                                        <p:attrNameLst>
                                          <p:attrName>style.visibility</p:attrName>
                                        </p:attrNameLst>
                                      </p:cBhvr>
                                      <p:to>
                                        <p:strVal val="visible"/>
                                      </p:to>
                                    </p:set>
                                    <p:animEffect transition="in" filter="wipe(up)">
                                      <p:cBhvr>
                                        <p:cTn id="27" dur="500"/>
                                        <p:tgtEl>
                                          <p:spTgt spid="70"/>
                                        </p:tgtEl>
                                      </p:cBhvr>
                                    </p:animEffect>
                                  </p:childTnLst>
                                </p:cTn>
                              </p:par>
                              <p:par>
                                <p:cTn id="28" presetID="22" presetClass="entr" presetSubtype="8" fill="hold" grpId="0" nodeType="withEffect">
                                  <p:stCondLst>
                                    <p:cond delay="350"/>
                                  </p:stCondLst>
                                  <p:childTnLst>
                                    <p:set>
                                      <p:cBhvr>
                                        <p:cTn id="29" dur="1" fill="hold">
                                          <p:stCondLst>
                                            <p:cond delay="0"/>
                                          </p:stCondLst>
                                        </p:cTn>
                                        <p:tgtEl>
                                          <p:spTgt spid="149"/>
                                        </p:tgtEl>
                                        <p:attrNameLst>
                                          <p:attrName>style.visibility</p:attrName>
                                        </p:attrNameLst>
                                      </p:cBhvr>
                                      <p:to>
                                        <p:strVal val="visible"/>
                                      </p:to>
                                    </p:set>
                                    <p:animEffect transition="in" filter="wipe(left)">
                                      <p:cBhvr>
                                        <p:cTn id="30" dur="750"/>
                                        <p:tgtEl>
                                          <p:spTgt spid="149"/>
                                        </p:tgtEl>
                                      </p:cBhvr>
                                    </p:animEffect>
                                  </p:childTnLst>
                                </p:cTn>
                              </p:par>
                            </p:childTnLst>
                          </p:cTn>
                        </p:par>
                        <p:par>
                          <p:cTn id="31" fill="hold">
                            <p:stCondLst>
                              <p:cond delay="2600"/>
                            </p:stCondLst>
                            <p:childTnLst>
                              <p:par>
                                <p:cTn id="32" presetID="42" presetClass="entr" presetSubtype="0" fill="hold" grpId="0" nodeType="afterEffect">
                                  <p:stCondLst>
                                    <p:cond delay="0"/>
                                  </p:stCondLst>
                                  <p:childTnLst>
                                    <p:set>
                                      <p:cBhvr>
                                        <p:cTn id="33" dur="1" fill="hold">
                                          <p:stCondLst>
                                            <p:cond delay="0"/>
                                          </p:stCondLst>
                                        </p:cTn>
                                        <p:tgtEl>
                                          <p:spTgt spid="24">
                                            <p:txEl>
                                              <p:pRg st="1" end="1"/>
                                            </p:txEl>
                                          </p:spTgt>
                                        </p:tgtEl>
                                        <p:attrNameLst>
                                          <p:attrName>style.visibility</p:attrName>
                                        </p:attrNameLst>
                                      </p:cBhvr>
                                      <p:to>
                                        <p:strVal val="visible"/>
                                      </p:to>
                                    </p:set>
                                    <p:animEffect transition="in" filter="fade">
                                      <p:cBhvr>
                                        <p:cTn id="34" dur="1000"/>
                                        <p:tgtEl>
                                          <p:spTgt spid="24">
                                            <p:txEl>
                                              <p:pRg st="1" end="1"/>
                                            </p:txEl>
                                          </p:spTgt>
                                        </p:tgtEl>
                                      </p:cBhvr>
                                    </p:animEffect>
                                    <p:anim calcmode="lin" valueType="num">
                                      <p:cBhvr>
                                        <p:cTn id="35" dur="1000" fill="hold"/>
                                        <p:tgtEl>
                                          <p:spTgt spid="24">
                                            <p:txEl>
                                              <p:pRg st="1" end="1"/>
                                            </p:txEl>
                                          </p:spTgt>
                                        </p:tgtEl>
                                        <p:attrNameLst>
                                          <p:attrName>ppt_x</p:attrName>
                                        </p:attrNameLst>
                                      </p:cBhvr>
                                      <p:tavLst>
                                        <p:tav tm="0">
                                          <p:val>
                                            <p:strVal val="#ppt_x"/>
                                          </p:val>
                                        </p:tav>
                                        <p:tav tm="100000">
                                          <p:val>
                                            <p:strVal val="#ppt_x"/>
                                          </p:val>
                                        </p:tav>
                                      </p:tavLst>
                                    </p:anim>
                                    <p:anim calcmode="lin" valueType="num">
                                      <p:cBhvr>
                                        <p:cTn id="36" dur="1000" fill="hold"/>
                                        <p:tgtEl>
                                          <p:spTgt spid="24">
                                            <p:txEl>
                                              <p:pRg st="1" end="1"/>
                                            </p:txEl>
                                          </p:spTgt>
                                        </p:tgtEl>
                                        <p:attrNameLst>
                                          <p:attrName>ppt_y</p:attrName>
                                        </p:attrNameLst>
                                      </p:cBhvr>
                                      <p:tavLst>
                                        <p:tav tm="0">
                                          <p:val>
                                            <p:strVal val="#ppt_y+.1"/>
                                          </p:val>
                                        </p:tav>
                                        <p:tav tm="100000">
                                          <p:val>
                                            <p:strVal val="#ppt_y"/>
                                          </p:val>
                                        </p:tav>
                                      </p:tavLst>
                                    </p:anim>
                                  </p:childTnLst>
                                </p:cTn>
                              </p:par>
                            </p:childTnLst>
                          </p:cTn>
                        </p:par>
                        <p:par>
                          <p:cTn id="37" fill="hold">
                            <p:stCondLst>
                              <p:cond delay="3600"/>
                            </p:stCondLst>
                            <p:childTnLst>
                              <p:par>
                                <p:cTn id="38" presetID="42" presetClass="entr" presetSubtype="0" fill="hold" grpId="0" nodeType="afterEffect">
                                  <p:stCondLst>
                                    <p:cond delay="0"/>
                                  </p:stCondLst>
                                  <p:childTnLst>
                                    <p:set>
                                      <p:cBhvr>
                                        <p:cTn id="39" dur="1" fill="hold">
                                          <p:stCondLst>
                                            <p:cond delay="0"/>
                                          </p:stCondLst>
                                        </p:cTn>
                                        <p:tgtEl>
                                          <p:spTgt spid="24">
                                            <p:txEl>
                                              <p:pRg st="2" end="2"/>
                                            </p:txEl>
                                          </p:spTgt>
                                        </p:tgtEl>
                                        <p:attrNameLst>
                                          <p:attrName>style.visibility</p:attrName>
                                        </p:attrNameLst>
                                      </p:cBhvr>
                                      <p:to>
                                        <p:strVal val="visible"/>
                                      </p:to>
                                    </p:set>
                                    <p:animEffect transition="in" filter="fade">
                                      <p:cBhvr>
                                        <p:cTn id="40" dur="1000"/>
                                        <p:tgtEl>
                                          <p:spTgt spid="24">
                                            <p:txEl>
                                              <p:pRg st="2" end="2"/>
                                            </p:txEl>
                                          </p:spTgt>
                                        </p:tgtEl>
                                      </p:cBhvr>
                                    </p:animEffect>
                                    <p:anim calcmode="lin" valueType="num">
                                      <p:cBhvr>
                                        <p:cTn id="41" dur="1000" fill="hold"/>
                                        <p:tgtEl>
                                          <p:spTgt spid="24">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24">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4600"/>
                            </p:stCondLst>
                            <p:childTnLst>
                              <p:par>
                                <p:cTn id="44" presetID="42" presetClass="entr" presetSubtype="0" fill="hold" grpId="0" nodeType="afterEffect">
                                  <p:stCondLst>
                                    <p:cond delay="0"/>
                                  </p:stCondLst>
                                  <p:childTnLst>
                                    <p:set>
                                      <p:cBhvr>
                                        <p:cTn id="45" dur="1" fill="hold">
                                          <p:stCondLst>
                                            <p:cond delay="0"/>
                                          </p:stCondLst>
                                        </p:cTn>
                                        <p:tgtEl>
                                          <p:spTgt spid="24">
                                            <p:txEl>
                                              <p:pRg st="3" end="3"/>
                                            </p:txEl>
                                          </p:spTgt>
                                        </p:tgtEl>
                                        <p:attrNameLst>
                                          <p:attrName>style.visibility</p:attrName>
                                        </p:attrNameLst>
                                      </p:cBhvr>
                                      <p:to>
                                        <p:strVal val="visible"/>
                                      </p:to>
                                    </p:set>
                                    <p:animEffect transition="in" filter="fade">
                                      <p:cBhvr>
                                        <p:cTn id="46" dur="1000"/>
                                        <p:tgtEl>
                                          <p:spTgt spid="24">
                                            <p:txEl>
                                              <p:pRg st="3" end="3"/>
                                            </p:txEl>
                                          </p:spTgt>
                                        </p:tgtEl>
                                      </p:cBhvr>
                                    </p:animEffect>
                                    <p:anim calcmode="lin" valueType="num">
                                      <p:cBhvr>
                                        <p:cTn id="47" dur="1000" fill="hold"/>
                                        <p:tgtEl>
                                          <p:spTgt spid="24">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24">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5600"/>
                            </p:stCondLst>
                            <p:childTnLst>
                              <p:par>
                                <p:cTn id="50" presetID="42" presetClass="entr" presetSubtype="0" fill="hold" nodeType="after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1000"/>
                                        <p:tgtEl>
                                          <p:spTgt spid="18"/>
                                        </p:tgtEl>
                                      </p:cBhvr>
                                    </p:animEffect>
                                    <p:anim calcmode="lin" valueType="num">
                                      <p:cBhvr>
                                        <p:cTn id="53" dur="1000" fill="hold"/>
                                        <p:tgtEl>
                                          <p:spTgt spid="18"/>
                                        </p:tgtEl>
                                        <p:attrNameLst>
                                          <p:attrName>ppt_x</p:attrName>
                                        </p:attrNameLst>
                                      </p:cBhvr>
                                      <p:tavLst>
                                        <p:tav tm="0">
                                          <p:val>
                                            <p:strVal val="#ppt_x"/>
                                          </p:val>
                                        </p:tav>
                                        <p:tav tm="100000">
                                          <p:val>
                                            <p:strVal val="#ppt_x"/>
                                          </p:val>
                                        </p:tav>
                                      </p:tavLst>
                                    </p:anim>
                                    <p:anim calcmode="lin" valueType="num">
                                      <p:cBhvr>
                                        <p:cTn id="54" dur="1000" fill="hold"/>
                                        <p:tgtEl>
                                          <p:spTgt spid="18"/>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anim calcmode="lin" valueType="num">
                                      <p:cBhvr>
                                        <p:cTn id="58" dur="1000" fill="hold"/>
                                        <p:tgtEl>
                                          <p:spTgt spid="27"/>
                                        </p:tgtEl>
                                        <p:attrNameLst>
                                          <p:attrName>ppt_x</p:attrName>
                                        </p:attrNameLst>
                                      </p:cBhvr>
                                      <p:tavLst>
                                        <p:tav tm="0">
                                          <p:val>
                                            <p:strVal val="#ppt_x"/>
                                          </p:val>
                                        </p:tav>
                                        <p:tav tm="100000">
                                          <p:val>
                                            <p:strVal val="#ppt_x"/>
                                          </p:val>
                                        </p:tav>
                                      </p:tavLst>
                                    </p:anim>
                                    <p:anim calcmode="lin" valueType="num">
                                      <p:cBhvr>
                                        <p:cTn id="59" dur="1000" fill="hold"/>
                                        <p:tgtEl>
                                          <p:spTgt spid="27"/>
                                        </p:tgtEl>
                                        <p:attrNameLst>
                                          <p:attrName>ppt_y</p:attrName>
                                        </p:attrNameLst>
                                      </p:cBhvr>
                                      <p:tavLst>
                                        <p:tav tm="0">
                                          <p:val>
                                            <p:strVal val="#ppt_y+.1"/>
                                          </p:val>
                                        </p:tav>
                                        <p:tav tm="100000">
                                          <p:val>
                                            <p:strVal val="#ppt_y"/>
                                          </p:val>
                                        </p:tav>
                                      </p:tavLst>
                                    </p:anim>
                                  </p:childTnLst>
                                </p:cTn>
                              </p:par>
                              <p:par>
                                <p:cTn id="60" presetID="42" presetClass="entr" presetSubtype="0" fill="hold" grpId="0" nodeType="with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600"/>
                            </p:stCondLst>
                            <p:childTnLst>
                              <p:par>
                                <p:cTn id="66" presetID="22" presetClass="entr" presetSubtype="1"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Effect transition="in" filter="wipe(up)">
                                      <p:cBhvr>
                                        <p:cTn id="68" dur="500"/>
                                        <p:tgtEl>
                                          <p:spTgt spid="16"/>
                                        </p:tgtEl>
                                      </p:cBhvr>
                                    </p:animEffect>
                                  </p:childTnLst>
                                </p:cTn>
                              </p:par>
                              <p:par>
                                <p:cTn id="69" presetID="22" presetClass="entr" presetSubtype="2" fill="hold" grpId="0" nodeType="withEffect">
                                  <p:stCondLst>
                                    <p:cond delay="350"/>
                                  </p:stCondLst>
                                  <p:childTnLst>
                                    <p:set>
                                      <p:cBhvr>
                                        <p:cTn id="70" dur="1" fill="hold">
                                          <p:stCondLst>
                                            <p:cond delay="0"/>
                                          </p:stCondLst>
                                        </p:cTn>
                                        <p:tgtEl>
                                          <p:spTgt spid="17"/>
                                        </p:tgtEl>
                                        <p:attrNameLst>
                                          <p:attrName>style.visibility</p:attrName>
                                        </p:attrNameLst>
                                      </p:cBhvr>
                                      <p:to>
                                        <p:strVal val="visible"/>
                                      </p:to>
                                    </p:set>
                                    <p:animEffect transition="in" filter="wipe(right)">
                                      <p:cBhvr>
                                        <p:cTn id="71" dur="750"/>
                                        <p:tgtEl>
                                          <p:spTgt spid="17"/>
                                        </p:tgtEl>
                                      </p:cBhvr>
                                    </p:animEffect>
                                  </p:childTnLst>
                                </p:cTn>
                              </p:par>
                            </p:childTnLst>
                          </p:cTn>
                        </p:par>
                        <p:par>
                          <p:cTn id="72" fill="hold">
                            <p:stCondLst>
                              <p:cond delay="7700"/>
                            </p:stCondLst>
                            <p:childTnLst>
                              <p:par>
                                <p:cTn id="73" presetID="42" presetClass="entr" presetSubtype="0" fill="hold" grpId="0" nodeType="afterEffect">
                                  <p:stCondLst>
                                    <p:cond delay="0"/>
                                  </p:stCondLst>
                                  <p:childTnLst>
                                    <p:set>
                                      <p:cBhvr>
                                        <p:cTn id="74" dur="1" fill="hold">
                                          <p:stCondLst>
                                            <p:cond delay="0"/>
                                          </p:stCondLst>
                                        </p:cTn>
                                        <p:tgtEl>
                                          <p:spTgt spid="22">
                                            <p:txEl>
                                              <p:pRg st="1" end="1"/>
                                            </p:txEl>
                                          </p:spTgt>
                                        </p:tgtEl>
                                        <p:attrNameLst>
                                          <p:attrName>style.visibility</p:attrName>
                                        </p:attrNameLst>
                                      </p:cBhvr>
                                      <p:to>
                                        <p:strVal val="visible"/>
                                      </p:to>
                                    </p:set>
                                    <p:animEffect transition="in" filter="fade">
                                      <p:cBhvr>
                                        <p:cTn id="75" dur="1000"/>
                                        <p:tgtEl>
                                          <p:spTgt spid="22">
                                            <p:txEl>
                                              <p:pRg st="1" end="1"/>
                                            </p:txEl>
                                          </p:spTgt>
                                        </p:tgtEl>
                                      </p:cBhvr>
                                    </p:animEffect>
                                    <p:anim calcmode="lin" valueType="num">
                                      <p:cBhvr>
                                        <p:cTn id="76" dur="1000" fill="hold"/>
                                        <p:tgtEl>
                                          <p:spTgt spid="22">
                                            <p:txEl>
                                              <p:pRg st="1" end="1"/>
                                            </p:txEl>
                                          </p:spTgt>
                                        </p:tgtEl>
                                        <p:attrNameLst>
                                          <p:attrName>ppt_x</p:attrName>
                                        </p:attrNameLst>
                                      </p:cBhvr>
                                      <p:tavLst>
                                        <p:tav tm="0">
                                          <p:val>
                                            <p:strVal val="#ppt_x"/>
                                          </p:val>
                                        </p:tav>
                                        <p:tav tm="100000">
                                          <p:val>
                                            <p:strVal val="#ppt_x"/>
                                          </p:val>
                                        </p:tav>
                                      </p:tavLst>
                                    </p:anim>
                                    <p:anim calcmode="lin" valueType="num">
                                      <p:cBhvr>
                                        <p:cTn id="77" dur="1000" fill="hold"/>
                                        <p:tgtEl>
                                          <p:spTgt spid="22">
                                            <p:txEl>
                                              <p:pRg st="1" end="1"/>
                                            </p:txEl>
                                          </p:spTgt>
                                        </p:tgtEl>
                                        <p:attrNameLst>
                                          <p:attrName>ppt_y</p:attrName>
                                        </p:attrNameLst>
                                      </p:cBhvr>
                                      <p:tavLst>
                                        <p:tav tm="0">
                                          <p:val>
                                            <p:strVal val="#ppt_y+.1"/>
                                          </p:val>
                                        </p:tav>
                                        <p:tav tm="100000">
                                          <p:val>
                                            <p:strVal val="#ppt_y"/>
                                          </p:val>
                                        </p:tav>
                                      </p:tavLst>
                                    </p:anim>
                                  </p:childTnLst>
                                </p:cTn>
                              </p:par>
                            </p:childTnLst>
                          </p:cTn>
                        </p:par>
                        <p:par>
                          <p:cTn id="78" fill="hold">
                            <p:stCondLst>
                              <p:cond delay="8700"/>
                            </p:stCondLst>
                            <p:childTnLst>
                              <p:par>
                                <p:cTn id="79" presetID="42" presetClass="entr" presetSubtype="0" fill="hold" grpId="0" nodeType="afterEffect">
                                  <p:stCondLst>
                                    <p:cond delay="0"/>
                                  </p:stCondLst>
                                  <p:childTnLst>
                                    <p:set>
                                      <p:cBhvr>
                                        <p:cTn id="80" dur="1" fill="hold">
                                          <p:stCondLst>
                                            <p:cond delay="0"/>
                                          </p:stCondLst>
                                        </p:cTn>
                                        <p:tgtEl>
                                          <p:spTgt spid="22">
                                            <p:txEl>
                                              <p:pRg st="2" end="2"/>
                                            </p:txEl>
                                          </p:spTgt>
                                        </p:tgtEl>
                                        <p:attrNameLst>
                                          <p:attrName>style.visibility</p:attrName>
                                        </p:attrNameLst>
                                      </p:cBhvr>
                                      <p:to>
                                        <p:strVal val="visible"/>
                                      </p:to>
                                    </p:set>
                                    <p:animEffect transition="in" filter="fade">
                                      <p:cBhvr>
                                        <p:cTn id="81" dur="1000"/>
                                        <p:tgtEl>
                                          <p:spTgt spid="22">
                                            <p:txEl>
                                              <p:pRg st="2" end="2"/>
                                            </p:txEl>
                                          </p:spTgt>
                                        </p:tgtEl>
                                      </p:cBhvr>
                                    </p:animEffect>
                                    <p:anim calcmode="lin" valueType="num">
                                      <p:cBhvr>
                                        <p:cTn id="82" dur="1000" fill="hold"/>
                                        <p:tgtEl>
                                          <p:spTgt spid="22">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22">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9700"/>
                            </p:stCondLst>
                            <p:childTnLst>
                              <p:par>
                                <p:cTn id="85" presetID="42" presetClass="entr" presetSubtype="0" fill="hold" grpId="0" nodeType="afterEffect">
                                  <p:stCondLst>
                                    <p:cond delay="0"/>
                                  </p:stCondLst>
                                  <p:childTnLst>
                                    <p:set>
                                      <p:cBhvr>
                                        <p:cTn id="86" dur="1" fill="hold">
                                          <p:stCondLst>
                                            <p:cond delay="0"/>
                                          </p:stCondLst>
                                        </p:cTn>
                                        <p:tgtEl>
                                          <p:spTgt spid="22">
                                            <p:txEl>
                                              <p:pRg st="3" end="3"/>
                                            </p:txEl>
                                          </p:spTgt>
                                        </p:tgtEl>
                                        <p:attrNameLst>
                                          <p:attrName>style.visibility</p:attrName>
                                        </p:attrNameLst>
                                      </p:cBhvr>
                                      <p:to>
                                        <p:strVal val="visible"/>
                                      </p:to>
                                    </p:set>
                                    <p:animEffect transition="in" filter="fade">
                                      <p:cBhvr>
                                        <p:cTn id="87" dur="1000"/>
                                        <p:tgtEl>
                                          <p:spTgt spid="22">
                                            <p:txEl>
                                              <p:pRg st="3" end="3"/>
                                            </p:txEl>
                                          </p:spTgt>
                                        </p:tgtEl>
                                      </p:cBhvr>
                                    </p:animEffect>
                                    <p:anim calcmode="lin" valueType="num">
                                      <p:cBhvr>
                                        <p:cTn id="88" dur="1000" fill="hold"/>
                                        <p:tgtEl>
                                          <p:spTgt spid="22">
                                            <p:txEl>
                                              <p:pRg st="3" end="3"/>
                                            </p:txEl>
                                          </p:spTgt>
                                        </p:tgtEl>
                                        <p:attrNameLst>
                                          <p:attrName>ppt_x</p:attrName>
                                        </p:attrNameLst>
                                      </p:cBhvr>
                                      <p:tavLst>
                                        <p:tav tm="0">
                                          <p:val>
                                            <p:strVal val="#ppt_x"/>
                                          </p:val>
                                        </p:tav>
                                        <p:tav tm="100000">
                                          <p:val>
                                            <p:strVal val="#ppt_x"/>
                                          </p:val>
                                        </p:tav>
                                      </p:tavLst>
                                    </p:anim>
                                    <p:anim calcmode="lin" valueType="num">
                                      <p:cBhvr>
                                        <p:cTn id="89" dur="1000" fill="hold"/>
                                        <p:tgtEl>
                                          <p:spTgt spid="22">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49" grpId="0" animBg="1"/>
      <p:bldP spid="16" grpId="0" animBg="1"/>
      <p:bldP spid="17" grpId="0" animBg="1"/>
      <p:bldP spid="22" grpId="0" build="p"/>
      <p:bldP spid="23" grpId="0"/>
      <p:bldP spid="24" grpId="0" build="p"/>
      <p:bldP spid="25" grpId="0"/>
      <p:bldP spid="28"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D33914"/>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31284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1"/>
            <a:ext cx="12192000" cy="6857999"/>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a:solidFill>
            <a:srgbClr val="F89120"/>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5774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CE8E40"/>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76C0F"/>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04621"/>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8904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986A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rgbClr val="F89120"/>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7918395" y="2840573"/>
              <a:ext cx="1581963" cy="1015663"/>
            </a:xfrm>
            <a:prstGeom prst="rect">
              <a:avLst/>
            </a:prstGeom>
            <a:noFill/>
          </p:spPr>
          <p:txBody>
            <a:bodyPr wrap="square" rtlCol="0">
              <a:spAutoFit/>
            </a:bodyPr>
            <a:lstStyle/>
            <a:p>
              <a:pPr algn="ctr"/>
              <a:r>
                <a:rPr lang="en-US" sz="6000" dirty="0">
                  <a:solidFill>
                    <a:schemeClr val="bg1"/>
                  </a:solidFill>
                  <a:latin typeface="Bernard MT Condensed" panose="02050806060905020404" pitchFamily="18" charset="0"/>
                </a:rPr>
                <a:t>01</a:t>
              </a:r>
            </a:p>
          </p:txBody>
        </p:sp>
        <p:sp>
          <p:nvSpPr>
            <p:cNvPr id="14" name="TextBox 13"/>
            <p:cNvSpPr txBox="1"/>
            <p:nvPr/>
          </p:nvSpPr>
          <p:spPr>
            <a:xfrm>
              <a:off x="7028850" y="3737068"/>
              <a:ext cx="3361051" cy="307777"/>
            </a:xfrm>
            <a:prstGeom prst="rect">
              <a:avLst/>
            </a:prstGeom>
            <a:noFill/>
          </p:spPr>
          <p:txBody>
            <a:bodyPr wrap="square" rtlCol="0">
              <a:spAutoFit/>
            </a:bodyPr>
            <a:lstStyle/>
            <a:p>
              <a:pPr algn="ctr"/>
              <a:r>
                <a:rPr lang="en-US" sz="1400" dirty="0">
                  <a:solidFill>
                    <a:schemeClr val="bg1"/>
                  </a:solidFill>
                  <a:latin typeface="Bernard MT Condensed" panose="02050806060905020404" pitchFamily="18" charset="0"/>
                </a:rPr>
                <a:t>Lorem ipsum dolor sit amet</a:t>
              </a:r>
              <a:endParaRPr lang="en-US" dirty="0">
                <a:solidFill>
                  <a:schemeClr val="bg1"/>
                </a:solidFill>
                <a:latin typeface="Bernard MT Condensed" panose="02050806060905020404" pitchFamily="18"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1076542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CE8E4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E76C0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04621"/>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Bernard MT Condensed" panose="02050806060905020404" pitchFamily="18"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latin typeface="Bernard MT Condensed" panose="02050806060905020404" pitchFamily="18" charset="0"/>
              </a:rPr>
              <a:t>LOREM IPSUM DOLOR</a:t>
            </a:r>
          </a:p>
          <a:p>
            <a:endParaRPr lang="en-US" sz="600" b="1" dirty="0">
              <a:solidFill>
                <a:srgbClr val="A5A5A5"/>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2463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71519" y="1837332"/>
            <a:ext cx="1097280" cy="1097280"/>
          </a:xfrm>
          <a:prstGeom prst="ellipse">
            <a:avLst/>
          </a:prstGeom>
          <a:solidFill>
            <a:srgbClr val="CE8E40"/>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E04621"/>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rgbClr val="4D4D4D"/>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20159" y="2934612"/>
            <a:ext cx="644372"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18297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CE8E4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76C0F"/>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0462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CF351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399810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F4A82A38-BBAA-4DC0-BD89-F77FABFC0B33}"/>
              </a:ext>
            </a:extLst>
          </p:cNvPr>
          <p:cNvGrpSpPr/>
          <p:nvPr/>
        </p:nvGrpSpPr>
        <p:grpSpPr>
          <a:xfrm>
            <a:off x="6553200" y="1417319"/>
            <a:ext cx="4550664" cy="3383280"/>
            <a:chOff x="6637189" y="1325880"/>
            <a:chExt cx="4550664" cy="3383280"/>
          </a:xfrm>
        </p:grpSpPr>
        <p:grpSp>
          <p:nvGrpSpPr>
            <p:cNvPr id="5" name="Group 4">
              <a:extLst>
                <a:ext uri="{FF2B5EF4-FFF2-40B4-BE49-F238E27FC236}">
                  <a16:creationId xmlns:a16="http://schemas.microsoft.com/office/drawing/2014/main" id="{4860B1F6-2648-4EF5-AEA7-93ADDEF5D70A}"/>
                </a:ext>
              </a:extLst>
            </p:cNvPr>
            <p:cNvGrpSpPr>
              <a:grpSpLocks noChangeAspect="1"/>
            </p:cNvGrpSpPr>
            <p:nvPr/>
          </p:nvGrpSpPr>
          <p:grpSpPr>
            <a:xfrm>
              <a:off x="6637189" y="1325880"/>
              <a:ext cx="4550664" cy="3383280"/>
              <a:chOff x="6494235" y="1286305"/>
              <a:chExt cx="4749013" cy="3530746"/>
            </a:xfrm>
          </p:grpSpPr>
          <p:sp>
            <p:nvSpPr>
              <p:cNvPr id="119" name="Freeform: Shape 118">
                <a:extLst>
                  <a:ext uri="{FF2B5EF4-FFF2-40B4-BE49-F238E27FC236}">
                    <a16:creationId xmlns:a16="http://schemas.microsoft.com/office/drawing/2014/main" id="{0824F9FE-821F-472C-B68A-F8B8D2B036AD}"/>
                  </a:ext>
                </a:extLst>
              </p:cNvPr>
              <p:cNvSpPr/>
              <p:nvPr/>
            </p:nvSpPr>
            <p:spPr>
              <a:xfrm>
                <a:off x="6494235"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E76C0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2" name="Freeform: Shape 121">
                <a:extLst>
                  <a:ext uri="{FF2B5EF4-FFF2-40B4-BE49-F238E27FC236}">
                    <a16:creationId xmlns:a16="http://schemas.microsoft.com/office/drawing/2014/main" id="{D1C1C179-0FDA-447C-9181-87C1364C7713}"/>
                  </a:ext>
                </a:extLst>
              </p:cNvPr>
              <p:cNvSpPr/>
              <p:nvPr/>
            </p:nvSpPr>
            <p:spPr>
              <a:xfrm>
                <a:off x="6496454"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24" name="Text Box 10">
              <a:extLst>
                <a:ext uri="{FF2B5EF4-FFF2-40B4-BE49-F238E27FC236}">
                  <a16:creationId xmlns:a16="http://schemas.microsoft.com/office/drawing/2014/main" id="{BDEA75F2-3F58-4F69-B15F-B1F437745218}"/>
                </a:ext>
              </a:extLst>
            </p:cNvPr>
            <p:cNvSpPr txBox="1">
              <a:spLocks noChangeArrowheads="1"/>
            </p:cNvSpPr>
            <p:nvPr/>
          </p:nvSpPr>
          <p:spPr bwMode="auto">
            <a:xfrm>
              <a:off x="7761400" y="1397623"/>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6" name="Group 5">
            <a:extLst>
              <a:ext uri="{FF2B5EF4-FFF2-40B4-BE49-F238E27FC236}">
                <a16:creationId xmlns:a16="http://schemas.microsoft.com/office/drawing/2014/main" id="{8AE8B4D5-4541-4A92-8E06-1ACA833521CE}"/>
              </a:ext>
            </a:extLst>
          </p:cNvPr>
          <p:cNvGrpSpPr/>
          <p:nvPr/>
        </p:nvGrpSpPr>
        <p:grpSpPr>
          <a:xfrm>
            <a:off x="1011936" y="1417319"/>
            <a:ext cx="4550664" cy="3383280"/>
            <a:chOff x="970845" y="1325880"/>
            <a:chExt cx="4550664" cy="3383280"/>
          </a:xfrm>
        </p:grpSpPr>
        <p:grpSp>
          <p:nvGrpSpPr>
            <p:cNvPr id="3" name="Group 2">
              <a:extLst>
                <a:ext uri="{FF2B5EF4-FFF2-40B4-BE49-F238E27FC236}">
                  <a16:creationId xmlns:a16="http://schemas.microsoft.com/office/drawing/2014/main" id="{123F3761-2D9B-4CD8-B1AF-C332B2E03645}"/>
                </a:ext>
              </a:extLst>
            </p:cNvPr>
            <p:cNvGrpSpPr>
              <a:grpSpLocks noChangeAspect="1"/>
            </p:cNvGrpSpPr>
            <p:nvPr/>
          </p:nvGrpSpPr>
          <p:grpSpPr>
            <a:xfrm>
              <a:off x="970845" y="1325880"/>
              <a:ext cx="4550664" cy="3383280"/>
              <a:chOff x="757341" y="1286305"/>
              <a:chExt cx="4749013" cy="3530746"/>
            </a:xfrm>
          </p:grpSpPr>
          <p:sp>
            <p:nvSpPr>
              <p:cNvPr id="111" name="Freeform: Shape 110">
                <a:extLst>
                  <a:ext uri="{FF2B5EF4-FFF2-40B4-BE49-F238E27FC236}">
                    <a16:creationId xmlns:a16="http://schemas.microsoft.com/office/drawing/2014/main" id="{B0C0FA1F-DC87-487D-91E8-79B586CE402D}"/>
                  </a:ext>
                </a:extLst>
              </p:cNvPr>
              <p:cNvSpPr/>
              <p:nvPr/>
            </p:nvSpPr>
            <p:spPr>
              <a:xfrm>
                <a:off x="757341" y="1286307"/>
                <a:ext cx="4747559" cy="3530744"/>
              </a:xfrm>
              <a:custGeom>
                <a:avLst/>
                <a:gdLst>
                  <a:gd name="connsiteX0" fmla="*/ 2786680 w 4747559"/>
                  <a:gd name="connsiteY0" fmla="*/ 0 h 3530744"/>
                  <a:gd name="connsiteX1" fmla="*/ 4696758 w 4747559"/>
                  <a:gd name="connsiteY1" fmla="*/ 0 h 3530744"/>
                  <a:gd name="connsiteX2" fmla="*/ 4747559 w 4747559"/>
                  <a:gd name="connsiteY2" fmla="*/ 50801 h 3530744"/>
                  <a:gd name="connsiteX3" fmla="*/ 4747559 w 4747559"/>
                  <a:gd name="connsiteY3" fmla="*/ 88751 h 3530744"/>
                  <a:gd name="connsiteX4" fmla="*/ 4747559 w 4747559"/>
                  <a:gd name="connsiteY4" fmla="*/ 253999 h 3530744"/>
                  <a:gd name="connsiteX5" fmla="*/ 4747559 w 4747559"/>
                  <a:gd name="connsiteY5" fmla="*/ 3267035 h 3530744"/>
                  <a:gd name="connsiteX6" fmla="*/ 4747559 w 4747559"/>
                  <a:gd name="connsiteY6" fmla="*/ 3356083 h 3530744"/>
                  <a:gd name="connsiteX7" fmla="*/ 4747559 w 4747559"/>
                  <a:gd name="connsiteY7" fmla="*/ 3470233 h 3530744"/>
                  <a:gd name="connsiteX8" fmla="*/ 4696758 w 4747559"/>
                  <a:gd name="connsiteY8" fmla="*/ 3521034 h 3530744"/>
                  <a:gd name="connsiteX9" fmla="*/ 3230682 w 4747559"/>
                  <a:gd name="connsiteY9" fmla="*/ 3521034 h 3530744"/>
                  <a:gd name="connsiteX10" fmla="*/ 2786680 w 4747559"/>
                  <a:gd name="connsiteY10" fmla="*/ 3521034 h 3530744"/>
                  <a:gd name="connsiteX11" fmla="*/ 1989134 w 4747559"/>
                  <a:gd name="connsiteY11" fmla="*/ 3521034 h 3530744"/>
                  <a:gd name="connsiteX12" fmla="*/ 1980653 w 4747559"/>
                  <a:gd name="connsiteY12" fmla="*/ 3526752 h 3530744"/>
                  <a:gd name="connsiteX13" fmla="*/ 1960879 w 4747559"/>
                  <a:gd name="connsiteY13" fmla="*/ 3530744 h 3530744"/>
                  <a:gd name="connsiteX14" fmla="*/ 50801 w 4747559"/>
                  <a:gd name="connsiteY14" fmla="*/ 3530744 h 3530744"/>
                  <a:gd name="connsiteX15" fmla="*/ 0 w 4747559"/>
                  <a:gd name="connsiteY15" fmla="*/ 3479943 h 3530744"/>
                  <a:gd name="connsiteX16" fmla="*/ 0 w 4747559"/>
                  <a:gd name="connsiteY16" fmla="*/ 3365793 h 3530744"/>
                  <a:gd name="connsiteX17" fmla="*/ 0 w 4747559"/>
                  <a:gd name="connsiteY17" fmla="*/ 3276745 h 3530744"/>
                  <a:gd name="connsiteX18" fmla="*/ 0 w 4747559"/>
                  <a:gd name="connsiteY18" fmla="*/ 263709 h 3530744"/>
                  <a:gd name="connsiteX19" fmla="*/ 0 w 4747559"/>
                  <a:gd name="connsiteY19" fmla="*/ 98461 h 3530744"/>
                  <a:gd name="connsiteX20" fmla="*/ 0 w 4747559"/>
                  <a:gd name="connsiteY20" fmla="*/ 60511 h 3530744"/>
                  <a:gd name="connsiteX21" fmla="*/ 50801 w 4747559"/>
                  <a:gd name="connsiteY21" fmla="*/ 9710 h 3530744"/>
                  <a:gd name="connsiteX22" fmla="*/ 1292349 w 4747559"/>
                  <a:gd name="connsiteY22" fmla="*/ 9710 h 3530744"/>
                  <a:gd name="connsiteX23" fmla="*/ 1300830 w 4747559"/>
                  <a:gd name="connsiteY23" fmla="*/ 3992 h 3530744"/>
                  <a:gd name="connsiteX24" fmla="*/ 1320604 w 4747559"/>
                  <a:gd name="connsiteY24" fmla="*/ 0 h 3530744"/>
                  <a:gd name="connsiteX25" fmla="*/ 2786680 w 4747559"/>
                  <a:gd name="connsiteY25" fmla="*/ 0 h 3530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4747559" h="3530744">
                    <a:moveTo>
                      <a:pt x="2786680" y="0"/>
                    </a:moveTo>
                    <a:lnTo>
                      <a:pt x="4696758" y="0"/>
                    </a:lnTo>
                    <a:cubicBezTo>
                      <a:pt x="4724815" y="0"/>
                      <a:pt x="4747559" y="22744"/>
                      <a:pt x="4747559" y="50801"/>
                    </a:cubicBezTo>
                    <a:lnTo>
                      <a:pt x="4747559" y="88751"/>
                    </a:lnTo>
                    <a:lnTo>
                      <a:pt x="4747559" y="253999"/>
                    </a:lnTo>
                    <a:lnTo>
                      <a:pt x="4747559" y="3267035"/>
                    </a:lnTo>
                    <a:lnTo>
                      <a:pt x="4747559" y="3356083"/>
                    </a:lnTo>
                    <a:lnTo>
                      <a:pt x="4747559" y="3470233"/>
                    </a:lnTo>
                    <a:cubicBezTo>
                      <a:pt x="4747559" y="3498290"/>
                      <a:pt x="4724815" y="3521034"/>
                      <a:pt x="4696758" y="3521034"/>
                    </a:cubicBezTo>
                    <a:lnTo>
                      <a:pt x="3230682" y="3521034"/>
                    </a:lnTo>
                    <a:lnTo>
                      <a:pt x="2786680" y="3521034"/>
                    </a:lnTo>
                    <a:lnTo>
                      <a:pt x="1989134" y="3521034"/>
                    </a:lnTo>
                    <a:lnTo>
                      <a:pt x="1980653" y="3526752"/>
                    </a:lnTo>
                    <a:cubicBezTo>
                      <a:pt x="1974575" y="3529323"/>
                      <a:pt x="1967893" y="3530744"/>
                      <a:pt x="1960879" y="3530744"/>
                    </a:cubicBezTo>
                    <a:lnTo>
                      <a:pt x="50801" y="3530744"/>
                    </a:lnTo>
                    <a:cubicBezTo>
                      <a:pt x="22744" y="3530744"/>
                      <a:pt x="0" y="3508000"/>
                      <a:pt x="0" y="3479943"/>
                    </a:cubicBezTo>
                    <a:lnTo>
                      <a:pt x="0" y="3365793"/>
                    </a:lnTo>
                    <a:lnTo>
                      <a:pt x="0" y="3276745"/>
                    </a:lnTo>
                    <a:lnTo>
                      <a:pt x="0" y="263709"/>
                    </a:lnTo>
                    <a:lnTo>
                      <a:pt x="0" y="98461"/>
                    </a:lnTo>
                    <a:lnTo>
                      <a:pt x="0" y="60511"/>
                    </a:lnTo>
                    <a:cubicBezTo>
                      <a:pt x="0" y="32454"/>
                      <a:pt x="22744" y="9710"/>
                      <a:pt x="50801" y="9710"/>
                    </a:cubicBezTo>
                    <a:lnTo>
                      <a:pt x="1292349" y="9710"/>
                    </a:lnTo>
                    <a:lnTo>
                      <a:pt x="1300830" y="3992"/>
                    </a:lnTo>
                    <a:cubicBezTo>
                      <a:pt x="1306908" y="1422"/>
                      <a:pt x="1313590" y="0"/>
                      <a:pt x="1320604" y="0"/>
                    </a:cubicBezTo>
                    <a:lnTo>
                      <a:pt x="2786680" y="0"/>
                    </a:lnTo>
                    <a:close/>
                  </a:path>
                </a:pathLst>
              </a:custGeom>
              <a:solidFill>
                <a:srgbClr val="CE8E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14" name="Freeform: Shape 113">
                <a:extLst>
                  <a:ext uri="{FF2B5EF4-FFF2-40B4-BE49-F238E27FC236}">
                    <a16:creationId xmlns:a16="http://schemas.microsoft.com/office/drawing/2014/main" id="{1DD0F210-F425-4A8D-966A-05E61B68AFD7}"/>
                  </a:ext>
                </a:extLst>
              </p:cNvPr>
              <p:cNvSpPr/>
              <p:nvPr/>
            </p:nvSpPr>
            <p:spPr>
              <a:xfrm>
                <a:off x="759560" y="1286305"/>
                <a:ext cx="4746794" cy="468452"/>
              </a:xfrm>
              <a:custGeom>
                <a:avLst/>
                <a:gdLst>
                  <a:gd name="connsiteX0" fmla="*/ 1311665 w 4746794"/>
                  <a:gd name="connsiteY0" fmla="*/ 0 h 468452"/>
                  <a:gd name="connsiteX1" fmla="*/ 2785915 w 4746794"/>
                  <a:gd name="connsiteY1" fmla="*/ 0 h 468452"/>
                  <a:gd name="connsiteX2" fmla="*/ 3221743 w 4746794"/>
                  <a:gd name="connsiteY2" fmla="*/ 0 h 468452"/>
                  <a:gd name="connsiteX3" fmla="*/ 4695993 w 4746794"/>
                  <a:gd name="connsiteY3" fmla="*/ 0 h 468452"/>
                  <a:gd name="connsiteX4" fmla="*/ 4746794 w 4746794"/>
                  <a:gd name="connsiteY4" fmla="*/ 50801 h 468452"/>
                  <a:gd name="connsiteX5" fmla="*/ 4746794 w 4746794"/>
                  <a:gd name="connsiteY5" fmla="*/ 88751 h 468452"/>
                  <a:gd name="connsiteX6" fmla="*/ 4746794 w 4746794"/>
                  <a:gd name="connsiteY6" fmla="*/ 253999 h 468452"/>
                  <a:gd name="connsiteX7" fmla="*/ 4746794 w 4746794"/>
                  <a:gd name="connsiteY7" fmla="*/ 468451 h 468452"/>
                  <a:gd name="connsiteX8" fmla="*/ 3272544 w 4746794"/>
                  <a:gd name="connsiteY8" fmla="*/ 468451 h 468452"/>
                  <a:gd name="connsiteX9" fmla="*/ 2735114 w 4746794"/>
                  <a:gd name="connsiteY9" fmla="*/ 468451 h 468452"/>
                  <a:gd name="connsiteX10" fmla="*/ 2011680 w 4746794"/>
                  <a:gd name="connsiteY10" fmla="*/ 468451 h 468452"/>
                  <a:gd name="connsiteX11" fmla="*/ 2011680 w 4746794"/>
                  <a:gd name="connsiteY11" fmla="*/ 468452 h 468452"/>
                  <a:gd name="connsiteX12" fmla="*/ 0 w 4746794"/>
                  <a:gd name="connsiteY12" fmla="*/ 468452 h 468452"/>
                  <a:gd name="connsiteX13" fmla="*/ 0 w 4746794"/>
                  <a:gd name="connsiteY13" fmla="*/ 254000 h 468452"/>
                  <a:gd name="connsiteX14" fmla="*/ 0 w 4746794"/>
                  <a:gd name="connsiteY14" fmla="*/ 88752 h 468452"/>
                  <a:gd name="connsiteX15" fmla="*/ 0 w 4746794"/>
                  <a:gd name="connsiteY15" fmla="*/ 50802 h 468452"/>
                  <a:gd name="connsiteX16" fmla="*/ 50801 w 4746794"/>
                  <a:gd name="connsiteY16" fmla="*/ 1 h 468452"/>
                  <a:gd name="connsiteX17" fmla="*/ 1311660 w 4746794"/>
                  <a:gd name="connsiteY17" fmla="*/ 1 h 4684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746794" h="468452">
                    <a:moveTo>
                      <a:pt x="1311665" y="0"/>
                    </a:moveTo>
                    <a:lnTo>
                      <a:pt x="2785915" y="0"/>
                    </a:lnTo>
                    <a:lnTo>
                      <a:pt x="3221743" y="0"/>
                    </a:lnTo>
                    <a:lnTo>
                      <a:pt x="4695993" y="0"/>
                    </a:lnTo>
                    <a:cubicBezTo>
                      <a:pt x="4724050" y="0"/>
                      <a:pt x="4746794" y="22744"/>
                      <a:pt x="4746794" y="50801"/>
                    </a:cubicBezTo>
                    <a:lnTo>
                      <a:pt x="4746794" y="88751"/>
                    </a:lnTo>
                    <a:lnTo>
                      <a:pt x="4746794" y="253999"/>
                    </a:lnTo>
                    <a:lnTo>
                      <a:pt x="4746794" y="468451"/>
                    </a:lnTo>
                    <a:lnTo>
                      <a:pt x="3272544" y="468451"/>
                    </a:lnTo>
                    <a:lnTo>
                      <a:pt x="2735114" y="468451"/>
                    </a:lnTo>
                    <a:lnTo>
                      <a:pt x="2011680" y="468451"/>
                    </a:lnTo>
                    <a:lnTo>
                      <a:pt x="2011680" y="468452"/>
                    </a:lnTo>
                    <a:lnTo>
                      <a:pt x="0" y="468452"/>
                    </a:lnTo>
                    <a:lnTo>
                      <a:pt x="0" y="254000"/>
                    </a:lnTo>
                    <a:lnTo>
                      <a:pt x="0" y="88752"/>
                    </a:lnTo>
                    <a:lnTo>
                      <a:pt x="0" y="50802"/>
                    </a:lnTo>
                    <a:cubicBezTo>
                      <a:pt x="0" y="22745"/>
                      <a:pt x="22744" y="1"/>
                      <a:pt x="50801" y="1"/>
                    </a:cubicBezTo>
                    <a:lnTo>
                      <a:pt x="1311660"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89" name="Text Box 10">
              <a:extLst>
                <a:ext uri="{FF2B5EF4-FFF2-40B4-BE49-F238E27FC236}">
                  <a16:creationId xmlns:a16="http://schemas.microsoft.com/office/drawing/2014/main" id="{ADE06ED5-EED3-45CA-8A31-E11483C87FDE}"/>
                </a:ext>
              </a:extLst>
            </p:cNvPr>
            <p:cNvSpPr txBox="1">
              <a:spLocks noChangeArrowheads="1"/>
            </p:cNvSpPr>
            <p:nvPr/>
          </p:nvSpPr>
          <p:spPr bwMode="auto">
            <a:xfrm>
              <a:off x="2028112" y="1396434"/>
              <a:ext cx="1806603" cy="307777"/>
            </a:xfrm>
            <a:prstGeom prst="rect">
              <a:avLst/>
            </a:prstGeom>
            <a:noFill/>
            <a:ln w="9525">
              <a:noFill/>
              <a:miter lim="800000"/>
              <a:headEnd/>
              <a:tailEnd/>
            </a:ln>
          </p:spPr>
          <p:txBody>
            <a:bodyPr wrap="square" lIns="60960" tIns="30480" rIns="60960" bIns="30480">
              <a:spAutoFit/>
            </a:bodyPr>
            <a:lstStyle/>
            <a:p>
              <a:pPr algn="ctr"/>
              <a:r>
                <a:rPr lang="en-US" sz="1600" dirty="0">
                  <a:solidFill>
                    <a:srgbClr val="4D4D4D"/>
                  </a:solidFill>
                  <a:latin typeface="Bernard MT Condensed" panose="02050806060905020404" pitchFamily="18" charset="0"/>
                </a:rPr>
                <a:t>LOREM IPSUM DOLOR</a:t>
              </a:r>
            </a:p>
          </p:txBody>
        </p:sp>
      </p:grpSp>
      <p:grpSp>
        <p:nvGrpSpPr>
          <p:cNvPr id="56" name="Group 55">
            <a:extLst>
              <a:ext uri="{FF2B5EF4-FFF2-40B4-BE49-F238E27FC236}">
                <a16:creationId xmlns:a16="http://schemas.microsoft.com/office/drawing/2014/main" id="{99F0F8A4-057B-47A9-A01A-9490AF245A40}"/>
              </a:ext>
            </a:extLst>
          </p:cNvPr>
          <p:cNvGrpSpPr/>
          <p:nvPr/>
        </p:nvGrpSpPr>
        <p:grpSpPr>
          <a:xfrm>
            <a:off x="1293819" y="5029199"/>
            <a:ext cx="1757172" cy="1752601"/>
            <a:chOff x="2357628" y="4953000"/>
            <a:chExt cx="1757172" cy="1752601"/>
          </a:xfrm>
          <a:effectLst>
            <a:outerShdw blurRad="50800" dist="38100" dir="2700000" algn="tl" rotWithShape="0">
              <a:prstClr val="black">
                <a:alpha val="40000"/>
              </a:prstClr>
            </a:outerShdw>
          </a:effectLst>
        </p:grpSpPr>
        <p:sp>
          <p:nvSpPr>
            <p:cNvPr id="57" name="Freeform: Shape 56">
              <a:extLst>
                <a:ext uri="{FF2B5EF4-FFF2-40B4-BE49-F238E27FC236}">
                  <a16:creationId xmlns:a16="http://schemas.microsoft.com/office/drawing/2014/main" id="{1681767C-824C-4DC1-9C91-FAED8FDC4198}"/>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0175E8B9-7A63-40C9-AF58-01A5F6277F7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88336BB2-A61C-4B91-827A-ED536020310D}"/>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01</a:t>
              </a:r>
            </a:p>
            <a:p>
              <a:pPr algn="ctr"/>
              <a:r>
                <a:rPr lang="en-US" sz="1600" b="1" dirty="0">
                  <a:solidFill>
                    <a:srgbClr val="4D4D4D"/>
                  </a:solidFill>
                </a:rPr>
                <a:t>OPTION</a:t>
              </a:r>
            </a:p>
          </p:txBody>
        </p:sp>
      </p:grpSp>
      <p:grpSp>
        <p:nvGrpSpPr>
          <p:cNvPr id="83" name="Group 82">
            <a:extLst>
              <a:ext uri="{FF2B5EF4-FFF2-40B4-BE49-F238E27FC236}">
                <a16:creationId xmlns:a16="http://schemas.microsoft.com/office/drawing/2014/main" id="{DBE1956E-64CF-4A74-9BFC-01A53C8CE7A9}"/>
              </a:ext>
            </a:extLst>
          </p:cNvPr>
          <p:cNvGrpSpPr/>
          <p:nvPr/>
        </p:nvGrpSpPr>
        <p:grpSpPr>
          <a:xfrm>
            <a:off x="3461725" y="5029199"/>
            <a:ext cx="1757172" cy="1752601"/>
            <a:chOff x="2357628" y="4953000"/>
            <a:chExt cx="1757172" cy="1752601"/>
          </a:xfrm>
          <a:effectLst>
            <a:outerShdw blurRad="50800" dist="38100" dir="2700000" algn="tl" rotWithShape="0">
              <a:prstClr val="black">
                <a:alpha val="40000"/>
              </a:prstClr>
            </a:outerShdw>
          </a:effectLst>
        </p:grpSpPr>
        <p:sp>
          <p:nvSpPr>
            <p:cNvPr id="84" name="Freeform: Shape 83">
              <a:extLst>
                <a:ext uri="{FF2B5EF4-FFF2-40B4-BE49-F238E27FC236}">
                  <a16:creationId xmlns:a16="http://schemas.microsoft.com/office/drawing/2014/main" id="{CACF0BA4-5B7A-47AE-9C58-DBD2009346A5}"/>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98CACA9F-FDC9-474A-BEB3-96C3E64F411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5" name="TextBox 114">
            <a:extLst>
              <a:ext uri="{FF2B5EF4-FFF2-40B4-BE49-F238E27FC236}">
                <a16:creationId xmlns:a16="http://schemas.microsoft.com/office/drawing/2014/main" id="{C02F3B7D-4DEF-468C-8CA9-9C844D3B59BA}"/>
              </a:ext>
            </a:extLst>
          </p:cNvPr>
          <p:cNvSpPr txBox="1"/>
          <p:nvPr/>
        </p:nvSpPr>
        <p:spPr>
          <a:xfrm>
            <a:off x="1105098"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grpSp>
        <p:nvGrpSpPr>
          <p:cNvPr id="117" name="Group 116">
            <a:extLst>
              <a:ext uri="{FF2B5EF4-FFF2-40B4-BE49-F238E27FC236}">
                <a16:creationId xmlns:a16="http://schemas.microsoft.com/office/drawing/2014/main" id="{E6B0B9C4-B49C-43C6-B9B4-A5C50EB26C71}"/>
              </a:ext>
            </a:extLst>
          </p:cNvPr>
          <p:cNvGrpSpPr/>
          <p:nvPr/>
        </p:nvGrpSpPr>
        <p:grpSpPr>
          <a:xfrm>
            <a:off x="6902027" y="5029199"/>
            <a:ext cx="1757172" cy="1752601"/>
            <a:chOff x="2357628" y="4953000"/>
            <a:chExt cx="1757172" cy="1752601"/>
          </a:xfrm>
          <a:effectLst>
            <a:outerShdw blurRad="50800" dist="38100" dir="2700000" algn="tl" rotWithShape="0">
              <a:prstClr val="black">
                <a:alpha val="40000"/>
              </a:prstClr>
            </a:outerShdw>
          </a:effectLst>
        </p:grpSpPr>
        <p:sp>
          <p:nvSpPr>
            <p:cNvPr id="161" name="Freeform: Shape 160">
              <a:extLst>
                <a:ext uri="{FF2B5EF4-FFF2-40B4-BE49-F238E27FC236}">
                  <a16:creationId xmlns:a16="http://schemas.microsoft.com/office/drawing/2014/main" id="{86B89E0C-4820-4B56-A046-1DE22772ACA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2" name="Freeform: Shape 161">
              <a:extLst>
                <a:ext uri="{FF2B5EF4-FFF2-40B4-BE49-F238E27FC236}">
                  <a16:creationId xmlns:a16="http://schemas.microsoft.com/office/drawing/2014/main" id="{1B327CE3-136D-461A-ADB3-0416F379DDA3}"/>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no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TextBox 162">
              <a:extLst>
                <a:ext uri="{FF2B5EF4-FFF2-40B4-BE49-F238E27FC236}">
                  <a16:creationId xmlns:a16="http://schemas.microsoft.com/office/drawing/2014/main" id="{8D045F20-5195-40CD-A78A-B4CF180BB6C2}"/>
                </a:ext>
              </a:extLst>
            </p:cNvPr>
            <p:cNvSpPr txBox="1"/>
            <p:nvPr/>
          </p:nvSpPr>
          <p:spPr>
            <a:xfrm>
              <a:off x="2647183" y="5318373"/>
              <a:ext cx="1105787" cy="1077218"/>
            </a:xfrm>
            <a:prstGeom prst="rect">
              <a:avLst/>
            </a:prstGeom>
            <a:noFill/>
          </p:spPr>
          <p:txBody>
            <a:bodyPr wrap="square" rtlCol="0">
              <a:spAutoFit/>
            </a:bodyPr>
            <a:lstStyle/>
            <a:p>
              <a:pPr algn="ctr"/>
              <a:r>
                <a:rPr lang="en-US" sz="4800" dirty="0">
                  <a:solidFill>
                    <a:srgbClr val="4D4D4D"/>
                  </a:solidFill>
                  <a:latin typeface="Bernard MT Condensed" panose="02050806060905020404" pitchFamily="18" charset="0"/>
                </a:rPr>
                <a:t>02</a:t>
              </a:r>
            </a:p>
            <a:p>
              <a:pPr algn="ctr"/>
              <a:r>
                <a:rPr lang="en-US" sz="1600" b="1" dirty="0">
                  <a:solidFill>
                    <a:srgbClr val="4D4D4D"/>
                  </a:solidFill>
                </a:rPr>
                <a:t>OPTION</a:t>
              </a:r>
            </a:p>
          </p:txBody>
        </p:sp>
      </p:grpSp>
      <p:grpSp>
        <p:nvGrpSpPr>
          <p:cNvPr id="118" name="Group 117">
            <a:extLst>
              <a:ext uri="{FF2B5EF4-FFF2-40B4-BE49-F238E27FC236}">
                <a16:creationId xmlns:a16="http://schemas.microsoft.com/office/drawing/2014/main" id="{770E1856-6F36-4F39-901A-3D1AEF21EC79}"/>
              </a:ext>
            </a:extLst>
          </p:cNvPr>
          <p:cNvGrpSpPr/>
          <p:nvPr/>
        </p:nvGrpSpPr>
        <p:grpSpPr>
          <a:xfrm>
            <a:off x="9073539" y="5029199"/>
            <a:ext cx="1757172" cy="1752601"/>
            <a:chOff x="2357628" y="4953000"/>
            <a:chExt cx="1757172" cy="1752601"/>
          </a:xfrm>
          <a:effectLst>
            <a:outerShdw blurRad="50800" dist="38100" dir="2700000" algn="tl" rotWithShape="0">
              <a:prstClr val="black">
                <a:alpha val="40000"/>
              </a:prstClr>
            </a:outerShdw>
          </a:effectLst>
        </p:grpSpPr>
        <p:sp>
          <p:nvSpPr>
            <p:cNvPr id="159" name="Freeform: Shape 158">
              <a:extLst>
                <a:ext uri="{FF2B5EF4-FFF2-40B4-BE49-F238E27FC236}">
                  <a16:creationId xmlns:a16="http://schemas.microsoft.com/office/drawing/2014/main" id="{50F83A99-6B4F-414D-8A43-D05618D9010E}"/>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FB3925EE-2AA7-4697-B075-3FFCD54AC41E}"/>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4"/>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3" name="TextBox 122">
            <a:extLst>
              <a:ext uri="{FF2B5EF4-FFF2-40B4-BE49-F238E27FC236}">
                <a16:creationId xmlns:a16="http://schemas.microsoft.com/office/drawing/2014/main" id="{3D7109ED-F534-48D8-815B-42B43070C43D}"/>
              </a:ext>
            </a:extLst>
          </p:cNvPr>
          <p:cNvSpPr txBox="1"/>
          <p:nvPr/>
        </p:nvSpPr>
        <p:spPr>
          <a:xfrm>
            <a:off x="6716912" y="2133288"/>
            <a:ext cx="4146751" cy="207749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Lorem ipsum dolor sit amet, consectetur adipiscing elit, sed do eiusmod tempor incididunt ut labore et dolore magna aliqua. 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a:p>
            <a:endParaRPr lang="en-US" sz="600" b="1" dirty="0">
              <a:solidFill>
                <a:schemeClr val="bg1"/>
              </a:solidFill>
              <a:latin typeface="Candara" panose="020E0502030303020204" pitchFamily="34" charset="0"/>
            </a:endParaRPr>
          </a:p>
        </p:txBody>
      </p:sp>
      <p:sp>
        <p:nvSpPr>
          <p:cNvPr id="164" name="TextBox 163">
            <a:extLst>
              <a:ext uri="{FF2B5EF4-FFF2-40B4-BE49-F238E27FC236}">
                <a16:creationId xmlns:a16="http://schemas.microsoft.com/office/drawing/2014/main" id="{B5B62B37-C0CC-4A68-90C6-370B58B1386D}"/>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2" name="Group 91">
            <a:extLst>
              <a:ext uri="{FF2B5EF4-FFF2-40B4-BE49-F238E27FC236}">
                <a16:creationId xmlns:a16="http://schemas.microsoft.com/office/drawing/2014/main" id="{508BB36A-9C03-4FF4-BC6E-B92D18EA05B7}"/>
              </a:ext>
            </a:extLst>
          </p:cNvPr>
          <p:cNvGrpSpPr/>
          <p:nvPr/>
        </p:nvGrpSpPr>
        <p:grpSpPr>
          <a:xfrm>
            <a:off x="3707947" y="4658254"/>
            <a:ext cx="1280160" cy="498490"/>
            <a:chOff x="2596134" y="4587088"/>
            <a:chExt cx="1280160" cy="498490"/>
          </a:xfrm>
        </p:grpSpPr>
        <p:grpSp>
          <p:nvGrpSpPr>
            <p:cNvPr id="93" name="Group 92">
              <a:extLst>
                <a:ext uri="{FF2B5EF4-FFF2-40B4-BE49-F238E27FC236}">
                  <a16:creationId xmlns:a16="http://schemas.microsoft.com/office/drawing/2014/main" id="{EE560A1A-BE87-4A4B-BBC0-F990087221CA}"/>
                </a:ext>
              </a:extLst>
            </p:cNvPr>
            <p:cNvGrpSpPr>
              <a:grpSpLocks noChangeAspect="1"/>
            </p:cNvGrpSpPr>
            <p:nvPr/>
          </p:nvGrpSpPr>
          <p:grpSpPr>
            <a:xfrm>
              <a:off x="2596134" y="4983480"/>
              <a:ext cx="1280160" cy="102098"/>
              <a:chOff x="914400" y="1066800"/>
              <a:chExt cx="1490472" cy="118872"/>
            </a:xfrm>
          </p:grpSpPr>
          <p:sp>
            <p:nvSpPr>
              <p:cNvPr id="104" name="Oval 103">
                <a:extLst>
                  <a:ext uri="{FF2B5EF4-FFF2-40B4-BE49-F238E27FC236}">
                    <a16:creationId xmlns:a16="http://schemas.microsoft.com/office/drawing/2014/main" id="{4D907269-0D48-4DDC-B3AC-6509595AA01A}"/>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Oval 104">
                <a:extLst>
                  <a:ext uri="{FF2B5EF4-FFF2-40B4-BE49-F238E27FC236}">
                    <a16:creationId xmlns:a16="http://schemas.microsoft.com/office/drawing/2014/main" id="{CCC08D29-C677-41BC-A1EB-96144519620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Oval 105">
                <a:extLst>
                  <a:ext uri="{FF2B5EF4-FFF2-40B4-BE49-F238E27FC236}">
                    <a16:creationId xmlns:a16="http://schemas.microsoft.com/office/drawing/2014/main" id="{A7A6A1C0-3D8A-4CF9-B0F6-CE04927EAE8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Oval 106">
                <a:extLst>
                  <a:ext uri="{FF2B5EF4-FFF2-40B4-BE49-F238E27FC236}">
                    <a16:creationId xmlns:a16="http://schemas.microsoft.com/office/drawing/2014/main" id="{2A1E7B76-1DA8-424F-88CF-85972F030FA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4" name="Group 93">
              <a:extLst>
                <a:ext uri="{FF2B5EF4-FFF2-40B4-BE49-F238E27FC236}">
                  <a16:creationId xmlns:a16="http://schemas.microsoft.com/office/drawing/2014/main" id="{7B103F90-CA17-44C0-B2D1-F44738484D50}"/>
                </a:ext>
              </a:extLst>
            </p:cNvPr>
            <p:cNvGrpSpPr>
              <a:grpSpLocks noChangeAspect="1"/>
            </p:cNvGrpSpPr>
            <p:nvPr/>
          </p:nvGrpSpPr>
          <p:grpSpPr>
            <a:xfrm>
              <a:off x="2596134" y="4587088"/>
              <a:ext cx="1280160" cy="102098"/>
              <a:chOff x="914400" y="1066800"/>
              <a:chExt cx="1490472" cy="118872"/>
            </a:xfrm>
          </p:grpSpPr>
          <p:sp>
            <p:nvSpPr>
              <p:cNvPr id="100" name="Oval 99">
                <a:extLst>
                  <a:ext uri="{FF2B5EF4-FFF2-40B4-BE49-F238E27FC236}">
                    <a16:creationId xmlns:a16="http://schemas.microsoft.com/office/drawing/2014/main" id="{CCFC70F2-A202-472D-802D-A47DECC2C7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Oval 100">
                <a:extLst>
                  <a:ext uri="{FF2B5EF4-FFF2-40B4-BE49-F238E27FC236}">
                    <a16:creationId xmlns:a16="http://schemas.microsoft.com/office/drawing/2014/main" id="{50C3894C-C5CD-4F12-9F60-554DF66516E0}"/>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a:extLst>
                  <a:ext uri="{FF2B5EF4-FFF2-40B4-BE49-F238E27FC236}">
                    <a16:creationId xmlns:a16="http://schemas.microsoft.com/office/drawing/2014/main" id="{0C5F4F3A-B6A4-442B-BA34-7E075B0F8754}"/>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Oval 102">
                <a:extLst>
                  <a:ext uri="{FF2B5EF4-FFF2-40B4-BE49-F238E27FC236}">
                    <a16:creationId xmlns:a16="http://schemas.microsoft.com/office/drawing/2014/main" id="{BEE8B992-AA04-4CAE-8A2B-5C791BE8E0B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B91A6C03-962D-4E72-BC99-C750D725D1E7}"/>
                </a:ext>
              </a:extLst>
            </p:cNvPr>
            <p:cNvGrpSpPr/>
            <p:nvPr/>
          </p:nvGrpSpPr>
          <p:grpSpPr>
            <a:xfrm>
              <a:off x="2624328" y="4617720"/>
              <a:ext cx="1225296" cy="441364"/>
              <a:chOff x="2624328" y="4617720"/>
              <a:chExt cx="1225296" cy="441364"/>
            </a:xfrm>
          </p:grpSpPr>
          <p:sp>
            <p:nvSpPr>
              <p:cNvPr id="96" name="Freeform: Shape 95">
                <a:extLst>
                  <a:ext uri="{FF2B5EF4-FFF2-40B4-BE49-F238E27FC236}">
                    <a16:creationId xmlns:a16="http://schemas.microsoft.com/office/drawing/2014/main" id="{78BE2267-8D22-4074-B525-43BEB66315A5}"/>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23B0D2C8-68DE-4ACB-A5DD-5BBCFCA089E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Freeform: Shape 97">
                <a:extLst>
                  <a:ext uri="{FF2B5EF4-FFF2-40B4-BE49-F238E27FC236}">
                    <a16:creationId xmlns:a16="http://schemas.microsoft.com/office/drawing/2014/main" id="{B73B2AB8-A07D-4977-9628-5CC28FB7CF9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0222CA65-52EE-4FF9-B8DA-1D62AA286169}"/>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5" name="Group 64">
            <a:extLst>
              <a:ext uri="{FF2B5EF4-FFF2-40B4-BE49-F238E27FC236}">
                <a16:creationId xmlns:a16="http://schemas.microsoft.com/office/drawing/2014/main" id="{AFB26356-8BDC-471E-B318-3A5EF63A346A}"/>
              </a:ext>
            </a:extLst>
          </p:cNvPr>
          <p:cNvGrpSpPr/>
          <p:nvPr/>
        </p:nvGrpSpPr>
        <p:grpSpPr>
          <a:xfrm>
            <a:off x="1510330" y="4658254"/>
            <a:ext cx="1280160" cy="498490"/>
            <a:chOff x="2596134" y="4587088"/>
            <a:chExt cx="1280160" cy="498490"/>
          </a:xfrm>
        </p:grpSpPr>
        <p:grpSp>
          <p:nvGrpSpPr>
            <p:cNvPr id="66" name="Group 65">
              <a:extLst>
                <a:ext uri="{FF2B5EF4-FFF2-40B4-BE49-F238E27FC236}">
                  <a16:creationId xmlns:a16="http://schemas.microsoft.com/office/drawing/2014/main" id="{DF280899-5837-43E9-A02D-6840B57B1E23}"/>
                </a:ext>
              </a:extLst>
            </p:cNvPr>
            <p:cNvGrpSpPr>
              <a:grpSpLocks noChangeAspect="1"/>
            </p:cNvGrpSpPr>
            <p:nvPr/>
          </p:nvGrpSpPr>
          <p:grpSpPr>
            <a:xfrm>
              <a:off x="2596134" y="4983480"/>
              <a:ext cx="1280160" cy="102098"/>
              <a:chOff x="914400" y="1066800"/>
              <a:chExt cx="1490472" cy="118872"/>
            </a:xfrm>
          </p:grpSpPr>
          <p:sp>
            <p:nvSpPr>
              <p:cNvPr id="77" name="Oval 76">
                <a:extLst>
                  <a:ext uri="{FF2B5EF4-FFF2-40B4-BE49-F238E27FC236}">
                    <a16:creationId xmlns:a16="http://schemas.microsoft.com/office/drawing/2014/main" id="{75973D33-4E9A-44DE-B602-2B9F7AFC67C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8F6AA2E2-1790-4A11-B760-2E6934D2DB13}"/>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Oval 78">
                <a:extLst>
                  <a:ext uri="{FF2B5EF4-FFF2-40B4-BE49-F238E27FC236}">
                    <a16:creationId xmlns:a16="http://schemas.microsoft.com/office/drawing/2014/main" id="{1AFBD851-9F8D-48F0-80F4-B3B82C613F5A}"/>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7D058A18-49A1-4895-BF75-75342E59505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7" name="Group 66">
              <a:extLst>
                <a:ext uri="{FF2B5EF4-FFF2-40B4-BE49-F238E27FC236}">
                  <a16:creationId xmlns:a16="http://schemas.microsoft.com/office/drawing/2014/main" id="{17CE0B20-7959-4846-AE30-3257A1C7FFDE}"/>
                </a:ext>
              </a:extLst>
            </p:cNvPr>
            <p:cNvGrpSpPr>
              <a:grpSpLocks noChangeAspect="1"/>
            </p:cNvGrpSpPr>
            <p:nvPr/>
          </p:nvGrpSpPr>
          <p:grpSpPr>
            <a:xfrm>
              <a:off x="2596134" y="4587088"/>
              <a:ext cx="1280160" cy="102098"/>
              <a:chOff x="914400" y="1066800"/>
              <a:chExt cx="1490472" cy="118872"/>
            </a:xfrm>
          </p:grpSpPr>
          <p:sp>
            <p:nvSpPr>
              <p:cNvPr id="73" name="Oval 72">
                <a:extLst>
                  <a:ext uri="{FF2B5EF4-FFF2-40B4-BE49-F238E27FC236}">
                    <a16:creationId xmlns:a16="http://schemas.microsoft.com/office/drawing/2014/main" id="{359F3160-6AEA-4B70-85A9-23E5D5A24BE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D231C5E7-3774-4C97-B392-CE5E3B44474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D27798B8-DC0B-4B84-93BD-A927AC9B9A5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5">
                <a:extLst>
                  <a:ext uri="{FF2B5EF4-FFF2-40B4-BE49-F238E27FC236}">
                    <a16:creationId xmlns:a16="http://schemas.microsoft.com/office/drawing/2014/main" id="{EBE62451-F1A1-4053-9689-28D09B66EB2C}"/>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8" name="Group 67">
              <a:extLst>
                <a:ext uri="{FF2B5EF4-FFF2-40B4-BE49-F238E27FC236}">
                  <a16:creationId xmlns:a16="http://schemas.microsoft.com/office/drawing/2014/main" id="{73A00888-ECFB-4864-8235-F0C62E2E2EB1}"/>
                </a:ext>
              </a:extLst>
            </p:cNvPr>
            <p:cNvGrpSpPr/>
            <p:nvPr/>
          </p:nvGrpSpPr>
          <p:grpSpPr>
            <a:xfrm>
              <a:off x="2624328" y="4617720"/>
              <a:ext cx="1225296" cy="441364"/>
              <a:chOff x="2624328" y="4617720"/>
              <a:chExt cx="1225296" cy="441364"/>
            </a:xfrm>
          </p:grpSpPr>
          <p:sp>
            <p:nvSpPr>
              <p:cNvPr id="69" name="Freeform: Shape 68">
                <a:extLst>
                  <a:ext uri="{FF2B5EF4-FFF2-40B4-BE49-F238E27FC236}">
                    <a16:creationId xmlns:a16="http://schemas.microsoft.com/office/drawing/2014/main" id="{4555750F-2BA7-40AD-816F-2CE7DB5DCEE0}"/>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EC07A57A-4880-44D8-9502-06B29B4474D0}"/>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40D88FFC-33DD-4E13-B5A4-8D9AF37254C7}"/>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1951ED29-D67F-4E05-8495-A44A79A3A0E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0" name="Group 119">
            <a:extLst>
              <a:ext uri="{FF2B5EF4-FFF2-40B4-BE49-F238E27FC236}">
                <a16:creationId xmlns:a16="http://schemas.microsoft.com/office/drawing/2014/main" id="{F09D3E81-ABAB-449C-8860-8255662636DF}"/>
              </a:ext>
            </a:extLst>
          </p:cNvPr>
          <p:cNvGrpSpPr/>
          <p:nvPr/>
        </p:nvGrpSpPr>
        <p:grpSpPr>
          <a:xfrm>
            <a:off x="9319761" y="4658254"/>
            <a:ext cx="1280160" cy="498490"/>
            <a:chOff x="2596134" y="4587088"/>
            <a:chExt cx="1280160" cy="498490"/>
          </a:xfrm>
        </p:grpSpPr>
        <p:grpSp>
          <p:nvGrpSpPr>
            <p:cNvPr id="144" name="Group 143">
              <a:extLst>
                <a:ext uri="{FF2B5EF4-FFF2-40B4-BE49-F238E27FC236}">
                  <a16:creationId xmlns:a16="http://schemas.microsoft.com/office/drawing/2014/main" id="{AF47AB5B-A222-4575-9EC7-3C0DB31439EC}"/>
                </a:ext>
              </a:extLst>
            </p:cNvPr>
            <p:cNvGrpSpPr>
              <a:grpSpLocks noChangeAspect="1"/>
            </p:cNvGrpSpPr>
            <p:nvPr/>
          </p:nvGrpSpPr>
          <p:grpSpPr>
            <a:xfrm>
              <a:off x="2596134" y="4983480"/>
              <a:ext cx="1280160" cy="102098"/>
              <a:chOff x="914400" y="1066800"/>
              <a:chExt cx="1490472" cy="118872"/>
            </a:xfrm>
          </p:grpSpPr>
          <p:sp>
            <p:nvSpPr>
              <p:cNvPr id="155" name="Oval 154">
                <a:extLst>
                  <a:ext uri="{FF2B5EF4-FFF2-40B4-BE49-F238E27FC236}">
                    <a16:creationId xmlns:a16="http://schemas.microsoft.com/office/drawing/2014/main" id="{C06800D5-BDEF-4A63-AAC5-B8AFEE9E4CF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7B5A544E-A4FC-4818-8809-92C775C284D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31753CF5-F179-4786-ACAA-37545AD18F09}"/>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Oval 157">
                <a:extLst>
                  <a:ext uri="{FF2B5EF4-FFF2-40B4-BE49-F238E27FC236}">
                    <a16:creationId xmlns:a16="http://schemas.microsoft.com/office/drawing/2014/main" id="{FA4CB2C2-0948-4CE0-B487-9D63128501B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5" name="Group 144">
              <a:extLst>
                <a:ext uri="{FF2B5EF4-FFF2-40B4-BE49-F238E27FC236}">
                  <a16:creationId xmlns:a16="http://schemas.microsoft.com/office/drawing/2014/main" id="{6130470D-FB20-4337-9FD8-59BD848A681A}"/>
                </a:ext>
              </a:extLst>
            </p:cNvPr>
            <p:cNvGrpSpPr>
              <a:grpSpLocks noChangeAspect="1"/>
            </p:cNvGrpSpPr>
            <p:nvPr/>
          </p:nvGrpSpPr>
          <p:grpSpPr>
            <a:xfrm>
              <a:off x="2596134" y="4587088"/>
              <a:ext cx="1280160" cy="102098"/>
              <a:chOff x="914400" y="1066800"/>
              <a:chExt cx="1490472" cy="118872"/>
            </a:xfrm>
          </p:grpSpPr>
          <p:sp>
            <p:nvSpPr>
              <p:cNvPr id="151" name="Oval 150">
                <a:extLst>
                  <a:ext uri="{FF2B5EF4-FFF2-40B4-BE49-F238E27FC236}">
                    <a16:creationId xmlns:a16="http://schemas.microsoft.com/office/drawing/2014/main" id="{F585CB16-3D12-4FA7-8E6D-EC49B4094EF6}"/>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Oval 151">
                <a:extLst>
                  <a:ext uri="{FF2B5EF4-FFF2-40B4-BE49-F238E27FC236}">
                    <a16:creationId xmlns:a16="http://schemas.microsoft.com/office/drawing/2014/main" id="{038EF4AA-653D-42E2-8A1B-682C5E1DE92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Oval 152">
                <a:extLst>
                  <a:ext uri="{FF2B5EF4-FFF2-40B4-BE49-F238E27FC236}">
                    <a16:creationId xmlns:a16="http://schemas.microsoft.com/office/drawing/2014/main" id="{5463E49B-4B8D-42D2-9A76-DFE902995FAE}"/>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Oval 153">
                <a:extLst>
                  <a:ext uri="{FF2B5EF4-FFF2-40B4-BE49-F238E27FC236}">
                    <a16:creationId xmlns:a16="http://schemas.microsoft.com/office/drawing/2014/main" id="{44E46362-E47F-46B4-82F5-7B376CED2A7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5AD8F524-5D9F-498F-8B9B-A5CFFFE7B600}"/>
                </a:ext>
              </a:extLst>
            </p:cNvPr>
            <p:cNvGrpSpPr/>
            <p:nvPr/>
          </p:nvGrpSpPr>
          <p:grpSpPr>
            <a:xfrm>
              <a:off x="2624328" y="4617720"/>
              <a:ext cx="1225296" cy="441364"/>
              <a:chOff x="2624328" y="4617720"/>
              <a:chExt cx="1225296" cy="441364"/>
            </a:xfrm>
          </p:grpSpPr>
          <p:sp>
            <p:nvSpPr>
              <p:cNvPr id="147" name="Freeform: Shape 146">
                <a:extLst>
                  <a:ext uri="{FF2B5EF4-FFF2-40B4-BE49-F238E27FC236}">
                    <a16:creationId xmlns:a16="http://schemas.microsoft.com/office/drawing/2014/main" id="{8250C982-39A6-4FD0-A966-E872794A3CBD}"/>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8" name="Freeform: Shape 147">
                <a:extLst>
                  <a:ext uri="{FF2B5EF4-FFF2-40B4-BE49-F238E27FC236}">
                    <a16:creationId xmlns:a16="http://schemas.microsoft.com/office/drawing/2014/main" id="{E0E22380-A5AD-4A0C-B8B0-D13B91E5485E}"/>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9" name="Freeform: Shape 148">
                <a:extLst>
                  <a:ext uri="{FF2B5EF4-FFF2-40B4-BE49-F238E27FC236}">
                    <a16:creationId xmlns:a16="http://schemas.microsoft.com/office/drawing/2014/main" id="{1C73A476-5225-4C66-9FE0-C5C476610E86}"/>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0" name="Freeform: Shape 149">
                <a:extLst>
                  <a:ext uri="{FF2B5EF4-FFF2-40B4-BE49-F238E27FC236}">
                    <a16:creationId xmlns:a16="http://schemas.microsoft.com/office/drawing/2014/main" id="{FB1963A6-DB10-4016-A882-B23572BE45BC}"/>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a:extLst>
              <a:ext uri="{FF2B5EF4-FFF2-40B4-BE49-F238E27FC236}">
                <a16:creationId xmlns:a16="http://schemas.microsoft.com/office/drawing/2014/main" id="{DA020C46-F0AC-48B5-97F6-EDDE62AE9808}"/>
              </a:ext>
            </a:extLst>
          </p:cNvPr>
          <p:cNvGrpSpPr/>
          <p:nvPr/>
        </p:nvGrpSpPr>
        <p:grpSpPr>
          <a:xfrm>
            <a:off x="7122144" y="4658254"/>
            <a:ext cx="1280160" cy="498490"/>
            <a:chOff x="2596134" y="4587088"/>
            <a:chExt cx="1280160" cy="498490"/>
          </a:xfrm>
        </p:grpSpPr>
        <p:grpSp>
          <p:nvGrpSpPr>
            <p:cNvPr id="125" name="Group 124">
              <a:extLst>
                <a:ext uri="{FF2B5EF4-FFF2-40B4-BE49-F238E27FC236}">
                  <a16:creationId xmlns:a16="http://schemas.microsoft.com/office/drawing/2014/main" id="{37DB3D04-5EDA-4BEC-86BE-69EDC21A6334}"/>
                </a:ext>
              </a:extLst>
            </p:cNvPr>
            <p:cNvGrpSpPr>
              <a:grpSpLocks noChangeAspect="1"/>
            </p:cNvGrpSpPr>
            <p:nvPr/>
          </p:nvGrpSpPr>
          <p:grpSpPr>
            <a:xfrm>
              <a:off x="2596134" y="4983480"/>
              <a:ext cx="1280160" cy="102098"/>
              <a:chOff x="914400" y="1066800"/>
              <a:chExt cx="1490472" cy="118872"/>
            </a:xfrm>
          </p:grpSpPr>
          <p:sp>
            <p:nvSpPr>
              <p:cNvPr id="136" name="Oval 135">
                <a:extLst>
                  <a:ext uri="{FF2B5EF4-FFF2-40B4-BE49-F238E27FC236}">
                    <a16:creationId xmlns:a16="http://schemas.microsoft.com/office/drawing/2014/main" id="{FB5446E7-761C-4CA3-8C7B-D0D7E2C31FA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Oval 140">
                <a:extLst>
                  <a:ext uri="{FF2B5EF4-FFF2-40B4-BE49-F238E27FC236}">
                    <a16:creationId xmlns:a16="http://schemas.microsoft.com/office/drawing/2014/main" id="{4150F2C9-1CAB-4B18-9ED8-3325F25F7E1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Oval 141">
                <a:extLst>
                  <a:ext uri="{FF2B5EF4-FFF2-40B4-BE49-F238E27FC236}">
                    <a16:creationId xmlns:a16="http://schemas.microsoft.com/office/drawing/2014/main" id="{F5A1AEFA-4C23-4152-9570-1E4BFED1D82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 name="Oval 142">
                <a:extLst>
                  <a:ext uri="{FF2B5EF4-FFF2-40B4-BE49-F238E27FC236}">
                    <a16:creationId xmlns:a16="http://schemas.microsoft.com/office/drawing/2014/main" id="{FB7A655B-B8A4-49F3-B548-4B7212D0D889}"/>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6" name="Group 125">
              <a:extLst>
                <a:ext uri="{FF2B5EF4-FFF2-40B4-BE49-F238E27FC236}">
                  <a16:creationId xmlns:a16="http://schemas.microsoft.com/office/drawing/2014/main" id="{39E8773F-C7BC-4E58-88C7-7A653E192083}"/>
                </a:ext>
              </a:extLst>
            </p:cNvPr>
            <p:cNvGrpSpPr>
              <a:grpSpLocks noChangeAspect="1"/>
            </p:cNvGrpSpPr>
            <p:nvPr/>
          </p:nvGrpSpPr>
          <p:grpSpPr>
            <a:xfrm>
              <a:off x="2596134" y="4587088"/>
              <a:ext cx="1280160" cy="102098"/>
              <a:chOff x="914400" y="1066800"/>
              <a:chExt cx="1490472" cy="118872"/>
            </a:xfrm>
          </p:grpSpPr>
          <p:sp>
            <p:nvSpPr>
              <p:cNvPr id="132" name="Oval 131">
                <a:extLst>
                  <a:ext uri="{FF2B5EF4-FFF2-40B4-BE49-F238E27FC236}">
                    <a16:creationId xmlns:a16="http://schemas.microsoft.com/office/drawing/2014/main" id="{11F53AD9-88E4-4D67-9A14-869F2B3212F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1A5968C3-C794-4A80-B855-5DA799C399E2}"/>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Oval 133">
                <a:extLst>
                  <a:ext uri="{FF2B5EF4-FFF2-40B4-BE49-F238E27FC236}">
                    <a16:creationId xmlns:a16="http://schemas.microsoft.com/office/drawing/2014/main" id="{0D04676F-07D6-44DA-A921-77B9CEE4DF7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Oval 134">
                <a:extLst>
                  <a:ext uri="{FF2B5EF4-FFF2-40B4-BE49-F238E27FC236}">
                    <a16:creationId xmlns:a16="http://schemas.microsoft.com/office/drawing/2014/main" id="{D2E59FC6-FBD9-491B-A3D3-E0DD3384A71D}"/>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7" name="Group 126">
              <a:extLst>
                <a:ext uri="{FF2B5EF4-FFF2-40B4-BE49-F238E27FC236}">
                  <a16:creationId xmlns:a16="http://schemas.microsoft.com/office/drawing/2014/main" id="{AD2D0699-8A0E-4AD8-B94F-2835AEB48C8E}"/>
                </a:ext>
              </a:extLst>
            </p:cNvPr>
            <p:cNvGrpSpPr/>
            <p:nvPr/>
          </p:nvGrpSpPr>
          <p:grpSpPr>
            <a:xfrm>
              <a:off x="2624328" y="4617720"/>
              <a:ext cx="1225296" cy="441364"/>
              <a:chOff x="2624328" y="4617720"/>
              <a:chExt cx="1225296" cy="441364"/>
            </a:xfrm>
          </p:grpSpPr>
          <p:sp>
            <p:nvSpPr>
              <p:cNvPr id="128" name="Freeform: Shape 127">
                <a:extLst>
                  <a:ext uri="{FF2B5EF4-FFF2-40B4-BE49-F238E27FC236}">
                    <a16:creationId xmlns:a16="http://schemas.microsoft.com/office/drawing/2014/main" id="{C69BDDAD-8BD1-481C-A83A-BF40D5667406}"/>
                  </a:ext>
                </a:extLst>
              </p:cNvPr>
              <p:cNvSpPr>
                <a:spLocks noChangeAspect="1"/>
              </p:cNvSpPr>
              <p:nvPr/>
            </p:nvSpPr>
            <p:spPr>
              <a:xfrm>
                <a:off x="3794760"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47075B5D-A3E5-4F76-8EBC-6D147700E1FC}"/>
                  </a:ext>
                </a:extLst>
              </p:cNvPr>
              <p:cNvSpPr>
                <a:spLocks noChangeAspect="1"/>
              </p:cNvSpPr>
              <p:nvPr/>
            </p:nvSpPr>
            <p:spPr>
              <a:xfrm>
                <a:off x="2624328"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0" name="Freeform: Shape 129">
                <a:extLst>
                  <a:ext uri="{FF2B5EF4-FFF2-40B4-BE49-F238E27FC236}">
                    <a16:creationId xmlns:a16="http://schemas.microsoft.com/office/drawing/2014/main" id="{9FC3B579-EC60-477A-BC3A-85FD64FCAC1C}"/>
                  </a:ext>
                </a:extLst>
              </p:cNvPr>
              <p:cNvSpPr>
                <a:spLocks noChangeAspect="1"/>
              </p:cNvSpPr>
              <p:nvPr/>
            </p:nvSpPr>
            <p:spPr>
              <a:xfrm>
                <a:off x="3011714"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285E4981-A6A9-4030-BA32-75D563760E68}"/>
                  </a:ext>
                </a:extLst>
              </p:cNvPr>
              <p:cNvSpPr>
                <a:spLocks noChangeAspect="1"/>
              </p:cNvSpPr>
              <p:nvPr/>
            </p:nvSpPr>
            <p:spPr>
              <a:xfrm>
                <a:off x="340843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636719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4"/>
                                        </p:tgtEl>
                                        <p:attrNameLst>
                                          <p:attrName>style.visibility</p:attrName>
                                        </p:attrNameLst>
                                      </p:cBhvr>
                                      <p:to>
                                        <p:strVal val="visible"/>
                                      </p:to>
                                    </p:set>
                                    <p:animEffect transition="in" filter="wipe(left)">
                                      <p:cBhvr>
                                        <p:cTn id="7" dur="1000"/>
                                        <p:tgtEl>
                                          <p:spTgt spid="16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900" decel="100000" fill="hold"/>
                                        <p:tgtEl>
                                          <p:spTgt spid="6"/>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115"/>
                                        </p:tgtEl>
                                        <p:attrNameLst>
                                          <p:attrName>style.visibility</p:attrName>
                                        </p:attrNameLst>
                                      </p:cBhvr>
                                      <p:to>
                                        <p:strVal val="visible"/>
                                      </p:to>
                                    </p:set>
                                    <p:animEffect transition="in" filter="wipe(up)">
                                      <p:cBhvr>
                                        <p:cTn id="18" dur="750"/>
                                        <p:tgtEl>
                                          <p:spTgt spid="115"/>
                                        </p:tgtEl>
                                      </p:cBhvr>
                                    </p:animEffect>
                                  </p:childTnLst>
                                </p:cTn>
                              </p:par>
                            </p:childTnLst>
                          </p:cTn>
                        </p:par>
                        <p:par>
                          <p:cTn id="19" fill="hold">
                            <p:stCondLst>
                              <p:cond delay="2750"/>
                            </p:stCondLst>
                            <p:childTnLst>
                              <p:par>
                                <p:cTn id="20" presetID="22" presetClass="entr" presetSubtype="1" fill="hold" nodeType="afterEffect">
                                  <p:stCondLst>
                                    <p:cond delay="0"/>
                                  </p:stCondLst>
                                  <p:childTnLst>
                                    <p:set>
                                      <p:cBhvr>
                                        <p:cTn id="21" dur="1" fill="hold">
                                          <p:stCondLst>
                                            <p:cond delay="0"/>
                                          </p:stCondLst>
                                        </p:cTn>
                                        <p:tgtEl>
                                          <p:spTgt spid="65"/>
                                        </p:tgtEl>
                                        <p:attrNameLst>
                                          <p:attrName>style.visibility</p:attrName>
                                        </p:attrNameLst>
                                      </p:cBhvr>
                                      <p:to>
                                        <p:strVal val="visible"/>
                                      </p:to>
                                    </p:set>
                                    <p:animEffect transition="in" filter="wipe(up)">
                                      <p:cBhvr>
                                        <p:cTn id="22" dur="1000"/>
                                        <p:tgtEl>
                                          <p:spTgt spid="65"/>
                                        </p:tgtEl>
                                      </p:cBhvr>
                                    </p:animEffect>
                                  </p:childTnLst>
                                </p:cTn>
                              </p:par>
                              <p:par>
                                <p:cTn id="23" presetID="42" presetClass="entr" presetSubtype="0" fill="hold" nodeType="withEffect">
                                  <p:stCondLst>
                                    <p:cond delay="0"/>
                                  </p:stCondLst>
                                  <p:childTnLst>
                                    <p:set>
                                      <p:cBhvr>
                                        <p:cTn id="24" dur="1" fill="hold">
                                          <p:stCondLst>
                                            <p:cond delay="0"/>
                                          </p:stCondLst>
                                        </p:cTn>
                                        <p:tgtEl>
                                          <p:spTgt spid="56"/>
                                        </p:tgtEl>
                                        <p:attrNameLst>
                                          <p:attrName>style.visibility</p:attrName>
                                        </p:attrNameLst>
                                      </p:cBhvr>
                                      <p:to>
                                        <p:strVal val="visible"/>
                                      </p:to>
                                    </p:set>
                                    <p:animEffect transition="in" filter="fade">
                                      <p:cBhvr>
                                        <p:cTn id="25" dur="1000"/>
                                        <p:tgtEl>
                                          <p:spTgt spid="56"/>
                                        </p:tgtEl>
                                      </p:cBhvr>
                                    </p:animEffect>
                                    <p:anim calcmode="lin" valueType="num">
                                      <p:cBhvr>
                                        <p:cTn id="26" dur="1000" fill="hold"/>
                                        <p:tgtEl>
                                          <p:spTgt spid="56"/>
                                        </p:tgtEl>
                                        <p:attrNameLst>
                                          <p:attrName>ppt_x</p:attrName>
                                        </p:attrNameLst>
                                      </p:cBhvr>
                                      <p:tavLst>
                                        <p:tav tm="0">
                                          <p:val>
                                            <p:strVal val="#ppt_x"/>
                                          </p:val>
                                        </p:tav>
                                        <p:tav tm="100000">
                                          <p:val>
                                            <p:strVal val="#ppt_x"/>
                                          </p:val>
                                        </p:tav>
                                      </p:tavLst>
                                    </p:anim>
                                    <p:anim calcmode="lin" valueType="num">
                                      <p:cBhvr>
                                        <p:cTn id="27" dur="1000" fill="hold"/>
                                        <p:tgtEl>
                                          <p:spTgt spid="56"/>
                                        </p:tgtEl>
                                        <p:attrNameLst>
                                          <p:attrName>ppt_y</p:attrName>
                                        </p:attrNameLst>
                                      </p:cBhvr>
                                      <p:tavLst>
                                        <p:tav tm="0">
                                          <p:val>
                                            <p:strVal val="#ppt_y+.1"/>
                                          </p:val>
                                        </p:tav>
                                        <p:tav tm="100000">
                                          <p:val>
                                            <p:strVal val="#ppt_y"/>
                                          </p:val>
                                        </p:tav>
                                      </p:tavLst>
                                    </p:anim>
                                  </p:childTnLst>
                                </p:cTn>
                              </p:par>
                            </p:childTnLst>
                          </p:cTn>
                        </p:par>
                        <p:par>
                          <p:cTn id="28" fill="hold">
                            <p:stCondLst>
                              <p:cond delay="3750"/>
                            </p:stCondLst>
                            <p:childTnLst>
                              <p:par>
                                <p:cTn id="29" presetID="22" presetClass="entr" presetSubtype="1" fill="hold" nodeType="afterEffect">
                                  <p:stCondLst>
                                    <p:cond delay="0"/>
                                  </p:stCondLst>
                                  <p:childTnLst>
                                    <p:set>
                                      <p:cBhvr>
                                        <p:cTn id="30" dur="1" fill="hold">
                                          <p:stCondLst>
                                            <p:cond delay="0"/>
                                          </p:stCondLst>
                                        </p:cTn>
                                        <p:tgtEl>
                                          <p:spTgt spid="92"/>
                                        </p:tgtEl>
                                        <p:attrNameLst>
                                          <p:attrName>style.visibility</p:attrName>
                                        </p:attrNameLst>
                                      </p:cBhvr>
                                      <p:to>
                                        <p:strVal val="visible"/>
                                      </p:to>
                                    </p:set>
                                    <p:animEffect transition="in" filter="wipe(up)">
                                      <p:cBhvr>
                                        <p:cTn id="31" dur="1000"/>
                                        <p:tgtEl>
                                          <p:spTgt spid="92"/>
                                        </p:tgtEl>
                                      </p:cBhvr>
                                    </p:animEffect>
                                  </p:childTnLst>
                                </p:cTn>
                              </p:par>
                              <p:par>
                                <p:cTn id="32" presetID="42" presetClass="entr" presetSubtype="0" fill="hold" nodeType="with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fade">
                                      <p:cBhvr>
                                        <p:cTn id="34" dur="1000"/>
                                        <p:tgtEl>
                                          <p:spTgt spid="83"/>
                                        </p:tgtEl>
                                      </p:cBhvr>
                                    </p:animEffect>
                                    <p:anim calcmode="lin" valueType="num">
                                      <p:cBhvr>
                                        <p:cTn id="35" dur="1000" fill="hold"/>
                                        <p:tgtEl>
                                          <p:spTgt spid="83"/>
                                        </p:tgtEl>
                                        <p:attrNameLst>
                                          <p:attrName>ppt_x</p:attrName>
                                        </p:attrNameLst>
                                      </p:cBhvr>
                                      <p:tavLst>
                                        <p:tav tm="0">
                                          <p:val>
                                            <p:strVal val="#ppt_x"/>
                                          </p:val>
                                        </p:tav>
                                        <p:tav tm="100000">
                                          <p:val>
                                            <p:strVal val="#ppt_x"/>
                                          </p:val>
                                        </p:tav>
                                      </p:tavLst>
                                    </p:anim>
                                    <p:anim calcmode="lin" valueType="num">
                                      <p:cBhvr>
                                        <p:cTn id="36" dur="1000" fill="hold"/>
                                        <p:tgtEl>
                                          <p:spTgt spid="83"/>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37" presetClass="entr" presetSubtype="0" fill="hold" nodeType="after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fade">
                                      <p:cBhvr>
                                        <p:cTn id="40" dur="1000"/>
                                        <p:tgtEl>
                                          <p:spTgt spid="7"/>
                                        </p:tgtEl>
                                      </p:cBhvr>
                                    </p:animEffect>
                                    <p:anim calcmode="lin" valueType="num">
                                      <p:cBhvr>
                                        <p:cTn id="41" dur="1000" fill="hold"/>
                                        <p:tgtEl>
                                          <p:spTgt spid="7"/>
                                        </p:tgtEl>
                                        <p:attrNameLst>
                                          <p:attrName>ppt_x</p:attrName>
                                        </p:attrNameLst>
                                      </p:cBhvr>
                                      <p:tavLst>
                                        <p:tav tm="0">
                                          <p:val>
                                            <p:strVal val="#ppt_x"/>
                                          </p:val>
                                        </p:tav>
                                        <p:tav tm="100000">
                                          <p:val>
                                            <p:strVal val="#ppt_x"/>
                                          </p:val>
                                        </p:tav>
                                      </p:tavLst>
                                    </p:anim>
                                    <p:anim calcmode="lin" valueType="num">
                                      <p:cBhvr>
                                        <p:cTn id="42" dur="900" decel="100000" fill="hold"/>
                                        <p:tgtEl>
                                          <p:spTgt spid="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44" fill="hold">
                            <p:stCondLst>
                              <p:cond delay="5750"/>
                            </p:stCondLst>
                            <p:childTnLst>
                              <p:par>
                                <p:cTn id="45" presetID="22" presetClass="entr" presetSubtype="1" fill="hold" grpId="0" nodeType="afterEffect">
                                  <p:stCondLst>
                                    <p:cond delay="0"/>
                                  </p:stCondLst>
                                  <p:childTnLst>
                                    <p:set>
                                      <p:cBhvr>
                                        <p:cTn id="46" dur="1" fill="hold">
                                          <p:stCondLst>
                                            <p:cond delay="0"/>
                                          </p:stCondLst>
                                        </p:cTn>
                                        <p:tgtEl>
                                          <p:spTgt spid="123"/>
                                        </p:tgtEl>
                                        <p:attrNameLst>
                                          <p:attrName>style.visibility</p:attrName>
                                        </p:attrNameLst>
                                      </p:cBhvr>
                                      <p:to>
                                        <p:strVal val="visible"/>
                                      </p:to>
                                    </p:set>
                                    <p:animEffect transition="in" filter="wipe(up)">
                                      <p:cBhvr>
                                        <p:cTn id="47" dur="750"/>
                                        <p:tgtEl>
                                          <p:spTgt spid="123"/>
                                        </p:tgtEl>
                                      </p:cBhvr>
                                    </p:animEffect>
                                  </p:childTnLst>
                                </p:cTn>
                              </p:par>
                            </p:childTnLst>
                          </p:cTn>
                        </p:par>
                        <p:par>
                          <p:cTn id="48" fill="hold">
                            <p:stCondLst>
                              <p:cond delay="6500"/>
                            </p:stCondLst>
                            <p:childTnLst>
                              <p:par>
                                <p:cTn id="49" presetID="22" presetClass="entr" presetSubtype="1" fill="hold" nodeType="afterEffect">
                                  <p:stCondLst>
                                    <p:cond delay="0"/>
                                  </p:stCondLst>
                                  <p:childTnLst>
                                    <p:set>
                                      <p:cBhvr>
                                        <p:cTn id="50" dur="1" fill="hold">
                                          <p:stCondLst>
                                            <p:cond delay="0"/>
                                          </p:stCondLst>
                                        </p:cTn>
                                        <p:tgtEl>
                                          <p:spTgt spid="121"/>
                                        </p:tgtEl>
                                        <p:attrNameLst>
                                          <p:attrName>style.visibility</p:attrName>
                                        </p:attrNameLst>
                                      </p:cBhvr>
                                      <p:to>
                                        <p:strVal val="visible"/>
                                      </p:to>
                                    </p:set>
                                    <p:animEffect transition="in" filter="wipe(up)">
                                      <p:cBhvr>
                                        <p:cTn id="51" dur="1000"/>
                                        <p:tgtEl>
                                          <p:spTgt spid="121"/>
                                        </p:tgtEl>
                                      </p:cBhvr>
                                    </p:animEffect>
                                  </p:childTnLst>
                                </p:cTn>
                              </p:par>
                              <p:par>
                                <p:cTn id="52" presetID="42" presetClass="entr" presetSubtype="0" fill="hold" nodeType="withEffect">
                                  <p:stCondLst>
                                    <p:cond delay="0"/>
                                  </p:stCondLst>
                                  <p:childTnLst>
                                    <p:set>
                                      <p:cBhvr>
                                        <p:cTn id="53" dur="1" fill="hold">
                                          <p:stCondLst>
                                            <p:cond delay="0"/>
                                          </p:stCondLst>
                                        </p:cTn>
                                        <p:tgtEl>
                                          <p:spTgt spid="117"/>
                                        </p:tgtEl>
                                        <p:attrNameLst>
                                          <p:attrName>style.visibility</p:attrName>
                                        </p:attrNameLst>
                                      </p:cBhvr>
                                      <p:to>
                                        <p:strVal val="visible"/>
                                      </p:to>
                                    </p:set>
                                    <p:animEffect transition="in" filter="fade">
                                      <p:cBhvr>
                                        <p:cTn id="54" dur="1000"/>
                                        <p:tgtEl>
                                          <p:spTgt spid="117"/>
                                        </p:tgtEl>
                                      </p:cBhvr>
                                    </p:animEffect>
                                    <p:anim calcmode="lin" valueType="num">
                                      <p:cBhvr>
                                        <p:cTn id="55" dur="1000" fill="hold"/>
                                        <p:tgtEl>
                                          <p:spTgt spid="117"/>
                                        </p:tgtEl>
                                        <p:attrNameLst>
                                          <p:attrName>ppt_x</p:attrName>
                                        </p:attrNameLst>
                                      </p:cBhvr>
                                      <p:tavLst>
                                        <p:tav tm="0">
                                          <p:val>
                                            <p:strVal val="#ppt_x"/>
                                          </p:val>
                                        </p:tav>
                                        <p:tav tm="100000">
                                          <p:val>
                                            <p:strVal val="#ppt_x"/>
                                          </p:val>
                                        </p:tav>
                                      </p:tavLst>
                                    </p:anim>
                                    <p:anim calcmode="lin" valueType="num">
                                      <p:cBhvr>
                                        <p:cTn id="56" dur="1000" fill="hold"/>
                                        <p:tgtEl>
                                          <p:spTgt spid="117"/>
                                        </p:tgtEl>
                                        <p:attrNameLst>
                                          <p:attrName>ppt_y</p:attrName>
                                        </p:attrNameLst>
                                      </p:cBhvr>
                                      <p:tavLst>
                                        <p:tav tm="0">
                                          <p:val>
                                            <p:strVal val="#ppt_y+.1"/>
                                          </p:val>
                                        </p:tav>
                                        <p:tav tm="100000">
                                          <p:val>
                                            <p:strVal val="#ppt_y"/>
                                          </p:val>
                                        </p:tav>
                                      </p:tavLst>
                                    </p:anim>
                                  </p:childTnLst>
                                </p:cTn>
                              </p:par>
                            </p:childTnLst>
                          </p:cTn>
                        </p:par>
                        <p:par>
                          <p:cTn id="57" fill="hold">
                            <p:stCondLst>
                              <p:cond delay="7500"/>
                            </p:stCondLst>
                            <p:childTnLst>
                              <p:par>
                                <p:cTn id="58" presetID="22" presetClass="entr" presetSubtype="1" fill="hold" nodeType="afterEffect">
                                  <p:stCondLst>
                                    <p:cond delay="0"/>
                                  </p:stCondLst>
                                  <p:childTnLst>
                                    <p:set>
                                      <p:cBhvr>
                                        <p:cTn id="59" dur="1" fill="hold">
                                          <p:stCondLst>
                                            <p:cond delay="0"/>
                                          </p:stCondLst>
                                        </p:cTn>
                                        <p:tgtEl>
                                          <p:spTgt spid="120"/>
                                        </p:tgtEl>
                                        <p:attrNameLst>
                                          <p:attrName>style.visibility</p:attrName>
                                        </p:attrNameLst>
                                      </p:cBhvr>
                                      <p:to>
                                        <p:strVal val="visible"/>
                                      </p:to>
                                    </p:set>
                                    <p:animEffect transition="in" filter="wipe(up)">
                                      <p:cBhvr>
                                        <p:cTn id="60" dur="1000"/>
                                        <p:tgtEl>
                                          <p:spTgt spid="120"/>
                                        </p:tgtEl>
                                      </p:cBhvr>
                                    </p:animEffect>
                                  </p:childTnLst>
                                </p:cTn>
                              </p:par>
                              <p:par>
                                <p:cTn id="61" presetID="42" presetClass="entr" presetSubtype="0" fill="hold" nodeType="withEffect">
                                  <p:stCondLst>
                                    <p:cond delay="0"/>
                                  </p:stCondLst>
                                  <p:childTnLst>
                                    <p:set>
                                      <p:cBhvr>
                                        <p:cTn id="62" dur="1" fill="hold">
                                          <p:stCondLst>
                                            <p:cond delay="0"/>
                                          </p:stCondLst>
                                        </p:cTn>
                                        <p:tgtEl>
                                          <p:spTgt spid="118"/>
                                        </p:tgtEl>
                                        <p:attrNameLst>
                                          <p:attrName>style.visibility</p:attrName>
                                        </p:attrNameLst>
                                      </p:cBhvr>
                                      <p:to>
                                        <p:strVal val="visible"/>
                                      </p:to>
                                    </p:set>
                                    <p:animEffect transition="in" filter="fade">
                                      <p:cBhvr>
                                        <p:cTn id="63" dur="1000"/>
                                        <p:tgtEl>
                                          <p:spTgt spid="118"/>
                                        </p:tgtEl>
                                      </p:cBhvr>
                                    </p:animEffect>
                                    <p:anim calcmode="lin" valueType="num">
                                      <p:cBhvr>
                                        <p:cTn id="64" dur="1000" fill="hold"/>
                                        <p:tgtEl>
                                          <p:spTgt spid="118"/>
                                        </p:tgtEl>
                                        <p:attrNameLst>
                                          <p:attrName>ppt_x</p:attrName>
                                        </p:attrNameLst>
                                      </p:cBhvr>
                                      <p:tavLst>
                                        <p:tav tm="0">
                                          <p:val>
                                            <p:strVal val="#ppt_x"/>
                                          </p:val>
                                        </p:tav>
                                        <p:tav tm="100000">
                                          <p:val>
                                            <p:strVal val="#ppt_x"/>
                                          </p:val>
                                        </p:tav>
                                      </p:tavLst>
                                    </p:anim>
                                    <p:anim calcmode="lin" valueType="num">
                                      <p:cBhvr>
                                        <p:cTn id="65" dur="1000" fill="hold"/>
                                        <p:tgtEl>
                                          <p:spTgt spid="1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5" grpId="0"/>
      <p:bldP spid="123" grpId="0"/>
      <p:bldP spid="164"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25400">
            <a:solidFill>
              <a:srgbClr val="CE8E4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25400">
            <a:solidFill>
              <a:srgbClr val="CE8E4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489675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BF250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F351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0462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E76C0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CE8E4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8912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41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370046" y="304456"/>
            <a:ext cx="7980940" cy="1230983"/>
            <a:chOff x="587022" y="976809"/>
            <a:chExt cx="7980940" cy="1230983"/>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2" y="1684572"/>
              <a:ext cx="7955280"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grpSp>
      <p:sp>
        <p:nvSpPr>
          <p:cNvPr id="12" name="Text Box 10"/>
          <p:cNvSpPr txBox="1">
            <a:spLocks noChangeArrowheads="1"/>
          </p:cNvSpPr>
          <p:nvPr/>
        </p:nvSpPr>
        <p:spPr bwMode="auto">
          <a:xfrm>
            <a:off x="876019" y="4605684"/>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18" name="Freeform 23"/>
          <p:cNvSpPr>
            <a:spLocks noChangeArrowheads="1"/>
          </p:cNvSpPr>
          <p:nvPr/>
        </p:nvSpPr>
        <p:spPr bwMode="auto">
          <a:xfrm>
            <a:off x="9554631"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9" name="Freeform 24"/>
          <p:cNvSpPr>
            <a:spLocks noChangeArrowheads="1"/>
          </p:cNvSpPr>
          <p:nvPr/>
        </p:nvSpPr>
        <p:spPr bwMode="auto">
          <a:xfrm>
            <a:off x="10575310" y="464145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solidFill>
                <a:schemeClr val="bg1"/>
              </a:solidFill>
            </a:endParaRPr>
          </a:p>
        </p:txBody>
      </p:sp>
      <p:sp>
        <p:nvSpPr>
          <p:cNvPr id="20" name="Freeform 25"/>
          <p:cNvSpPr>
            <a:spLocks noChangeArrowheads="1"/>
          </p:cNvSpPr>
          <p:nvPr/>
        </p:nvSpPr>
        <p:spPr bwMode="auto">
          <a:xfrm>
            <a:off x="10910403"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1" name="Freeform 23"/>
          <p:cNvSpPr>
            <a:spLocks noChangeArrowheads="1"/>
          </p:cNvSpPr>
          <p:nvPr/>
        </p:nvSpPr>
        <p:spPr bwMode="auto">
          <a:xfrm>
            <a:off x="990555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2" name="Freeform 23"/>
          <p:cNvSpPr>
            <a:spLocks noChangeArrowheads="1"/>
          </p:cNvSpPr>
          <p:nvPr/>
        </p:nvSpPr>
        <p:spPr bwMode="auto">
          <a:xfrm>
            <a:off x="10245198"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3" name="Freeform 23"/>
          <p:cNvSpPr>
            <a:spLocks noChangeArrowheads="1"/>
          </p:cNvSpPr>
          <p:nvPr/>
        </p:nvSpPr>
        <p:spPr bwMode="auto">
          <a:xfrm>
            <a:off x="4179849"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5" name="Freeform 25"/>
          <p:cNvSpPr>
            <a:spLocks noChangeArrowheads="1"/>
          </p:cNvSpPr>
          <p:nvPr/>
        </p:nvSpPr>
        <p:spPr bwMode="auto">
          <a:xfrm>
            <a:off x="5546910" y="464145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6" name="Freeform 23"/>
          <p:cNvSpPr>
            <a:spLocks noChangeArrowheads="1"/>
          </p:cNvSpPr>
          <p:nvPr/>
        </p:nvSpPr>
        <p:spPr bwMode="auto">
          <a:xfrm>
            <a:off x="4530777"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17" name="Freeform 23"/>
          <p:cNvSpPr>
            <a:spLocks noChangeArrowheads="1"/>
          </p:cNvSpPr>
          <p:nvPr/>
        </p:nvSpPr>
        <p:spPr bwMode="auto">
          <a:xfrm>
            <a:off x="487041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3" name="Freeform 23"/>
          <p:cNvSpPr>
            <a:spLocks noChangeArrowheads="1"/>
          </p:cNvSpPr>
          <p:nvPr/>
        </p:nvSpPr>
        <p:spPr bwMode="auto">
          <a:xfrm>
            <a:off x="5216546" y="464145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solidFill>
                <a:schemeClr val="bg1"/>
              </a:solidFill>
            </a:endParaRPr>
          </a:p>
        </p:txBody>
      </p:sp>
      <p:sp>
        <p:nvSpPr>
          <p:cNvPr id="24" name="Text Box 10"/>
          <p:cNvSpPr txBox="1">
            <a:spLocks noChangeArrowheads="1"/>
          </p:cNvSpPr>
          <p:nvPr/>
        </p:nvSpPr>
        <p:spPr bwMode="auto">
          <a:xfrm>
            <a:off x="6277766" y="4605683"/>
            <a:ext cx="3063804"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dirty="0">
                <a:solidFill>
                  <a:schemeClr val="bg1"/>
                </a:solidFill>
                <a:latin typeface="Bernard MT Condensed" panose="02050806060905020404" pitchFamily="18"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 name="Rectangle 2"/>
          <p:cNvSpPr/>
          <p:nvPr/>
        </p:nvSpPr>
        <p:spPr>
          <a:xfrm>
            <a:off x="908487" y="1952978"/>
            <a:ext cx="4939991" cy="2393244"/>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ectangle 24"/>
          <p:cNvSpPr/>
          <p:nvPr/>
        </p:nvSpPr>
        <p:spPr>
          <a:xfrm>
            <a:off x="6296241" y="1952978"/>
            <a:ext cx="4939991" cy="2393244"/>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6" name="Rectangle 25"/>
          <p:cNvSpPr/>
          <p:nvPr/>
        </p:nvSpPr>
        <p:spPr>
          <a:xfrm>
            <a:off x="11661422" y="1952978"/>
            <a:ext cx="530578" cy="2393244"/>
          </a:xfrm>
          <a:prstGeom prst="rect">
            <a:avLst/>
          </a:prstGeom>
          <a:solidFill>
            <a:srgbClr val="A5A5A5"/>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7" name="Rectangle 26"/>
          <p:cNvSpPr/>
          <p:nvPr/>
        </p:nvSpPr>
        <p:spPr>
          <a:xfrm>
            <a:off x="0" y="1952978"/>
            <a:ext cx="530578" cy="2393244"/>
          </a:xfrm>
          <a:prstGeom prst="rect">
            <a:avLst/>
          </a:prstGeom>
          <a:solidFill>
            <a:srgbClr val="A5A5A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9" name="TextBox 28"/>
          <p:cNvSpPr txBox="1"/>
          <p:nvPr/>
        </p:nvSpPr>
        <p:spPr>
          <a:xfrm>
            <a:off x="4447997" y="4955779"/>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4.0</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6,789</a:t>
            </a:r>
          </a:p>
        </p:txBody>
      </p:sp>
      <p:sp>
        <p:nvSpPr>
          <p:cNvPr id="30" name="TextBox 29"/>
          <p:cNvSpPr txBox="1"/>
          <p:nvPr/>
        </p:nvSpPr>
        <p:spPr>
          <a:xfrm>
            <a:off x="9828296" y="4956747"/>
            <a:ext cx="1371600" cy="584775"/>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Rating: 3.5</a:t>
            </a:r>
          </a:p>
          <a:p>
            <a:pPr algn="r"/>
            <a:endParaRPr lang="en-US" sz="8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Reviews: 3,456</a:t>
            </a:r>
          </a:p>
        </p:txBody>
      </p:sp>
    </p:spTree>
    <p:extLst>
      <p:ext uri="{BB962C8B-B14F-4D97-AF65-F5344CB8AC3E}">
        <p14:creationId xmlns:p14="http://schemas.microsoft.com/office/powerpoint/2010/main" val="3859896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750" fill="hold"/>
                                        <p:tgtEl>
                                          <p:spTgt spid="25"/>
                                        </p:tgtEl>
                                        <p:attrNameLst>
                                          <p:attrName>ppt_x</p:attrName>
                                        </p:attrNameLst>
                                      </p:cBhvr>
                                      <p:tavLst>
                                        <p:tav tm="0">
                                          <p:val>
                                            <p:strVal val="1+#ppt_w/2"/>
                                          </p:val>
                                        </p:tav>
                                        <p:tav tm="100000">
                                          <p:val>
                                            <p:strVal val="#ppt_x"/>
                                          </p:val>
                                        </p:tav>
                                      </p:tavLst>
                                    </p:anim>
                                    <p:anim calcmode="lin" valueType="num">
                                      <p:cBhvr additive="base">
                                        <p:cTn id="16" dur="750" fill="hold"/>
                                        <p:tgtEl>
                                          <p:spTgt spid="25"/>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27"/>
                                        </p:tgtEl>
                                        <p:attrNameLst>
                                          <p:attrName>style.visibility</p:attrName>
                                        </p:attrNameLst>
                                      </p:cBhvr>
                                      <p:to>
                                        <p:strVal val="visible"/>
                                      </p:to>
                                    </p:set>
                                    <p:anim calcmode="lin" valueType="num">
                                      <p:cBhvr additive="base">
                                        <p:cTn id="20" dur="250" fill="hold"/>
                                        <p:tgtEl>
                                          <p:spTgt spid="27"/>
                                        </p:tgtEl>
                                        <p:attrNameLst>
                                          <p:attrName>ppt_x</p:attrName>
                                        </p:attrNameLst>
                                      </p:cBhvr>
                                      <p:tavLst>
                                        <p:tav tm="0">
                                          <p:val>
                                            <p:strVal val="0-#ppt_w/2"/>
                                          </p:val>
                                        </p:tav>
                                        <p:tav tm="100000">
                                          <p:val>
                                            <p:strVal val="#ppt_x"/>
                                          </p:val>
                                        </p:tav>
                                      </p:tavLst>
                                    </p:anim>
                                    <p:anim calcmode="lin" valueType="num">
                                      <p:cBhvr additive="base">
                                        <p:cTn id="21" dur="250" fill="hold"/>
                                        <p:tgtEl>
                                          <p:spTgt spid="27"/>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26"/>
                                        </p:tgtEl>
                                        <p:attrNameLst>
                                          <p:attrName>style.visibility</p:attrName>
                                        </p:attrNameLst>
                                      </p:cBhvr>
                                      <p:to>
                                        <p:strVal val="visible"/>
                                      </p:to>
                                    </p:set>
                                    <p:anim calcmode="lin" valueType="num">
                                      <p:cBhvr additive="base">
                                        <p:cTn id="24" dur="250" fill="hold"/>
                                        <p:tgtEl>
                                          <p:spTgt spid="26"/>
                                        </p:tgtEl>
                                        <p:attrNameLst>
                                          <p:attrName>ppt_x</p:attrName>
                                        </p:attrNameLst>
                                      </p:cBhvr>
                                      <p:tavLst>
                                        <p:tav tm="0">
                                          <p:val>
                                            <p:strVal val="1+#ppt_w/2"/>
                                          </p:val>
                                        </p:tav>
                                        <p:tav tm="100000">
                                          <p:val>
                                            <p:strVal val="#ppt_x"/>
                                          </p:val>
                                        </p:tav>
                                      </p:tavLst>
                                    </p:anim>
                                    <p:anim calcmode="lin" valueType="num">
                                      <p:cBhvr additive="base">
                                        <p:cTn id="25" dur="250" fill="hold"/>
                                        <p:tgtEl>
                                          <p:spTgt spid="26"/>
                                        </p:tgtEl>
                                        <p:attrNameLst>
                                          <p:attrName>ppt_y</p:attrName>
                                        </p:attrNameLst>
                                      </p:cBhvr>
                                      <p:tavLst>
                                        <p:tav tm="0">
                                          <p:val>
                                            <p:strVal val="#ppt_y"/>
                                          </p:val>
                                        </p:tav>
                                        <p:tav tm="100000">
                                          <p:val>
                                            <p:strVal val="#ppt_y"/>
                                          </p:val>
                                        </p:tav>
                                      </p:tavLst>
                                    </p:anim>
                                  </p:childTnLst>
                                </p:cTn>
                              </p:par>
                            </p:childTnLst>
                          </p:cTn>
                        </p:par>
                        <p:par>
                          <p:cTn id="26" fill="hold">
                            <p:stCondLst>
                              <p:cond delay="1750"/>
                            </p:stCondLst>
                            <p:childTnLst>
                              <p:par>
                                <p:cTn id="27" presetID="37" presetClass="entr" presetSubtype="0" fill="hold" grpId="0"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900" decel="100000" fill="hold"/>
                                        <p:tgtEl>
                                          <p:spTgt spid="1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3" fill="hold">
                            <p:stCondLst>
                              <p:cond delay="2750"/>
                            </p:stCondLst>
                            <p:childTnLst>
                              <p:par>
                                <p:cTn id="34" presetID="23" presetClass="entr" presetSubtype="36"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p:cTn id="36" dur="500" fill="hold"/>
                                        <p:tgtEl>
                                          <p:spTgt spid="13"/>
                                        </p:tgtEl>
                                        <p:attrNameLst>
                                          <p:attrName>ppt_w</p:attrName>
                                        </p:attrNameLst>
                                      </p:cBhvr>
                                      <p:tavLst>
                                        <p:tav tm="0">
                                          <p:val>
                                            <p:strVal val="(6*min(max(#ppt_w*#ppt_h,.3),1)-7.4)/-.7*#ppt_w"/>
                                          </p:val>
                                        </p:tav>
                                        <p:tav tm="100000">
                                          <p:val>
                                            <p:strVal val="#ppt_w"/>
                                          </p:val>
                                        </p:tav>
                                      </p:tavLst>
                                    </p:anim>
                                    <p:anim calcmode="lin" valueType="num">
                                      <p:cBhvr>
                                        <p:cTn id="37" dur="500" fill="hold"/>
                                        <p:tgtEl>
                                          <p:spTgt spid="13"/>
                                        </p:tgtEl>
                                        <p:attrNameLst>
                                          <p:attrName>ppt_h</p:attrName>
                                        </p:attrNameLst>
                                      </p:cBhvr>
                                      <p:tavLst>
                                        <p:tav tm="0">
                                          <p:val>
                                            <p:strVal val="(6*min(max(#ppt_w*#ppt_h,.3),1)-7.4)/-.7*#ppt_h"/>
                                          </p:val>
                                        </p:tav>
                                        <p:tav tm="100000">
                                          <p:val>
                                            <p:strVal val="#ppt_h"/>
                                          </p:val>
                                        </p:tav>
                                      </p:tavLst>
                                    </p:anim>
                                    <p:anim calcmode="lin" valueType="num">
                                      <p:cBhvr>
                                        <p:cTn id="38" dur="500" fill="hold"/>
                                        <p:tgtEl>
                                          <p:spTgt spid="13"/>
                                        </p:tgtEl>
                                        <p:attrNameLst>
                                          <p:attrName>ppt_x</p:attrName>
                                        </p:attrNameLst>
                                      </p:cBhvr>
                                      <p:tavLst>
                                        <p:tav tm="0">
                                          <p:val>
                                            <p:fltVal val="0.5"/>
                                          </p:val>
                                        </p:tav>
                                        <p:tav tm="100000">
                                          <p:val>
                                            <p:strVal val="#ppt_x"/>
                                          </p:val>
                                        </p:tav>
                                      </p:tavLst>
                                    </p:anim>
                                    <p:anim calcmode="lin" valueType="num">
                                      <p:cBhvr>
                                        <p:cTn id="39"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3250"/>
                            </p:stCondLst>
                            <p:childTnLst>
                              <p:par>
                                <p:cTn id="41" presetID="23" presetClass="entr" presetSubtype="3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strVal val="(6*min(max(#ppt_w*#ppt_h,.3),1)-7.4)/-.7*#ppt_w"/>
                                          </p:val>
                                        </p:tav>
                                        <p:tav tm="100000">
                                          <p:val>
                                            <p:strVal val="#ppt_w"/>
                                          </p:val>
                                        </p:tav>
                                      </p:tavLst>
                                    </p:anim>
                                    <p:anim calcmode="lin" valueType="num">
                                      <p:cBhvr>
                                        <p:cTn id="44" dur="500" fill="hold"/>
                                        <p:tgtEl>
                                          <p:spTgt spid="16"/>
                                        </p:tgtEl>
                                        <p:attrNameLst>
                                          <p:attrName>ppt_h</p:attrName>
                                        </p:attrNameLst>
                                      </p:cBhvr>
                                      <p:tavLst>
                                        <p:tav tm="0">
                                          <p:val>
                                            <p:strVal val="(6*min(max(#ppt_w*#ppt_h,.3),1)-7.4)/-.7*#ppt_h"/>
                                          </p:val>
                                        </p:tav>
                                        <p:tav tm="100000">
                                          <p:val>
                                            <p:strVal val="#ppt_h"/>
                                          </p:val>
                                        </p:tav>
                                      </p:tavLst>
                                    </p:anim>
                                    <p:anim calcmode="lin" valueType="num">
                                      <p:cBhvr>
                                        <p:cTn id="45" dur="500" fill="hold"/>
                                        <p:tgtEl>
                                          <p:spTgt spid="16"/>
                                        </p:tgtEl>
                                        <p:attrNameLst>
                                          <p:attrName>ppt_x</p:attrName>
                                        </p:attrNameLst>
                                      </p:cBhvr>
                                      <p:tavLst>
                                        <p:tav tm="0">
                                          <p:val>
                                            <p:fltVal val="0.5"/>
                                          </p:val>
                                        </p:tav>
                                        <p:tav tm="100000">
                                          <p:val>
                                            <p:strVal val="#ppt_x"/>
                                          </p:val>
                                        </p:tav>
                                      </p:tavLst>
                                    </p:anim>
                                    <p:anim calcmode="lin" valueType="num">
                                      <p:cBhvr>
                                        <p:cTn id="46"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3750"/>
                            </p:stCondLst>
                            <p:childTnLst>
                              <p:par>
                                <p:cTn id="48" presetID="23" presetClass="entr" presetSubtype="36"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p:cTn id="50" dur="500" fill="hold"/>
                                        <p:tgtEl>
                                          <p:spTgt spid="17"/>
                                        </p:tgtEl>
                                        <p:attrNameLst>
                                          <p:attrName>ppt_w</p:attrName>
                                        </p:attrNameLst>
                                      </p:cBhvr>
                                      <p:tavLst>
                                        <p:tav tm="0">
                                          <p:val>
                                            <p:strVal val="(6*min(max(#ppt_w*#ppt_h,.3),1)-7.4)/-.7*#ppt_w"/>
                                          </p:val>
                                        </p:tav>
                                        <p:tav tm="100000">
                                          <p:val>
                                            <p:strVal val="#ppt_w"/>
                                          </p:val>
                                        </p:tav>
                                      </p:tavLst>
                                    </p:anim>
                                    <p:anim calcmode="lin" valueType="num">
                                      <p:cBhvr>
                                        <p:cTn id="51" dur="500" fill="hold"/>
                                        <p:tgtEl>
                                          <p:spTgt spid="17"/>
                                        </p:tgtEl>
                                        <p:attrNameLst>
                                          <p:attrName>ppt_h</p:attrName>
                                        </p:attrNameLst>
                                      </p:cBhvr>
                                      <p:tavLst>
                                        <p:tav tm="0">
                                          <p:val>
                                            <p:strVal val="(6*min(max(#ppt_w*#ppt_h,.3),1)-7.4)/-.7*#ppt_h"/>
                                          </p:val>
                                        </p:tav>
                                        <p:tav tm="100000">
                                          <p:val>
                                            <p:strVal val="#ppt_h"/>
                                          </p:val>
                                        </p:tav>
                                      </p:tavLst>
                                    </p:anim>
                                    <p:anim calcmode="lin" valueType="num">
                                      <p:cBhvr>
                                        <p:cTn id="52" dur="500" fill="hold"/>
                                        <p:tgtEl>
                                          <p:spTgt spid="17"/>
                                        </p:tgtEl>
                                        <p:attrNameLst>
                                          <p:attrName>ppt_x</p:attrName>
                                        </p:attrNameLst>
                                      </p:cBhvr>
                                      <p:tavLst>
                                        <p:tav tm="0">
                                          <p:val>
                                            <p:fltVal val="0.5"/>
                                          </p:val>
                                        </p:tav>
                                        <p:tav tm="100000">
                                          <p:val>
                                            <p:strVal val="#ppt_x"/>
                                          </p:val>
                                        </p:tav>
                                      </p:tavLst>
                                    </p:anim>
                                    <p:anim calcmode="lin" valueType="num">
                                      <p:cBhvr>
                                        <p:cTn id="53"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4250"/>
                            </p:stCondLst>
                            <p:childTnLst>
                              <p:par>
                                <p:cTn id="55" presetID="23" presetClass="entr" presetSubtype="36" fill="hold" grpId="0" nodeType="after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p:cTn id="57" dur="500" fill="hold"/>
                                        <p:tgtEl>
                                          <p:spTgt spid="23"/>
                                        </p:tgtEl>
                                        <p:attrNameLst>
                                          <p:attrName>ppt_w</p:attrName>
                                        </p:attrNameLst>
                                      </p:cBhvr>
                                      <p:tavLst>
                                        <p:tav tm="0">
                                          <p:val>
                                            <p:strVal val="(6*min(max(#ppt_w*#ppt_h,.3),1)-7.4)/-.7*#ppt_w"/>
                                          </p:val>
                                        </p:tav>
                                        <p:tav tm="100000">
                                          <p:val>
                                            <p:strVal val="#ppt_w"/>
                                          </p:val>
                                        </p:tav>
                                      </p:tavLst>
                                    </p:anim>
                                    <p:anim calcmode="lin" valueType="num">
                                      <p:cBhvr>
                                        <p:cTn id="58" dur="500" fill="hold"/>
                                        <p:tgtEl>
                                          <p:spTgt spid="23"/>
                                        </p:tgtEl>
                                        <p:attrNameLst>
                                          <p:attrName>ppt_h</p:attrName>
                                        </p:attrNameLst>
                                      </p:cBhvr>
                                      <p:tavLst>
                                        <p:tav tm="0">
                                          <p:val>
                                            <p:strVal val="(6*min(max(#ppt_w*#ppt_h,.3),1)-7.4)/-.7*#ppt_h"/>
                                          </p:val>
                                        </p:tav>
                                        <p:tav tm="100000">
                                          <p:val>
                                            <p:strVal val="#ppt_h"/>
                                          </p:val>
                                        </p:tav>
                                      </p:tavLst>
                                    </p:anim>
                                    <p:anim calcmode="lin" valueType="num">
                                      <p:cBhvr>
                                        <p:cTn id="59" dur="500" fill="hold"/>
                                        <p:tgtEl>
                                          <p:spTgt spid="23"/>
                                        </p:tgtEl>
                                        <p:attrNameLst>
                                          <p:attrName>ppt_x</p:attrName>
                                        </p:attrNameLst>
                                      </p:cBhvr>
                                      <p:tavLst>
                                        <p:tav tm="0">
                                          <p:val>
                                            <p:fltVal val="0.5"/>
                                          </p:val>
                                        </p:tav>
                                        <p:tav tm="100000">
                                          <p:val>
                                            <p:strVal val="#ppt_x"/>
                                          </p:val>
                                        </p:tav>
                                      </p:tavLst>
                                    </p:anim>
                                    <p:anim calcmode="lin" valueType="num">
                                      <p:cBhvr>
                                        <p:cTn id="6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4750"/>
                            </p:stCondLst>
                            <p:childTnLst>
                              <p:par>
                                <p:cTn id="62" presetID="23" presetClass="entr" presetSubtype="3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strVal val="(6*min(max(#ppt_w*#ppt_h,.3),1)-7.4)/-.7*#ppt_w"/>
                                          </p:val>
                                        </p:tav>
                                        <p:tav tm="100000">
                                          <p:val>
                                            <p:strVal val="#ppt_w"/>
                                          </p:val>
                                        </p:tav>
                                      </p:tavLst>
                                    </p:anim>
                                    <p:anim calcmode="lin" valueType="num">
                                      <p:cBhvr>
                                        <p:cTn id="65" dur="500" fill="hold"/>
                                        <p:tgtEl>
                                          <p:spTgt spid="15"/>
                                        </p:tgtEl>
                                        <p:attrNameLst>
                                          <p:attrName>ppt_h</p:attrName>
                                        </p:attrNameLst>
                                      </p:cBhvr>
                                      <p:tavLst>
                                        <p:tav tm="0">
                                          <p:val>
                                            <p:strVal val="(6*min(max(#ppt_w*#ppt_h,.3),1)-7.4)/-.7*#ppt_h"/>
                                          </p:val>
                                        </p:tav>
                                        <p:tav tm="100000">
                                          <p:val>
                                            <p:strVal val="#ppt_h"/>
                                          </p:val>
                                        </p:tav>
                                      </p:tavLst>
                                    </p:anim>
                                    <p:anim calcmode="lin" valueType="num">
                                      <p:cBhvr>
                                        <p:cTn id="66" dur="500" fill="hold"/>
                                        <p:tgtEl>
                                          <p:spTgt spid="15"/>
                                        </p:tgtEl>
                                        <p:attrNameLst>
                                          <p:attrName>ppt_x</p:attrName>
                                        </p:attrNameLst>
                                      </p:cBhvr>
                                      <p:tavLst>
                                        <p:tav tm="0">
                                          <p:val>
                                            <p:fltVal val="0.5"/>
                                          </p:val>
                                        </p:tav>
                                        <p:tav tm="100000">
                                          <p:val>
                                            <p:strVal val="#ppt_x"/>
                                          </p:val>
                                        </p:tav>
                                      </p:tavLst>
                                    </p:anim>
                                    <p:anim calcmode="lin" valueType="num">
                                      <p:cBhvr>
                                        <p:cTn id="67"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25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5750"/>
                            </p:stCondLst>
                            <p:childTnLst>
                              <p:par>
                                <p:cTn id="73" presetID="37" presetClass="entr" presetSubtype="0"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Effect transition="in" filter="fade">
                                      <p:cBhvr>
                                        <p:cTn id="75" dur="1000"/>
                                        <p:tgtEl>
                                          <p:spTgt spid="24"/>
                                        </p:tgtEl>
                                      </p:cBhvr>
                                    </p:animEffect>
                                    <p:anim calcmode="lin" valueType="num">
                                      <p:cBhvr>
                                        <p:cTn id="76" dur="1000" fill="hold"/>
                                        <p:tgtEl>
                                          <p:spTgt spid="24"/>
                                        </p:tgtEl>
                                        <p:attrNameLst>
                                          <p:attrName>ppt_x</p:attrName>
                                        </p:attrNameLst>
                                      </p:cBhvr>
                                      <p:tavLst>
                                        <p:tav tm="0">
                                          <p:val>
                                            <p:strVal val="#ppt_x"/>
                                          </p:val>
                                        </p:tav>
                                        <p:tav tm="100000">
                                          <p:val>
                                            <p:strVal val="#ppt_x"/>
                                          </p:val>
                                        </p:tav>
                                      </p:tavLst>
                                    </p:anim>
                                    <p:anim calcmode="lin" valueType="num">
                                      <p:cBhvr>
                                        <p:cTn id="77" dur="900" decel="100000" fill="hold"/>
                                        <p:tgtEl>
                                          <p:spTgt spid="24"/>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9" fill="hold">
                            <p:stCondLst>
                              <p:cond delay="6750"/>
                            </p:stCondLst>
                            <p:childTnLst>
                              <p:par>
                                <p:cTn id="80" presetID="23" presetClass="entr" presetSubtype="36" fill="hold" grpId="0" nodeType="afterEffect">
                                  <p:stCondLst>
                                    <p:cond delay="0"/>
                                  </p:stCondLst>
                                  <p:childTnLst>
                                    <p:set>
                                      <p:cBhvr>
                                        <p:cTn id="81" dur="1" fill="hold">
                                          <p:stCondLst>
                                            <p:cond delay="0"/>
                                          </p:stCondLst>
                                        </p:cTn>
                                        <p:tgtEl>
                                          <p:spTgt spid="18"/>
                                        </p:tgtEl>
                                        <p:attrNameLst>
                                          <p:attrName>style.visibility</p:attrName>
                                        </p:attrNameLst>
                                      </p:cBhvr>
                                      <p:to>
                                        <p:strVal val="visible"/>
                                      </p:to>
                                    </p:set>
                                    <p:anim calcmode="lin" valueType="num">
                                      <p:cBhvr>
                                        <p:cTn id="82" dur="500" fill="hold"/>
                                        <p:tgtEl>
                                          <p:spTgt spid="18"/>
                                        </p:tgtEl>
                                        <p:attrNameLst>
                                          <p:attrName>ppt_w</p:attrName>
                                        </p:attrNameLst>
                                      </p:cBhvr>
                                      <p:tavLst>
                                        <p:tav tm="0">
                                          <p:val>
                                            <p:strVal val="(6*min(max(#ppt_w*#ppt_h,.3),1)-7.4)/-.7*#ppt_w"/>
                                          </p:val>
                                        </p:tav>
                                        <p:tav tm="100000">
                                          <p:val>
                                            <p:strVal val="#ppt_w"/>
                                          </p:val>
                                        </p:tav>
                                      </p:tavLst>
                                    </p:anim>
                                    <p:anim calcmode="lin" valueType="num">
                                      <p:cBhvr>
                                        <p:cTn id="83" dur="500" fill="hold"/>
                                        <p:tgtEl>
                                          <p:spTgt spid="18"/>
                                        </p:tgtEl>
                                        <p:attrNameLst>
                                          <p:attrName>ppt_h</p:attrName>
                                        </p:attrNameLst>
                                      </p:cBhvr>
                                      <p:tavLst>
                                        <p:tav tm="0">
                                          <p:val>
                                            <p:strVal val="(6*min(max(#ppt_w*#ppt_h,.3),1)-7.4)/-.7*#ppt_h"/>
                                          </p:val>
                                        </p:tav>
                                        <p:tav tm="100000">
                                          <p:val>
                                            <p:strVal val="#ppt_h"/>
                                          </p:val>
                                        </p:tav>
                                      </p:tavLst>
                                    </p:anim>
                                    <p:anim calcmode="lin" valueType="num">
                                      <p:cBhvr>
                                        <p:cTn id="84" dur="500" fill="hold"/>
                                        <p:tgtEl>
                                          <p:spTgt spid="18"/>
                                        </p:tgtEl>
                                        <p:attrNameLst>
                                          <p:attrName>ppt_x</p:attrName>
                                        </p:attrNameLst>
                                      </p:cBhvr>
                                      <p:tavLst>
                                        <p:tav tm="0">
                                          <p:val>
                                            <p:fltVal val="0.5"/>
                                          </p:val>
                                        </p:tav>
                                        <p:tav tm="100000">
                                          <p:val>
                                            <p:strVal val="#ppt_x"/>
                                          </p:val>
                                        </p:tav>
                                      </p:tavLst>
                                    </p:anim>
                                    <p:anim calcmode="lin" valueType="num">
                                      <p:cBhvr>
                                        <p:cTn id="85" dur="500" fill="hold"/>
                                        <p:tgtEl>
                                          <p:spTgt spid="18"/>
                                        </p:tgtEl>
                                        <p:attrNameLst>
                                          <p:attrName>ppt_y</p:attrName>
                                        </p:attrNameLst>
                                      </p:cBhvr>
                                      <p:tavLst>
                                        <p:tav tm="0">
                                          <p:val>
                                            <p:strVal val="1+(6*min(max(#ppt_w*#ppt_h,.3),1)-7.4)/-.7*#ppt_h/2"/>
                                          </p:val>
                                        </p:tav>
                                        <p:tav tm="100000">
                                          <p:val>
                                            <p:strVal val="#ppt_y"/>
                                          </p:val>
                                        </p:tav>
                                      </p:tavLst>
                                    </p:anim>
                                  </p:childTnLst>
                                </p:cTn>
                              </p:par>
                            </p:childTnLst>
                          </p:cTn>
                        </p:par>
                        <p:par>
                          <p:cTn id="86" fill="hold">
                            <p:stCondLst>
                              <p:cond delay="7250"/>
                            </p:stCondLst>
                            <p:childTnLst>
                              <p:par>
                                <p:cTn id="87" presetID="23" presetClass="entr" presetSubtype="36" fill="hold" grpId="0" nodeType="afterEffect">
                                  <p:stCondLst>
                                    <p:cond delay="0"/>
                                  </p:stCondLst>
                                  <p:childTnLst>
                                    <p:set>
                                      <p:cBhvr>
                                        <p:cTn id="88" dur="1" fill="hold">
                                          <p:stCondLst>
                                            <p:cond delay="0"/>
                                          </p:stCondLst>
                                        </p:cTn>
                                        <p:tgtEl>
                                          <p:spTgt spid="21"/>
                                        </p:tgtEl>
                                        <p:attrNameLst>
                                          <p:attrName>style.visibility</p:attrName>
                                        </p:attrNameLst>
                                      </p:cBhvr>
                                      <p:to>
                                        <p:strVal val="visible"/>
                                      </p:to>
                                    </p:set>
                                    <p:anim calcmode="lin" valueType="num">
                                      <p:cBhvr>
                                        <p:cTn id="89" dur="500" fill="hold"/>
                                        <p:tgtEl>
                                          <p:spTgt spid="21"/>
                                        </p:tgtEl>
                                        <p:attrNameLst>
                                          <p:attrName>ppt_w</p:attrName>
                                        </p:attrNameLst>
                                      </p:cBhvr>
                                      <p:tavLst>
                                        <p:tav tm="0">
                                          <p:val>
                                            <p:strVal val="(6*min(max(#ppt_w*#ppt_h,.3),1)-7.4)/-.7*#ppt_w"/>
                                          </p:val>
                                        </p:tav>
                                        <p:tav tm="100000">
                                          <p:val>
                                            <p:strVal val="#ppt_w"/>
                                          </p:val>
                                        </p:tav>
                                      </p:tavLst>
                                    </p:anim>
                                    <p:anim calcmode="lin" valueType="num">
                                      <p:cBhvr>
                                        <p:cTn id="90" dur="500" fill="hold"/>
                                        <p:tgtEl>
                                          <p:spTgt spid="21"/>
                                        </p:tgtEl>
                                        <p:attrNameLst>
                                          <p:attrName>ppt_h</p:attrName>
                                        </p:attrNameLst>
                                      </p:cBhvr>
                                      <p:tavLst>
                                        <p:tav tm="0">
                                          <p:val>
                                            <p:strVal val="(6*min(max(#ppt_w*#ppt_h,.3),1)-7.4)/-.7*#ppt_h"/>
                                          </p:val>
                                        </p:tav>
                                        <p:tav tm="100000">
                                          <p:val>
                                            <p:strVal val="#ppt_h"/>
                                          </p:val>
                                        </p:tav>
                                      </p:tavLst>
                                    </p:anim>
                                    <p:anim calcmode="lin" valueType="num">
                                      <p:cBhvr>
                                        <p:cTn id="91" dur="500" fill="hold"/>
                                        <p:tgtEl>
                                          <p:spTgt spid="21"/>
                                        </p:tgtEl>
                                        <p:attrNameLst>
                                          <p:attrName>ppt_x</p:attrName>
                                        </p:attrNameLst>
                                      </p:cBhvr>
                                      <p:tavLst>
                                        <p:tav tm="0">
                                          <p:val>
                                            <p:fltVal val="0.5"/>
                                          </p:val>
                                        </p:tav>
                                        <p:tav tm="100000">
                                          <p:val>
                                            <p:strVal val="#ppt_x"/>
                                          </p:val>
                                        </p:tav>
                                      </p:tavLst>
                                    </p:anim>
                                    <p:anim calcmode="lin" valueType="num">
                                      <p:cBhvr>
                                        <p:cTn id="92"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93" fill="hold">
                            <p:stCondLst>
                              <p:cond delay="7750"/>
                            </p:stCondLst>
                            <p:childTnLst>
                              <p:par>
                                <p:cTn id="94" presetID="23" presetClass="entr" presetSubtype="36"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strVal val="(6*min(max(#ppt_w*#ppt_h,.3),1)-7.4)/-.7*#ppt_w"/>
                                          </p:val>
                                        </p:tav>
                                        <p:tav tm="100000">
                                          <p:val>
                                            <p:strVal val="#ppt_w"/>
                                          </p:val>
                                        </p:tav>
                                      </p:tavLst>
                                    </p:anim>
                                    <p:anim calcmode="lin" valueType="num">
                                      <p:cBhvr>
                                        <p:cTn id="97" dur="500" fill="hold"/>
                                        <p:tgtEl>
                                          <p:spTgt spid="22"/>
                                        </p:tgtEl>
                                        <p:attrNameLst>
                                          <p:attrName>ppt_h</p:attrName>
                                        </p:attrNameLst>
                                      </p:cBhvr>
                                      <p:tavLst>
                                        <p:tav tm="0">
                                          <p:val>
                                            <p:strVal val="(6*min(max(#ppt_w*#ppt_h,.3),1)-7.4)/-.7*#ppt_h"/>
                                          </p:val>
                                        </p:tav>
                                        <p:tav tm="100000">
                                          <p:val>
                                            <p:strVal val="#ppt_h"/>
                                          </p:val>
                                        </p:tav>
                                      </p:tavLst>
                                    </p:anim>
                                    <p:anim calcmode="lin" valueType="num">
                                      <p:cBhvr>
                                        <p:cTn id="98" dur="500" fill="hold"/>
                                        <p:tgtEl>
                                          <p:spTgt spid="22"/>
                                        </p:tgtEl>
                                        <p:attrNameLst>
                                          <p:attrName>ppt_x</p:attrName>
                                        </p:attrNameLst>
                                      </p:cBhvr>
                                      <p:tavLst>
                                        <p:tav tm="0">
                                          <p:val>
                                            <p:fltVal val="0.5"/>
                                          </p:val>
                                        </p:tav>
                                        <p:tav tm="100000">
                                          <p:val>
                                            <p:strVal val="#ppt_x"/>
                                          </p:val>
                                        </p:tav>
                                      </p:tavLst>
                                    </p:anim>
                                    <p:anim calcmode="lin" valueType="num">
                                      <p:cBhvr>
                                        <p:cTn id="99"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par>
                          <p:cTn id="100" fill="hold">
                            <p:stCondLst>
                              <p:cond delay="8250"/>
                            </p:stCondLst>
                            <p:childTnLst>
                              <p:par>
                                <p:cTn id="101" presetID="23" presetClass="entr" presetSubtype="36" fill="hold" grpId="0" nodeType="afterEffect">
                                  <p:stCondLst>
                                    <p:cond delay="0"/>
                                  </p:stCondLst>
                                  <p:childTnLst>
                                    <p:set>
                                      <p:cBhvr>
                                        <p:cTn id="102" dur="1" fill="hold">
                                          <p:stCondLst>
                                            <p:cond delay="0"/>
                                          </p:stCondLst>
                                        </p:cTn>
                                        <p:tgtEl>
                                          <p:spTgt spid="19"/>
                                        </p:tgtEl>
                                        <p:attrNameLst>
                                          <p:attrName>style.visibility</p:attrName>
                                        </p:attrNameLst>
                                      </p:cBhvr>
                                      <p:to>
                                        <p:strVal val="visible"/>
                                      </p:to>
                                    </p:set>
                                    <p:anim calcmode="lin" valueType="num">
                                      <p:cBhvr>
                                        <p:cTn id="103" dur="500" fill="hold"/>
                                        <p:tgtEl>
                                          <p:spTgt spid="19"/>
                                        </p:tgtEl>
                                        <p:attrNameLst>
                                          <p:attrName>ppt_w</p:attrName>
                                        </p:attrNameLst>
                                      </p:cBhvr>
                                      <p:tavLst>
                                        <p:tav tm="0">
                                          <p:val>
                                            <p:strVal val="(6*min(max(#ppt_w*#ppt_h,.3),1)-7.4)/-.7*#ppt_w"/>
                                          </p:val>
                                        </p:tav>
                                        <p:tav tm="100000">
                                          <p:val>
                                            <p:strVal val="#ppt_w"/>
                                          </p:val>
                                        </p:tav>
                                      </p:tavLst>
                                    </p:anim>
                                    <p:anim calcmode="lin" valueType="num">
                                      <p:cBhvr>
                                        <p:cTn id="104" dur="500" fill="hold"/>
                                        <p:tgtEl>
                                          <p:spTgt spid="19"/>
                                        </p:tgtEl>
                                        <p:attrNameLst>
                                          <p:attrName>ppt_h</p:attrName>
                                        </p:attrNameLst>
                                      </p:cBhvr>
                                      <p:tavLst>
                                        <p:tav tm="0">
                                          <p:val>
                                            <p:strVal val="(6*min(max(#ppt_w*#ppt_h,.3),1)-7.4)/-.7*#ppt_h"/>
                                          </p:val>
                                        </p:tav>
                                        <p:tav tm="100000">
                                          <p:val>
                                            <p:strVal val="#ppt_h"/>
                                          </p:val>
                                        </p:tav>
                                      </p:tavLst>
                                    </p:anim>
                                    <p:anim calcmode="lin" valueType="num">
                                      <p:cBhvr>
                                        <p:cTn id="105" dur="500" fill="hold"/>
                                        <p:tgtEl>
                                          <p:spTgt spid="19"/>
                                        </p:tgtEl>
                                        <p:attrNameLst>
                                          <p:attrName>ppt_x</p:attrName>
                                        </p:attrNameLst>
                                      </p:cBhvr>
                                      <p:tavLst>
                                        <p:tav tm="0">
                                          <p:val>
                                            <p:fltVal val="0.5"/>
                                          </p:val>
                                        </p:tav>
                                        <p:tav tm="100000">
                                          <p:val>
                                            <p:strVal val="#ppt_x"/>
                                          </p:val>
                                        </p:tav>
                                      </p:tavLst>
                                    </p:anim>
                                    <p:anim calcmode="lin" valueType="num">
                                      <p:cBhvr>
                                        <p:cTn id="106" dur="500" fill="hold"/>
                                        <p:tgtEl>
                                          <p:spTgt spid="19"/>
                                        </p:tgtEl>
                                        <p:attrNameLst>
                                          <p:attrName>ppt_y</p:attrName>
                                        </p:attrNameLst>
                                      </p:cBhvr>
                                      <p:tavLst>
                                        <p:tav tm="0">
                                          <p:val>
                                            <p:strVal val="1+(6*min(max(#ppt_w*#ppt_h,.3),1)-7.4)/-.7*#ppt_h/2"/>
                                          </p:val>
                                        </p:tav>
                                        <p:tav tm="100000">
                                          <p:val>
                                            <p:strVal val="#ppt_y"/>
                                          </p:val>
                                        </p:tav>
                                      </p:tavLst>
                                    </p:anim>
                                  </p:childTnLst>
                                </p:cTn>
                              </p:par>
                            </p:childTnLst>
                          </p:cTn>
                        </p:par>
                        <p:par>
                          <p:cTn id="107" fill="hold">
                            <p:stCondLst>
                              <p:cond delay="8750"/>
                            </p:stCondLst>
                            <p:childTnLst>
                              <p:par>
                                <p:cTn id="108" presetID="23" presetClass="entr" presetSubtype="36" fill="hold" grpId="0" nodeType="afterEffect">
                                  <p:stCondLst>
                                    <p:cond delay="0"/>
                                  </p:stCondLst>
                                  <p:childTnLst>
                                    <p:set>
                                      <p:cBhvr>
                                        <p:cTn id="109" dur="1" fill="hold">
                                          <p:stCondLst>
                                            <p:cond delay="0"/>
                                          </p:stCondLst>
                                        </p:cTn>
                                        <p:tgtEl>
                                          <p:spTgt spid="20"/>
                                        </p:tgtEl>
                                        <p:attrNameLst>
                                          <p:attrName>style.visibility</p:attrName>
                                        </p:attrNameLst>
                                      </p:cBhvr>
                                      <p:to>
                                        <p:strVal val="visible"/>
                                      </p:to>
                                    </p:set>
                                    <p:anim calcmode="lin" valueType="num">
                                      <p:cBhvr>
                                        <p:cTn id="110" dur="500" fill="hold"/>
                                        <p:tgtEl>
                                          <p:spTgt spid="20"/>
                                        </p:tgtEl>
                                        <p:attrNameLst>
                                          <p:attrName>ppt_w</p:attrName>
                                        </p:attrNameLst>
                                      </p:cBhvr>
                                      <p:tavLst>
                                        <p:tav tm="0">
                                          <p:val>
                                            <p:strVal val="(6*min(max(#ppt_w*#ppt_h,.3),1)-7.4)/-.7*#ppt_w"/>
                                          </p:val>
                                        </p:tav>
                                        <p:tav tm="100000">
                                          <p:val>
                                            <p:strVal val="#ppt_w"/>
                                          </p:val>
                                        </p:tav>
                                      </p:tavLst>
                                    </p:anim>
                                    <p:anim calcmode="lin" valueType="num">
                                      <p:cBhvr>
                                        <p:cTn id="111" dur="500" fill="hold"/>
                                        <p:tgtEl>
                                          <p:spTgt spid="20"/>
                                        </p:tgtEl>
                                        <p:attrNameLst>
                                          <p:attrName>ppt_h</p:attrName>
                                        </p:attrNameLst>
                                      </p:cBhvr>
                                      <p:tavLst>
                                        <p:tav tm="0">
                                          <p:val>
                                            <p:strVal val="(6*min(max(#ppt_w*#ppt_h,.3),1)-7.4)/-.7*#ppt_h"/>
                                          </p:val>
                                        </p:tav>
                                        <p:tav tm="100000">
                                          <p:val>
                                            <p:strVal val="#ppt_h"/>
                                          </p:val>
                                        </p:tav>
                                      </p:tavLst>
                                    </p:anim>
                                    <p:anim calcmode="lin" valueType="num">
                                      <p:cBhvr>
                                        <p:cTn id="112" dur="500" fill="hold"/>
                                        <p:tgtEl>
                                          <p:spTgt spid="20"/>
                                        </p:tgtEl>
                                        <p:attrNameLst>
                                          <p:attrName>ppt_x</p:attrName>
                                        </p:attrNameLst>
                                      </p:cBhvr>
                                      <p:tavLst>
                                        <p:tav tm="0">
                                          <p:val>
                                            <p:fltVal val="0.5"/>
                                          </p:val>
                                        </p:tav>
                                        <p:tav tm="100000">
                                          <p:val>
                                            <p:strVal val="#ppt_x"/>
                                          </p:val>
                                        </p:tav>
                                      </p:tavLst>
                                    </p:anim>
                                    <p:anim calcmode="lin" valueType="num">
                                      <p:cBhvr>
                                        <p:cTn id="113" dur="500" fill="hold"/>
                                        <p:tgtEl>
                                          <p:spTgt spid="20"/>
                                        </p:tgtEl>
                                        <p:attrNameLst>
                                          <p:attrName>ppt_y</p:attrName>
                                        </p:attrNameLst>
                                      </p:cBhvr>
                                      <p:tavLst>
                                        <p:tav tm="0">
                                          <p:val>
                                            <p:strVal val="1+(6*min(max(#ppt_w*#ppt_h,.3),1)-7.4)/-.7*#ppt_h/2"/>
                                          </p:val>
                                        </p:tav>
                                        <p:tav tm="100000">
                                          <p:val>
                                            <p:strVal val="#ppt_y"/>
                                          </p:val>
                                        </p:tav>
                                      </p:tavLst>
                                    </p:anim>
                                  </p:childTnLst>
                                </p:cTn>
                              </p:par>
                            </p:childTnLst>
                          </p:cTn>
                        </p:par>
                        <p:par>
                          <p:cTn id="114" fill="hold">
                            <p:stCondLst>
                              <p:cond delay="9250"/>
                            </p:stCondLst>
                            <p:childTnLst>
                              <p:par>
                                <p:cTn id="115" presetID="22" presetClass="entr" presetSubtype="1" fill="hold" grpId="0" nodeType="afterEffect">
                                  <p:stCondLst>
                                    <p:cond delay="0"/>
                                  </p:stCondLst>
                                  <p:childTnLst>
                                    <p:set>
                                      <p:cBhvr>
                                        <p:cTn id="116" dur="1" fill="hold">
                                          <p:stCondLst>
                                            <p:cond delay="0"/>
                                          </p:stCondLst>
                                        </p:cTn>
                                        <p:tgtEl>
                                          <p:spTgt spid="30"/>
                                        </p:tgtEl>
                                        <p:attrNameLst>
                                          <p:attrName>style.visibility</p:attrName>
                                        </p:attrNameLst>
                                      </p:cBhvr>
                                      <p:to>
                                        <p:strVal val="visible"/>
                                      </p:to>
                                    </p:set>
                                    <p:animEffect transition="in" filter="wipe(up)">
                                      <p:cBhvr>
                                        <p:cTn id="11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animBg="1"/>
      <p:bldP spid="19" grpId="0" animBg="1"/>
      <p:bldP spid="20" grpId="0" animBg="1"/>
      <p:bldP spid="21" grpId="0" animBg="1"/>
      <p:bldP spid="22" grpId="0" animBg="1"/>
      <p:bldP spid="13" grpId="0" animBg="1"/>
      <p:bldP spid="15" grpId="0" animBg="1"/>
      <p:bldP spid="16" grpId="0" animBg="1"/>
      <p:bldP spid="17" grpId="0" animBg="1"/>
      <p:bldP spid="23" grpId="0" animBg="1"/>
      <p:bldP spid="24" grpId="0"/>
      <p:bldP spid="3" grpId="0" animBg="1"/>
      <p:bldP spid="25" grpId="0" animBg="1"/>
      <p:bldP spid="26" grpId="0" animBg="1"/>
      <p:bldP spid="27" grpId="0" animBg="1"/>
      <p:bldP spid="29" grpId="0"/>
      <p:bldP spid="30"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3"/>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a:t>
            </a:r>
          </a:p>
          <a:p>
            <a:r>
              <a:rPr lang="en-US" sz="4400" b="1" dirty="0">
                <a:solidFill>
                  <a:schemeClr val="bg1"/>
                </a:solidFill>
                <a:latin typeface="Candara" panose="020E0502030303020204" pitchFamily="34" charset="0"/>
              </a:rPr>
              <a:t>72%</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4400" b="1" dirty="0">
                <a:solidFill>
                  <a:schemeClr val="bg1"/>
                </a:solidFill>
                <a:latin typeface="Candara" panose="020E0502030303020204" pitchFamily="34" charset="0"/>
              </a:rPr>
              <a:t>28%</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946205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65941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7AD093B7-21D5-4A96-9CBA-B51371736A96}"/>
              </a:ext>
            </a:extLst>
          </p:cNvPr>
          <p:cNvSpPr/>
          <p:nvPr/>
        </p:nvSpPr>
        <p:spPr>
          <a:xfrm>
            <a:off x="4147851" y="1754880"/>
            <a:ext cx="7563080" cy="4601415"/>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A89CED0-85D7-443C-AA7D-50EC522F1A4A}"/>
              </a:ext>
            </a:extLst>
          </p:cNvPr>
          <p:cNvSpPr/>
          <p:nvPr/>
        </p:nvSpPr>
        <p:spPr>
          <a:xfrm>
            <a:off x="4147851" y="5122847"/>
            <a:ext cx="7563080" cy="1233448"/>
          </a:xfrm>
          <a:prstGeom prst="rect">
            <a:avLst/>
          </a:prstGeom>
          <a:solidFill>
            <a:srgbClr val="E0462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087C3E0-9DE3-42C8-9749-97E7CAB22175}"/>
              </a:ext>
            </a:extLst>
          </p:cNvPr>
          <p:cNvSpPr/>
          <p:nvPr/>
        </p:nvSpPr>
        <p:spPr>
          <a:xfrm>
            <a:off x="451691" y="1754880"/>
            <a:ext cx="3448280" cy="460141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DA308BB6-7F6D-46D5-A58C-F6CFA3EA1CD7}"/>
              </a:ext>
            </a:extLst>
          </p:cNvPr>
          <p:cNvSpPr/>
          <p:nvPr/>
        </p:nvSpPr>
        <p:spPr>
          <a:xfrm>
            <a:off x="0" y="4120312"/>
            <a:ext cx="3899971" cy="1509310"/>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C0500AAE-24C2-4F5C-886B-5B56882E2E2B}"/>
              </a:ext>
            </a:extLst>
          </p:cNvPr>
          <p:cNvSpPr txBox="1"/>
          <p:nvPr/>
        </p:nvSpPr>
        <p:spPr>
          <a:xfrm>
            <a:off x="4147851" y="5362544"/>
            <a:ext cx="7563080" cy="754053"/>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B2B5842C-91B6-4594-BEB5-2964A58CB78D}"/>
              </a:ext>
            </a:extLst>
          </p:cNvPr>
          <p:cNvSpPr txBox="1"/>
          <p:nvPr/>
        </p:nvSpPr>
        <p:spPr>
          <a:xfrm>
            <a:off x="0" y="4297886"/>
            <a:ext cx="3899971" cy="1154162"/>
          </a:xfrm>
          <a:prstGeom prst="rect">
            <a:avLst/>
          </a:prstGeom>
          <a:noFill/>
        </p:spPr>
        <p:txBody>
          <a:bodyPr wrap="square" rtlCol="0">
            <a:spAutoFit/>
          </a:bodyPr>
          <a:lstStyle/>
          <a:p>
            <a:pPr algn="ctr"/>
            <a:endParaRPr lang="en-US" sz="4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Tree>
    <p:extLst>
      <p:ext uri="{BB962C8B-B14F-4D97-AF65-F5344CB8AC3E}">
        <p14:creationId xmlns:p14="http://schemas.microsoft.com/office/powerpoint/2010/main" val="4235787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childTnLst>
                                </p:cTn>
                              </p:par>
                            </p:childTnLst>
                          </p:cTn>
                        </p:par>
                        <p:par>
                          <p:cTn id="30" fill="hold">
                            <p:stCondLst>
                              <p:cond delay="3000"/>
                            </p:stCondLst>
                            <p:childTnLst>
                              <p:par>
                                <p:cTn id="31" presetID="22" presetClass="entr" presetSubtype="4"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wipe(down)">
                                      <p:cBhvr>
                                        <p:cTn id="33" dur="500"/>
                                        <p:tgtEl>
                                          <p:spTgt spid="9"/>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1000"/>
                                        <p:tgtEl>
                                          <p:spTgt spid="12"/>
                                        </p:tgtEl>
                                      </p:cBhvr>
                                    </p:animEffect>
                                    <p:anim calcmode="lin" valueType="num">
                                      <p:cBhvr>
                                        <p:cTn id="38" dur="1000" fill="hold"/>
                                        <p:tgtEl>
                                          <p:spTgt spid="12"/>
                                        </p:tgtEl>
                                        <p:attrNameLst>
                                          <p:attrName>ppt_x</p:attrName>
                                        </p:attrNameLst>
                                      </p:cBhvr>
                                      <p:tavLst>
                                        <p:tav tm="0">
                                          <p:val>
                                            <p:strVal val="#ppt_x"/>
                                          </p:val>
                                        </p:tav>
                                        <p:tav tm="100000">
                                          <p:val>
                                            <p:strVal val="#ppt_x"/>
                                          </p:val>
                                        </p:tav>
                                      </p:tavLst>
                                    </p:anim>
                                    <p:anim calcmode="lin" valueType="num">
                                      <p:cBhvr>
                                        <p:cTn id="3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animBg="1"/>
      <p:bldP spid="11" grpId="0" animBg="1"/>
      <p:bldP spid="10" grpId="0" animBg="1"/>
      <p:bldP spid="12" grpId="0"/>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Isosceles Triangle 1"/>
          <p:cNvSpPr/>
          <p:nvPr/>
        </p:nvSpPr>
        <p:spPr>
          <a:xfrm rot="10800000">
            <a:off x="1935120" y="-2"/>
            <a:ext cx="5826641" cy="5798635"/>
          </a:xfrm>
          <a:prstGeom prst="triangle">
            <a:avLst/>
          </a:prstGeom>
          <a:blipFill dpi="0" rotWithShape="0">
            <a:blip r:embed="rId3"/>
            <a:srcRect/>
            <a:stretch>
              <a:fillRect/>
            </a:stretch>
          </a:blipFill>
          <a:ln w="25400">
            <a:solidFill>
              <a:srgbClr val="E76C0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 name="Isosceles Triangle 7"/>
          <p:cNvSpPr/>
          <p:nvPr/>
        </p:nvSpPr>
        <p:spPr>
          <a:xfrm>
            <a:off x="1" y="1949301"/>
            <a:ext cx="4986670" cy="4908699"/>
          </a:xfrm>
          <a:prstGeom prst="triangle">
            <a:avLst/>
          </a:prstGeom>
          <a:blipFill>
            <a:blip r:embed="rId4"/>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Isosceles Triangle 8"/>
          <p:cNvSpPr/>
          <p:nvPr/>
        </p:nvSpPr>
        <p:spPr>
          <a:xfrm>
            <a:off x="4699580" y="3841897"/>
            <a:ext cx="3182679" cy="3016103"/>
          </a:xfrm>
          <a:prstGeom prst="triangle">
            <a:avLst/>
          </a:prstGeom>
          <a:blipFill>
            <a:blip r:embed="rId5"/>
            <a:stretch>
              <a:fillRect/>
            </a:stretch>
          </a:blipFill>
          <a:ln w="25400">
            <a:solidFill>
              <a:srgbClr val="E76C0F"/>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1" name="Text Box 10"/>
          <p:cNvSpPr txBox="1">
            <a:spLocks noChangeArrowheads="1"/>
          </p:cNvSpPr>
          <p:nvPr/>
        </p:nvSpPr>
        <p:spPr bwMode="auto">
          <a:xfrm>
            <a:off x="8115557" y="2824591"/>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2" name="TextBox 11"/>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14" name="Text Box 10"/>
          <p:cNvSpPr txBox="1">
            <a:spLocks noChangeArrowheads="1"/>
          </p:cNvSpPr>
          <p:nvPr/>
        </p:nvSpPr>
        <p:spPr bwMode="auto">
          <a:xfrm>
            <a:off x="8115558" y="5267845"/>
            <a:ext cx="3162641" cy="1144929"/>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a:p>
            <a:pPr defTabSz="1219170">
              <a:spcBef>
                <a:spcPct val="20000"/>
              </a:spcBef>
              <a:defRPr/>
            </a:pPr>
            <a:endParaRPr lang="en-US" sz="1200" dirty="0">
              <a:solidFill>
                <a:schemeClr val="bg1"/>
              </a:solidFill>
              <a:latin typeface="Candara" panose="020E0502030303020204" pitchFamily="34" charset="0"/>
            </a:endParaRPr>
          </a:p>
        </p:txBody>
      </p:sp>
      <p:sp>
        <p:nvSpPr>
          <p:cNvPr id="15" name="Text Box 10"/>
          <p:cNvSpPr txBox="1">
            <a:spLocks noChangeArrowheads="1"/>
          </p:cNvSpPr>
          <p:nvPr/>
        </p:nvSpPr>
        <p:spPr bwMode="auto">
          <a:xfrm>
            <a:off x="8115558" y="4104778"/>
            <a:ext cx="3162641" cy="923330"/>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6" name="Text Box 10"/>
          <p:cNvSpPr txBox="1">
            <a:spLocks noChangeArrowheads="1"/>
          </p:cNvSpPr>
          <p:nvPr/>
        </p:nvSpPr>
        <p:spPr bwMode="auto">
          <a:xfrm>
            <a:off x="7483657" y="2142395"/>
            <a:ext cx="3162641" cy="36933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352387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1"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4"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5000"/>
                            </p:stCondLst>
                            <p:childTnLst>
                              <p:par>
                                <p:cTn id="42" presetID="42" presetClass="entr" presetSubtype="0" fill="hold" grpId="0" nodeType="after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p:bldP spid="12" grpId="0"/>
      <p:bldP spid="14" grpId="0"/>
      <p:bldP spid="15" grpId="0"/>
      <p:bldP spid="16"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CE8E40"/>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76C0F"/>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dirty="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04621"/>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384948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E04621"/>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E76C0F"/>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CE8E40"/>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3" name="Group 52">
            <a:extLst>
              <a:ext uri="{FF2B5EF4-FFF2-40B4-BE49-F238E27FC236}">
                <a16:creationId xmlns:a16="http://schemas.microsoft.com/office/drawing/2014/main" id="{4CDA8300-5CC2-4B63-85C2-3D929A97CFC8}"/>
              </a:ext>
            </a:extLst>
          </p:cNvPr>
          <p:cNvGrpSpPr/>
          <p:nvPr/>
        </p:nvGrpSpPr>
        <p:grpSpPr>
          <a:xfrm>
            <a:off x="2232306" y="1403662"/>
            <a:ext cx="1371564" cy="1397343"/>
            <a:chOff x="5537209" y="2984268"/>
            <a:chExt cx="1371564" cy="1397343"/>
          </a:xfrm>
        </p:grpSpPr>
        <p:sp>
          <p:nvSpPr>
            <p:cNvPr id="51" name="Freeform: Shape 50">
              <a:extLst>
                <a:ext uri="{FF2B5EF4-FFF2-40B4-BE49-F238E27FC236}">
                  <a16:creationId xmlns:a16="http://schemas.microsoft.com/office/drawing/2014/main" id="{4B2E8673-13F6-4AE9-B144-5DF1B2AD11CA}"/>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Freeform: Shape 51">
              <a:extLst>
                <a:ext uri="{FF2B5EF4-FFF2-40B4-BE49-F238E27FC236}">
                  <a16:creationId xmlns:a16="http://schemas.microsoft.com/office/drawing/2014/main" id="{1BC4DD4B-E700-4A3B-8810-E8299D28BEBA}"/>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48" name="Group 47">
            <a:extLst>
              <a:ext uri="{FF2B5EF4-FFF2-40B4-BE49-F238E27FC236}">
                <a16:creationId xmlns:a16="http://schemas.microsoft.com/office/drawing/2014/main" id="{AA4B499E-4BD2-47AB-AC47-3D1E70B27E41}"/>
              </a:ext>
            </a:extLst>
          </p:cNvPr>
          <p:cNvGrpSpPr/>
          <p:nvPr/>
        </p:nvGrpSpPr>
        <p:grpSpPr>
          <a:xfrm>
            <a:off x="529793" y="1403664"/>
            <a:ext cx="1371564" cy="1397343"/>
            <a:chOff x="3834696" y="2984270"/>
            <a:chExt cx="1371564" cy="1397343"/>
          </a:xfrm>
        </p:grpSpPr>
        <p:grpSp>
          <p:nvGrpSpPr>
            <p:cNvPr id="10" name="Group 9">
              <a:extLst>
                <a:ext uri="{FF2B5EF4-FFF2-40B4-BE49-F238E27FC236}">
                  <a16:creationId xmlns:a16="http://schemas.microsoft.com/office/drawing/2014/main" id="{61748162-FC0B-4E17-BAE3-8616EA2AFCF3}"/>
                </a:ext>
              </a:extLst>
            </p:cNvPr>
            <p:cNvGrpSpPr/>
            <p:nvPr/>
          </p:nvGrpSpPr>
          <p:grpSpPr>
            <a:xfrm>
              <a:off x="3834696" y="2984270"/>
              <a:ext cx="1371564" cy="1397343"/>
              <a:chOff x="3809018" y="3172095"/>
              <a:chExt cx="1371564" cy="1397343"/>
            </a:xfrm>
          </p:grpSpPr>
          <p:sp>
            <p:nvSpPr>
              <p:cNvPr id="37" name="Freeform: Shape 36">
                <a:extLst>
                  <a:ext uri="{FF2B5EF4-FFF2-40B4-BE49-F238E27FC236}">
                    <a16:creationId xmlns:a16="http://schemas.microsoft.com/office/drawing/2014/main" id="{9812B3CC-9416-4F27-B4F6-87D78E85780C}"/>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8" name="Freeform: Shape 37">
                <a:extLst>
                  <a:ext uri="{FF2B5EF4-FFF2-40B4-BE49-F238E27FC236}">
                    <a16:creationId xmlns:a16="http://schemas.microsoft.com/office/drawing/2014/main" id="{3353E806-9E61-4CFE-BFDC-2E7317400B26}"/>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47" name="TextBox 46">
              <a:extLst>
                <a:ext uri="{FF2B5EF4-FFF2-40B4-BE49-F238E27FC236}">
                  <a16:creationId xmlns:a16="http://schemas.microsoft.com/office/drawing/2014/main" id="{6922F3A9-8F06-4F63-AB86-66067464B520}"/>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01</a:t>
              </a:r>
            </a:p>
          </p:txBody>
        </p:sp>
      </p:grpSp>
      <p:sp>
        <p:nvSpPr>
          <p:cNvPr id="54" name="Text Box 10">
            <a:extLst>
              <a:ext uri="{FF2B5EF4-FFF2-40B4-BE49-F238E27FC236}">
                <a16:creationId xmlns:a16="http://schemas.microsoft.com/office/drawing/2014/main" id="{C3EC4E37-555D-4B69-92DF-A3608F8BA001}"/>
              </a:ext>
            </a:extLst>
          </p:cNvPr>
          <p:cNvSpPr txBox="1">
            <a:spLocks noChangeArrowheads="1"/>
          </p:cNvSpPr>
          <p:nvPr/>
        </p:nvSpPr>
        <p:spPr bwMode="auto">
          <a:xfrm>
            <a:off x="3934819" y="154833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5" name="Group 54">
            <a:extLst>
              <a:ext uri="{FF2B5EF4-FFF2-40B4-BE49-F238E27FC236}">
                <a16:creationId xmlns:a16="http://schemas.microsoft.com/office/drawing/2014/main" id="{2B12E627-BA76-4A53-97C2-88F4086D5392}"/>
              </a:ext>
            </a:extLst>
          </p:cNvPr>
          <p:cNvGrpSpPr/>
          <p:nvPr/>
        </p:nvGrpSpPr>
        <p:grpSpPr>
          <a:xfrm>
            <a:off x="5637332" y="3267296"/>
            <a:ext cx="1371564" cy="1397343"/>
            <a:chOff x="5537209" y="2984268"/>
            <a:chExt cx="1371564" cy="1397343"/>
          </a:xfrm>
        </p:grpSpPr>
        <p:sp>
          <p:nvSpPr>
            <p:cNvPr id="56" name="Freeform: Shape 55">
              <a:extLst>
                <a:ext uri="{FF2B5EF4-FFF2-40B4-BE49-F238E27FC236}">
                  <a16:creationId xmlns:a16="http://schemas.microsoft.com/office/drawing/2014/main" id="{A6566C67-6723-468B-9FBC-1AB2E9FDC676}"/>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57" name="Freeform: Shape 56">
              <a:extLst>
                <a:ext uri="{FF2B5EF4-FFF2-40B4-BE49-F238E27FC236}">
                  <a16:creationId xmlns:a16="http://schemas.microsoft.com/office/drawing/2014/main" id="{13EF2448-7314-470E-9492-D06BCB016EF0}"/>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58" name="Group 57">
            <a:extLst>
              <a:ext uri="{FF2B5EF4-FFF2-40B4-BE49-F238E27FC236}">
                <a16:creationId xmlns:a16="http://schemas.microsoft.com/office/drawing/2014/main" id="{58BD2A90-877C-4740-8A58-096B7C6F616F}"/>
              </a:ext>
            </a:extLst>
          </p:cNvPr>
          <p:cNvGrpSpPr/>
          <p:nvPr/>
        </p:nvGrpSpPr>
        <p:grpSpPr>
          <a:xfrm>
            <a:off x="3934819" y="3267298"/>
            <a:ext cx="1371564" cy="1397343"/>
            <a:chOff x="3834696" y="2984270"/>
            <a:chExt cx="1371564" cy="1397343"/>
          </a:xfrm>
        </p:grpSpPr>
        <p:grpSp>
          <p:nvGrpSpPr>
            <p:cNvPr id="59" name="Group 58">
              <a:extLst>
                <a:ext uri="{FF2B5EF4-FFF2-40B4-BE49-F238E27FC236}">
                  <a16:creationId xmlns:a16="http://schemas.microsoft.com/office/drawing/2014/main" id="{F36F94E0-CFBB-4C5E-AEB2-C2161ACF48F2}"/>
                </a:ext>
              </a:extLst>
            </p:cNvPr>
            <p:cNvGrpSpPr/>
            <p:nvPr/>
          </p:nvGrpSpPr>
          <p:grpSpPr>
            <a:xfrm>
              <a:off x="3834696" y="2984270"/>
              <a:ext cx="1371564" cy="1397343"/>
              <a:chOff x="3809018" y="3172095"/>
              <a:chExt cx="1371564" cy="1397343"/>
            </a:xfrm>
          </p:grpSpPr>
          <p:sp>
            <p:nvSpPr>
              <p:cNvPr id="61" name="Freeform: Shape 60">
                <a:extLst>
                  <a:ext uri="{FF2B5EF4-FFF2-40B4-BE49-F238E27FC236}">
                    <a16:creationId xmlns:a16="http://schemas.microsoft.com/office/drawing/2014/main" id="{8D960D51-3F1B-4DF4-BF45-9B880B8EF713}"/>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62" name="Freeform: Shape 61">
                <a:extLst>
                  <a:ext uri="{FF2B5EF4-FFF2-40B4-BE49-F238E27FC236}">
                    <a16:creationId xmlns:a16="http://schemas.microsoft.com/office/drawing/2014/main" id="{4588A595-63D4-4202-857B-259018C0C7A9}"/>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0" name="TextBox 59">
              <a:extLst>
                <a:ext uri="{FF2B5EF4-FFF2-40B4-BE49-F238E27FC236}">
                  <a16:creationId xmlns:a16="http://schemas.microsoft.com/office/drawing/2014/main" id="{9A4A914F-5B6D-4B69-9970-A223B79E061E}"/>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02</a:t>
              </a:r>
            </a:p>
          </p:txBody>
        </p:sp>
      </p:grpSp>
      <p:sp>
        <p:nvSpPr>
          <p:cNvPr id="63" name="Text Box 10">
            <a:extLst>
              <a:ext uri="{FF2B5EF4-FFF2-40B4-BE49-F238E27FC236}">
                <a16:creationId xmlns:a16="http://schemas.microsoft.com/office/drawing/2014/main" id="{88A5F266-6271-475F-8604-ABB3A95A8367}"/>
              </a:ext>
            </a:extLst>
          </p:cNvPr>
          <p:cNvSpPr txBox="1">
            <a:spLocks noChangeArrowheads="1"/>
          </p:cNvSpPr>
          <p:nvPr/>
        </p:nvSpPr>
        <p:spPr bwMode="auto">
          <a:xfrm>
            <a:off x="7339845" y="3411969"/>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64" name="Group 63">
            <a:extLst>
              <a:ext uri="{FF2B5EF4-FFF2-40B4-BE49-F238E27FC236}">
                <a16:creationId xmlns:a16="http://schemas.microsoft.com/office/drawing/2014/main" id="{11D87294-EB8A-4B11-A9A5-ECD986F77100}"/>
              </a:ext>
            </a:extLst>
          </p:cNvPr>
          <p:cNvGrpSpPr/>
          <p:nvPr/>
        </p:nvGrpSpPr>
        <p:grpSpPr>
          <a:xfrm>
            <a:off x="2267768" y="5030052"/>
            <a:ext cx="1371564" cy="1397343"/>
            <a:chOff x="5537209" y="2984268"/>
            <a:chExt cx="1371564" cy="1397343"/>
          </a:xfrm>
        </p:grpSpPr>
        <p:sp>
          <p:nvSpPr>
            <p:cNvPr id="65" name="Freeform: Shape 64">
              <a:extLst>
                <a:ext uri="{FF2B5EF4-FFF2-40B4-BE49-F238E27FC236}">
                  <a16:creationId xmlns:a16="http://schemas.microsoft.com/office/drawing/2014/main" id="{407A37F6-8D61-4535-B727-E507CFF2CF67}"/>
                </a:ext>
              </a:extLst>
            </p:cNvPr>
            <p:cNvSpPr>
              <a:spLocks noChangeAspect="1"/>
            </p:cNvSpPr>
            <p:nvPr/>
          </p:nvSpPr>
          <p:spPr>
            <a:xfrm>
              <a:off x="5582911" y="3030830"/>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66" name="Freeform: Shape 65">
              <a:extLst>
                <a:ext uri="{FF2B5EF4-FFF2-40B4-BE49-F238E27FC236}">
                  <a16:creationId xmlns:a16="http://schemas.microsoft.com/office/drawing/2014/main" id="{8E26CB2E-3DAE-41A4-861E-8DD4A4095F41}"/>
                </a:ext>
              </a:extLst>
            </p:cNvPr>
            <p:cNvSpPr>
              <a:spLocks/>
            </p:cNvSpPr>
            <p:nvPr/>
          </p:nvSpPr>
          <p:spPr>
            <a:xfrm>
              <a:off x="5537209" y="2984268"/>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grpSp>
        <p:nvGrpSpPr>
          <p:cNvPr id="67" name="Group 66">
            <a:extLst>
              <a:ext uri="{FF2B5EF4-FFF2-40B4-BE49-F238E27FC236}">
                <a16:creationId xmlns:a16="http://schemas.microsoft.com/office/drawing/2014/main" id="{B162B77B-6998-455E-9438-F07797561F91}"/>
              </a:ext>
            </a:extLst>
          </p:cNvPr>
          <p:cNvGrpSpPr/>
          <p:nvPr/>
        </p:nvGrpSpPr>
        <p:grpSpPr>
          <a:xfrm>
            <a:off x="565255" y="5030054"/>
            <a:ext cx="1371564" cy="1397343"/>
            <a:chOff x="3834696" y="2984270"/>
            <a:chExt cx="1371564" cy="1397343"/>
          </a:xfrm>
        </p:grpSpPr>
        <p:grpSp>
          <p:nvGrpSpPr>
            <p:cNvPr id="68" name="Group 67">
              <a:extLst>
                <a:ext uri="{FF2B5EF4-FFF2-40B4-BE49-F238E27FC236}">
                  <a16:creationId xmlns:a16="http://schemas.microsoft.com/office/drawing/2014/main" id="{766A908C-FB77-46E5-A25B-37BB751B956B}"/>
                </a:ext>
              </a:extLst>
            </p:cNvPr>
            <p:cNvGrpSpPr/>
            <p:nvPr/>
          </p:nvGrpSpPr>
          <p:grpSpPr>
            <a:xfrm>
              <a:off x="3834696" y="2984270"/>
              <a:ext cx="1371564" cy="1397343"/>
              <a:chOff x="3809018" y="3172095"/>
              <a:chExt cx="1371564" cy="1397343"/>
            </a:xfrm>
          </p:grpSpPr>
          <p:sp>
            <p:nvSpPr>
              <p:cNvPr id="70" name="Freeform: Shape 69">
                <a:extLst>
                  <a:ext uri="{FF2B5EF4-FFF2-40B4-BE49-F238E27FC236}">
                    <a16:creationId xmlns:a16="http://schemas.microsoft.com/office/drawing/2014/main" id="{80740375-074A-496F-A943-BDF08465A355}"/>
                  </a:ext>
                </a:extLst>
              </p:cNvPr>
              <p:cNvSpPr>
                <a:spLocks noChangeAspect="1"/>
              </p:cNvSpPr>
              <p:nvPr/>
            </p:nvSpPr>
            <p:spPr>
              <a:xfrm>
                <a:off x="3844480" y="3249231"/>
                <a:ext cx="1280160" cy="1304221"/>
              </a:xfrm>
              <a:custGeom>
                <a:avLst/>
                <a:gdLst>
                  <a:gd name="connsiteX0" fmla="*/ 60961 w 1234440"/>
                  <a:gd name="connsiteY0" fmla="*/ 0 h 1176107"/>
                  <a:gd name="connsiteX1" fmla="*/ 1173479 w 1234440"/>
                  <a:gd name="connsiteY1" fmla="*/ 0 h 1176107"/>
                  <a:gd name="connsiteX2" fmla="*/ 1234440 w 1234440"/>
                  <a:gd name="connsiteY2" fmla="*/ 60961 h 1176107"/>
                  <a:gd name="connsiteX3" fmla="*/ 1234440 w 1234440"/>
                  <a:gd name="connsiteY3" fmla="*/ 256179 h 1176107"/>
                  <a:gd name="connsiteX4" fmla="*/ 1234440 w 1234440"/>
                  <a:gd name="connsiteY4" fmla="*/ 304799 h 1176107"/>
                  <a:gd name="connsiteX5" fmla="*/ 1234440 w 1234440"/>
                  <a:gd name="connsiteY5" fmla="*/ 871308 h 1176107"/>
                  <a:gd name="connsiteX6" fmla="*/ 1234440 w 1234440"/>
                  <a:gd name="connsiteY6" fmla="*/ 904114 h 1176107"/>
                  <a:gd name="connsiteX7" fmla="*/ 1234440 w 1234440"/>
                  <a:gd name="connsiteY7" fmla="*/ 1115146 h 1176107"/>
                  <a:gd name="connsiteX8" fmla="*/ 1173479 w 1234440"/>
                  <a:gd name="connsiteY8" fmla="*/ 1176107 h 1176107"/>
                  <a:gd name="connsiteX9" fmla="*/ 60961 w 1234440"/>
                  <a:gd name="connsiteY9" fmla="*/ 1176107 h 1176107"/>
                  <a:gd name="connsiteX10" fmla="*/ 0 w 1234440"/>
                  <a:gd name="connsiteY10" fmla="*/ 1115146 h 1176107"/>
                  <a:gd name="connsiteX11" fmla="*/ 0 w 1234440"/>
                  <a:gd name="connsiteY11" fmla="*/ 904114 h 1176107"/>
                  <a:gd name="connsiteX12" fmla="*/ 0 w 1234440"/>
                  <a:gd name="connsiteY12" fmla="*/ 871308 h 1176107"/>
                  <a:gd name="connsiteX13" fmla="*/ 0 w 1234440"/>
                  <a:gd name="connsiteY13" fmla="*/ 304799 h 1176107"/>
                  <a:gd name="connsiteX14" fmla="*/ 0 w 1234440"/>
                  <a:gd name="connsiteY14" fmla="*/ 256179 h 1176107"/>
                  <a:gd name="connsiteX15" fmla="*/ 0 w 1234440"/>
                  <a:gd name="connsiteY15" fmla="*/ 60961 h 1176107"/>
                  <a:gd name="connsiteX16" fmla="*/ 60961 w 1234440"/>
                  <a:gd name="connsiteY16" fmla="*/ 0 h 11761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34440" h="1176107">
                    <a:moveTo>
                      <a:pt x="60961" y="0"/>
                    </a:moveTo>
                    <a:lnTo>
                      <a:pt x="1173479" y="0"/>
                    </a:lnTo>
                    <a:cubicBezTo>
                      <a:pt x="1207147" y="0"/>
                      <a:pt x="1234440" y="27293"/>
                      <a:pt x="1234440" y="60961"/>
                    </a:cubicBezTo>
                    <a:lnTo>
                      <a:pt x="1234440" y="256179"/>
                    </a:lnTo>
                    <a:lnTo>
                      <a:pt x="1234440" y="304799"/>
                    </a:lnTo>
                    <a:lnTo>
                      <a:pt x="1234440" y="871308"/>
                    </a:lnTo>
                    <a:lnTo>
                      <a:pt x="1234440" y="904114"/>
                    </a:lnTo>
                    <a:lnTo>
                      <a:pt x="1234440" y="1115146"/>
                    </a:lnTo>
                    <a:cubicBezTo>
                      <a:pt x="1234440" y="1148814"/>
                      <a:pt x="1207147" y="1176107"/>
                      <a:pt x="1173479" y="1176107"/>
                    </a:cubicBezTo>
                    <a:lnTo>
                      <a:pt x="60961" y="1176107"/>
                    </a:lnTo>
                    <a:cubicBezTo>
                      <a:pt x="27293" y="1176107"/>
                      <a:pt x="0" y="1148814"/>
                      <a:pt x="0" y="1115146"/>
                    </a:cubicBezTo>
                    <a:lnTo>
                      <a:pt x="0" y="904114"/>
                    </a:lnTo>
                    <a:lnTo>
                      <a:pt x="0" y="871308"/>
                    </a:lnTo>
                    <a:lnTo>
                      <a:pt x="0" y="304799"/>
                    </a:lnTo>
                    <a:lnTo>
                      <a:pt x="0" y="256179"/>
                    </a:lnTo>
                    <a:lnTo>
                      <a:pt x="0" y="60961"/>
                    </a:lnTo>
                    <a:cubicBezTo>
                      <a:pt x="0" y="27293"/>
                      <a:pt x="27293" y="0"/>
                      <a:pt x="6096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71" name="Freeform: Shape 70">
                <a:extLst>
                  <a:ext uri="{FF2B5EF4-FFF2-40B4-BE49-F238E27FC236}">
                    <a16:creationId xmlns:a16="http://schemas.microsoft.com/office/drawing/2014/main" id="{6A0EE918-6385-47CC-B694-B8E132F3A0FE}"/>
                  </a:ext>
                </a:extLst>
              </p:cNvPr>
              <p:cNvSpPr>
                <a:spLocks/>
              </p:cNvSpPr>
              <p:nvPr/>
            </p:nvSpPr>
            <p:spPr>
              <a:xfrm>
                <a:off x="3809018" y="3172095"/>
                <a:ext cx="1371564" cy="1397343"/>
              </a:xfrm>
              <a:custGeom>
                <a:avLst/>
                <a:gdLst>
                  <a:gd name="connsiteX0" fmla="*/ 1219296 w 1371564"/>
                  <a:gd name="connsiteY0" fmla="*/ 123126 h 1397343"/>
                  <a:gd name="connsiteX1" fmla="*/ 1180979 w 1371564"/>
                  <a:gd name="connsiteY1" fmla="*/ 105127 h 1397343"/>
                  <a:gd name="connsiteX2" fmla="*/ 192074 w 1371564"/>
                  <a:gd name="connsiteY2" fmla="*/ 105127 h 1397343"/>
                  <a:gd name="connsiteX3" fmla="*/ 137887 w 1371564"/>
                  <a:gd name="connsiteY3" fmla="*/ 166579 h 1397343"/>
                  <a:gd name="connsiteX4" fmla="*/ 137887 w 1371564"/>
                  <a:gd name="connsiteY4" fmla="*/ 363368 h 1397343"/>
                  <a:gd name="connsiteX5" fmla="*/ 137887 w 1371564"/>
                  <a:gd name="connsiteY5" fmla="*/ 412380 h 1397343"/>
                  <a:gd name="connsiteX6" fmla="*/ 137887 w 1371564"/>
                  <a:gd name="connsiteY6" fmla="*/ 983450 h 1397343"/>
                  <a:gd name="connsiteX7" fmla="*/ 137887 w 1371564"/>
                  <a:gd name="connsiteY7" fmla="*/ 1016520 h 1397343"/>
                  <a:gd name="connsiteX8" fmla="*/ 137887 w 1371564"/>
                  <a:gd name="connsiteY8" fmla="*/ 1229251 h 1397343"/>
                  <a:gd name="connsiteX9" fmla="*/ 192074 w 1371564"/>
                  <a:gd name="connsiteY9" fmla="*/ 1290703 h 1397343"/>
                  <a:gd name="connsiteX10" fmla="*/ 1180979 w 1371564"/>
                  <a:gd name="connsiteY10" fmla="*/ 1290703 h 1397343"/>
                  <a:gd name="connsiteX11" fmla="*/ 1235167 w 1371564"/>
                  <a:gd name="connsiteY11" fmla="*/ 1229251 h 1397343"/>
                  <a:gd name="connsiteX12" fmla="*/ 1235167 w 1371564"/>
                  <a:gd name="connsiteY12" fmla="*/ 1016520 h 1397343"/>
                  <a:gd name="connsiteX13" fmla="*/ 1235167 w 1371564"/>
                  <a:gd name="connsiteY13" fmla="*/ 983450 h 1397343"/>
                  <a:gd name="connsiteX14" fmla="*/ 1235167 w 1371564"/>
                  <a:gd name="connsiteY14" fmla="*/ 412380 h 1397343"/>
                  <a:gd name="connsiteX15" fmla="*/ 1235167 w 1371564"/>
                  <a:gd name="connsiteY15" fmla="*/ 363369 h 1397343"/>
                  <a:gd name="connsiteX16" fmla="*/ 1235167 w 1371564"/>
                  <a:gd name="connsiteY16" fmla="*/ 166579 h 1397343"/>
                  <a:gd name="connsiteX17" fmla="*/ 1219296 w 1371564"/>
                  <a:gd name="connsiteY17" fmla="*/ 123126 h 1397343"/>
                  <a:gd name="connsiteX18" fmla="*/ 1351726 w 1371564"/>
                  <a:gd name="connsiteY18" fmla="*/ 21214 h 1397343"/>
                  <a:gd name="connsiteX19" fmla="*/ 1371564 w 1371564"/>
                  <a:gd name="connsiteY19" fmla="*/ 72428 h 1397343"/>
                  <a:gd name="connsiteX20" fmla="*/ 1371564 w 1371564"/>
                  <a:gd name="connsiteY20" fmla="*/ 304368 h 1397343"/>
                  <a:gd name="connsiteX21" fmla="*/ 1371564 w 1371564"/>
                  <a:gd name="connsiteY21" fmla="*/ 362134 h 1397343"/>
                  <a:gd name="connsiteX22" fmla="*/ 1371564 w 1371564"/>
                  <a:gd name="connsiteY22" fmla="*/ 1035209 h 1397343"/>
                  <a:gd name="connsiteX23" fmla="*/ 1371564 w 1371564"/>
                  <a:gd name="connsiteY23" fmla="*/ 1074186 h 1397343"/>
                  <a:gd name="connsiteX24" fmla="*/ 1371564 w 1371564"/>
                  <a:gd name="connsiteY24" fmla="*/ 1324915 h 1397343"/>
                  <a:gd name="connsiteX25" fmla="*/ 1303832 w 1371564"/>
                  <a:gd name="connsiteY25" fmla="*/ 1397343 h 1397343"/>
                  <a:gd name="connsiteX26" fmla="*/ 67733 w 1371564"/>
                  <a:gd name="connsiteY26" fmla="*/ 1397343 h 1397343"/>
                  <a:gd name="connsiteX27" fmla="*/ 0 w 1371564"/>
                  <a:gd name="connsiteY27" fmla="*/ 1324915 h 1397343"/>
                  <a:gd name="connsiteX28" fmla="*/ 0 w 1371564"/>
                  <a:gd name="connsiteY28" fmla="*/ 1074186 h 1397343"/>
                  <a:gd name="connsiteX29" fmla="*/ 0 w 1371564"/>
                  <a:gd name="connsiteY29" fmla="*/ 1035209 h 1397343"/>
                  <a:gd name="connsiteX30" fmla="*/ 0 w 1371564"/>
                  <a:gd name="connsiteY30" fmla="*/ 362134 h 1397343"/>
                  <a:gd name="connsiteX31" fmla="*/ 0 w 1371564"/>
                  <a:gd name="connsiteY31" fmla="*/ 304368 h 1397343"/>
                  <a:gd name="connsiteX32" fmla="*/ 0 w 1371564"/>
                  <a:gd name="connsiteY32" fmla="*/ 72428 h 1397343"/>
                  <a:gd name="connsiteX33" fmla="*/ 67733 w 1371564"/>
                  <a:gd name="connsiteY33" fmla="*/ 0 h 1397343"/>
                  <a:gd name="connsiteX34" fmla="*/ 1303831 w 1371564"/>
                  <a:gd name="connsiteY34" fmla="*/ 0 h 1397343"/>
                  <a:gd name="connsiteX35" fmla="*/ 1351726 w 1371564"/>
                  <a:gd name="connsiteY35" fmla="*/ 21214 h 1397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371564" h="1397343">
                    <a:moveTo>
                      <a:pt x="1219296" y="123126"/>
                    </a:moveTo>
                    <a:cubicBezTo>
                      <a:pt x="1209490" y="112005"/>
                      <a:pt x="1195943" y="105127"/>
                      <a:pt x="1180979" y="105127"/>
                    </a:cubicBezTo>
                    <a:lnTo>
                      <a:pt x="192074" y="105127"/>
                    </a:lnTo>
                    <a:cubicBezTo>
                      <a:pt x="162147" y="105127"/>
                      <a:pt x="137887" y="132640"/>
                      <a:pt x="137887" y="166579"/>
                    </a:cubicBezTo>
                    <a:lnTo>
                      <a:pt x="137887" y="363368"/>
                    </a:lnTo>
                    <a:lnTo>
                      <a:pt x="137887" y="412380"/>
                    </a:lnTo>
                    <a:lnTo>
                      <a:pt x="137887" y="983450"/>
                    </a:lnTo>
                    <a:lnTo>
                      <a:pt x="137887" y="1016520"/>
                    </a:lnTo>
                    <a:lnTo>
                      <a:pt x="137887" y="1229251"/>
                    </a:lnTo>
                    <a:cubicBezTo>
                      <a:pt x="137887" y="1263190"/>
                      <a:pt x="162147" y="1290703"/>
                      <a:pt x="192074" y="1290703"/>
                    </a:cubicBezTo>
                    <a:lnTo>
                      <a:pt x="1180979" y="1290703"/>
                    </a:lnTo>
                    <a:cubicBezTo>
                      <a:pt x="1210906" y="1290703"/>
                      <a:pt x="1235167" y="1263190"/>
                      <a:pt x="1235167" y="1229251"/>
                    </a:cubicBezTo>
                    <a:lnTo>
                      <a:pt x="1235167" y="1016520"/>
                    </a:lnTo>
                    <a:lnTo>
                      <a:pt x="1235167" y="983450"/>
                    </a:lnTo>
                    <a:lnTo>
                      <a:pt x="1235167" y="412380"/>
                    </a:lnTo>
                    <a:lnTo>
                      <a:pt x="1235167" y="363369"/>
                    </a:lnTo>
                    <a:lnTo>
                      <a:pt x="1235167" y="166579"/>
                    </a:lnTo>
                    <a:cubicBezTo>
                      <a:pt x="1235167" y="149609"/>
                      <a:pt x="1229102" y="134246"/>
                      <a:pt x="1219296" y="123126"/>
                    </a:cubicBezTo>
                    <a:close/>
                    <a:moveTo>
                      <a:pt x="1351726" y="21214"/>
                    </a:moveTo>
                    <a:cubicBezTo>
                      <a:pt x="1363983" y="34321"/>
                      <a:pt x="1371564" y="52428"/>
                      <a:pt x="1371564" y="72428"/>
                    </a:cubicBezTo>
                    <a:lnTo>
                      <a:pt x="1371564" y="304368"/>
                    </a:lnTo>
                    <a:lnTo>
                      <a:pt x="1371564" y="362134"/>
                    </a:lnTo>
                    <a:lnTo>
                      <a:pt x="1371564" y="1035209"/>
                    </a:lnTo>
                    <a:lnTo>
                      <a:pt x="1371564" y="1074186"/>
                    </a:lnTo>
                    <a:lnTo>
                      <a:pt x="1371564" y="1324915"/>
                    </a:lnTo>
                    <a:cubicBezTo>
                      <a:pt x="1371564" y="1364916"/>
                      <a:pt x="1341239" y="1397343"/>
                      <a:pt x="1303832" y="1397343"/>
                    </a:cubicBezTo>
                    <a:lnTo>
                      <a:pt x="67733" y="1397343"/>
                    </a:lnTo>
                    <a:cubicBezTo>
                      <a:pt x="30325" y="1397343"/>
                      <a:pt x="0" y="1364916"/>
                      <a:pt x="0" y="1324915"/>
                    </a:cubicBezTo>
                    <a:lnTo>
                      <a:pt x="0" y="1074186"/>
                    </a:lnTo>
                    <a:lnTo>
                      <a:pt x="0" y="1035209"/>
                    </a:lnTo>
                    <a:lnTo>
                      <a:pt x="0" y="362134"/>
                    </a:lnTo>
                    <a:lnTo>
                      <a:pt x="0" y="304368"/>
                    </a:lnTo>
                    <a:lnTo>
                      <a:pt x="0" y="72428"/>
                    </a:lnTo>
                    <a:cubicBezTo>
                      <a:pt x="0" y="32427"/>
                      <a:pt x="30325" y="0"/>
                      <a:pt x="67733" y="0"/>
                    </a:cubicBezTo>
                    <a:lnTo>
                      <a:pt x="1303831" y="0"/>
                    </a:lnTo>
                    <a:cubicBezTo>
                      <a:pt x="1322535" y="0"/>
                      <a:pt x="1339468" y="8107"/>
                      <a:pt x="1351726" y="21214"/>
                    </a:cubicBezTo>
                    <a:close/>
                  </a:path>
                </a:pathLst>
              </a:custGeom>
              <a:solidFill>
                <a:schemeClr val="bg1"/>
              </a:solidFill>
              <a:ln>
                <a:noFill/>
              </a:ln>
              <a:effectLst>
                <a:outerShdw blurRad="889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69" name="TextBox 68">
              <a:extLst>
                <a:ext uri="{FF2B5EF4-FFF2-40B4-BE49-F238E27FC236}">
                  <a16:creationId xmlns:a16="http://schemas.microsoft.com/office/drawing/2014/main" id="{F320281D-6862-4E83-BF90-FD3E97B42776}"/>
                </a:ext>
              </a:extLst>
            </p:cNvPr>
            <p:cNvSpPr txBox="1"/>
            <p:nvPr/>
          </p:nvSpPr>
          <p:spPr>
            <a:xfrm>
              <a:off x="4088265" y="3313609"/>
              <a:ext cx="843946" cy="738664"/>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OPTION</a:t>
              </a:r>
            </a:p>
            <a:p>
              <a:pPr algn="ctr"/>
              <a:r>
                <a:rPr lang="en-US" sz="2800" dirty="0">
                  <a:solidFill>
                    <a:schemeClr val="bg1"/>
                  </a:solidFill>
                  <a:latin typeface="Bernard MT Condensed" panose="02050806060905020404" pitchFamily="18" charset="0"/>
                </a:rPr>
                <a:t>03</a:t>
              </a:r>
            </a:p>
          </p:txBody>
        </p:sp>
      </p:grpSp>
      <p:sp>
        <p:nvSpPr>
          <p:cNvPr id="72" name="Text Box 10">
            <a:extLst>
              <a:ext uri="{FF2B5EF4-FFF2-40B4-BE49-F238E27FC236}">
                <a16:creationId xmlns:a16="http://schemas.microsoft.com/office/drawing/2014/main" id="{EAACE826-E1FB-4EB9-9BFE-442C90A63C6D}"/>
              </a:ext>
            </a:extLst>
          </p:cNvPr>
          <p:cNvSpPr txBox="1">
            <a:spLocks noChangeArrowheads="1"/>
          </p:cNvSpPr>
          <p:nvPr/>
        </p:nvSpPr>
        <p:spPr bwMode="auto">
          <a:xfrm>
            <a:off x="3970281" y="5174725"/>
            <a:ext cx="4170597" cy="1107996"/>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3" name="TextBox 72">
            <a:extLst>
              <a:ext uri="{FF2B5EF4-FFF2-40B4-BE49-F238E27FC236}">
                <a16:creationId xmlns:a16="http://schemas.microsoft.com/office/drawing/2014/main" id="{D9AA9A22-D126-474B-BEE6-97B24D17442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06198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animEffect transition="in" filter="fade">
                                      <p:cBhvr>
                                        <p:cTn id="13" dur="500"/>
                                        <p:tgtEl>
                                          <p:spTgt spid="48"/>
                                        </p:tgtEl>
                                      </p:cBhvr>
                                    </p:animEffect>
                                  </p:childTnLst>
                                </p:cTn>
                              </p:par>
                            </p:childTnLst>
                          </p:cTn>
                        </p:par>
                        <p:par>
                          <p:cTn id="14" fill="hold">
                            <p:stCondLst>
                              <p:cond delay="1000"/>
                            </p:stCondLst>
                            <p:childTnLst>
                              <p:par>
                                <p:cTn id="15" presetID="63" presetClass="path" presetSubtype="0" accel="50000" decel="50000" autoRev="1" fill="hold" nodeType="afterEffect">
                                  <p:stCondLst>
                                    <p:cond delay="0"/>
                                  </p:stCondLst>
                                  <p:childTnLst>
                                    <p:animMotion origin="layout" path="M 4.16667E-7 -1.48148E-6 L 0.14023 -1.48148E-6 " pathEditMode="relative" rAng="0" ptsTypes="AA">
                                      <p:cBhvr>
                                        <p:cTn id="16" dur="1000" fill="hold"/>
                                        <p:tgtEl>
                                          <p:spTgt spid="48"/>
                                        </p:tgtEl>
                                        <p:attrNameLst>
                                          <p:attrName>ppt_x</p:attrName>
                                          <p:attrName>ppt_y</p:attrName>
                                        </p:attrNameLst>
                                      </p:cBhvr>
                                      <p:rCtr x="7005" y="0"/>
                                    </p:animMotion>
                                  </p:childTnLst>
                                </p:cTn>
                              </p:par>
                              <p:par>
                                <p:cTn id="17" presetID="10" presetClass="entr" presetSubtype="0" fill="hold" nodeType="withEffect">
                                  <p:stCondLst>
                                    <p:cond delay="900"/>
                                  </p:stCondLst>
                                  <p:childTnLst>
                                    <p:set>
                                      <p:cBhvr>
                                        <p:cTn id="18" dur="1" fill="hold">
                                          <p:stCondLst>
                                            <p:cond delay="0"/>
                                          </p:stCondLst>
                                        </p:cTn>
                                        <p:tgtEl>
                                          <p:spTgt spid="53"/>
                                        </p:tgtEl>
                                        <p:attrNameLst>
                                          <p:attrName>style.visibility</p:attrName>
                                        </p:attrNameLst>
                                      </p:cBhvr>
                                      <p:to>
                                        <p:strVal val="visible"/>
                                      </p:to>
                                    </p:set>
                                    <p:animEffect transition="in" filter="fade">
                                      <p:cBhvr>
                                        <p:cTn id="19" dur="400"/>
                                        <p:tgtEl>
                                          <p:spTgt spid="53"/>
                                        </p:tgtEl>
                                      </p:cBhvr>
                                    </p:animEffect>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54"/>
                                        </p:tgtEl>
                                        <p:attrNameLst>
                                          <p:attrName>style.visibility</p:attrName>
                                        </p:attrNameLst>
                                      </p:cBhvr>
                                      <p:to>
                                        <p:strVal val="visible"/>
                                      </p:to>
                                    </p:set>
                                    <p:animEffect transition="in" filter="wipe(left)">
                                      <p:cBhvr>
                                        <p:cTn id="23" dur="500"/>
                                        <p:tgtEl>
                                          <p:spTgt spid="54"/>
                                        </p:tgtEl>
                                      </p:cBhvr>
                                    </p:animEffect>
                                  </p:childTnLst>
                                </p:cTn>
                              </p:par>
                            </p:childTnLst>
                          </p:cTn>
                        </p:par>
                        <p:par>
                          <p:cTn id="24" fill="hold">
                            <p:stCondLst>
                              <p:cond delay="3500"/>
                            </p:stCondLst>
                            <p:childTnLst>
                              <p:par>
                                <p:cTn id="25" presetID="53" presetClass="entr" presetSubtype="16" fill="hold" nodeType="afterEffect">
                                  <p:stCondLst>
                                    <p:cond delay="0"/>
                                  </p:stCondLst>
                                  <p:childTnLst>
                                    <p:set>
                                      <p:cBhvr>
                                        <p:cTn id="26" dur="1" fill="hold">
                                          <p:stCondLst>
                                            <p:cond delay="0"/>
                                          </p:stCondLst>
                                        </p:cTn>
                                        <p:tgtEl>
                                          <p:spTgt spid="58"/>
                                        </p:tgtEl>
                                        <p:attrNameLst>
                                          <p:attrName>style.visibility</p:attrName>
                                        </p:attrNameLst>
                                      </p:cBhvr>
                                      <p:to>
                                        <p:strVal val="visible"/>
                                      </p:to>
                                    </p:set>
                                    <p:anim calcmode="lin" valueType="num">
                                      <p:cBhvr>
                                        <p:cTn id="27" dur="500" fill="hold"/>
                                        <p:tgtEl>
                                          <p:spTgt spid="58"/>
                                        </p:tgtEl>
                                        <p:attrNameLst>
                                          <p:attrName>ppt_w</p:attrName>
                                        </p:attrNameLst>
                                      </p:cBhvr>
                                      <p:tavLst>
                                        <p:tav tm="0">
                                          <p:val>
                                            <p:fltVal val="0"/>
                                          </p:val>
                                        </p:tav>
                                        <p:tav tm="100000">
                                          <p:val>
                                            <p:strVal val="#ppt_w"/>
                                          </p:val>
                                        </p:tav>
                                      </p:tavLst>
                                    </p:anim>
                                    <p:anim calcmode="lin" valueType="num">
                                      <p:cBhvr>
                                        <p:cTn id="28" dur="500" fill="hold"/>
                                        <p:tgtEl>
                                          <p:spTgt spid="58"/>
                                        </p:tgtEl>
                                        <p:attrNameLst>
                                          <p:attrName>ppt_h</p:attrName>
                                        </p:attrNameLst>
                                      </p:cBhvr>
                                      <p:tavLst>
                                        <p:tav tm="0">
                                          <p:val>
                                            <p:fltVal val="0"/>
                                          </p:val>
                                        </p:tav>
                                        <p:tav tm="100000">
                                          <p:val>
                                            <p:strVal val="#ppt_h"/>
                                          </p:val>
                                        </p:tav>
                                      </p:tavLst>
                                    </p:anim>
                                    <p:animEffect transition="in" filter="fade">
                                      <p:cBhvr>
                                        <p:cTn id="29" dur="500"/>
                                        <p:tgtEl>
                                          <p:spTgt spid="58"/>
                                        </p:tgtEl>
                                      </p:cBhvr>
                                    </p:animEffect>
                                  </p:childTnLst>
                                </p:cTn>
                              </p:par>
                            </p:childTnLst>
                          </p:cTn>
                        </p:par>
                        <p:par>
                          <p:cTn id="30" fill="hold">
                            <p:stCondLst>
                              <p:cond delay="4000"/>
                            </p:stCondLst>
                            <p:childTnLst>
                              <p:par>
                                <p:cTn id="31" presetID="63" presetClass="path" presetSubtype="0" accel="50000" decel="50000" autoRev="1" fill="hold" nodeType="afterEffect">
                                  <p:stCondLst>
                                    <p:cond delay="0"/>
                                  </p:stCondLst>
                                  <p:childTnLst>
                                    <p:animMotion origin="layout" path="M 3.54167E-6 -7.40741E-7 L 0.14023 -7.40741E-7 " pathEditMode="relative" rAng="0" ptsTypes="AA">
                                      <p:cBhvr>
                                        <p:cTn id="32" dur="1000" fill="hold"/>
                                        <p:tgtEl>
                                          <p:spTgt spid="58"/>
                                        </p:tgtEl>
                                        <p:attrNameLst>
                                          <p:attrName>ppt_x</p:attrName>
                                          <p:attrName>ppt_y</p:attrName>
                                        </p:attrNameLst>
                                      </p:cBhvr>
                                      <p:rCtr x="7005" y="0"/>
                                    </p:animMotion>
                                  </p:childTnLst>
                                </p:cTn>
                              </p:par>
                              <p:par>
                                <p:cTn id="33" presetID="10" presetClass="entr" presetSubtype="0" fill="hold" nodeType="withEffect">
                                  <p:stCondLst>
                                    <p:cond delay="90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400"/>
                                        <p:tgtEl>
                                          <p:spTgt spid="55"/>
                                        </p:tgtEl>
                                      </p:cBhvr>
                                    </p:animEffect>
                                  </p:childTnLst>
                                </p:cTn>
                              </p:par>
                            </p:childTnLst>
                          </p:cTn>
                        </p:par>
                        <p:par>
                          <p:cTn id="36" fill="hold">
                            <p:stCondLst>
                              <p:cond delay="6000"/>
                            </p:stCondLst>
                            <p:childTnLst>
                              <p:par>
                                <p:cTn id="37" presetID="22" presetClass="entr" presetSubtype="8" fill="hold" grpId="0" nodeType="afterEffect">
                                  <p:stCondLst>
                                    <p:cond delay="0"/>
                                  </p:stCondLst>
                                  <p:childTnLst>
                                    <p:set>
                                      <p:cBhvr>
                                        <p:cTn id="38" dur="1" fill="hold">
                                          <p:stCondLst>
                                            <p:cond delay="0"/>
                                          </p:stCondLst>
                                        </p:cTn>
                                        <p:tgtEl>
                                          <p:spTgt spid="63"/>
                                        </p:tgtEl>
                                        <p:attrNameLst>
                                          <p:attrName>style.visibility</p:attrName>
                                        </p:attrNameLst>
                                      </p:cBhvr>
                                      <p:to>
                                        <p:strVal val="visible"/>
                                      </p:to>
                                    </p:set>
                                    <p:animEffect transition="in" filter="wipe(left)">
                                      <p:cBhvr>
                                        <p:cTn id="39" dur="500"/>
                                        <p:tgtEl>
                                          <p:spTgt spid="63"/>
                                        </p:tgtEl>
                                      </p:cBhvr>
                                    </p:animEffect>
                                  </p:childTnLst>
                                </p:cTn>
                              </p:par>
                            </p:childTnLst>
                          </p:cTn>
                        </p:par>
                        <p:par>
                          <p:cTn id="40" fill="hold">
                            <p:stCondLst>
                              <p:cond delay="6500"/>
                            </p:stCondLst>
                            <p:childTnLst>
                              <p:par>
                                <p:cTn id="41" presetID="53" presetClass="entr" presetSubtype="16"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7000"/>
                            </p:stCondLst>
                            <p:childTnLst>
                              <p:par>
                                <p:cTn id="47" presetID="63" presetClass="path" presetSubtype="0" accel="50000" decel="50000" autoRev="1" fill="hold" nodeType="afterEffect">
                                  <p:stCondLst>
                                    <p:cond delay="0"/>
                                  </p:stCondLst>
                                  <p:childTnLst>
                                    <p:animMotion origin="layout" path="M -4.16667E-6 3.33333E-6 L 0.14024 3.33333E-6 " pathEditMode="relative" rAng="0" ptsTypes="AA">
                                      <p:cBhvr>
                                        <p:cTn id="48" dur="1000" fill="hold"/>
                                        <p:tgtEl>
                                          <p:spTgt spid="67"/>
                                        </p:tgtEl>
                                        <p:attrNameLst>
                                          <p:attrName>ppt_x</p:attrName>
                                          <p:attrName>ppt_y</p:attrName>
                                        </p:attrNameLst>
                                      </p:cBhvr>
                                      <p:rCtr x="7005" y="0"/>
                                    </p:animMotion>
                                  </p:childTnLst>
                                </p:cTn>
                              </p:par>
                              <p:par>
                                <p:cTn id="49" presetID="10" presetClass="entr" presetSubtype="0" fill="hold" nodeType="withEffect">
                                  <p:stCondLst>
                                    <p:cond delay="90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400"/>
                                        <p:tgtEl>
                                          <p:spTgt spid="64"/>
                                        </p:tgtEl>
                                      </p:cBhvr>
                                    </p:animEffect>
                                  </p:childTnLst>
                                </p:cTn>
                              </p:par>
                            </p:childTnLst>
                          </p:cTn>
                        </p:par>
                        <p:par>
                          <p:cTn id="52" fill="hold">
                            <p:stCondLst>
                              <p:cond delay="9000"/>
                            </p:stCondLst>
                            <p:childTnLst>
                              <p:par>
                                <p:cTn id="53" presetID="22" presetClass="entr" presetSubtype="8"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left)">
                                      <p:cBhvr>
                                        <p:cTn id="55"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63" grpId="0"/>
      <p:bldP spid="72" grpId="0"/>
      <p:bldP spid="73" grpId="0"/>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A140120A-76F5-4300-828E-4F25B60A90E3}"/>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 name="Rectangle 8">
            <a:extLst>
              <a:ext uri="{FF2B5EF4-FFF2-40B4-BE49-F238E27FC236}">
                <a16:creationId xmlns:a16="http://schemas.microsoft.com/office/drawing/2014/main" id="{34A0EFF1-6551-4501-8D61-19D1A5DA7858}"/>
              </a:ext>
            </a:extLst>
          </p:cNvPr>
          <p:cNvSpPr/>
          <p:nvPr/>
        </p:nvSpPr>
        <p:spPr>
          <a:xfrm rot="394123">
            <a:off x="9091316" y="2915960"/>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6" name="Group 15">
            <a:extLst>
              <a:ext uri="{FF2B5EF4-FFF2-40B4-BE49-F238E27FC236}">
                <a16:creationId xmlns:a16="http://schemas.microsoft.com/office/drawing/2014/main" id="{43D7B3B3-2E21-4749-8705-D21041E357E0}"/>
              </a:ext>
            </a:extLst>
          </p:cNvPr>
          <p:cNvGrpSpPr/>
          <p:nvPr/>
        </p:nvGrpSpPr>
        <p:grpSpPr>
          <a:xfrm>
            <a:off x="9022736" y="2611160"/>
            <a:ext cx="2514600" cy="2514600"/>
            <a:chOff x="685800" y="1981200"/>
            <a:chExt cx="2514600" cy="2514600"/>
          </a:xfrm>
        </p:grpSpPr>
        <p:sp>
          <p:nvSpPr>
            <p:cNvPr id="2" name="Rectangle 1">
              <a:extLst>
                <a:ext uri="{FF2B5EF4-FFF2-40B4-BE49-F238E27FC236}">
                  <a16:creationId xmlns:a16="http://schemas.microsoft.com/office/drawing/2014/main" id="{DA07AC9E-E9A1-4B7B-A1A7-70110BA96276}"/>
                </a:ext>
              </a:extLst>
            </p:cNvPr>
            <p:cNvSpPr/>
            <p:nvPr/>
          </p:nvSpPr>
          <p:spPr>
            <a:xfrm>
              <a:off x="685800" y="1981200"/>
              <a:ext cx="2514600" cy="2514600"/>
            </a:xfrm>
            <a:prstGeom prst="rect">
              <a:avLst/>
            </a:prstGeom>
            <a:solidFill>
              <a:srgbClr val="E0462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a:extLst>
                <a:ext uri="{FF2B5EF4-FFF2-40B4-BE49-F238E27FC236}">
                  <a16:creationId xmlns:a16="http://schemas.microsoft.com/office/drawing/2014/main" id="{D6D84A46-6B09-4A41-B315-B9246E1C8387}"/>
                </a:ext>
              </a:extLst>
            </p:cNvPr>
            <p:cNvSpPr>
              <a:spLocks noChangeAspect="1"/>
            </p:cNvSpPr>
            <p:nvPr/>
          </p:nvSpPr>
          <p:spPr>
            <a:xfrm>
              <a:off x="781812" y="2078315"/>
              <a:ext cx="2322576" cy="2322576"/>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11" name="TextBox 10">
            <a:extLst>
              <a:ext uri="{FF2B5EF4-FFF2-40B4-BE49-F238E27FC236}">
                <a16:creationId xmlns:a16="http://schemas.microsoft.com/office/drawing/2014/main" id="{75BBB543-BED0-46EA-89AF-7F64EE94EDE8}"/>
              </a:ext>
            </a:extLst>
          </p:cNvPr>
          <p:cNvSpPr txBox="1"/>
          <p:nvPr/>
        </p:nvSpPr>
        <p:spPr>
          <a:xfrm>
            <a:off x="8961120" y="5735360"/>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15" name="Group 14">
            <a:extLst>
              <a:ext uri="{FF2B5EF4-FFF2-40B4-BE49-F238E27FC236}">
                <a16:creationId xmlns:a16="http://schemas.microsoft.com/office/drawing/2014/main" id="{1473CBD7-7558-42E9-A9E2-2F330ADEE1CC}"/>
              </a:ext>
            </a:extLst>
          </p:cNvPr>
          <p:cNvGrpSpPr/>
          <p:nvPr/>
        </p:nvGrpSpPr>
        <p:grpSpPr>
          <a:xfrm>
            <a:off x="11064137" y="2085575"/>
            <a:ext cx="1123180" cy="712720"/>
            <a:chOff x="2542040" y="1643098"/>
            <a:chExt cx="1123180" cy="712720"/>
          </a:xfrm>
        </p:grpSpPr>
        <p:sp>
          <p:nvSpPr>
            <p:cNvPr id="13" name="Freeform: Shape 12">
              <a:extLst>
                <a:ext uri="{FF2B5EF4-FFF2-40B4-BE49-F238E27FC236}">
                  <a16:creationId xmlns:a16="http://schemas.microsoft.com/office/drawing/2014/main" id="{ED762C5F-8DA4-4FB8-A605-C3856DCC8F4C}"/>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4" name="TextBox 13">
              <a:extLst>
                <a:ext uri="{FF2B5EF4-FFF2-40B4-BE49-F238E27FC236}">
                  <a16:creationId xmlns:a16="http://schemas.microsoft.com/office/drawing/2014/main" id="{B897F64F-A502-4DEB-A21A-C81D4FD1CC8C}"/>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04</a:t>
              </a:r>
            </a:p>
          </p:txBody>
        </p:sp>
      </p:grpSp>
      <p:sp>
        <p:nvSpPr>
          <p:cNvPr id="19" name="Rectangle 18">
            <a:extLst>
              <a:ext uri="{FF2B5EF4-FFF2-40B4-BE49-F238E27FC236}">
                <a16:creationId xmlns:a16="http://schemas.microsoft.com/office/drawing/2014/main" id="{7BAF3FB0-18B7-4FC4-90EB-DFB5DBAFAB60}"/>
              </a:ext>
            </a:extLst>
          </p:cNvPr>
          <p:cNvSpPr/>
          <p:nvPr/>
        </p:nvSpPr>
        <p:spPr>
          <a:xfrm rot="394123">
            <a:off x="6258496" y="17447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0" name="Group 19">
            <a:extLst>
              <a:ext uri="{FF2B5EF4-FFF2-40B4-BE49-F238E27FC236}">
                <a16:creationId xmlns:a16="http://schemas.microsoft.com/office/drawing/2014/main" id="{D12EA556-D587-4B39-8E45-F1CA092580E7}"/>
              </a:ext>
            </a:extLst>
          </p:cNvPr>
          <p:cNvGrpSpPr/>
          <p:nvPr/>
        </p:nvGrpSpPr>
        <p:grpSpPr>
          <a:xfrm>
            <a:off x="6189916" y="1439985"/>
            <a:ext cx="2514600" cy="2514600"/>
            <a:chOff x="685800" y="1981200"/>
            <a:chExt cx="2514600" cy="2514600"/>
          </a:xfrm>
        </p:grpSpPr>
        <p:sp>
          <p:nvSpPr>
            <p:cNvPr id="25" name="Rectangle 24">
              <a:extLst>
                <a:ext uri="{FF2B5EF4-FFF2-40B4-BE49-F238E27FC236}">
                  <a16:creationId xmlns:a16="http://schemas.microsoft.com/office/drawing/2014/main" id="{52D0BFA6-884C-4CA1-94AC-DFFEBDC874ED}"/>
                </a:ext>
              </a:extLst>
            </p:cNvPr>
            <p:cNvSpPr/>
            <p:nvPr/>
          </p:nvSpPr>
          <p:spPr>
            <a:xfrm>
              <a:off x="685800" y="1981200"/>
              <a:ext cx="2514600" cy="2514600"/>
            </a:xfrm>
            <a:prstGeom prst="rect">
              <a:avLst/>
            </a:prstGeom>
            <a:solidFill>
              <a:srgbClr val="E76C0F"/>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6" name="Rectangle 25">
              <a:extLst>
                <a:ext uri="{FF2B5EF4-FFF2-40B4-BE49-F238E27FC236}">
                  <a16:creationId xmlns:a16="http://schemas.microsoft.com/office/drawing/2014/main" id="{96E112CB-CC02-4294-8D0A-2F9CD56585BC}"/>
                </a:ext>
              </a:extLst>
            </p:cNvPr>
            <p:cNvSpPr>
              <a:spLocks noChangeAspect="1"/>
            </p:cNvSpPr>
            <p:nvPr/>
          </p:nvSpPr>
          <p:spPr>
            <a:xfrm>
              <a:off x="781812" y="2078315"/>
              <a:ext cx="2322576" cy="2322576"/>
            </a:xfrm>
            <a:prstGeom prst="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1" name="TextBox 20">
            <a:extLst>
              <a:ext uri="{FF2B5EF4-FFF2-40B4-BE49-F238E27FC236}">
                <a16:creationId xmlns:a16="http://schemas.microsoft.com/office/drawing/2014/main" id="{8D0CC534-F789-4384-8843-5F6BF1840CCA}"/>
              </a:ext>
            </a:extLst>
          </p:cNvPr>
          <p:cNvSpPr txBox="1"/>
          <p:nvPr/>
        </p:nvSpPr>
        <p:spPr>
          <a:xfrm>
            <a:off x="6128300" y="45641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22" name="Group 21">
            <a:extLst>
              <a:ext uri="{FF2B5EF4-FFF2-40B4-BE49-F238E27FC236}">
                <a16:creationId xmlns:a16="http://schemas.microsoft.com/office/drawing/2014/main" id="{16CF4995-DAEE-4DA6-93C0-F66AAF018F55}"/>
              </a:ext>
            </a:extLst>
          </p:cNvPr>
          <p:cNvGrpSpPr/>
          <p:nvPr/>
        </p:nvGrpSpPr>
        <p:grpSpPr>
          <a:xfrm>
            <a:off x="8231317" y="914400"/>
            <a:ext cx="1123180" cy="712720"/>
            <a:chOff x="2542040" y="1643098"/>
            <a:chExt cx="1123180" cy="712720"/>
          </a:xfrm>
        </p:grpSpPr>
        <p:sp>
          <p:nvSpPr>
            <p:cNvPr id="23" name="Freeform: Shape 22">
              <a:extLst>
                <a:ext uri="{FF2B5EF4-FFF2-40B4-BE49-F238E27FC236}">
                  <a16:creationId xmlns:a16="http://schemas.microsoft.com/office/drawing/2014/main" id="{F2604CD2-2F0A-42CA-A667-85EA6B84F132}"/>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4" name="TextBox 23">
              <a:extLst>
                <a:ext uri="{FF2B5EF4-FFF2-40B4-BE49-F238E27FC236}">
                  <a16:creationId xmlns:a16="http://schemas.microsoft.com/office/drawing/2014/main" id="{65E4EC9F-9EC1-400A-A8E8-F9078153BDB5}"/>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03</a:t>
              </a:r>
            </a:p>
          </p:txBody>
        </p:sp>
      </p:grpSp>
      <p:sp>
        <p:nvSpPr>
          <p:cNvPr id="28" name="Rectangle 27">
            <a:extLst>
              <a:ext uri="{FF2B5EF4-FFF2-40B4-BE49-F238E27FC236}">
                <a16:creationId xmlns:a16="http://schemas.microsoft.com/office/drawing/2014/main" id="{01E1F16A-7D04-4180-BE54-0ED5F2103A85}"/>
              </a:ext>
            </a:extLst>
          </p:cNvPr>
          <p:cNvSpPr/>
          <p:nvPr/>
        </p:nvSpPr>
        <p:spPr>
          <a:xfrm rot="394123">
            <a:off x="3413527" y="2686429"/>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29" name="Group 28">
            <a:extLst>
              <a:ext uri="{FF2B5EF4-FFF2-40B4-BE49-F238E27FC236}">
                <a16:creationId xmlns:a16="http://schemas.microsoft.com/office/drawing/2014/main" id="{841397D1-982F-4692-8BA9-309F7A72A671}"/>
              </a:ext>
            </a:extLst>
          </p:cNvPr>
          <p:cNvGrpSpPr/>
          <p:nvPr/>
        </p:nvGrpSpPr>
        <p:grpSpPr>
          <a:xfrm>
            <a:off x="3344947" y="2381629"/>
            <a:ext cx="2514600" cy="2514600"/>
            <a:chOff x="685800" y="1981200"/>
            <a:chExt cx="2514600" cy="2514600"/>
          </a:xfrm>
        </p:grpSpPr>
        <p:sp>
          <p:nvSpPr>
            <p:cNvPr id="34" name="Rectangle 33">
              <a:extLst>
                <a:ext uri="{FF2B5EF4-FFF2-40B4-BE49-F238E27FC236}">
                  <a16:creationId xmlns:a16="http://schemas.microsoft.com/office/drawing/2014/main" id="{A3DE58BB-84AA-4CD2-ABFE-AC4EB3CE15EA}"/>
                </a:ext>
              </a:extLst>
            </p:cNvPr>
            <p:cNvSpPr/>
            <p:nvPr/>
          </p:nvSpPr>
          <p:spPr>
            <a:xfrm>
              <a:off x="685800" y="1981200"/>
              <a:ext cx="2514600" cy="2514600"/>
            </a:xfrm>
            <a:prstGeom prst="rect">
              <a:avLst/>
            </a:prstGeom>
            <a:solidFill>
              <a:srgbClr val="CE8E4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5" name="Rectangle 34">
              <a:extLst>
                <a:ext uri="{FF2B5EF4-FFF2-40B4-BE49-F238E27FC236}">
                  <a16:creationId xmlns:a16="http://schemas.microsoft.com/office/drawing/2014/main" id="{BDD703C8-3051-47DE-846B-8B1CFE7A51BB}"/>
                </a:ext>
              </a:extLst>
            </p:cNvPr>
            <p:cNvSpPr>
              <a:spLocks noChangeAspect="1"/>
            </p:cNvSpPr>
            <p:nvPr/>
          </p:nvSpPr>
          <p:spPr>
            <a:xfrm>
              <a:off x="781812" y="2078315"/>
              <a:ext cx="2322576" cy="2322576"/>
            </a:xfrm>
            <a:prstGeom prst="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30" name="TextBox 29">
            <a:extLst>
              <a:ext uri="{FF2B5EF4-FFF2-40B4-BE49-F238E27FC236}">
                <a16:creationId xmlns:a16="http://schemas.microsoft.com/office/drawing/2014/main" id="{0E94D05B-523F-4E3D-A590-D8F6B7062506}"/>
              </a:ext>
            </a:extLst>
          </p:cNvPr>
          <p:cNvSpPr txBox="1"/>
          <p:nvPr/>
        </p:nvSpPr>
        <p:spPr>
          <a:xfrm>
            <a:off x="3283331" y="5505829"/>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31" name="Group 30">
            <a:extLst>
              <a:ext uri="{FF2B5EF4-FFF2-40B4-BE49-F238E27FC236}">
                <a16:creationId xmlns:a16="http://schemas.microsoft.com/office/drawing/2014/main" id="{8BBAC326-9074-4B1A-A7B1-3D5E61DFAB00}"/>
              </a:ext>
            </a:extLst>
          </p:cNvPr>
          <p:cNvGrpSpPr/>
          <p:nvPr/>
        </p:nvGrpSpPr>
        <p:grpSpPr>
          <a:xfrm>
            <a:off x="5386348" y="1856044"/>
            <a:ext cx="1123180" cy="712720"/>
            <a:chOff x="2542040" y="1643098"/>
            <a:chExt cx="1123180" cy="712720"/>
          </a:xfrm>
        </p:grpSpPr>
        <p:sp>
          <p:nvSpPr>
            <p:cNvPr id="32" name="Freeform: Shape 31">
              <a:extLst>
                <a:ext uri="{FF2B5EF4-FFF2-40B4-BE49-F238E27FC236}">
                  <a16:creationId xmlns:a16="http://schemas.microsoft.com/office/drawing/2014/main" id="{507AE4D6-C807-4FAD-B2C6-445F3B1DE101}"/>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a:extLst>
                <a:ext uri="{FF2B5EF4-FFF2-40B4-BE49-F238E27FC236}">
                  <a16:creationId xmlns:a16="http://schemas.microsoft.com/office/drawing/2014/main" id="{921A3696-13AB-4822-8289-87C4268D3600}"/>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02</a:t>
              </a:r>
            </a:p>
          </p:txBody>
        </p:sp>
      </p:grpSp>
      <p:sp>
        <p:nvSpPr>
          <p:cNvPr id="37" name="Rectangle 36">
            <a:extLst>
              <a:ext uri="{FF2B5EF4-FFF2-40B4-BE49-F238E27FC236}">
                <a16:creationId xmlns:a16="http://schemas.microsoft.com/office/drawing/2014/main" id="{4C3D6137-9D7C-493B-9F7C-22BA7AA85B42}"/>
              </a:ext>
            </a:extLst>
          </p:cNvPr>
          <p:cNvSpPr/>
          <p:nvPr/>
        </p:nvSpPr>
        <p:spPr>
          <a:xfrm rot="394123">
            <a:off x="587396" y="2278185"/>
            <a:ext cx="2514600" cy="2514600"/>
          </a:xfrm>
          <a:prstGeom prst="rect">
            <a:avLst/>
          </a:prstGeom>
          <a:solidFill>
            <a:srgbClr val="AC7E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38" name="Group 37">
            <a:extLst>
              <a:ext uri="{FF2B5EF4-FFF2-40B4-BE49-F238E27FC236}">
                <a16:creationId xmlns:a16="http://schemas.microsoft.com/office/drawing/2014/main" id="{820E6959-CCA5-4F71-8625-2831A75DC9E3}"/>
              </a:ext>
            </a:extLst>
          </p:cNvPr>
          <p:cNvGrpSpPr/>
          <p:nvPr/>
        </p:nvGrpSpPr>
        <p:grpSpPr>
          <a:xfrm>
            <a:off x="518816" y="1973385"/>
            <a:ext cx="2514600" cy="2514600"/>
            <a:chOff x="685800" y="1981200"/>
            <a:chExt cx="2514600" cy="2514600"/>
          </a:xfrm>
        </p:grpSpPr>
        <p:sp>
          <p:nvSpPr>
            <p:cNvPr id="43" name="Rectangle 42">
              <a:extLst>
                <a:ext uri="{FF2B5EF4-FFF2-40B4-BE49-F238E27FC236}">
                  <a16:creationId xmlns:a16="http://schemas.microsoft.com/office/drawing/2014/main" id="{85CD1D5B-66D4-4E1E-A6E7-BBE797F4B6A2}"/>
                </a:ext>
              </a:extLst>
            </p:cNvPr>
            <p:cNvSpPr/>
            <p:nvPr/>
          </p:nvSpPr>
          <p:spPr>
            <a:xfrm>
              <a:off x="685800" y="1981200"/>
              <a:ext cx="2514600" cy="2514600"/>
            </a:xfrm>
            <a:prstGeom prst="rect">
              <a:avLst/>
            </a:prstGeom>
            <a:solidFill>
              <a:srgbClr val="F8912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4" name="Rectangle 43">
              <a:extLst>
                <a:ext uri="{FF2B5EF4-FFF2-40B4-BE49-F238E27FC236}">
                  <a16:creationId xmlns:a16="http://schemas.microsoft.com/office/drawing/2014/main" id="{78686120-E214-4C6F-8965-B4943490486A}"/>
                </a:ext>
              </a:extLst>
            </p:cNvPr>
            <p:cNvSpPr>
              <a:spLocks noChangeAspect="1"/>
            </p:cNvSpPr>
            <p:nvPr/>
          </p:nvSpPr>
          <p:spPr>
            <a:xfrm>
              <a:off x="781812" y="2078315"/>
              <a:ext cx="2322576" cy="2322576"/>
            </a:xfrm>
            <a:prstGeom prst="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39" name="TextBox 38">
            <a:extLst>
              <a:ext uri="{FF2B5EF4-FFF2-40B4-BE49-F238E27FC236}">
                <a16:creationId xmlns:a16="http://schemas.microsoft.com/office/drawing/2014/main" id="{535F0697-9FDE-4B57-9991-DC28BA2F976D}"/>
              </a:ext>
            </a:extLst>
          </p:cNvPr>
          <p:cNvSpPr txBox="1"/>
          <p:nvPr/>
        </p:nvSpPr>
        <p:spPr>
          <a:xfrm>
            <a:off x="457200" y="5097585"/>
            <a:ext cx="2514600" cy="1148007"/>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 </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t>
            </a:r>
          </a:p>
        </p:txBody>
      </p:sp>
      <p:grpSp>
        <p:nvGrpSpPr>
          <p:cNvPr id="40" name="Group 39">
            <a:extLst>
              <a:ext uri="{FF2B5EF4-FFF2-40B4-BE49-F238E27FC236}">
                <a16:creationId xmlns:a16="http://schemas.microsoft.com/office/drawing/2014/main" id="{0B81B516-1179-4453-BE7F-AF3D30C5A48B}"/>
              </a:ext>
            </a:extLst>
          </p:cNvPr>
          <p:cNvGrpSpPr/>
          <p:nvPr/>
        </p:nvGrpSpPr>
        <p:grpSpPr>
          <a:xfrm>
            <a:off x="2560217" y="1447800"/>
            <a:ext cx="1123180" cy="712720"/>
            <a:chOff x="2542040" y="1643098"/>
            <a:chExt cx="1123180" cy="712720"/>
          </a:xfrm>
        </p:grpSpPr>
        <p:sp>
          <p:nvSpPr>
            <p:cNvPr id="41" name="Freeform: Shape 40">
              <a:extLst>
                <a:ext uri="{FF2B5EF4-FFF2-40B4-BE49-F238E27FC236}">
                  <a16:creationId xmlns:a16="http://schemas.microsoft.com/office/drawing/2014/main" id="{5287B63C-1A9E-47B4-811E-7B0565FF80F3}"/>
                </a:ext>
              </a:extLst>
            </p:cNvPr>
            <p:cNvSpPr/>
            <p:nvPr/>
          </p:nvSpPr>
          <p:spPr>
            <a:xfrm>
              <a:off x="2542040" y="1643098"/>
              <a:ext cx="1066800" cy="712720"/>
            </a:xfrm>
            <a:custGeom>
              <a:avLst/>
              <a:gdLst>
                <a:gd name="connsiteX0" fmla="*/ 77472 w 1066800"/>
                <a:gd name="connsiteY0" fmla="*/ 0 h 712720"/>
                <a:gd name="connsiteX1" fmla="*/ 989328 w 1066800"/>
                <a:gd name="connsiteY1" fmla="*/ 0 h 712720"/>
                <a:gd name="connsiteX2" fmla="*/ 1066800 w 1066800"/>
                <a:gd name="connsiteY2" fmla="*/ 77472 h 712720"/>
                <a:gd name="connsiteX3" fmla="*/ 1066800 w 1066800"/>
                <a:gd name="connsiteY3" fmla="*/ 387348 h 712720"/>
                <a:gd name="connsiteX4" fmla="*/ 989328 w 1066800"/>
                <a:gd name="connsiteY4" fmla="*/ 464820 h 712720"/>
                <a:gd name="connsiteX5" fmla="*/ 330136 w 1066800"/>
                <a:gd name="connsiteY5" fmla="*/ 464820 h 712720"/>
                <a:gd name="connsiteX6" fmla="*/ 2030 w 1066800"/>
                <a:gd name="connsiteY6" fmla="*/ 712720 h 712720"/>
                <a:gd name="connsiteX7" fmla="*/ 2030 w 1066800"/>
                <a:gd name="connsiteY7" fmla="*/ 397401 h 712720"/>
                <a:gd name="connsiteX8" fmla="*/ 0 w 1066800"/>
                <a:gd name="connsiteY8" fmla="*/ 387348 h 712720"/>
                <a:gd name="connsiteX9" fmla="*/ 0 w 1066800"/>
                <a:gd name="connsiteY9" fmla="*/ 77472 h 712720"/>
                <a:gd name="connsiteX10" fmla="*/ 77472 w 1066800"/>
                <a:gd name="connsiteY10" fmla="*/ 0 h 712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066800" h="712720">
                  <a:moveTo>
                    <a:pt x="77472" y="0"/>
                  </a:moveTo>
                  <a:lnTo>
                    <a:pt x="989328" y="0"/>
                  </a:lnTo>
                  <a:cubicBezTo>
                    <a:pt x="1032115" y="0"/>
                    <a:pt x="1066800" y="34685"/>
                    <a:pt x="1066800" y="77472"/>
                  </a:cubicBezTo>
                  <a:lnTo>
                    <a:pt x="1066800" y="387348"/>
                  </a:lnTo>
                  <a:cubicBezTo>
                    <a:pt x="1066800" y="430135"/>
                    <a:pt x="1032115" y="464820"/>
                    <a:pt x="989328" y="464820"/>
                  </a:cubicBezTo>
                  <a:lnTo>
                    <a:pt x="330136" y="464820"/>
                  </a:lnTo>
                  <a:lnTo>
                    <a:pt x="2030" y="712720"/>
                  </a:lnTo>
                  <a:lnTo>
                    <a:pt x="2030" y="397401"/>
                  </a:lnTo>
                  <a:lnTo>
                    <a:pt x="0" y="387348"/>
                  </a:lnTo>
                  <a:lnTo>
                    <a:pt x="0" y="77472"/>
                  </a:lnTo>
                  <a:cubicBezTo>
                    <a:pt x="0" y="34685"/>
                    <a:pt x="34685" y="0"/>
                    <a:pt x="77472"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2" name="TextBox 41">
              <a:extLst>
                <a:ext uri="{FF2B5EF4-FFF2-40B4-BE49-F238E27FC236}">
                  <a16:creationId xmlns:a16="http://schemas.microsoft.com/office/drawing/2014/main" id="{95F4B1DF-1E8C-490C-8C22-53C829CE81DA}"/>
                </a:ext>
              </a:extLst>
            </p:cNvPr>
            <p:cNvSpPr txBox="1"/>
            <p:nvPr/>
          </p:nvSpPr>
          <p:spPr>
            <a:xfrm>
              <a:off x="2598420" y="1704334"/>
              <a:ext cx="1066800" cy="307777"/>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01</a:t>
              </a:r>
            </a:p>
          </p:txBody>
        </p:sp>
      </p:grpSp>
    </p:spTree>
    <p:extLst>
      <p:ext uri="{BB962C8B-B14F-4D97-AF65-F5344CB8AC3E}">
        <p14:creationId xmlns:p14="http://schemas.microsoft.com/office/powerpoint/2010/main" val="19492217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1000"/>
                                        <p:tgtEl>
                                          <p:spTgt spid="10"/>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1000" fill="hold"/>
                                        <p:tgtEl>
                                          <p:spTgt spid="37"/>
                                        </p:tgtEl>
                                        <p:attrNameLst>
                                          <p:attrName>ppt_w</p:attrName>
                                        </p:attrNameLst>
                                      </p:cBhvr>
                                      <p:tavLst>
                                        <p:tav tm="0">
                                          <p:val>
                                            <p:fltVal val="0"/>
                                          </p:val>
                                        </p:tav>
                                        <p:tav tm="100000">
                                          <p:val>
                                            <p:strVal val="#ppt_w"/>
                                          </p:val>
                                        </p:tav>
                                      </p:tavLst>
                                    </p:anim>
                                    <p:anim calcmode="lin" valueType="num">
                                      <p:cBhvr>
                                        <p:cTn id="18" dur="1000" fill="hold"/>
                                        <p:tgtEl>
                                          <p:spTgt spid="37"/>
                                        </p:tgtEl>
                                        <p:attrNameLst>
                                          <p:attrName>ppt_h</p:attrName>
                                        </p:attrNameLst>
                                      </p:cBhvr>
                                      <p:tavLst>
                                        <p:tav tm="0">
                                          <p:val>
                                            <p:fltVal val="0"/>
                                          </p:val>
                                        </p:tav>
                                        <p:tav tm="100000">
                                          <p:val>
                                            <p:strVal val="#ppt_h"/>
                                          </p:val>
                                        </p:tav>
                                      </p:tavLst>
                                    </p:anim>
                                    <p:anim calcmode="lin" valueType="num">
                                      <p:cBhvr>
                                        <p:cTn id="19" dur="1000" fill="hold"/>
                                        <p:tgtEl>
                                          <p:spTgt spid="37"/>
                                        </p:tgtEl>
                                        <p:attrNameLst>
                                          <p:attrName>style.rotation</p:attrName>
                                        </p:attrNameLst>
                                      </p:cBhvr>
                                      <p:tavLst>
                                        <p:tav tm="0">
                                          <p:val>
                                            <p:fltVal val="90"/>
                                          </p:val>
                                        </p:tav>
                                        <p:tav tm="100000">
                                          <p:val>
                                            <p:fltVal val="0"/>
                                          </p:val>
                                        </p:tav>
                                      </p:tavLst>
                                    </p:anim>
                                    <p:animEffect transition="in" filter="fade">
                                      <p:cBhvr>
                                        <p:cTn id="20" dur="1000"/>
                                        <p:tgtEl>
                                          <p:spTgt spid="37"/>
                                        </p:tgtEl>
                                      </p:cBhvr>
                                    </p:animEffect>
                                  </p:childTnLst>
                                </p:cTn>
                              </p:par>
                            </p:childTnLst>
                          </p:cTn>
                        </p:par>
                        <p:par>
                          <p:cTn id="21" fill="hold">
                            <p:stCondLst>
                              <p:cond delay="2000"/>
                            </p:stCondLst>
                            <p:childTnLst>
                              <p:par>
                                <p:cTn id="22" presetID="47" presetClass="entr" presetSubtype="0" fill="hold" nodeType="afterEffect">
                                  <p:stCondLst>
                                    <p:cond delay="0"/>
                                  </p:stCondLst>
                                  <p:childTnLst>
                                    <p:set>
                                      <p:cBhvr>
                                        <p:cTn id="23" dur="1" fill="hold">
                                          <p:stCondLst>
                                            <p:cond delay="0"/>
                                          </p:stCondLst>
                                        </p:cTn>
                                        <p:tgtEl>
                                          <p:spTgt spid="40"/>
                                        </p:tgtEl>
                                        <p:attrNameLst>
                                          <p:attrName>style.visibility</p:attrName>
                                        </p:attrNameLst>
                                      </p:cBhvr>
                                      <p:to>
                                        <p:strVal val="visible"/>
                                      </p:to>
                                    </p:set>
                                    <p:animEffect transition="in" filter="fade">
                                      <p:cBhvr>
                                        <p:cTn id="24" dur="1000"/>
                                        <p:tgtEl>
                                          <p:spTgt spid="40"/>
                                        </p:tgtEl>
                                      </p:cBhvr>
                                    </p:animEffect>
                                    <p:anim calcmode="lin" valueType="num">
                                      <p:cBhvr>
                                        <p:cTn id="25" dur="1000" fill="hold"/>
                                        <p:tgtEl>
                                          <p:spTgt spid="40"/>
                                        </p:tgtEl>
                                        <p:attrNameLst>
                                          <p:attrName>ppt_x</p:attrName>
                                        </p:attrNameLst>
                                      </p:cBhvr>
                                      <p:tavLst>
                                        <p:tav tm="0">
                                          <p:val>
                                            <p:strVal val="#ppt_x"/>
                                          </p:val>
                                        </p:tav>
                                        <p:tav tm="100000">
                                          <p:val>
                                            <p:strVal val="#ppt_x"/>
                                          </p:val>
                                        </p:tav>
                                      </p:tavLst>
                                    </p:anim>
                                    <p:anim calcmode="lin" valueType="num">
                                      <p:cBhvr>
                                        <p:cTn id="26" dur="1000" fill="hold"/>
                                        <p:tgtEl>
                                          <p:spTgt spid="40"/>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31" presetClass="entr" presetSubtype="0" fill="hold" nodeType="afterEffect">
                                  <p:stCondLst>
                                    <p:cond delay="0"/>
                                  </p:stCondLst>
                                  <p:childTnLst>
                                    <p:set>
                                      <p:cBhvr>
                                        <p:cTn id="34" dur="1" fill="hold">
                                          <p:stCondLst>
                                            <p:cond delay="0"/>
                                          </p:stCondLst>
                                        </p:cTn>
                                        <p:tgtEl>
                                          <p:spTgt spid="29"/>
                                        </p:tgtEl>
                                        <p:attrNameLst>
                                          <p:attrName>style.visibility</p:attrName>
                                        </p:attrNameLst>
                                      </p:cBhvr>
                                      <p:to>
                                        <p:strVal val="visible"/>
                                      </p:to>
                                    </p:set>
                                    <p:anim calcmode="lin" valueType="num">
                                      <p:cBhvr>
                                        <p:cTn id="35" dur="1000" fill="hold"/>
                                        <p:tgtEl>
                                          <p:spTgt spid="29"/>
                                        </p:tgtEl>
                                        <p:attrNameLst>
                                          <p:attrName>ppt_w</p:attrName>
                                        </p:attrNameLst>
                                      </p:cBhvr>
                                      <p:tavLst>
                                        <p:tav tm="0">
                                          <p:val>
                                            <p:fltVal val="0"/>
                                          </p:val>
                                        </p:tav>
                                        <p:tav tm="100000">
                                          <p:val>
                                            <p:strVal val="#ppt_w"/>
                                          </p:val>
                                        </p:tav>
                                      </p:tavLst>
                                    </p:anim>
                                    <p:anim calcmode="lin" valueType="num">
                                      <p:cBhvr>
                                        <p:cTn id="36" dur="1000" fill="hold"/>
                                        <p:tgtEl>
                                          <p:spTgt spid="29"/>
                                        </p:tgtEl>
                                        <p:attrNameLst>
                                          <p:attrName>ppt_h</p:attrName>
                                        </p:attrNameLst>
                                      </p:cBhvr>
                                      <p:tavLst>
                                        <p:tav tm="0">
                                          <p:val>
                                            <p:fltVal val="0"/>
                                          </p:val>
                                        </p:tav>
                                        <p:tav tm="100000">
                                          <p:val>
                                            <p:strVal val="#ppt_h"/>
                                          </p:val>
                                        </p:tav>
                                      </p:tavLst>
                                    </p:anim>
                                    <p:anim calcmode="lin" valueType="num">
                                      <p:cBhvr>
                                        <p:cTn id="37" dur="1000" fill="hold"/>
                                        <p:tgtEl>
                                          <p:spTgt spid="29"/>
                                        </p:tgtEl>
                                        <p:attrNameLst>
                                          <p:attrName>style.rotation</p:attrName>
                                        </p:attrNameLst>
                                      </p:cBhvr>
                                      <p:tavLst>
                                        <p:tav tm="0">
                                          <p:val>
                                            <p:fltVal val="90"/>
                                          </p:val>
                                        </p:tav>
                                        <p:tav tm="100000">
                                          <p:val>
                                            <p:fltVal val="0"/>
                                          </p:val>
                                        </p:tav>
                                      </p:tavLst>
                                    </p:anim>
                                    <p:animEffect transition="in" filter="fade">
                                      <p:cBhvr>
                                        <p:cTn id="38" dur="1000"/>
                                        <p:tgtEl>
                                          <p:spTgt spid="29"/>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p:cTn id="41" dur="1000" fill="hold"/>
                                        <p:tgtEl>
                                          <p:spTgt spid="28"/>
                                        </p:tgtEl>
                                        <p:attrNameLst>
                                          <p:attrName>ppt_w</p:attrName>
                                        </p:attrNameLst>
                                      </p:cBhvr>
                                      <p:tavLst>
                                        <p:tav tm="0">
                                          <p:val>
                                            <p:fltVal val="0"/>
                                          </p:val>
                                        </p:tav>
                                        <p:tav tm="100000">
                                          <p:val>
                                            <p:strVal val="#ppt_w"/>
                                          </p:val>
                                        </p:tav>
                                      </p:tavLst>
                                    </p:anim>
                                    <p:anim calcmode="lin" valueType="num">
                                      <p:cBhvr>
                                        <p:cTn id="42" dur="1000" fill="hold"/>
                                        <p:tgtEl>
                                          <p:spTgt spid="28"/>
                                        </p:tgtEl>
                                        <p:attrNameLst>
                                          <p:attrName>ppt_h</p:attrName>
                                        </p:attrNameLst>
                                      </p:cBhvr>
                                      <p:tavLst>
                                        <p:tav tm="0">
                                          <p:val>
                                            <p:fltVal val="0"/>
                                          </p:val>
                                        </p:tav>
                                        <p:tav tm="100000">
                                          <p:val>
                                            <p:strVal val="#ppt_h"/>
                                          </p:val>
                                        </p:tav>
                                      </p:tavLst>
                                    </p:anim>
                                    <p:anim calcmode="lin" valueType="num">
                                      <p:cBhvr>
                                        <p:cTn id="43" dur="1000" fill="hold"/>
                                        <p:tgtEl>
                                          <p:spTgt spid="28"/>
                                        </p:tgtEl>
                                        <p:attrNameLst>
                                          <p:attrName>style.rotation</p:attrName>
                                        </p:attrNameLst>
                                      </p:cBhvr>
                                      <p:tavLst>
                                        <p:tav tm="0">
                                          <p:val>
                                            <p:fltVal val="90"/>
                                          </p:val>
                                        </p:tav>
                                        <p:tav tm="100000">
                                          <p:val>
                                            <p:fltVal val="0"/>
                                          </p:val>
                                        </p:tav>
                                      </p:tavLst>
                                    </p:anim>
                                    <p:animEffect transition="in" filter="fade">
                                      <p:cBhvr>
                                        <p:cTn id="44" dur="1000"/>
                                        <p:tgtEl>
                                          <p:spTgt spid="28"/>
                                        </p:tgtEl>
                                      </p:cBhvr>
                                    </p:animEffect>
                                  </p:childTnLst>
                                </p:cTn>
                              </p:par>
                            </p:childTnLst>
                          </p:cTn>
                        </p:par>
                        <p:par>
                          <p:cTn id="45" fill="hold">
                            <p:stCondLst>
                              <p:cond delay="4000"/>
                            </p:stCondLst>
                            <p:childTnLst>
                              <p:par>
                                <p:cTn id="46" presetID="47" presetClass="entr" presetSubtype="0"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fade">
                                      <p:cBhvr>
                                        <p:cTn id="48" dur="1000"/>
                                        <p:tgtEl>
                                          <p:spTgt spid="31"/>
                                        </p:tgtEl>
                                      </p:cBhvr>
                                    </p:animEffect>
                                    <p:anim calcmode="lin" valueType="num">
                                      <p:cBhvr>
                                        <p:cTn id="49" dur="1000" fill="hold"/>
                                        <p:tgtEl>
                                          <p:spTgt spid="31"/>
                                        </p:tgtEl>
                                        <p:attrNameLst>
                                          <p:attrName>ppt_x</p:attrName>
                                        </p:attrNameLst>
                                      </p:cBhvr>
                                      <p:tavLst>
                                        <p:tav tm="0">
                                          <p:val>
                                            <p:strVal val="#ppt_x"/>
                                          </p:val>
                                        </p:tav>
                                        <p:tav tm="100000">
                                          <p:val>
                                            <p:strVal val="#ppt_x"/>
                                          </p:val>
                                        </p:tav>
                                      </p:tavLst>
                                    </p:anim>
                                    <p:anim calcmode="lin" valueType="num">
                                      <p:cBhvr>
                                        <p:cTn id="50" dur="1000" fill="hold"/>
                                        <p:tgtEl>
                                          <p:spTgt spid="31"/>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30"/>
                                        </p:tgtEl>
                                        <p:attrNameLst>
                                          <p:attrName>style.visibility</p:attrName>
                                        </p:attrNameLst>
                                      </p:cBhvr>
                                      <p:to>
                                        <p:strVal val="visible"/>
                                      </p:to>
                                    </p:set>
                                    <p:animEffect transition="in" filter="fade">
                                      <p:cBhvr>
                                        <p:cTn id="53" dur="1000"/>
                                        <p:tgtEl>
                                          <p:spTgt spid="30"/>
                                        </p:tgtEl>
                                      </p:cBhvr>
                                    </p:animEffect>
                                    <p:anim calcmode="lin" valueType="num">
                                      <p:cBhvr>
                                        <p:cTn id="54" dur="1000" fill="hold"/>
                                        <p:tgtEl>
                                          <p:spTgt spid="30"/>
                                        </p:tgtEl>
                                        <p:attrNameLst>
                                          <p:attrName>ppt_x</p:attrName>
                                        </p:attrNameLst>
                                      </p:cBhvr>
                                      <p:tavLst>
                                        <p:tav tm="0">
                                          <p:val>
                                            <p:strVal val="#ppt_x"/>
                                          </p:val>
                                        </p:tav>
                                        <p:tav tm="100000">
                                          <p:val>
                                            <p:strVal val="#ppt_x"/>
                                          </p:val>
                                        </p:tav>
                                      </p:tavLst>
                                    </p:anim>
                                    <p:anim calcmode="lin" valueType="num">
                                      <p:cBhvr>
                                        <p:cTn id="55" dur="1000" fill="hold"/>
                                        <p:tgtEl>
                                          <p:spTgt spid="30"/>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31" presetClass="entr" presetSubtype="0" fill="hold" nodeType="afterEffect">
                                  <p:stCondLst>
                                    <p:cond delay="0"/>
                                  </p:stCondLst>
                                  <p:childTnLst>
                                    <p:set>
                                      <p:cBhvr>
                                        <p:cTn id="58" dur="1" fill="hold">
                                          <p:stCondLst>
                                            <p:cond delay="0"/>
                                          </p:stCondLst>
                                        </p:cTn>
                                        <p:tgtEl>
                                          <p:spTgt spid="20"/>
                                        </p:tgtEl>
                                        <p:attrNameLst>
                                          <p:attrName>style.visibility</p:attrName>
                                        </p:attrNameLst>
                                      </p:cBhvr>
                                      <p:to>
                                        <p:strVal val="visible"/>
                                      </p:to>
                                    </p:set>
                                    <p:anim calcmode="lin" valueType="num">
                                      <p:cBhvr>
                                        <p:cTn id="59" dur="1000" fill="hold"/>
                                        <p:tgtEl>
                                          <p:spTgt spid="20"/>
                                        </p:tgtEl>
                                        <p:attrNameLst>
                                          <p:attrName>ppt_w</p:attrName>
                                        </p:attrNameLst>
                                      </p:cBhvr>
                                      <p:tavLst>
                                        <p:tav tm="0">
                                          <p:val>
                                            <p:fltVal val="0"/>
                                          </p:val>
                                        </p:tav>
                                        <p:tav tm="100000">
                                          <p:val>
                                            <p:strVal val="#ppt_w"/>
                                          </p:val>
                                        </p:tav>
                                      </p:tavLst>
                                    </p:anim>
                                    <p:anim calcmode="lin" valueType="num">
                                      <p:cBhvr>
                                        <p:cTn id="60" dur="1000" fill="hold"/>
                                        <p:tgtEl>
                                          <p:spTgt spid="20"/>
                                        </p:tgtEl>
                                        <p:attrNameLst>
                                          <p:attrName>ppt_h</p:attrName>
                                        </p:attrNameLst>
                                      </p:cBhvr>
                                      <p:tavLst>
                                        <p:tav tm="0">
                                          <p:val>
                                            <p:fltVal val="0"/>
                                          </p:val>
                                        </p:tav>
                                        <p:tav tm="100000">
                                          <p:val>
                                            <p:strVal val="#ppt_h"/>
                                          </p:val>
                                        </p:tav>
                                      </p:tavLst>
                                    </p:anim>
                                    <p:anim calcmode="lin" valueType="num">
                                      <p:cBhvr>
                                        <p:cTn id="61" dur="1000" fill="hold"/>
                                        <p:tgtEl>
                                          <p:spTgt spid="20"/>
                                        </p:tgtEl>
                                        <p:attrNameLst>
                                          <p:attrName>style.rotation</p:attrName>
                                        </p:attrNameLst>
                                      </p:cBhvr>
                                      <p:tavLst>
                                        <p:tav tm="0">
                                          <p:val>
                                            <p:fltVal val="90"/>
                                          </p:val>
                                        </p:tav>
                                        <p:tav tm="100000">
                                          <p:val>
                                            <p:fltVal val="0"/>
                                          </p:val>
                                        </p:tav>
                                      </p:tavLst>
                                    </p:anim>
                                    <p:animEffect transition="in" filter="fade">
                                      <p:cBhvr>
                                        <p:cTn id="62" dur="1000"/>
                                        <p:tgtEl>
                                          <p:spTgt spid="20"/>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1000" fill="hold"/>
                                        <p:tgtEl>
                                          <p:spTgt spid="19"/>
                                        </p:tgtEl>
                                        <p:attrNameLst>
                                          <p:attrName>ppt_w</p:attrName>
                                        </p:attrNameLst>
                                      </p:cBhvr>
                                      <p:tavLst>
                                        <p:tav tm="0">
                                          <p:val>
                                            <p:fltVal val="0"/>
                                          </p:val>
                                        </p:tav>
                                        <p:tav tm="100000">
                                          <p:val>
                                            <p:strVal val="#ppt_w"/>
                                          </p:val>
                                        </p:tav>
                                      </p:tavLst>
                                    </p:anim>
                                    <p:anim calcmode="lin" valueType="num">
                                      <p:cBhvr>
                                        <p:cTn id="66" dur="1000" fill="hold"/>
                                        <p:tgtEl>
                                          <p:spTgt spid="19"/>
                                        </p:tgtEl>
                                        <p:attrNameLst>
                                          <p:attrName>ppt_h</p:attrName>
                                        </p:attrNameLst>
                                      </p:cBhvr>
                                      <p:tavLst>
                                        <p:tav tm="0">
                                          <p:val>
                                            <p:fltVal val="0"/>
                                          </p:val>
                                        </p:tav>
                                        <p:tav tm="100000">
                                          <p:val>
                                            <p:strVal val="#ppt_h"/>
                                          </p:val>
                                        </p:tav>
                                      </p:tavLst>
                                    </p:anim>
                                    <p:anim calcmode="lin" valueType="num">
                                      <p:cBhvr>
                                        <p:cTn id="67" dur="1000" fill="hold"/>
                                        <p:tgtEl>
                                          <p:spTgt spid="19"/>
                                        </p:tgtEl>
                                        <p:attrNameLst>
                                          <p:attrName>style.rotation</p:attrName>
                                        </p:attrNameLst>
                                      </p:cBhvr>
                                      <p:tavLst>
                                        <p:tav tm="0">
                                          <p:val>
                                            <p:fltVal val="90"/>
                                          </p:val>
                                        </p:tav>
                                        <p:tav tm="100000">
                                          <p:val>
                                            <p:fltVal val="0"/>
                                          </p:val>
                                        </p:tav>
                                      </p:tavLst>
                                    </p:anim>
                                    <p:animEffect transition="in" filter="fade">
                                      <p:cBhvr>
                                        <p:cTn id="68" dur="1000"/>
                                        <p:tgtEl>
                                          <p:spTgt spid="19"/>
                                        </p:tgtEl>
                                      </p:cBhvr>
                                    </p:animEffect>
                                  </p:childTnLst>
                                </p:cTn>
                              </p:par>
                            </p:childTnLst>
                          </p:cTn>
                        </p:par>
                        <p:par>
                          <p:cTn id="69" fill="hold">
                            <p:stCondLst>
                              <p:cond delay="6000"/>
                            </p:stCondLst>
                            <p:childTnLst>
                              <p:par>
                                <p:cTn id="70" presetID="47" presetClass="entr" presetSubtype="0" fill="hold" nodeType="afterEffect">
                                  <p:stCondLst>
                                    <p:cond delay="0"/>
                                  </p:stCondLst>
                                  <p:childTnLst>
                                    <p:set>
                                      <p:cBhvr>
                                        <p:cTn id="71" dur="1" fill="hold">
                                          <p:stCondLst>
                                            <p:cond delay="0"/>
                                          </p:stCondLst>
                                        </p:cTn>
                                        <p:tgtEl>
                                          <p:spTgt spid="22"/>
                                        </p:tgtEl>
                                        <p:attrNameLst>
                                          <p:attrName>style.visibility</p:attrName>
                                        </p:attrNameLst>
                                      </p:cBhvr>
                                      <p:to>
                                        <p:strVal val="visible"/>
                                      </p:to>
                                    </p:set>
                                    <p:animEffect transition="in" filter="fade">
                                      <p:cBhvr>
                                        <p:cTn id="72" dur="1000"/>
                                        <p:tgtEl>
                                          <p:spTgt spid="22"/>
                                        </p:tgtEl>
                                      </p:cBhvr>
                                    </p:animEffect>
                                    <p:anim calcmode="lin" valueType="num">
                                      <p:cBhvr>
                                        <p:cTn id="73" dur="1000" fill="hold"/>
                                        <p:tgtEl>
                                          <p:spTgt spid="22"/>
                                        </p:tgtEl>
                                        <p:attrNameLst>
                                          <p:attrName>ppt_x</p:attrName>
                                        </p:attrNameLst>
                                      </p:cBhvr>
                                      <p:tavLst>
                                        <p:tav tm="0">
                                          <p:val>
                                            <p:strVal val="#ppt_x"/>
                                          </p:val>
                                        </p:tav>
                                        <p:tav tm="100000">
                                          <p:val>
                                            <p:strVal val="#ppt_x"/>
                                          </p:val>
                                        </p:tav>
                                      </p:tavLst>
                                    </p:anim>
                                    <p:anim calcmode="lin" valueType="num">
                                      <p:cBhvr>
                                        <p:cTn id="74" dur="1000" fill="hold"/>
                                        <p:tgtEl>
                                          <p:spTgt spid="22"/>
                                        </p:tgtEl>
                                        <p:attrNameLst>
                                          <p:attrName>ppt_y</p:attrName>
                                        </p:attrNameLst>
                                      </p:cBhvr>
                                      <p:tavLst>
                                        <p:tav tm="0">
                                          <p:val>
                                            <p:strVal val="#ppt_y-.1"/>
                                          </p:val>
                                        </p:tav>
                                        <p:tav tm="100000">
                                          <p:val>
                                            <p:strVal val="#ppt_y"/>
                                          </p:val>
                                        </p:tav>
                                      </p:tavLst>
                                    </p:anim>
                                  </p:childTnLst>
                                </p:cTn>
                              </p:par>
                              <p:par>
                                <p:cTn id="75" presetID="42" presetClass="entr" presetSubtype="0" fill="hold" grpId="0" nodeType="with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fade">
                                      <p:cBhvr>
                                        <p:cTn id="77" dur="1000"/>
                                        <p:tgtEl>
                                          <p:spTgt spid="21"/>
                                        </p:tgtEl>
                                      </p:cBhvr>
                                    </p:animEffect>
                                    <p:anim calcmode="lin" valueType="num">
                                      <p:cBhvr>
                                        <p:cTn id="78" dur="1000" fill="hold"/>
                                        <p:tgtEl>
                                          <p:spTgt spid="21"/>
                                        </p:tgtEl>
                                        <p:attrNameLst>
                                          <p:attrName>ppt_x</p:attrName>
                                        </p:attrNameLst>
                                      </p:cBhvr>
                                      <p:tavLst>
                                        <p:tav tm="0">
                                          <p:val>
                                            <p:strVal val="#ppt_x"/>
                                          </p:val>
                                        </p:tav>
                                        <p:tav tm="100000">
                                          <p:val>
                                            <p:strVal val="#ppt_x"/>
                                          </p:val>
                                        </p:tav>
                                      </p:tavLst>
                                    </p:anim>
                                    <p:anim calcmode="lin" valueType="num">
                                      <p:cBhvr>
                                        <p:cTn id="79" dur="1000" fill="hold"/>
                                        <p:tgtEl>
                                          <p:spTgt spid="21"/>
                                        </p:tgtEl>
                                        <p:attrNameLst>
                                          <p:attrName>ppt_y</p:attrName>
                                        </p:attrNameLst>
                                      </p:cBhvr>
                                      <p:tavLst>
                                        <p:tav tm="0">
                                          <p:val>
                                            <p:strVal val="#ppt_y+.1"/>
                                          </p:val>
                                        </p:tav>
                                        <p:tav tm="100000">
                                          <p:val>
                                            <p:strVal val="#ppt_y"/>
                                          </p:val>
                                        </p:tav>
                                      </p:tavLst>
                                    </p:anim>
                                  </p:childTnLst>
                                </p:cTn>
                              </p:par>
                            </p:childTnLst>
                          </p:cTn>
                        </p:par>
                        <p:par>
                          <p:cTn id="80" fill="hold">
                            <p:stCondLst>
                              <p:cond delay="7000"/>
                            </p:stCondLst>
                            <p:childTnLst>
                              <p:par>
                                <p:cTn id="81" presetID="31" presetClass="entr" presetSubtype="0" fill="hold" nodeType="afterEffect">
                                  <p:stCondLst>
                                    <p:cond delay="0"/>
                                  </p:stCondLst>
                                  <p:childTnLst>
                                    <p:set>
                                      <p:cBhvr>
                                        <p:cTn id="82" dur="1" fill="hold">
                                          <p:stCondLst>
                                            <p:cond delay="0"/>
                                          </p:stCondLst>
                                        </p:cTn>
                                        <p:tgtEl>
                                          <p:spTgt spid="16"/>
                                        </p:tgtEl>
                                        <p:attrNameLst>
                                          <p:attrName>style.visibility</p:attrName>
                                        </p:attrNameLst>
                                      </p:cBhvr>
                                      <p:to>
                                        <p:strVal val="visible"/>
                                      </p:to>
                                    </p:set>
                                    <p:anim calcmode="lin" valueType="num">
                                      <p:cBhvr>
                                        <p:cTn id="83" dur="1000" fill="hold"/>
                                        <p:tgtEl>
                                          <p:spTgt spid="16"/>
                                        </p:tgtEl>
                                        <p:attrNameLst>
                                          <p:attrName>ppt_w</p:attrName>
                                        </p:attrNameLst>
                                      </p:cBhvr>
                                      <p:tavLst>
                                        <p:tav tm="0">
                                          <p:val>
                                            <p:fltVal val="0"/>
                                          </p:val>
                                        </p:tav>
                                        <p:tav tm="100000">
                                          <p:val>
                                            <p:strVal val="#ppt_w"/>
                                          </p:val>
                                        </p:tav>
                                      </p:tavLst>
                                    </p:anim>
                                    <p:anim calcmode="lin" valueType="num">
                                      <p:cBhvr>
                                        <p:cTn id="84" dur="1000" fill="hold"/>
                                        <p:tgtEl>
                                          <p:spTgt spid="16"/>
                                        </p:tgtEl>
                                        <p:attrNameLst>
                                          <p:attrName>ppt_h</p:attrName>
                                        </p:attrNameLst>
                                      </p:cBhvr>
                                      <p:tavLst>
                                        <p:tav tm="0">
                                          <p:val>
                                            <p:fltVal val="0"/>
                                          </p:val>
                                        </p:tav>
                                        <p:tav tm="100000">
                                          <p:val>
                                            <p:strVal val="#ppt_h"/>
                                          </p:val>
                                        </p:tav>
                                      </p:tavLst>
                                    </p:anim>
                                    <p:anim calcmode="lin" valueType="num">
                                      <p:cBhvr>
                                        <p:cTn id="85" dur="1000" fill="hold"/>
                                        <p:tgtEl>
                                          <p:spTgt spid="16"/>
                                        </p:tgtEl>
                                        <p:attrNameLst>
                                          <p:attrName>style.rotation</p:attrName>
                                        </p:attrNameLst>
                                      </p:cBhvr>
                                      <p:tavLst>
                                        <p:tav tm="0">
                                          <p:val>
                                            <p:fltVal val="90"/>
                                          </p:val>
                                        </p:tav>
                                        <p:tav tm="100000">
                                          <p:val>
                                            <p:fltVal val="0"/>
                                          </p:val>
                                        </p:tav>
                                      </p:tavLst>
                                    </p:anim>
                                    <p:animEffect transition="in" filter="fade">
                                      <p:cBhvr>
                                        <p:cTn id="86" dur="1000"/>
                                        <p:tgtEl>
                                          <p:spTgt spid="16"/>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1000" fill="hold"/>
                                        <p:tgtEl>
                                          <p:spTgt spid="9"/>
                                        </p:tgtEl>
                                        <p:attrNameLst>
                                          <p:attrName>ppt_w</p:attrName>
                                        </p:attrNameLst>
                                      </p:cBhvr>
                                      <p:tavLst>
                                        <p:tav tm="0">
                                          <p:val>
                                            <p:fltVal val="0"/>
                                          </p:val>
                                        </p:tav>
                                        <p:tav tm="100000">
                                          <p:val>
                                            <p:strVal val="#ppt_w"/>
                                          </p:val>
                                        </p:tav>
                                      </p:tavLst>
                                    </p:anim>
                                    <p:anim calcmode="lin" valueType="num">
                                      <p:cBhvr>
                                        <p:cTn id="90" dur="1000" fill="hold"/>
                                        <p:tgtEl>
                                          <p:spTgt spid="9"/>
                                        </p:tgtEl>
                                        <p:attrNameLst>
                                          <p:attrName>ppt_h</p:attrName>
                                        </p:attrNameLst>
                                      </p:cBhvr>
                                      <p:tavLst>
                                        <p:tav tm="0">
                                          <p:val>
                                            <p:fltVal val="0"/>
                                          </p:val>
                                        </p:tav>
                                        <p:tav tm="100000">
                                          <p:val>
                                            <p:strVal val="#ppt_h"/>
                                          </p:val>
                                        </p:tav>
                                      </p:tavLst>
                                    </p:anim>
                                    <p:anim calcmode="lin" valueType="num">
                                      <p:cBhvr>
                                        <p:cTn id="91" dur="1000" fill="hold"/>
                                        <p:tgtEl>
                                          <p:spTgt spid="9"/>
                                        </p:tgtEl>
                                        <p:attrNameLst>
                                          <p:attrName>style.rotation</p:attrName>
                                        </p:attrNameLst>
                                      </p:cBhvr>
                                      <p:tavLst>
                                        <p:tav tm="0">
                                          <p:val>
                                            <p:fltVal val="90"/>
                                          </p:val>
                                        </p:tav>
                                        <p:tav tm="100000">
                                          <p:val>
                                            <p:fltVal val="0"/>
                                          </p:val>
                                        </p:tav>
                                      </p:tavLst>
                                    </p:anim>
                                    <p:animEffect transition="in" filter="fade">
                                      <p:cBhvr>
                                        <p:cTn id="92" dur="1000"/>
                                        <p:tgtEl>
                                          <p:spTgt spid="9"/>
                                        </p:tgtEl>
                                      </p:cBhvr>
                                    </p:animEffect>
                                  </p:childTnLst>
                                </p:cTn>
                              </p:par>
                            </p:childTnLst>
                          </p:cTn>
                        </p:par>
                        <p:par>
                          <p:cTn id="93" fill="hold">
                            <p:stCondLst>
                              <p:cond delay="8000"/>
                            </p:stCondLst>
                            <p:childTnLst>
                              <p:par>
                                <p:cTn id="94" presetID="47" presetClass="entr" presetSubtype="0" fill="hold" nodeType="afterEffect">
                                  <p:stCondLst>
                                    <p:cond delay="0"/>
                                  </p:stCondLst>
                                  <p:childTnLst>
                                    <p:set>
                                      <p:cBhvr>
                                        <p:cTn id="95" dur="1" fill="hold">
                                          <p:stCondLst>
                                            <p:cond delay="0"/>
                                          </p:stCondLst>
                                        </p:cTn>
                                        <p:tgtEl>
                                          <p:spTgt spid="15"/>
                                        </p:tgtEl>
                                        <p:attrNameLst>
                                          <p:attrName>style.visibility</p:attrName>
                                        </p:attrNameLst>
                                      </p:cBhvr>
                                      <p:to>
                                        <p:strVal val="visible"/>
                                      </p:to>
                                    </p:set>
                                    <p:animEffect transition="in" filter="fade">
                                      <p:cBhvr>
                                        <p:cTn id="96" dur="1000"/>
                                        <p:tgtEl>
                                          <p:spTgt spid="15"/>
                                        </p:tgtEl>
                                      </p:cBhvr>
                                    </p:animEffect>
                                    <p:anim calcmode="lin" valueType="num">
                                      <p:cBhvr>
                                        <p:cTn id="97" dur="1000" fill="hold"/>
                                        <p:tgtEl>
                                          <p:spTgt spid="15"/>
                                        </p:tgtEl>
                                        <p:attrNameLst>
                                          <p:attrName>ppt_x</p:attrName>
                                        </p:attrNameLst>
                                      </p:cBhvr>
                                      <p:tavLst>
                                        <p:tav tm="0">
                                          <p:val>
                                            <p:strVal val="#ppt_x"/>
                                          </p:val>
                                        </p:tav>
                                        <p:tav tm="100000">
                                          <p:val>
                                            <p:strVal val="#ppt_x"/>
                                          </p:val>
                                        </p:tav>
                                      </p:tavLst>
                                    </p:anim>
                                    <p:anim calcmode="lin" valueType="num">
                                      <p:cBhvr>
                                        <p:cTn id="98" dur="1000" fill="hold"/>
                                        <p:tgtEl>
                                          <p:spTgt spid="15"/>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11"/>
                                        </p:tgtEl>
                                        <p:attrNameLst>
                                          <p:attrName>style.visibility</p:attrName>
                                        </p:attrNameLst>
                                      </p:cBhvr>
                                      <p:to>
                                        <p:strVal val="visible"/>
                                      </p:to>
                                    </p:set>
                                    <p:animEffect transition="in" filter="fade">
                                      <p:cBhvr>
                                        <p:cTn id="101" dur="1000"/>
                                        <p:tgtEl>
                                          <p:spTgt spid="11"/>
                                        </p:tgtEl>
                                      </p:cBhvr>
                                    </p:animEffect>
                                    <p:anim calcmode="lin" valueType="num">
                                      <p:cBhvr>
                                        <p:cTn id="102" dur="1000" fill="hold"/>
                                        <p:tgtEl>
                                          <p:spTgt spid="11"/>
                                        </p:tgtEl>
                                        <p:attrNameLst>
                                          <p:attrName>ppt_x</p:attrName>
                                        </p:attrNameLst>
                                      </p:cBhvr>
                                      <p:tavLst>
                                        <p:tav tm="0">
                                          <p:val>
                                            <p:strVal val="#ppt_x"/>
                                          </p:val>
                                        </p:tav>
                                        <p:tav tm="100000">
                                          <p:val>
                                            <p:strVal val="#ppt_x"/>
                                          </p:val>
                                        </p:tav>
                                      </p:tavLst>
                                    </p:anim>
                                    <p:anim calcmode="lin" valueType="num">
                                      <p:cBhvr>
                                        <p:cTn id="10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9" grpId="0" animBg="1"/>
      <p:bldP spid="11" grpId="0"/>
      <p:bldP spid="19" grpId="0" animBg="1"/>
      <p:bldP spid="21" grpId="0"/>
      <p:bldP spid="28" grpId="0" animBg="1"/>
      <p:bldP spid="30" grpId="0"/>
      <p:bldP spid="37" grpId="0" animBg="1"/>
      <p:bldP spid="39"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noFill/>
          <a:ln w="31750">
            <a:gradFill flip="none" rotWithShape="1">
              <a:gsLst>
                <a:gs pos="20000">
                  <a:schemeClr val="bg2">
                    <a:lumMod val="10000"/>
                    <a:alpha val="0"/>
                  </a:schemeClr>
                </a:gs>
                <a:gs pos="40000">
                  <a:srgbClr val="4D4D4D">
                    <a:alpha val="5000"/>
                  </a:srgbClr>
                </a:gs>
                <a:gs pos="70000">
                  <a:srgbClr val="4D4D4D">
                    <a:alpha val="60000"/>
                  </a:srgbClr>
                </a:gs>
                <a:gs pos="100000">
                  <a:srgbClr val="4D4D4D">
                    <a:alpha val="80000"/>
                  </a:srgb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2">
                  <a:lumMod val="10000"/>
                  <a:alpha val="0"/>
                </a:schemeClr>
              </a:gs>
              <a:gs pos="40000">
                <a:srgbClr val="4D4D4D">
                  <a:alpha val="10000"/>
                </a:srgbClr>
              </a:gs>
              <a:gs pos="70000">
                <a:srgbClr val="4D4D4D">
                  <a:alpha val="50000"/>
                </a:srgbClr>
              </a:gs>
              <a:gs pos="100000">
                <a:srgbClr val="4D4D4D">
                  <a:alpha val="80000"/>
                </a:srgb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8086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CE8E4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E04621"/>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E76C0F"/>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CF351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BF2500"/>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CE8E4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E0462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E76C0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CF351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BF25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89120"/>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89120"/>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CE8E40"/>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CE8E40"/>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E76C0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76C0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E76C0F"/>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rgbClr val="E0462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rgbClr val="E0462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rgbClr val="E0462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rgbClr val="E0462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rgbClr val="E0462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0462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4795F09-CB7D-421E-AE3D-9C220BF9BEDF}"/>
              </a:ext>
            </a:extLst>
          </p:cNvPr>
          <p:cNvSpPr/>
          <p:nvPr/>
        </p:nvSpPr>
        <p:spPr>
          <a:xfrm>
            <a:off x="51816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215896 h 2971800"/>
              <a:gd name="connsiteX3" fmla="*/ 2468886 w 2895600"/>
              <a:gd name="connsiteY3" fmla="*/ 2215896 h 2971800"/>
              <a:gd name="connsiteX4" fmla="*/ 2179320 w 2895600"/>
              <a:gd name="connsiteY4" fmla="*/ 2505462 h 2971800"/>
              <a:gd name="connsiteX5" fmla="*/ 217932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215896"/>
                </a:lnTo>
                <a:lnTo>
                  <a:pt x="2468886" y="2215896"/>
                </a:lnTo>
                <a:cubicBezTo>
                  <a:pt x="2468886" y="2375819"/>
                  <a:pt x="2339243" y="2505462"/>
                  <a:pt x="2179320" y="2505462"/>
                </a:cubicBezTo>
                <a:lnTo>
                  <a:pt x="2179320" y="2971800"/>
                </a:lnTo>
                <a:lnTo>
                  <a:pt x="0" y="2971800"/>
                </a:lnTo>
                <a:close/>
              </a:path>
            </a:pathLst>
          </a:custGeom>
          <a:blipFill>
            <a:blip r:embed="rId3"/>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14DAE38-DA15-44B8-9B6D-9CB91A295640}"/>
              </a:ext>
            </a:extLst>
          </p:cNvPr>
          <p:cNvSpPr/>
          <p:nvPr/>
        </p:nvSpPr>
        <p:spPr>
          <a:xfrm>
            <a:off x="8382000" y="381000"/>
            <a:ext cx="2895600" cy="2971800"/>
          </a:xfrm>
          <a:custGeom>
            <a:avLst/>
            <a:gdLst>
              <a:gd name="connsiteX0" fmla="*/ 0 w 2895600"/>
              <a:gd name="connsiteY0" fmla="*/ 0 h 2971800"/>
              <a:gd name="connsiteX1" fmla="*/ 2895600 w 2895600"/>
              <a:gd name="connsiteY1" fmla="*/ 0 h 2971800"/>
              <a:gd name="connsiteX2" fmla="*/ 2895600 w 2895600"/>
              <a:gd name="connsiteY2" fmla="*/ 2971800 h 2971800"/>
              <a:gd name="connsiteX3" fmla="*/ 716280 w 2895600"/>
              <a:gd name="connsiteY3" fmla="*/ 2971800 h 2971800"/>
              <a:gd name="connsiteX4" fmla="*/ 716280 w 2895600"/>
              <a:gd name="connsiteY4" fmla="*/ 2505462 h 2971800"/>
              <a:gd name="connsiteX5" fmla="*/ 426714 w 2895600"/>
              <a:gd name="connsiteY5" fmla="*/ 2215896 h 2971800"/>
              <a:gd name="connsiteX6" fmla="*/ 0 w 2895600"/>
              <a:gd name="connsiteY6" fmla="*/ 2215896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895600" y="0"/>
                </a:lnTo>
                <a:lnTo>
                  <a:pt x="2895600" y="2971800"/>
                </a:lnTo>
                <a:lnTo>
                  <a:pt x="716280" y="2971800"/>
                </a:lnTo>
                <a:lnTo>
                  <a:pt x="716280" y="2505462"/>
                </a:lnTo>
                <a:cubicBezTo>
                  <a:pt x="556357" y="2505462"/>
                  <a:pt x="426714" y="2375819"/>
                  <a:pt x="426714" y="2215896"/>
                </a:cubicBezTo>
                <a:lnTo>
                  <a:pt x="0" y="2215896"/>
                </a:lnTo>
                <a:close/>
              </a:path>
            </a:pathLst>
          </a:custGeom>
          <a:blipFill>
            <a:blip r:embed="rId4"/>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A15401C-E4DF-4AAD-ADCB-6AFCD9209245}"/>
              </a:ext>
            </a:extLst>
          </p:cNvPr>
          <p:cNvSpPr/>
          <p:nvPr/>
        </p:nvSpPr>
        <p:spPr>
          <a:xfrm>
            <a:off x="5181600" y="3581744"/>
            <a:ext cx="2895600" cy="2971800"/>
          </a:xfrm>
          <a:custGeom>
            <a:avLst/>
            <a:gdLst>
              <a:gd name="connsiteX0" fmla="*/ 0 w 2895600"/>
              <a:gd name="connsiteY0" fmla="*/ 0 h 2971800"/>
              <a:gd name="connsiteX1" fmla="*/ 2179320 w 2895600"/>
              <a:gd name="connsiteY1" fmla="*/ 0 h 2971800"/>
              <a:gd name="connsiteX2" fmla="*/ 2179320 w 2895600"/>
              <a:gd name="connsiteY2" fmla="*/ 462946 h 2971800"/>
              <a:gd name="connsiteX3" fmla="*/ 2468886 w 2895600"/>
              <a:gd name="connsiteY3" fmla="*/ 752512 h 2971800"/>
              <a:gd name="connsiteX4" fmla="*/ 2895600 w 2895600"/>
              <a:gd name="connsiteY4" fmla="*/ 752512 h 2971800"/>
              <a:gd name="connsiteX5" fmla="*/ 2895600 w 2895600"/>
              <a:gd name="connsiteY5" fmla="*/ 2971800 h 2971800"/>
              <a:gd name="connsiteX6" fmla="*/ 0 w 2895600"/>
              <a:gd name="connsiteY6" fmla="*/ 2971800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0" y="0"/>
                </a:moveTo>
                <a:lnTo>
                  <a:pt x="2179320" y="0"/>
                </a:lnTo>
                <a:lnTo>
                  <a:pt x="2179320" y="462946"/>
                </a:lnTo>
                <a:cubicBezTo>
                  <a:pt x="2339243" y="462946"/>
                  <a:pt x="2468886" y="592589"/>
                  <a:pt x="2468886" y="752512"/>
                </a:cubicBezTo>
                <a:lnTo>
                  <a:pt x="2895600" y="752512"/>
                </a:lnTo>
                <a:lnTo>
                  <a:pt x="2895600" y="2971800"/>
                </a:lnTo>
                <a:lnTo>
                  <a:pt x="0" y="2971800"/>
                </a:lnTo>
                <a:close/>
              </a:path>
            </a:pathLst>
          </a:custGeom>
          <a:blipFill>
            <a:blip r:embed="rId5"/>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7D5479E-DCE9-4E1A-9D09-78FC5330BE14}"/>
              </a:ext>
            </a:extLst>
          </p:cNvPr>
          <p:cNvSpPr/>
          <p:nvPr/>
        </p:nvSpPr>
        <p:spPr>
          <a:xfrm>
            <a:off x="8382000" y="3575751"/>
            <a:ext cx="2895600" cy="2971800"/>
          </a:xfrm>
          <a:custGeom>
            <a:avLst/>
            <a:gdLst>
              <a:gd name="connsiteX0" fmla="*/ 716280 w 2895600"/>
              <a:gd name="connsiteY0" fmla="*/ 0 h 2971800"/>
              <a:gd name="connsiteX1" fmla="*/ 2895600 w 2895600"/>
              <a:gd name="connsiteY1" fmla="*/ 0 h 2971800"/>
              <a:gd name="connsiteX2" fmla="*/ 2895600 w 2895600"/>
              <a:gd name="connsiteY2" fmla="*/ 2971800 h 2971800"/>
              <a:gd name="connsiteX3" fmla="*/ 0 w 2895600"/>
              <a:gd name="connsiteY3" fmla="*/ 2971800 h 2971800"/>
              <a:gd name="connsiteX4" fmla="*/ 0 w 2895600"/>
              <a:gd name="connsiteY4" fmla="*/ 758505 h 2971800"/>
              <a:gd name="connsiteX5" fmla="*/ 426714 w 2895600"/>
              <a:gd name="connsiteY5" fmla="*/ 758505 h 2971800"/>
              <a:gd name="connsiteX6" fmla="*/ 716280 w 2895600"/>
              <a:gd name="connsiteY6" fmla="*/ 468939 h 2971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95600" h="2971800">
                <a:moveTo>
                  <a:pt x="716280" y="0"/>
                </a:moveTo>
                <a:lnTo>
                  <a:pt x="2895600" y="0"/>
                </a:lnTo>
                <a:lnTo>
                  <a:pt x="2895600" y="2971800"/>
                </a:lnTo>
                <a:lnTo>
                  <a:pt x="0" y="2971800"/>
                </a:lnTo>
                <a:lnTo>
                  <a:pt x="0" y="758505"/>
                </a:lnTo>
                <a:lnTo>
                  <a:pt x="426714" y="758505"/>
                </a:lnTo>
                <a:cubicBezTo>
                  <a:pt x="426714" y="598582"/>
                  <a:pt x="556357" y="468939"/>
                  <a:pt x="716280" y="468939"/>
                </a:cubicBezTo>
                <a:close/>
              </a:path>
            </a:pathLst>
          </a:custGeom>
          <a:blipFill>
            <a:blip r:embed="rId6"/>
            <a:stretch>
              <a:fillRect/>
            </a:stretch>
          </a:blipFill>
          <a:ln w="25400">
            <a:solidFill>
              <a:srgbClr val="E76C0F"/>
            </a:solidFill>
          </a:ln>
          <a:effectLst>
            <a:outerShdw blurRad="88900" dist="889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F92E13C5-6606-45B6-BBD8-E79F3ED8E66C}"/>
              </a:ext>
            </a:extLst>
          </p:cNvPr>
          <p:cNvSpPr txBox="1"/>
          <p:nvPr/>
        </p:nvSpPr>
        <p:spPr>
          <a:xfrm>
            <a:off x="348262" y="1655352"/>
            <a:ext cx="3153881" cy="4816703"/>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1" name="TextBox 20">
            <a:extLst>
              <a:ext uri="{FF2B5EF4-FFF2-40B4-BE49-F238E27FC236}">
                <a16:creationId xmlns:a16="http://schemas.microsoft.com/office/drawing/2014/main" id="{60B1AA51-33D6-4A39-8ADD-0453BF60D78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AF52990D-3E37-4228-9C92-DB7EBE9C8298}"/>
              </a:ext>
            </a:extLst>
          </p:cNvPr>
          <p:cNvGrpSpPr>
            <a:grpSpLocks noChangeAspect="1"/>
          </p:cNvGrpSpPr>
          <p:nvPr/>
        </p:nvGrpSpPr>
        <p:grpSpPr>
          <a:xfrm>
            <a:off x="7434072" y="2670048"/>
            <a:ext cx="1600200" cy="1600200"/>
            <a:chOff x="7403982" y="2661179"/>
            <a:chExt cx="1645920" cy="1600200"/>
          </a:xfrm>
        </p:grpSpPr>
        <p:sp>
          <p:nvSpPr>
            <p:cNvPr id="18" name="Plaque 17">
              <a:extLst>
                <a:ext uri="{FF2B5EF4-FFF2-40B4-BE49-F238E27FC236}">
                  <a16:creationId xmlns:a16="http://schemas.microsoft.com/office/drawing/2014/main" id="{2B391BF6-B65E-485A-B2A3-076BD7385E97}"/>
                </a:ext>
              </a:extLst>
            </p:cNvPr>
            <p:cNvSpPr>
              <a:spLocks noChangeAspect="1"/>
            </p:cNvSpPr>
            <p:nvPr/>
          </p:nvSpPr>
          <p:spPr>
            <a:xfrm>
              <a:off x="7426842" y="2661179"/>
              <a:ext cx="1600200" cy="1600200"/>
            </a:xfrm>
            <a:prstGeom prst="plaqu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AEB152A5-FB2E-4EBC-99F6-0A6D34C07CE3}"/>
                </a:ext>
              </a:extLst>
            </p:cNvPr>
            <p:cNvSpPr txBox="1"/>
            <p:nvPr/>
          </p:nvSpPr>
          <p:spPr>
            <a:xfrm>
              <a:off x="7403982" y="2950964"/>
              <a:ext cx="1645920" cy="1249573"/>
            </a:xfrm>
            <a:prstGeom prst="rect">
              <a:avLst/>
            </a:prstGeom>
            <a:noFill/>
          </p:spPr>
          <p:txBody>
            <a:bodyPr wrap="square" rtlCol="0">
              <a:spAutoFit/>
            </a:bodyPr>
            <a:lstStyle/>
            <a:p>
              <a:pPr algn="ctr" defTabSz="1219170">
                <a:spcBef>
                  <a:spcPct val="20000"/>
                </a:spcBef>
                <a:defRPr/>
              </a:pPr>
              <a:r>
                <a:rPr lang="en-US" sz="1300" dirty="0">
                  <a:solidFill>
                    <a:srgbClr val="4D4D4D"/>
                  </a:solidFill>
                  <a:latin typeface="Bernard MT Condensed" panose="02050806060905020404" pitchFamily="18" charset="0"/>
                </a:rPr>
                <a:t>LOREM IPSUM DOLOR</a:t>
              </a:r>
            </a:p>
            <a:p>
              <a:pPr algn="ctr" defTabSz="1219170">
                <a:spcBef>
                  <a:spcPct val="20000"/>
                </a:spcBef>
                <a:defRPr/>
              </a:pP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incididunt ut.</a:t>
              </a:r>
            </a:p>
          </p:txBody>
        </p:sp>
      </p:grpSp>
    </p:spTree>
    <p:extLst>
      <p:ext uri="{BB962C8B-B14F-4D97-AF65-F5344CB8AC3E}">
        <p14:creationId xmlns:p14="http://schemas.microsoft.com/office/powerpoint/2010/main" val="17781549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animEffect transition="in" filter="fade">
                                      <p:cBhvr>
                                        <p:cTn id="11" dur="500"/>
                                        <p:tgtEl>
                                          <p:spTgt spid="20">
                                            <p:txEl>
                                              <p:pRg st="0" end="0"/>
                                            </p:txEl>
                                          </p:spTgt>
                                        </p:tgtEl>
                                      </p:cBhvr>
                                    </p:animEffect>
                                    <p:anim calcmode="lin" valueType="num">
                                      <p:cBhvr>
                                        <p:cTn id="12" dur="5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animEffect transition="in" filter="fade">
                                      <p:cBhvr>
                                        <p:cTn id="17" dur="500"/>
                                        <p:tgtEl>
                                          <p:spTgt spid="20">
                                            <p:txEl>
                                              <p:pRg st="2" end="2"/>
                                            </p:txEl>
                                          </p:spTgt>
                                        </p:tgtEl>
                                      </p:cBhvr>
                                    </p:animEffect>
                                    <p:anim calcmode="lin" valueType="num">
                                      <p:cBhvr>
                                        <p:cTn id="18" dur="5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20">
                                            <p:txEl>
                                              <p:pRg st="3" end="3"/>
                                            </p:txEl>
                                          </p:spTgt>
                                        </p:tgtEl>
                                        <p:attrNameLst>
                                          <p:attrName>style.visibility</p:attrName>
                                        </p:attrNameLst>
                                      </p:cBhvr>
                                      <p:to>
                                        <p:strVal val="visible"/>
                                      </p:to>
                                    </p:set>
                                    <p:animEffect transition="in" filter="fade">
                                      <p:cBhvr>
                                        <p:cTn id="23" dur="500"/>
                                        <p:tgtEl>
                                          <p:spTgt spid="20">
                                            <p:txEl>
                                              <p:pRg st="3" end="3"/>
                                            </p:txEl>
                                          </p:spTgt>
                                        </p:tgtEl>
                                      </p:cBhvr>
                                    </p:animEffect>
                                    <p:anim calcmode="lin" valueType="num">
                                      <p:cBhvr>
                                        <p:cTn id="24" dur="500" fill="hold"/>
                                        <p:tgtEl>
                                          <p:spTgt spid="2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2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20">
                                            <p:txEl>
                                              <p:pRg st="5" end="5"/>
                                            </p:txEl>
                                          </p:spTgt>
                                        </p:tgtEl>
                                        <p:attrNameLst>
                                          <p:attrName>style.visibility</p:attrName>
                                        </p:attrNameLst>
                                      </p:cBhvr>
                                      <p:to>
                                        <p:strVal val="visible"/>
                                      </p:to>
                                    </p:set>
                                    <p:animEffect transition="in" filter="fade">
                                      <p:cBhvr>
                                        <p:cTn id="29" dur="500"/>
                                        <p:tgtEl>
                                          <p:spTgt spid="20">
                                            <p:txEl>
                                              <p:pRg st="5" end="5"/>
                                            </p:txEl>
                                          </p:spTgt>
                                        </p:tgtEl>
                                      </p:cBhvr>
                                    </p:animEffect>
                                    <p:anim calcmode="lin" valueType="num">
                                      <p:cBhvr>
                                        <p:cTn id="30" dur="500" fill="hold"/>
                                        <p:tgtEl>
                                          <p:spTgt spid="2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2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animEffect transition="in" filter="fade">
                                      <p:cBhvr>
                                        <p:cTn id="35" dur="500"/>
                                        <p:tgtEl>
                                          <p:spTgt spid="20">
                                            <p:txEl>
                                              <p:pRg st="7" end="7"/>
                                            </p:txEl>
                                          </p:spTgt>
                                        </p:tgtEl>
                                      </p:cBhvr>
                                    </p:animEffect>
                                    <p:anim calcmode="lin" valueType="num">
                                      <p:cBhvr>
                                        <p:cTn id="36" dur="500" fill="hold"/>
                                        <p:tgtEl>
                                          <p:spTgt spid="2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2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20">
                                            <p:txEl>
                                              <p:pRg st="9" end="9"/>
                                            </p:txEl>
                                          </p:spTgt>
                                        </p:tgtEl>
                                        <p:attrNameLst>
                                          <p:attrName>style.visibility</p:attrName>
                                        </p:attrNameLst>
                                      </p:cBhvr>
                                      <p:to>
                                        <p:strVal val="visible"/>
                                      </p:to>
                                    </p:set>
                                    <p:animEffect transition="in" filter="fade">
                                      <p:cBhvr>
                                        <p:cTn id="41" dur="500"/>
                                        <p:tgtEl>
                                          <p:spTgt spid="20">
                                            <p:txEl>
                                              <p:pRg st="9" end="9"/>
                                            </p:txEl>
                                          </p:spTgt>
                                        </p:tgtEl>
                                      </p:cBhvr>
                                    </p:animEffect>
                                    <p:anim calcmode="lin" valueType="num">
                                      <p:cBhvr>
                                        <p:cTn id="42" dur="500" fill="hold"/>
                                        <p:tgtEl>
                                          <p:spTgt spid="2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2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53" presetClass="entr" presetSubtype="16" fill="hold" nodeType="afterEffect">
                                  <p:stCondLst>
                                    <p:cond delay="0"/>
                                  </p:stCondLst>
                                  <p:childTnLst>
                                    <p:set>
                                      <p:cBhvr>
                                        <p:cTn id="46" dur="1" fill="hold">
                                          <p:stCondLst>
                                            <p:cond delay="0"/>
                                          </p:stCondLst>
                                        </p:cTn>
                                        <p:tgtEl>
                                          <p:spTgt spid="4"/>
                                        </p:tgtEl>
                                        <p:attrNameLst>
                                          <p:attrName>style.visibility</p:attrName>
                                        </p:attrNameLst>
                                      </p:cBhvr>
                                      <p:to>
                                        <p:strVal val="visible"/>
                                      </p:to>
                                    </p:set>
                                    <p:anim calcmode="lin" valueType="num">
                                      <p:cBhvr>
                                        <p:cTn id="47" dur="500" fill="hold"/>
                                        <p:tgtEl>
                                          <p:spTgt spid="4"/>
                                        </p:tgtEl>
                                        <p:attrNameLst>
                                          <p:attrName>ppt_w</p:attrName>
                                        </p:attrNameLst>
                                      </p:cBhvr>
                                      <p:tavLst>
                                        <p:tav tm="0">
                                          <p:val>
                                            <p:fltVal val="0"/>
                                          </p:val>
                                        </p:tav>
                                        <p:tav tm="100000">
                                          <p:val>
                                            <p:strVal val="#ppt_w"/>
                                          </p:val>
                                        </p:tav>
                                      </p:tavLst>
                                    </p:anim>
                                    <p:anim calcmode="lin" valueType="num">
                                      <p:cBhvr>
                                        <p:cTn id="48" dur="500" fill="hold"/>
                                        <p:tgtEl>
                                          <p:spTgt spid="4"/>
                                        </p:tgtEl>
                                        <p:attrNameLst>
                                          <p:attrName>ppt_h</p:attrName>
                                        </p:attrNameLst>
                                      </p:cBhvr>
                                      <p:tavLst>
                                        <p:tav tm="0">
                                          <p:val>
                                            <p:fltVal val="0"/>
                                          </p:val>
                                        </p:tav>
                                        <p:tav tm="100000">
                                          <p:val>
                                            <p:strVal val="#ppt_h"/>
                                          </p:val>
                                        </p:tav>
                                      </p:tavLst>
                                    </p:anim>
                                    <p:animEffect transition="in" filter="fade">
                                      <p:cBhvr>
                                        <p:cTn id="49" dur="500"/>
                                        <p:tgtEl>
                                          <p:spTgt spid="4"/>
                                        </p:tgtEl>
                                      </p:cBhvr>
                                    </p:animEffect>
                                  </p:childTnLst>
                                </p:cTn>
                              </p:par>
                            </p:childTnLst>
                          </p:cTn>
                        </p:par>
                        <p:par>
                          <p:cTn id="50" fill="hold">
                            <p:stCondLst>
                              <p:cond delay="4000"/>
                            </p:stCondLst>
                            <p:childTnLst>
                              <p:par>
                                <p:cTn id="51" presetID="31" presetClass="entr" presetSubtype="0"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1000" fill="hold"/>
                                        <p:tgtEl>
                                          <p:spTgt spid="11"/>
                                        </p:tgtEl>
                                        <p:attrNameLst>
                                          <p:attrName>ppt_w</p:attrName>
                                        </p:attrNameLst>
                                      </p:cBhvr>
                                      <p:tavLst>
                                        <p:tav tm="0">
                                          <p:val>
                                            <p:fltVal val="0"/>
                                          </p:val>
                                        </p:tav>
                                        <p:tav tm="100000">
                                          <p:val>
                                            <p:strVal val="#ppt_w"/>
                                          </p:val>
                                        </p:tav>
                                      </p:tavLst>
                                    </p:anim>
                                    <p:anim calcmode="lin" valueType="num">
                                      <p:cBhvr>
                                        <p:cTn id="54" dur="1000" fill="hold"/>
                                        <p:tgtEl>
                                          <p:spTgt spid="11"/>
                                        </p:tgtEl>
                                        <p:attrNameLst>
                                          <p:attrName>ppt_h</p:attrName>
                                        </p:attrNameLst>
                                      </p:cBhvr>
                                      <p:tavLst>
                                        <p:tav tm="0">
                                          <p:val>
                                            <p:fltVal val="0"/>
                                          </p:val>
                                        </p:tav>
                                        <p:tav tm="100000">
                                          <p:val>
                                            <p:strVal val="#ppt_h"/>
                                          </p:val>
                                        </p:tav>
                                      </p:tavLst>
                                    </p:anim>
                                    <p:anim calcmode="lin" valueType="num">
                                      <p:cBhvr>
                                        <p:cTn id="55" dur="1000" fill="hold"/>
                                        <p:tgtEl>
                                          <p:spTgt spid="11"/>
                                        </p:tgtEl>
                                        <p:attrNameLst>
                                          <p:attrName>style.rotation</p:attrName>
                                        </p:attrNameLst>
                                      </p:cBhvr>
                                      <p:tavLst>
                                        <p:tav tm="0">
                                          <p:val>
                                            <p:fltVal val="90"/>
                                          </p:val>
                                        </p:tav>
                                        <p:tav tm="100000">
                                          <p:val>
                                            <p:fltVal val="0"/>
                                          </p:val>
                                        </p:tav>
                                      </p:tavLst>
                                    </p:anim>
                                    <p:animEffect transition="in" filter="fade">
                                      <p:cBhvr>
                                        <p:cTn id="56" dur="1000"/>
                                        <p:tgtEl>
                                          <p:spTgt spid="11"/>
                                        </p:tgtEl>
                                      </p:cBhvr>
                                    </p:animEffect>
                                  </p:childTnLst>
                                </p:cTn>
                              </p:par>
                            </p:childTnLst>
                          </p:cTn>
                        </p:par>
                        <p:par>
                          <p:cTn id="57" fill="hold">
                            <p:stCondLst>
                              <p:cond delay="5000"/>
                            </p:stCondLst>
                            <p:childTnLst>
                              <p:par>
                                <p:cTn id="58" presetID="31" presetClass="entr" presetSubtype="0"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 calcmode="lin" valueType="num">
                                      <p:cBhvr>
                                        <p:cTn id="60" dur="1000" fill="hold"/>
                                        <p:tgtEl>
                                          <p:spTgt spid="13"/>
                                        </p:tgtEl>
                                        <p:attrNameLst>
                                          <p:attrName>ppt_w</p:attrName>
                                        </p:attrNameLst>
                                      </p:cBhvr>
                                      <p:tavLst>
                                        <p:tav tm="0">
                                          <p:val>
                                            <p:fltVal val="0"/>
                                          </p:val>
                                        </p:tav>
                                        <p:tav tm="100000">
                                          <p:val>
                                            <p:strVal val="#ppt_w"/>
                                          </p:val>
                                        </p:tav>
                                      </p:tavLst>
                                    </p:anim>
                                    <p:anim calcmode="lin" valueType="num">
                                      <p:cBhvr>
                                        <p:cTn id="61" dur="1000" fill="hold"/>
                                        <p:tgtEl>
                                          <p:spTgt spid="13"/>
                                        </p:tgtEl>
                                        <p:attrNameLst>
                                          <p:attrName>ppt_h</p:attrName>
                                        </p:attrNameLst>
                                      </p:cBhvr>
                                      <p:tavLst>
                                        <p:tav tm="0">
                                          <p:val>
                                            <p:fltVal val="0"/>
                                          </p:val>
                                        </p:tav>
                                        <p:tav tm="100000">
                                          <p:val>
                                            <p:strVal val="#ppt_h"/>
                                          </p:val>
                                        </p:tav>
                                      </p:tavLst>
                                    </p:anim>
                                    <p:anim calcmode="lin" valueType="num">
                                      <p:cBhvr>
                                        <p:cTn id="62" dur="1000" fill="hold"/>
                                        <p:tgtEl>
                                          <p:spTgt spid="13"/>
                                        </p:tgtEl>
                                        <p:attrNameLst>
                                          <p:attrName>style.rotation</p:attrName>
                                        </p:attrNameLst>
                                      </p:cBhvr>
                                      <p:tavLst>
                                        <p:tav tm="0">
                                          <p:val>
                                            <p:fltVal val="90"/>
                                          </p:val>
                                        </p:tav>
                                        <p:tav tm="100000">
                                          <p:val>
                                            <p:fltVal val="0"/>
                                          </p:val>
                                        </p:tav>
                                      </p:tavLst>
                                    </p:anim>
                                    <p:animEffect transition="in" filter="fade">
                                      <p:cBhvr>
                                        <p:cTn id="63" dur="1000"/>
                                        <p:tgtEl>
                                          <p:spTgt spid="13"/>
                                        </p:tgtEl>
                                      </p:cBhvr>
                                    </p:animEffect>
                                  </p:childTnLst>
                                </p:cTn>
                              </p:par>
                            </p:childTnLst>
                          </p:cTn>
                        </p:par>
                        <p:par>
                          <p:cTn id="64" fill="hold">
                            <p:stCondLst>
                              <p:cond delay="6000"/>
                            </p:stCondLst>
                            <p:childTnLst>
                              <p:par>
                                <p:cTn id="65" presetID="31" presetClass="entr" presetSubtype="0" fill="hold" grpId="0" nodeType="afterEffect">
                                  <p:stCondLst>
                                    <p:cond delay="0"/>
                                  </p:stCondLst>
                                  <p:childTnLst>
                                    <p:set>
                                      <p:cBhvr>
                                        <p:cTn id="66" dur="1" fill="hold">
                                          <p:stCondLst>
                                            <p:cond delay="0"/>
                                          </p:stCondLst>
                                        </p:cTn>
                                        <p:tgtEl>
                                          <p:spTgt spid="15"/>
                                        </p:tgtEl>
                                        <p:attrNameLst>
                                          <p:attrName>style.visibility</p:attrName>
                                        </p:attrNameLst>
                                      </p:cBhvr>
                                      <p:to>
                                        <p:strVal val="visible"/>
                                      </p:to>
                                    </p:set>
                                    <p:anim calcmode="lin" valueType="num">
                                      <p:cBhvr>
                                        <p:cTn id="67" dur="1000" fill="hold"/>
                                        <p:tgtEl>
                                          <p:spTgt spid="15"/>
                                        </p:tgtEl>
                                        <p:attrNameLst>
                                          <p:attrName>ppt_w</p:attrName>
                                        </p:attrNameLst>
                                      </p:cBhvr>
                                      <p:tavLst>
                                        <p:tav tm="0">
                                          <p:val>
                                            <p:fltVal val="0"/>
                                          </p:val>
                                        </p:tav>
                                        <p:tav tm="100000">
                                          <p:val>
                                            <p:strVal val="#ppt_w"/>
                                          </p:val>
                                        </p:tav>
                                      </p:tavLst>
                                    </p:anim>
                                    <p:anim calcmode="lin" valueType="num">
                                      <p:cBhvr>
                                        <p:cTn id="68" dur="1000" fill="hold"/>
                                        <p:tgtEl>
                                          <p:spTgt spid="15"/>
                                        </p:tgtEl>
                                        <p:attrNameLst>
                                          <p:attrName>ppt_h</p:attrName>
                                        </p:attrNameLst>
                                      </p:cBhvr>
                                      <p:tavLst>
                                        <p:tav tm="0">
                                          <p:val>
                                            <p:fltVal val="0"/>
                                          </p:val>
                                        </p:tav>
                                        <p:tav tm="100000">
                                          <p:val>
                                            <p:strVal val="#ppt_h"/>
                                          </p:val>
                                        </p:tav>
                                      </p:tavLst>
                                    </p:anim>
                                    <p:anim calcmode="lin" valueType="num">
                                      <p:cBhvr>
                                        <p:cTn id="69" dur="1000" fill="hold"/>
                                        <p:tgtEl>
                                          <p:spTgt spid="15"/>
                                        </p:tgtEl>
                                        <p:attrNameLst>
                                          <p:attrName>style.rotation</p:attrName>
                                        </p:attrNameLst>
                                      </p:cBhvr>
                                      <p:tavLst>
                                        <p:tav tm="0">
                                          <p:val>
                                            <p:fltVal val="90"/>
                                          </p:val>
                                        </p:tav>
                                        <p:tav tm="100000">
                                          <p:val>
                                            <p:fltVal val="0"/>
                                          </p:val>
                                        </p:tav>
                                      </p:tavLst>
                                    </p:anim>
                                    <p:animEffect transition="in" filter="fade">
                                      <p:cBhvr>
                                        <p:cTn id="70" dur="1000"/>
                                        <p:tgtEl>
                                          <p:spTgt spid="15"/>
                                        </p:tgtEl>
                                      </p:cBhvr>
                                    </p:animEffect>
                                  </p:childTnLst>
                                </p:cTn>
                              </p:par>
                            </p:childTnLst>
                          </p:cTn>
                        </p:par>
                        <p:par>
                          <p:cTn id="71" fill="hold">
                            <p:stCondLst>
                              <p:cond delay="7000"/>
                            </p:stCondLst>
                            <p:childTnLst>
                              <p:par>
                                <p:cTn id="72" presetID="31" presetClass="entr" presetSubtype="0" fill="hold" grpId="0"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1000" fill="hold"/>
                                        <p:tgtEl>
                                          <p:spTgt spid="17"/>
                                        </p:tgtEl>
                                        <p:attrNameLst>
                                          <p:attrName>ppt_w</p:attrName>
                                        </p:attrNameLst>
                                      </p:cBhvr>
                                      <p:tavLst>
                                        <p:tav tm="0">
                                          <p:val>
                                            <p:fltVal val="0"/>
                                          </p:val>
                                        </p:tav>
                                        <p:tav tm="100000">
                                          <p:val>
                                            <p:strVal val="#ppt_w"/>
                                          </p:val>
                                        </p:tav>
                                      </p:tavLst>
                                    </p:anim>
                                    <p:anim calcmode="lin" valueType="num">
                                      <p:cBhvr>
                                        <p:cTn id="75" dur="1000" fill="hold"/>
                                        <p:tgtEl>
                                          <p:spTgt spid="17"/>
                                        </p:tgtEl>
                                        <p:attrNameLst>
                                          <p:attrName>ppt_h</p:attrName>
                                        </p:attrNameLst>
                                      </p:cBhvr>
                                      <p:tavLst>
                                        <p:tav tm="0">
                                          <p:val>
                                            <p:fltVal val="0"/>
                                          </p:val>
                                        </p:tav>
                                        <p:tav tm="100000">
                                          <p:val>
                                            <p:strVal val="#ppt_h"/>
                                          </p:val>
                                        </p:tav>
                                      </p:tavLst>
                                    </p:anim>
                                    <p:anim calcmode="lin" valueType="num">
                                      <p:cBhvr>
                                        <p:cTn id="76" dur="1000" fill="hold"/>
                                        <p:tgtEl>
                                          <p:spTgt spid="17"/>
                                        </p:tgtEl>
                                        <p:attrNameLst>
                                          <p:attrName>style.rotation</p:attrName>
                                        </p:attrNameLst>
                                      </p:cBhvr>
                                      <p:tavLst>
                                        <p:tav tm="0">
                                          <p:val>
                                            <p:fltVal val="90"/>
                                          </p:val>
                                        </p:tav>
                                        <p:tav tm="100000">
                                          <p:val>
                                            <p:fltVal val="0"/>
                                          </p:val>
                                        </p:tav>
                                      </p:tavLst>
                                    </p:anim>
                                    <p:animEffect transition="in" filter="fade">
                                      <p:cBhvr>
                                        <p:cTn id="77"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5" grpId="0" animBg="1"/>
      <p:bldP spid="17" grpId="0" animBg="1"/>
      <p:bldP spid="20" grpId="0" build="p"/>
      <p:bldP spid="21"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2202645"/>
            <a:ext cx="3048000" cy="3962400"/>
          </a:xfrm>
          <a:prstGeom prst="rect">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2202645"/>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2202645"/>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4" name="Freeform 23"/>
          <p:cNvSpPr/>
          <p:nvPr/>
        </p:nvSpPr>
        <p:spPr>
          <a:xfrm>
            <a:off x="1" y="2202645"/>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5" name="Group 4">
            <a:extLst>
              <a:ext uri="{FF2B5EF4-FFF2-40B4-BE49-F238E27FC236}">
                <a16:creationId xmlns:a16="http://schemas.microsoft.com/office/drawing/2014/main" id="{506B486A-BE1A-4D53-8BA9-88B6BB293C61}"/>
              </a:ext>
            </a:extLst>
          </p:cNvPr>
          <p:cNvGrpSpPr/>
          <p:nvPr/>
        </p:nvGrpSpPr>
        <p:grpSpPr>
          <a:xfrm>
            <a:off x="977601" y="1616350"/>
            <a:ext cx="1097280" cy="1097280"/>
            <a:chOff x="977601" y="1319261"/>
            <a:chExt cx="1097280" cy="1097280"/>
          </a:xfrm>
        </p:grpSpPr>
        <p:sp>
          <p:nvSpPr>
            <p:cNvPr id="28" name="Oval 27">
              <a:extLst>
                <a:ext uri="{FF2B5EF4-FFF2-40B4-BE49-F238E27FC236}">
                  <a16:creationId xmlns:a16="http://schemas.microsoft.com/office/drawing/2014/main" id="{E3E151BF-F095-4D1D-ACEF-D7A7BD7E300C}"/>
                </a:ext>
              </a:extLst>
            </p:cNvPr>
            <p:cNvSpPr>
              <a:spLocks noChangeAspect="1"/>
            </p:cNvSpPr>
            <p:nvPr/>
          </p:nvSpPr>
          <p:spPr>
            <a:xfrm>
              <a:off x="977601" y="1319261"/>
              <a:ext cx="1097280" cy="1097280"/>
            </a:xfrm>
            <a:prstGeom prst="ellipse">
              <a:avLst/>
            </a:prstGeom>
            <a:solidFill>
              <a:srgbClr val="CE8E4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Box 26">
              <a:extLst>
                <a:ext uri="{FF2B5EF4-FFF2-40B4-BE49-F238E27FC236}">
                  <a16:creationId xmlns:a16="http://schemas.microsoft.com/office/drawing/2014/main" id="{CF286962-470A-406C-93D1-F5A7FE159D4E}"/>
                </a:ext>
              </a:extLst>
            </p:cNvPr>
            <p:cNvSpPr txBox="1"/>
            <p:nvPr/>
          </p:nvSpPr>
          <p:spPr>
            <a:xfrm>
              <a:off x="1158240"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grpSp>
        <p:nvGrpSpPr>
          <p:cNvPr id="3" name="Group 2">
            <a:extLst>
              <a:ext uri="{FF2B5EF4-FFF2-40B4-BE49-F238E27FC236}">
                <a16:creationId xmlns:a16="http://schemas.microsoft.com/office/drawing/2014/main" id="{DA772466-5F4C-4173-AA28-F318D47F476F}"/>
              </a:ext>
            </a:extLst>
          </p:cNvPr>
          <p:cNvGrpSpPr/>
          <p:nvPr/>
        </p:nvGrpSpPr>
        <p:grpSpPr>
          <a:xfrm>
            <a:off x="-812" y="4781640"/>
            <a:ext cx="3488936" cy="1383405"/>
            <a:chOff x="-812" y="3907966"/>
            <a:chExt cx="3488936" cy="1661641"/>
          </a:xfrm>
        </p:grpSpPr>
        <p:sp>
          <p:nvSpPr>
            <p:cNvPr id="31" name="Freeform: Shape 30">
              <a:extLst>
                <a:ext uri="{FF2B5EF4-FFF2-40B4-BE49-F238E27FC236}">
                  <a16:creationId xmlns:a16="http://schemas.microsoft.com/office/drawing/2014/main" id="{BF7E8F83-B5D6-4DB9-94E7-7A8345B7A8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853B68E-0E89-4951-B90F-BC45066CBDC7}"/>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36" name="Group 35">
            <a:extLst>
              <a:ext uri="{FF2B5EF4-FFF2-40B4-BE49-F238E27FC236}">
                <a16:creationId xmlns:a16="http://schemas.microsoft.com/office/drawing/2014/main" id="{0EEE2C5C-5E40-46CC-BC1C-DEFBBCFE4688}"/>
              </a:ext>
            </a:extLst>
          </p:cNvPr>
          <p:cNvGrpSpPr/>
          <p:nvPr/>
        </p:nvGrpSpPr>
        <p:grpSpPr>
          <a:xfrm>
            <a:off x="3053753" y="4781640"/>
            <a:ext cx="3488936" cy="1383404"/>
            <a:chOff x="-812" y="3907966"/>
            <a:chExt cx="3488936" cy="1661641"/>
          </a:xfrm>
        </p:grpSpPr>
        <p:sp>
          <p:nvSpPr>
            <p:cNvPr id="46" name="Freeform: Shape 45">
              <a:extLst>
                <a:ext uri="{FF2B5EF4-FFF2-40B4-BE49-F238E27FC236}">
                  <a16:creationId xmlns:a16="http://schemas.microsoft.com/office/drawing/2014/main" id="{9376F893-0485-4A51-9630-151A5F3EAD31}"/>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4FC88387-3403-4C8D-9775-C8FB8991E559}"/>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48" name="Group 47">
            <a:extLst>
              <a:ext uri="{FF2B5EF4-FFF2-40B4-BE49-F238E27FC236}">
                <a16:creationId xmlns:a16="http://schemas.microsoft.com/office/drawing/2014/main" id="{B2624B2A-975C-4D53-8586-A73A9D43D7A2}"/>
              </a:ext>
            </a:extLst>
          </p:cNvPr>
          <p:cNvGrpSpPr/>
          <p:nvPr/>
        </p:nvGrpSpPr>
        <p:grpSpPr>
          <a:xfrm>
            <a:off x="6095998" y="4781640"/>
            <a:ext cx="3488936" cy="1383404"/>
            <a:chOff x="-812" y="3907966"/>
            <a:chExt cx="3488936" cy="1661641"/>
          </a:xfrm>
        </p:grpSpPr>
        <p:sp>
          <p:nvSpPr>
            <p:cNvPr id="53" name="Freeform: Shape 52">
              <a:extLst>
                <a:ext uri="{FF2B5EF4-FFF2-40B4-BE49-F238E27FC236}">
                  <a16:creationId xmlns:a16="http://schemas.microsoft.com/office/drawing/2014/main" id="{149DC3BD-5B7F-41A9-8323-A6A1A7E926B4}"/>
                </a:ext>
              </a:extLst>
            </p:cNvPr>
            <p:cNvSpPr/>
            <p:nvPr/>
          </p:nvSpPr>
          <p:spPr>
            <a:xfrm>
              <a:off x="-812" y="3907966"/>
              <a:ext cx="3488936" cy="1661641"/>
            </a:xfrm>
            <a:custGeom>
              <a:avLst/>
              <a:gdLst>
                <a:gd name="connsiteX0" fmla="*/ 0 w 3488936"/>
                <a:gd name="connsiteY0" fmla="*/ 0 h 1661641"/>
                <a:gd name="connsiteX1" fmla="*/ 3048000 w 3488936"/>
                <a:gd name="connsiteY1" fmla="*/ 0 h 1661641"/>
                <a:gd name="connsiteX2" fmla="*/ 3048000 w 3488936"/>
                <a:gd name="connsiteY2" fmla="*/ 1039951 h 1661641"/>
                <a:gd name="connsiteX3" fmla="*/ 3488936 w 3488936"/>
                <a:gd name="connsiteY3" fmla="*/ 1312679 h 1661641"/>
                <a:gd name="connsiteX4" fmla="*/ 3048000 w 3488936"/>
                <a:gd name="connsiteY4" fmla="*/ 1559189 h 1661641"/>
                <a:gd name="connsiteX5" fmla="*/ 3048000 w 3488936"/>
                <a:gd name="connsiteY5" fmla="*/ 1661641 h 1661641"/>
                <a:gd name="connsiteX6" fmla="*/ 0 w 3488936"/>
                <a:gd name="connsiteY6"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1661641">
                  <a:moveTo>
                    <a:pt x="0" y="0"/>
                  </a:moveTo>
                  <a:lnTo>
                    <a:pt x="3048000" y="0"/>
                  </a:lnTo>
                  <a:lnTo>
                    <a:pt x="3048000" y="1039951"/>
                  </a:lnTo>
                  <a:lnTo>
                    <a:pt x="3488936" y="1312679"/>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CEBE148C-2C98-4470-BA6C-A1C378FF65F6}"/>
                </a:ext>
              </a:extLst>
            </p:cNvPr>
            <p:cNvSpPr txBox="1"/>
            <p:nvPr/>
          </p:nvSpPr>
          <p:spPr>
            <a:xfrm>
              <a:off x="9946" y="4186203"/>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 name="Group 5">
            <a:extLst>
              <a:ext uri="{FF2B5EF4-FFF2-40B4-BE49-F238E27FC236}">
                <a16:creationId xmlns:a16="http://schemas.microsoft.com/office/drawing/2014/main" id="{FB7B61B1-E2F6-4720-9E85-B6D425006972}"/>
              </a:ext>
            </a:extLst>
          </p:cNvPr>
          <p:cNvGrpSpPr/>
          <p:nvPr/>
        </p:nvGrpSpPr>
        <p:grpSpPr>
          <a:xfrm>
            <a:off x="9148162" y="4781640"/>
            <a:ext cx="3049623" cy="1383404"/>
            <a:chOff x="9148162" y="3907965"/>
            <a:chExt cx="3049623" cy="1661641"/>
          </a:xfrm>
        </p:grpSpPr>
        <p:sp>
          <p:nvSpPr>
            <p:cNvPr id="59" name="Freeform: Shape 58">
              <a:extLst>
                <a:ext uri="{FF2B5EF4-FFF2-40B4-BE49-F238E27FC236}">
                  <a16:creationId xmlns:a16="http://schemas.microsoft.com/office/drawing/2014/main" id="{C172CFBF-33CF-45F4-875A-399DCFD3568D}"/>
                </a:ext>
              </a:extLst>
            </p:cNvPr>
            <p:cNvSpPr/>
            <p:nvPr/>
          </p:nvSpPr>
          <p:spPr>
            <a:xfrm>
              <a:off x="9148162" y="3907965"/>
              <a:ext cx="3048030" cy="1661641"/>
            </a:xfrm>
            <a:custGeom>
              <a:avLst/>
              <a:gdLst>
                <a:gd name="connsiteX0" fmla="*/ 0 w 3048030"/>
                <a:gd name="connsiteY0" fmla="*/ 0 h 1661641"/>
                <a:gd name="connsiteX1" fmla="*/ 3048000 w 3048030"/>
                <a:gd name="connsiteY1" fmla="*/ 0 h 1661641"/>
                <a:gd name="connsiteX2" fmla="*/ 3048000 w 3048030"/>
                <a:gd name="connsiteY2" fmla="*/ 1039951 h 1661641"/>
                <a:gd name="connsiteX3" fmla="*/ 3048030 w 3048030"/>
                <a:gd name="connsiteY3" fmla="*/ 1039970 h 1661641"/>
                <a:gd name="connsiteX4" fmla="*/ 3048030 w 3048030"/>
                <a:gd name="connsiteY4" fmla="*/ 1559172 h 1661641"/>
                <a:gd name="connsiteX5" fmla="*/ 3048000 w 3048030"/>
                <a:gd name="connsiteY5" fmla="*/ 1559189 h 1661641"/>
                <a:gd name="connsiteX6" fmla="*/ 3048000 w 3048030"/>
                <a:gd name="connsiteY6" fmla="*/ 1661641 h 1661641"/>
                <a:gd name="connsiteX7" fmla="*/ 0 w 3048030"/>
                <a:gd name="connsiteY7" fmla="*/ 1661641 h 166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48030" h="1661641">
                  <a:moveTo>
                    <a:pt x="0" y="0"/>
                  </a:moveTo>
                  <a:lnTo>
                    <a:pt x="3048000" y="0"/>
                  </a:lnTo>
                  <a:lnTo>
                    <a:pt x="3048000" y="1039951"/>
                  </a:lnTo>
                  <a:lnTo>
                    <a:pt x="3048030" y="1039970"/>
                  </a:lnTo>
                  <a:lnTo>
                    <a:pt x="3048030" y="1559172"/>
                  </a:lnTo>
                  <a:lnTo>
                    <a:pt x="3048000" y="1559189"/>
                  </a:lnTo>
                  <a:lnTo>
                    <a:pt x="3048000" y="1661641"/>
                  </a:lnTo>
                  <a:lnTo>
                    <a:pt x="0" y="1661641"/>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TextBox 57">
              <a:extLst>
                <a:ext uri="{FF2B5EF4-FFF2-40B4-BE49-F238E27FC236}">
                  <a16:creationId xmlns:a16="http://schemas.microsoft.com/office/drawing/2014/main" id="{32A98FDC-F83E-4423-80A8-A7B7FBD44217}"/>
                </a:ext>
              </a:extLst>
            </p:cNvPr>
            <p:cNvSpPr txBox="1"/>
            <p:nvPr/>
          </p:nvSpPr>
          <p:spPr>
            <a:xfrm>
              <a:off x="9159731" y="4186202"/>
              <a:ext cx="3038054" cy="1200329"/>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grpSp>
        <p:nvGrpSpPr>
          <p:cNvPr id="60" name="Group 59">
            <a:extLst>
              <a:ext uri="{FF2B5EF4-FFF2-40B4-BE49-F238E27FC236}">
                <a16:creationId xmlns:a16="http://schemas.microsoft.com/office/drawing/2014/main" id="{41F80531-90CA-4800-8ACA-78E248CF1205}"/>
              </a:ext>
            </a:extLst>
          </p:cNvPr>
          <p:cNvGrpSpPr/>
          <p:nvPr/>
        </p:nvGrpSpPr>
        <p:grpSpPr>
          <a:xfrm>
            <a:off x="4023362" y="1616350"/>
            <a:ext cx="1097280" cy="1097280"/>
            <a:chOff x="977601" y="1319261"/>
            <a:chExt cx="1097280" cy="1097280"/>
          </a:xfrm>
        </p:grpSpPr>
        <p:sp>
          <p:nvSpPr>
            <p:cNvPr id="61" name="Oval 60">
              <a:extLst>
                <a:ext uri="{FF2B5EF4-FFF2-40B4-BE49-F238E27FC236}">
                  <a16:creationId xmlns:a16="http://schemas.microsoft.com/office/drawing/2014/main" id="{31523D22-1CAF-4591-8D9E-DD0F63FCEC72}"/>
                </a:ext>
              </a:extLst>
            </p:cNvPr>
            <p:cNvSpPr>
              <a:spLocks noChangeAspect="1"/>
            </p:cNvSpPr>
            <p:nvPr/>
          </p:nvSpPr>
          <p:spPr>
            <a:xfrm>
              <a:off x="977601" y="1319261"/>
              <a:ext cx="1097280" cy="1097280"/>
            </a:xfrm>
            <a:prstGeom prst="ellipse">
              <a:avLst/>
            </a:prstGeom>
            <a:solidFill>
              <a:srgbClr val="E76C0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TextBox 61">
              <a:extLst>
                <a:ext uri="{FF2B5EF4-FFF2-40B4-BE49-F238E27FC236}">
                  <a16:creationId xmlns:a16="http://schemas.microsoft.com/office/drawing/2014/main" id="{820522D1-4D41-44BE-934C-DF238506EB97}"/>
                </a:ext>
              </a:extLst>
            </p:cNvPr>
            <p:cNvSpPr txBox="1"/>
            <p:nvPr/>
          </p:nvSpPr>
          <p:spPr>
            <a:xfrm>
              <a:off x="1160477"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grpSp>
        <p:nvGrpSpPr>
          <p:cNvPr id="63" name="Group 62">
            <a:extLst>
              <a:ext uri="{FF2B5EF4-FFF2-40B4-BE49-F238E27FC236}">
                <a16:creationId xmlns:a16="http://schemas.microsoft.com/office/drawing/2014/main" id="{7A996CA1-0D4B-4DFB-BC59-5A47BA135814}"/>
              </a:ext>
            </a:extLst>
          </p:cNvPr>
          <p:cNvGrpSpPr/>
          <p:nvPr/>
        </p:nvGrpSpPr>
        <p:grpSpPr>
          <a:xfrm>
            <a:off x="7069123" y="1616350"/>
            <a:ext cx="1097280" cy="1097280"/>
            <a:chOff x="977601" y="1319261"/>
            <a:chExt cx="1097280" cy="1097280"/>
          </a:xfrm>
        </p:grpSpPr>
        <p:sp>
          <p:nvSpPr>
            <p:cNvPr id="64" name="Oval 63">
              <a:extLst>
                <a:ext uri="{FF2B5EF4-FFF2-40B4-BE49-F238E27FC236}">
                  <a16:creationId xmlns:a16="http://schemas.microsoft.com/office/drawing/2014/main" id="{331B547B-C53D-4825-89EA-FB3D8843EA31}"/>
                </a:ext>
              </a:extLst>
            </p:cNvPr>
            <p:cNvSpPr>
              <a:spLocks noChangeAspect="1"/>
            </p:cNvSpPr>
            <p:nvPr/>
          </p:nvSpPr>
          <p:spPr>
            <a:xfrm>
              <a:off x="977601" y="1319261"/>
              <a:ext cx="1097280" cy="1097280"/>
            </a:xfrm>
            <a:prstGeom prst="ellipse">
              <a:avLst/>
            </a:prstGeom>
            <a:solidFill>
              <a:srgbClr val="E0462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TextBox 64">
              <a:extLst>
                <a:ext uri="{FF2B5EF4-FFF2-40B4-BE49-F238E27FC236}">
                  <a16:creationId xmlns:a16="http://schemas.microsoft.com/office/drawing/2014/main" id="{75061B8E-0BA5-450A-816B-BB1AD66F9D2E}"/>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grpSp>
        <p:nvGrpSpPr>
          <p:cNvPr id="66" name="Group 65">
            <a:extLst>
              <a:ext uri="{FF2B5EF4-FFF2-40B4-BE49-F238E27FC236}">
                <a16:creationId xmlns:a16="http://schemas.microsoft.com/office/drawing/2014/main" id="{AE27128D-F587-4FB9-AB83-AE4677AEFFBF}"/>
              </a:ext>
            </a:extLst>
          </p:cNvPr>
          <p:cNvGrpSpPr/>
          <p:nvPr/>
        </p:nvGrpSpPr>
        <p:grpSpPr>
          <a:xfrm>
            <a:off x="10145751" y="1616350"/>
            <a:ext cx="1097280" cy="1097280"/>
            <a:chOff x="977601" y="1319261"/>
            <a:chExt cx="1097280" cy="1097280"/>
          </a:xfrm>
        </p:grpSpPr>
        <p:sp>
          <p:nvSpPr>
            <p:cNvPr id="67" name="Oval 66">
              <a:extLst>
                <a:ext uri="{FF2B5EF4-FFF2-40B4-BE49-F238E27FC236}">
                  <a16:creationId xmlns:a16="http://schemas.microsoft.com/office/drawing/2014/main" id="{82B7EADC-BF2D-4603-8EE2-A36E4ADC94B0}"/>
                </a:ext>
              </a:extLst>
            </p:cNvPr>
            <p:cNvSpPr>
              <a:spLocks noChangeAspect="1"/>
            </p:cNvSpPr>
            <p:nvPr/>
          </p:nvSpPr>
          <p:spPr>
            <a:xfrm>
              <a:off x="977601" y="1319261"/>
              <a:ext cx="1097280" cy="1097280"/>
            </a:xfrm>
            <a:prstGeom prst="ellipse">
              <a:avLst/>
            </a:prstGeom>
            <a:solidFill>
              <a:srgbClr val="CF351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0B38622E-92DF-4471-BC72-5C6915A74A46}"/>
                </a:ext>
              </a:extLst>
            </p:cNvPr>
            <p:cNvSpPr txBox="1"/>
            <p:nvPr/>
          </p:nvSpPr>
          <p:spPr>
            <a:xfrm>
              <a:off x="1160481" y="1483180"/>
              <a:ext cx="731520" cy="738664"/>
            </a:xfrm>
            <a:prstGeom prst="rect">
              <a:avLst/>
            </a:prstGeom>
            <a:noFill/>
          </p:spPr>
          <p:txBody>
            <a:bodyPr wrap="square" rtlCol="0">
              <a:spAutoFit/>
            </a:bodyPr>
            <a:lstStyle/>
            <a:p>
              <a:pPr algn="ctr"/>
              <a:r>
                <a:rPr lang="en-US" sz="3000"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spTree>
    <p:extLst>
      <p:ext uri="{BB962C8B-B14F-4D97-AF65-F5344CB8AC3E}">
        <p14:creationId xmlns:p14="http://schemas.microsoft.com/office/powerpoint/2010/main" val="2498917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500" fill="hold"/>
                                        <p:tgtEl>
                                          <p:spTgt spid="5"/>
                                        </p:tgtEl>
                                        <p:attrNameLst>
                                          <p:attrName>ppt_w</p:attrName>
                                        </p:attrNameLst>
                                      </p:cBhvr>
                                      <p:tavLst>
                                        <p:tav tm="0">
                                          <p:val>
                                            <p:fltVal val="0"/>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animEffect transition="in" filter="fade">
                                      <p:cBhvr>
                                        <p:cTn id="18" dur="500"/>
                                        <p:tgtEl>
                                          <p:spTgt spid="5"/>
                                        </p:tgtEl>
                                      </p:cBhvr>
                                    </p:animEffect>
                                  </p:childTnLst>
                                </p:cTn>
                              </p:par>
                            </p:childTnLst>
                          </p:cTn>
                        </p:par>
                        <p:par>
                          <p:cTn id="19" fill="hold">
                            <p:stCondLst>
                              <p:cond delay="1750"/>
                            </p:stCondLst>
                            <p:childTnLst>
                              <p:par>
                                <p:cTn id="20" presetID="22" presetClass="entr" presetSubtype="4"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500"/>
                                        <p:tgtEl>
                                          <p:spTgt spid="3"/>
                                        </p:tgtEl>
                                      </p:cBhvr>
                                    </p:animEffect>
                                  </p:childTnLst>
                                </p:cTn>
                              </p:par>
                            </p:childTnLst>
                          </p:cTn>
                        </p:par>
                        <p:par>
                          <p:cTn id="23" fill="hold">
                            <p:stCondLst>
                              <p:cond delay="2250"/>
                            </p:stCondLst>
                            <p:childTnLst>
                              <p:par>
                                <p:cTn id="24" presetID="2" presetClass="entr" presetSubtype="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additive="base">
                                        <p:cTn id="26" dur="650" fill="hold"/>
                                        <p:tgtEl>
                                          <p:spTgt spid="25"/>
                                        </p:tgtEl>
                                        <p:attrNameLst>
                                          <p:attrName>ppt_x</p:attrName>
                                        </p:attrNameLst>
                                      </p:cBhvr>
                                      <p:tavLst>
                                        <p:tav tm="0">
                                          <p:val>
                                            <p:strVal val="0-#ppt_w/2"/>
                                          </p:val>
                                        </p:tav>
                                        <p:tav tm="100000">
                                          <p:val>
                                            <p:strVal val="#ppt_x"/>
                                          </p:val>
                                        </p:tav>
                                      </p:tavLst>
                                    </p:anim>
                                    <p:anim calcmode="lin" valueType="num">
                                      <p:cBhvr additive="base">
                                        <p:cTn id="27" dur="650" fill="hold"/>
                                        <p:tgtEl>
                                          <p:spTgt spid="25"/>
                                        </p:tgtEl>
                                        <p:attrNameLst>
                                          <p:attrName>ppt_y</p:attrName>
                                        </p:attrNameLst>
                                      </p:cBhvr>
                                      <p:tavLst>
                                        <p:tav tm="0">
                                          <p:val>
                                            <p:strVal val="#ppt_y"/>
                                          </p:val>
                                        </p:tav>
                                        <p:tav tm="100000">
                                          <p:val>
                                            <p:strVal val="#ppt_y"/>
                                          </p:val>
                                        </p:tav>
                                      </p:tavLst>
                                    </p:anim>
                                  </p:childTnLst>
                                </p:cTn>
                              </p:par>
                            </p:childTnLst>
                          </p:cTn>
                        </p:par>
                        <p:par>
                          <p:cTn id="28" fill="hold">
                            <p:stCondLst>
                              <p:cond delay="2900"/>
                            </p:stCondLst>
                            <p:childTnLst>
                              <p:par>
                                <p:cTn id="29" presetID="53" presetClass="entr" presetSubtype="16" fill="hold" nodeType="afterEffect">
                                  <p:stCondLst>
                                    <p:cond delay="0"/>
                                  </p:stCondLst>
                                  <p:childTnLst>
                                    <p:set>
                                      <p:cBhvr>
                                        <p:cTn id="30" dur="1" fill="hold">
                                          <p:stCondLst>
                                            <p:cond delay="0"/>
                                          </p:stCondLst>
                                        </p:cTn>
                                        <p:tgtEl>
                                          <p:spTgt spid="60"/>
                                        </p:tgtEl>
                                        <p:attrNameLst>
                                          <p:attrName>style.visibility</p:attrName>
                                        </p:attrNameLst>
                                      </p:cBhvr>
                                      <p:to>
                                        <p:strVal val="visible"/>
                                      </p:to>
                                    </p:set>
                                    <p:anim calcmode="lin" valueType="num">
                                      <p:cBhvr>
                                        <p:cTn id="31" dur="500" fill="hold"/>
                                        <p:tgtEl>
                                          <p:spTgt spid="60"/>
                                        </p:tgtEl>
                                        <p:attrNameLst>
                                          <p:attrName>ppt_w</p:attrName>
                                        </p:attrNameLst>
                                      </p:cBhvr>
                                      <p:tavLst>
                                        <p:tav tm="0">
                                          <p:val>
                                            <p:fltVal val="0"/>
                                          </p:val>
                                        </p:tav>
                                        <p:tav tm="100000">
                                          <p:val>
                                            <p:strVal val="#ppt_w"/>
                                          </p:val>
                                        </p:tav>
                                      </p:tavLst>
                                    </p:anim>
                                    <p:anim calcmode="lin" valueType="num">
                                      <p:cBhvr>
                                        <p:cTn id="32" dur="500" fill="hold"/>
                                        <p:tgtEl>
                                          <p:spTgt spid="60"/>
                                        </p:tgtEl>
                                        <p:attrNameLst>
                                          <p:attrName>ppt_h</p:attrName>
                                        </p:attrNameLst>
                                      </p:cBhvr>
                                      <p:tavLst>
                                        <p:tav tm="0">
                                          <p:val>
                                            <p:fltVal val="0"/>
                                          </p:val>
                                        </p:tav>
                                        <p:tav tm="100000">
                                          <p:val>
                                            <p:strVal val="#ppt_h"/>
                                          </p:val>
                                        </p:tav>
                                      </p:tavLst>
                                    </p:anim>
                                    <p:animEffect transition="in" filter="fade">
                                      <p:cBhvr>
                                        <p:cTn id="33" dur="500"/>
                                        <p:tgtEl>
                                          <p:spTgt spid="60"/>
                                        </p:tgtEl>
                                      </p:cBhvr>
                                    </p:animEffect>
                                  </p:childTnLst>
                                </p:cTn>
                              </p:par>
                            </p:childTnLst>
                          </p:cTn>
                        </p:par>
                        <p:par>
                          <p:cTn id="34" fill="hold">
                            <p:stCondLst>
                              <p:cond delay="3400"/>
                            </p:stCondLst>
                            <p:childTnLst>
                              <p:par>
                                <p:cTn id="35" presetID="22" presetClass="entr" presetSubtype="4"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Effect transition="in" filter="wipe(down)">
                                      <p:cBhvr>
                                        <p:cTn id="37" dur="500"/>
                                        <p:tgtEl>
                                          <p:spTgt spid="36"/>
                                        </p:tgtEl>
                                      </p:cBhvr>
                                    </p:animEffect>
                                  </p:childTnLst>
                                </p:cTn>
                              </p:par>
                            </p:childTnLst>
                          </p:cTn>
                        </p:par>
                        <p:par>
                          <p:cTn id="38" fill="hold">
                            <p:stCondLst>
                              <p:cond delay="3900"/>
                            </p:stCondLst>
                            <p:childTnLst>
                              <p:par>
                                <p:cTn id="39" presetID="2" presetClass="entr" presetSubtype="8"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800" fill="hold"/>
                                        <p:tgtEl>
                                          <p:spTgt spid="26"/>
                                        </p:tgtEl>
                                        <p:attrNameLst>
                                          <p:attrName>ppt_x</p:attrName>
                                        </p:attrNameLst>
                                      </p:cBhvr>
                                      <p:tavLst>
                                        <p:tav tm="0">
                                          <p:val>
                                            <p:strVal val="0-#ppt_w/2"/>
                                          </p:val>
                                        </p:tav>
                                        <p:tav tm="100000">
                                          <p:val>
                                            <p:strVal val="#ppt_x"/>
                                          </p:val>
                                        </p:tav>
                                      </p:tavLst>
                                    </p:anim>
                                    <p:anim calcmode="lin" valueType="num">
                                      <p:cBhvr additive="base">
                                        <p:cTn id="42" dur="800" fill="hold"/>
                                        <p:tgtEl>
                                          <p:spTgt spid="26"/>
                                        </p:tgtEl>
                                        <p:attrNameLst>
                                          <p:attrName>ppt_y</p:attrName>
                                        </p:attrNameLst>
                                      </p:cBhvr>
                                      <p:tavLst>
                                        <p:tav tm="0">
                                          <p:val>
                                            <p:strVal val="#ppt_y"/>
                                          </p:val>
                                        </p:tav>
                                        <p:tav tm="100000">
                                          <p:val>
                                            <p:strVal val="#ppt_y"/>
                                          </p:val>
                                        </p:tav>
                                      </p:tavLst>
                                    </p:anim>
                                  </p:childTnLst>
                                </p:cTn>
                              </p:par>
                            </p:childTnLst>
                          </p:cTn>
                        </p:par>
                        <p:par>
                          <p:cTn id="43" fill="hold">
                            <p:stCondLst>
                              <p:cond delay="4700"/>
                            </p:stCondLst>
                            <p:childTnLst>
                              <p:par>
                                <p:cTn id="44" presetID="53" presetClass="entr" presetSubtype="16"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childTnLst>
                          </p:cTn>
                        </p:par>
                        <p:par>
                          <p:cTn id="49" fill="hold">
                            <p:stCondLst>
                              <p:cond delay="5200"/>
                            </p:stCondLst>
                            <p:childTnLst>
                              <p:par>
                                <p:cTn id="50" presetID="22" presetClass="entr" presetSubtype="4"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Effect transition="in" filter="wipe(down)">
                                      <p:cBhvr>
                                        <p:cTn id="52" dur="500"/>
                                        <p:tgtEl>
                                          <p:spTgt spid="48"/>
                                        </p:tgtEl>
                                      </p:cBhvr>
                                    </p:animEffect>
                                  </p:childTnLst>
                                </p:cTn>
                              </p:par>
                            </p:childTnLst>
                          </p:cTn>
                        </p:par>
                        <p:par>
                          <p:cTn id="53" fill="hold">
                            <p:stCondLst>
                              <p:cond delay="5700"/>
                            </p:stCondLst>
                            <p:childTnLst>
                              <p:par>
                                <p:cTn id="54" presetID="2" presetClass="entr" presetSubtype="8" fill="hold" grpId="0" nodeType="afterEffect">
                                  <p:stCondLst>
                                    <p:cond delay="0"/>
                                  </p:stCondLst>
                                  <p:childTnLst>
                                    <p:set>
                                      <p:cBhvr>
                                        <p:cTn id="55" dur="1" fill="hold">
                                          <p:stCondLst>
                                            <p:cond delay="0"/>
                                          </p:stCondLst>
                                        </p:cTn>
                                        <p:tgtEl>
                                          <p:spTgt spid="10"/>
                                        </p:tgtEl>
                                        <p:attrNameLst>
                                          <p:attrName>style.visibility</p:attrName>
                                        </p:attrNameLst>
                                      </p:cBhvr>
                                      <p:to>
                                        <p:strVal val="visible"/>
                                      </p:to>
                                    </p:set>
                                    <p:anim calcmode="lin" valueType="num">
                                      <p:cBhvr additive="base">
                                        <p:cTn id="56" dur="950" fill="hold"/>
                                        <p:tgtEl>
                                          <p:spTgt spid="10"/>
                                        </p:tgtEl>
                                        <p:attrNameLst>
                                          <p:attrName>ppt_x</p:attrName>
                                        </p:attrNameLst>
                                      </p:cBhvr>
                                      <p:tavLst>
                                        <p:tav tm="0">
                                          <p:val>
                                            <p:strVal val="0-#ppt_w/2"/>
                                          </p:val>
                                        </p:tav>
                                        <p:tav tm="100000">
                                          <p:val>
                                            <p:strVal val="#ppt_x"/>
                                          </p:val>
                                        </p:tav>
                                      </p:tavLst>
                                    </p:anim>
                                    <p:anim calcmode="lin" valueType="num">
                                      <p:cBhvr additive="base">
                                        <p:cTn id="57" dur="950" fill="hold"/>
                                        <p:tgtEl>
                                          <p:spTgt spid="10"/>
                                        </p:tgtEl>
                                        <p:attrNameLst>
                                          <p:attrName>ppt_y</p:attrName>
                                        </p:attrNameLst>
                                      </p:cBhvr>
                                      <p:tavLst>
                                        <p:tav tm="0">
                                          <p:val>
                                            <p:strVal val="#ppt_y"/>
                                          </p:val>
                                        </p:tav>
                                        <p:tav tm="100000">
                                          <p:val>
                                            <p:strVal val="#ppt_y"/>
                                          </p:val>
                                        </p:tav>
                                      </p:tavLst>
                                    </p:anim>
                                  </p:childTnLst>
                                </p:cTn>
                              </p:par>
                            </p:childTnLst>
                          </p:cTn>
                        </p:par>
                        <p:par>
                          <p:cTn id="58" fill="hold">
                            <p:stCondLst>
                              <p:cond delay="6650"/>
                            </p:stCondLst>
                            <p:childTnLst>
                              <p:par>
                                <p:cTn id="59" presetID="53" presetClass="entr" presetSubtype="16" fill="hold" nodeType="afterEffect">
                                  <p:stCondLst>
                                    <p:cond delay="0"/>
                                  </p:stCondLst>
                                  <p:childTnLst>
                                    <p:set>
                                      <p:cBhvr>
                                        <p:cTn id="60" dur="1" fill="hold">
                                          <p:stCondLst>
                                            <p:cond delay="0"/>
                                          </p:stCondLst>
                                        </p:cTn>
                                        <p:tgtEl>
                                          <p:spTgt spid="66"/>
                                        </p:tgtEl>
                                        <p:attrNameLst>
                                          <p:attrName>style.visibility</p:attrName>
                                        </p:attrNameLst>
                                      </p:cBhvr>
                                      <p:to>
                                        <p:strVal val="visible"/>
                                      </p:to>
                                    </p:set>
                                    <p:anim calcmode="lin" valueType="num">
                                      <p:cBhvr>
                                        <p:cTn id="61" dur="500" fill="hold"/>
                                        <p:tgtEl>
                                          <p:spTgt spid="66"/>
                                        </p:tgtEl>
                                        <p:attrNameLst>
                                          <p:attrName>ppt_w</p:attrName>
                                        </p:attrNameLst>
                                      </p:cBhvr>
                                      <p:tavLst>
                                        <p:tav tm="0">
                                          <p:val>
                                            <p:fltVal val="0"/>
                                          </p:val>
                                        </p:tav>
                                        <p:tav tm="100000">
                                          <p:val>
                                            <p:strVal val="#ppt_w"/>
                                          </p:val>
                                        </p:tav>
                                      </p:tavLst>
                                    </p:anim>
                                    <p:anim calcmode="lin" valueType="num">
                                      <p:cBhvr>
                                        <p:cTn id="62" dur="500" fill="hold"/>
                                        <p:tgtEl>
                                          <p:spTgt spid="66"/>
                                        </p:tgtEl>
                                        <p:attrNameLst>
                                          <p:attrName>ppt_h</p:attrName>
                                        </p:attrNameLst>
                                      </p:cBhvr>
                                      <p:tavLst>
                                        <p:tav tm="0">
                                          <p:val>
                                            <p:fltVal val="0"/>
                                          </p:val>
                                        </p:tav>
                                        <p:tav tm="100000">
                                          <p:val>
                                            <p:strVal val="#ppt_h"/>
                                          </p:val>
                                        </p:tav>
                                      </p:tavLst>
                                    </p:anim>
                                    <p:animEffect transition="in" filter="fade">
                                      <p:cBhvr>
                                        <p:cTn id="63" dur="500"/>
                                        <p:tgtEl>
                                          <p:spTgt spid="66"/>
                                        </p:tgtEl>
                                      </p:cBhvr>
                                    </p:animEffect>
                                  </p:childTnLst>
                                </p:cTn>
                              </p:par>
                            </p:childTnLst>
                          </p:cTn>
                        </p:par>
                        <p:par>
                          <p:cTn id="64" fill="hold">
                            <p:stCondLst>
                              <p:cond delay="7150"/>
                            </p:stCondLst>
                            <p:childTnLst>
                              <p:par>
                                <p:cTn id="65" presetID="22" presetClass="entr" presetSubtype="4" fill="hold" nodeType="after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down)">
                                      <p:cBhvr>
                                        <p:cTn id="6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4"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4" name="Group 53">
            <a:extLst>
              <a:ext uri="{FF2B5EF4-FFF2-40B4-BE49-F238E27FC236}">
                <a16:creationId xmlns:a16="http://schemas.microsoft.com/office/drawing/2014/main" id="{5917286E-65A2-42B7-AF92-9DD252D606D2}"/>
              </a:ext>
            </a:extLst>
          </p:cNvPr>
          <p:cNvGrpSpPr/>
          <p:nvPr/>
        </p:nvGrpSpPr>
        <p:grpSpPr>
          <a:xfrm>
            <a:off x="660654" y="1292657"/>
            <a:ext cx="1757172" cy="1752601"/>
            <a:chOff x="2357628" y="4953000"/>
            <a:chExt cx="1757172" cy="1752601"/>
          </a:xfrm>
          <a:effectLst>
            <a:outerShdw blurRad="50800" dist="38100" dir="2700000" algn="tl" rotWithShape="0">
              <a:prstClr val="black">
                <a:alpha val="40000"/>
              </a:prstClr>
            </a:outerShdw>
          </a:effectLst>
        </p:grpSpPr>
        <p:sp>
          <p:nvSpPr>
            <p:cNvPr id="12" name="Freeform: Shape 11">
              <a:extLst>
                <a:ext uri="{FF2B5EF4-FFF2-40B4-BE49-F238E27FC236}">
                  <a16:creationId xmlns:a16="http://schemas.microsoft.com/office/drawing/2014/main" id="{C27D8B8C-0D3E-49C9-88A6-5EFD3B12D88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48B6460-68A1-46F7-9090-B5E41046AF74}"/>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3"/>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973BBAA0-5F72-4F5E-9CA4-AD8E2473269E}"/>
              </a:ext>
            </a:extLst>
          </p:cNvPr>
          <p:cNvGrpSpPr/>
          <p:nvPr/>
        </p:nvGrpSpPr>
        <p:grpSpPr>
          <a:xfrm>
            <a:off x="533645" y="3260765"/>
            <a:ext cx="2011680" cy="3521035"/>
            <a:chOff x="2230374" y="1219199"/>
            <a:chExt cx="2011680" cy="3521035"/>
          </a:xfrm>
          <a:effectLst>
            <a:outerShdw blurRad="50800" dist="38100" dir="2700000" algn="tl" rotWithShape="0">
              <a:prstClr val="black">
                <a:alpha val="40000"/>
              </a:prstClr>
            </a:outerShdw>
          </a:effectLst>
        </p:grpSpPr>
        <p:sp>
          <p:nvSpPr>
            <p:cNvPr id="13" name="Freeform: Shape 12">
              <a:extLst>
                <a:ext uri="{FF2B5EF4-FFF2-40B4-BE49-F238E27FC236}">
                  <a16:creationId xmlns:a16="http://schemas.microsoft.com/office/drawing/2014/main" id="{13127927-62A3-4464-8814-C6706A1D5179}"/>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1B08DEC2-9E92-415B-984E-72A2329E51C1}"/>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3CA2906A-B1FE-47C2-BF40-886F20078261}"/>
              </a:ext>
            </a:extLst>
          </p:cNvPr>
          <p:cNvGrpSpPr/>
          <p:nvPr/>
        </p:nvGrpSpPr>
        <p:grpSpPr>
          <a:xfrm>
            <a:off x="896479" y="2911877"/>
            <a:ext cx="1280160" cy="498490"/>
            <a:chOff x="2596134" y="4587088"/>
            <a:chExt cx="1280160" cy="498490"/>
          </a:xfrm>
        </p:grpSpPr>
        <p:grpSp>
          <p:nvGrpSpPr>
            <p:cNvPr id="19" name="Group 18">
              <a:extLst>
                <a:ext uri="{FF2B5EF4-FFF2-40B4-BE49-F238E27FC236}">
                  <a16:creationId xmlns:a16="http://schemas.microsoft.com/office/drawing/2014/main" id="{307E0F57-0296-4FE2-8880-790AA6D3FE15}"/>
                </a:ext>
              </a:extLst>
            </p:cNvPr>
            <p:cNvGrpSpPr>
              <a:grpSpLocks noChangeAspect="1"/>
            </p:cNvGrpSpPr>
            <p:nvPr/>
          </p:nvGrpSpPr>
          <p:grpSpPr>
            <a:xfrm>
              <a:off x="2596134" y="4983480"/>
              <a:ext cx="1280160" cy="102098"/>
              <a:chOff x="914400" y="1066800"/>
              <a:chExt cx="1490472" cy="118872"/>
            </a:xfrm>
          </p:grpSpPr>
          <p:sp>
            <p:nvSpPr>
              <p:cNvPr id="20" name="Oval 19">
                <a:extLst>
                  <a:ext uri="{FF2B5EF4-FFF2-40B4-BE49-F238E27FC236}">
                    <a16:creationId xmlns:a16="http://schemas.microsoft.com/office/drawing/2014/main" id="{280BB7F2-A9CA-46EA-8581-31A46F14F058}"/>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98901B78-5D88-4C82-AD8C-D1B3D85514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C8B9BE29-4087-403C-BB19-41737C5E8793}"/>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39FB8D72-EFBC-4BA7-BA0B-DFC6300C023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a:extLst>
                <a:ext uri="{FF2B5EF4-FFF2-40B4-BE49-F238E27FC236}">
                  <a16:creationId xmlns:a16="http://schemas.microsoft.com/office/drawing/2014/main" id="{DBAEFD1E-E483-4BF1-A202-1367A89AC6BD}"/>
                </a:ext>
              </a:extLst>
            </p:cNvPr>
            <p:cNvGrpSpPr>
              <a:grpSpLocks noChangeAspect="1"/>
            </p:cNvGrpSpPr>
            <p:nvPr/>
          </p:nvGrpSpPr>
          <p:grpSpPr>
            <a:xfrm>
              <a:off x="2596134" y="4587088"/>
              <a:ext cx="1280160" cy="102098"/>
              <a:chOff x="914400" y="1066800"/>
              <a:chExt cx="1490472" cy="118872"/>
            </a:xfrm>
          </p:grpSpPr>
          <p:sp>
            <p:nvSpPr>
              <p:cNvPr id="4" name="Oval 3">
                <a:extLst>
                  <a:ext uri="{FF2B5EF4-FFF2-40B4-BE49-F238E27FC236}">
                    <a16:creationId xmlns:a16="http://schemas.microsoft.com/office/drawing/2014/main" id="{F146443E-E0F3-4698-BD5D-3E6D157EC6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4A3EFA8D-33EC-4C94-A6C1-088A79DA9EAC}"/>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4FCF8869-F82C-4E86-9E91-712082DED9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FA3906C0-3330-4EE4-A926-4E971F3238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12E4C627-3792-4E84-BD8B-CB16CD012AF5}"/>
                </a:ext>
              </a:extLst>
            </p:cNvPr>
            <p:cNvGrpSpPr/>
            <p:nvPr/>
          </p:nvGrpSpPr>
          <p:grpSpPr>
            <a:xfrm>
              <a:off x="2616341" y="4617720"/>
              <a:ext cx="1234440" cy="441364"/>
              <a:chOff x="2616341" y="4617720"/>
              <a:chExt cx="1234440" cy="441364"/>
            </a:xfrm>
          </p:grpSpPr>
          <p:sp>
            <p:nvSpPr>
              <p:cNvPr id="38" name="Freeform: Shape 37">
                <a:extLst>
                  <a:ext uri="{FF2B5EF4-FFF2-40B4-BE49-F238E27FC236}">
                    <a16:creationId xmlns:a16="http://schemas.microsoft.com/office/drawing/2014/main" id="{726659B0-B7A9-4F85-8958-91305D81FD22}"/>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10B9351-229C-4E8B-BD3E-17EA9C30E1E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90F8F31-52AB-47F7-8CDD-70CD52E5727A}"/>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85387375-036C-4C2C-8D25-B9D5079E5CB1}"/>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1" name="TextBox 80">
            <a:extLst>
              <a:ext uri="{FF2B5EF4-FFF2-40B4-BE49-F238E27FC236}">
                <a16:creationId xmlns:a16="http://schemas.microsoft.com/office/drawing/2014/main" id="{8CAF54D8-4FD3-49E1-87A0-9BD68E7B0C0E}"/>
              </a:ext>
            </a:extLst>
          </p:cNvPr>
          <p:cNvSpPr txBox="1"/>
          <p:nvPr/>
        </p:nvSpPr>
        <p:spPr>
          <a:xfrm>
            <a:off x="53340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110" name="Graphic 109" descr="Microscope">
            <a:extLst>
              <a:ext uri="{FF2B5EF4-FFF2-40B4-BE49-F238E27FC236}">
                <a16:creationId xmlns:a16="http://schemas.microsoft.com/office/drawing/2014/main" id="{594AD8C4-C41E-4243-BC5A-87841EF73CA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43872" y="5998138"/>
            <a:ext cx="640080" cy="640080"/>
          </a:xfrm>
          <a:prstGeom prst="rect">
            <a:avLst/>
          </a:prstGeom>
        </p:spPr>
      </p:pic>
      <p:sp>
        <p:nvSpPr>
          <p:cNvPr id="111" name="TextBox 110">
            <a:extLst>
              <a:ext uri="{FF2B5EF4-FFF2-40B4-BE49-F238E27FC236}">
                <a16:creationId xmlns:a16="http://schemas.microsoft.com/office/drawing/2014/main" id="{8448DEFB-6555-467F-B250-5858BAEE0542}"/>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112" name="Group 111">
            <a:extLst>
              <a:ext uri="{FF2B5EF4-FFF2-40B4-BE49-F238E27FC236}">
                <a16:creationId xmlns:a16="http://schemas.microsoft.com/office/drawing/2014/main" id="{F5CA6145-5D55-4089-9358-5D6CCBB185C5}"/>
              </a:ext>
            </a:extLst>
          </p:cNvPr>
          <p:cNvGrpSpPr/>
          <p:nvPr/>
        </p:nvGrpSpPr>
        <p:grpSpPr>
          <a:xfrm>
            <a:off x="2938134" y="1292657"/>
            <a:ext cx="1757172" cy="1752601"/>
            <a:chOff x="2357628" y="4953000"/>
            <a:chExt cx="1757172" cy="1752601"/>
          </a:xfrm>
          <a:effectLst>
            <a:outerShdw blurRad="50800" dist="38100" dir="2700000" algn="tl" rotWithShape="0">
              <a:prstClr val="black">
                <a:alpha val="40000"/>
              </a:prstClr>
            </a:outerShdw>
          </a:effectLst>
        </p:grpSpPr>
        <p:sp>
          <p:nvSpPr>
            <p:cNvPr id="113" name="Freeform: Shape 112">
              <a:extLst>
                <a:ext uri="{FF2B5EF4-FFF2-40B4-BE49-F238E27FC236}">
                  <a16:creationId xmlns:a16="http://schemas.microsoft.com/office/drawing/2014/main" id="{F1AFCF6B-A043-4642-A669-62343D413902}"/>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EB6EF555-4846-408F-9960-4E8599CD4986}"/>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6"/>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5" name="Group 114">
            <a:extLst>
              <a:ext uri="{FF2B5EF4-FFF2-40B4-BE49-F238E27FC236}">
                <a16:creationId xmlns:a16="http://schemas.microsoft.com/office/drawing/2014/main" id="{7BC481E0-6F4D-4F73-A7B3-BE8EE2DFCB46}"/>
              </a:ext>
            </a:extLst>
          </p:cNvPr>
          <p:cNvGrpSpPr/>
          <p:nvPr/>
        </p:nvGrpSpPr>
        <p:grpSpPr>
          <a:xfrm>
            <a:off x="2811125" y="3260765"/>
            <a:ext cx="2011680" cy="3521035"/>
            <a:chOff x="2230374" y="1219199"/>
            <a:chExt cx="2011680" cy="3521035"/>
          </a:xfrm>
          <a:effectLst>
            <a:outerShdw blurRad="50800" dist="38100" dir="2700000" algn="tl" rotWithShape="0">
              <a:prstClr val="black">
                <a:alpha val="40000"/>
              </a:prstClr>
            </a:outerShdw>
          </a:effectLst>
        </p:grpSpPr>
        <p:sp>
          <p:nvSpPr>
            <p:cNvPr id="116" name="Freeform: Shape 115">
              <a:extLst>
                <a:ext uri="{FF2B5EF4-FFF2-40B4-BE49-F238E27FC236}">
                  <a16:creationId xmlns:a16="http://schemas.microsoft.com/office/drawing/2014/main" id="{8CEA9B9B-4C04-477C-BA17-DE63BD78BE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Freeform: Shape 116">
              <a:extLst>
                <a:ext uri="{FF2B5EF4-FFF2-40B4-BE49-F238E27FC236}">
                  <a16:creationId xmlns:a16="http://schemas.microsoft.com/office/drawing/2014/main" id="{9CADAC43-12D6-42E0-B0D4-0492FAD4679B}"/>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8" name="Group 117">
            <a:extLst>
              <a:ext uri="{FF2B5EF4-FFF2-40B4-BE49-F238E27FC236}">
                <a16:creationId xmlns:a16="http://schemas.microsoft.com/office/drawing/2014/main" id="{C1FBDBD8-2303-4048-9E98-C237833819F7}"/>
              </a:ext>
            </a:extLst>
          </p:cNvPr>
          <p:cNvGrpSpPr/>
          <p:nvPr/>
        </p:nvGrpSpPr>
        <p:grpSpPr>
          <a:xfrm>
            <a:off x="3173959" y="2911877"/>
            <a:ext cx="1280160" cy="498490"/>
            <a:chOff x="2596134" y="4587088"/>
            <a:chExt cx="1280160" cy="498490"/>
          </a:xfrm>
        </p:grpSpPr>
        <p:grpSp>
          <p:nvGrpSpPr>
            <p:cNvPr id="119" name="Group 118">
              <a:extLst>
                <a:ext uri="{FF2B5EF4-FFF2-40B4-BE49-F238E27FC236}">
                  <a16:creationId xmlns:a16="http://schemas.microsoft.com/office/drawing/2014/main" id="{E8BEFDE9-1A51-412D-9668-7466BF4AF872}"/>
                </a:ext>
              </a:extLst>
            </p:cNvPr>
            <p:cNvGrpSpPr>
              <a:grpSpLocks noChangeAspect="1"/>
            </p:cNvGrpSpPr>
            <p:nvPr/>
          </p:nvGrpSpPr>
          <p:grpSpPr>
            <a:xfrm>
              <a:off x="2596134" y="4983480"/>
              <a:ext cx="1280160" cy="102098"/>
              <a:chOff x="914400" y="1066800"/>
              <a:chExt cx="1490472" cy="118872"/>
            </a:xfrm>
          </p:grpSpPr>
          <p:sp>
            <p:nvSpPr>
              <p:cNvPr id="130" name="Oval 129">
                <a:extLst>
                  <a:ext uri="{FF2B5EF4-FFF2-40B4-BE49-F238E27FC236}">
                    <a16:creationId xmlns:a16="http://schemas.microsoft.com/office/drawing/2014/main" id="{2A2A5A0D-531C-4D10-A75D-78AF0DDCBBA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a:extLst>
                  <a:ext uri="{FF2B5EF4-FFF2-40B4-BE49-F238E27FC236}">
                    <a16:creationId xmlns:a16="http://schemas.microsoft.com/office/drawing/2014/main" id="{5F91E365-D590-4D08-B18F-9F601BDED6FD}"/>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a:extLst>
                  <a:ext uri="{FF2B5EF4-FFF2-40B4-BE49-F238E27FC236}">
                    <a16:creationId xmlns:a16="http://schemas.microsoft.com/office/drawing/2014/main" id="{93BFF8D8-F86D-4304-AD9A-79614BC56AF5}"/>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3" name="Oval 132">
                <a:extLst>
                  <a:ext uri="{FF2B5EF4-FFF2-40B4-BE49-F238E27FC236}">
                    <a16:creationId xmlns:a16="http://schemas.microsoft.com/office/drawing/2014/main" id="{D886DB8B-91E2-4C79-AABF-B7E52504F851}"/>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0" name="Group 119">
              <a:extLst>
                <a:ext uri="{FF2B5EF4-FFF2-40B4-BE49-F238E27FC236}">
                  <a16:creationId xmlns:a16="http://schemas.microsoft.com/office/drawing/2014/main" id="{073C3288-6F9E-45D6-9CE6-06FB276D636B}"/>
                </a:ext>
              </a:extLst>
            </p:cNvPr>
            <p:cNvGrpSpPr>
              <a:grpSpLocks noChangeAspect="1"/>
            </p:cNvGrpSpPr>
            <p:nvPr/>
          </p:nvGrpSpPr>
          <p:grpSpPr>
            <a:xfrm>
              <a:off x="2596134" y="4587088"/>
              <a:ext cx="1280160" cy="102098"/>
              <a:chOff x="914400" y="1066800"/>
              <a:chExt cx="1490472" cy="118872"/>
            </a:xfrm>
          </p:grpSpPr>
          <p:sp>
            <p:nvSpPr>
              <p:cNvPr id="126" name="Oval 125">
                <a:extLst>
                  <a:ext uri="{FF2B5EF4-FFF2-40B4-BE49-F238E27FC236}">
                    <a16:creationId xmlns:a16="http://schemas.microsoft.com/office/drawing/2014/main" id="{64395F4E-8381-4C16-88D5-E7014F3F2C44}"/>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Oval 126">
                <a:extLst>
                  <a:ext uri="{FF2B5EF4-FFF2-40B4-BE49-F238E27FC236}">
                    <a16:creationId xmlns:a16="http://schemas.microsoft.com/office/drawing/2014/main" id="{7F1E7781-9D34-4035-BB07-1AC64C85BA11}"/>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Oval 127">
                <a:extLst>
                  <a:ext uri="{FF2B5EF4-FFF2-40B4-BE49-F238E27FC236}">
                    <a16:creationId xmlns:a16="http://schemas.microsoft.com/office/drawing/2014/main" id="{4CF25832-7392-4538-9EC7-257134410E72}"/>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Oval 128">
                <a:extLst>
                  <a:ext uri="{FF2B5EF4-FFF2-40B4-BE49-F238E27FC236}">
                    <a16:creationId xmlns:a16="http://schemas.microsoft.com/office/drawing/2014/main" id="{5C758264-277B-400F-B12A-090D8097D780}"/>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1" name="Group 120">
              <a:extLst>
                <a:ext uri="{FF2B5EF4-FFF2-40B4-BE49-F238E27FC236}">
                  <a16:creationId xmlns:a16="http://schemas.microsoft.com/office/drawing/2014/main" id="{55EB59DC-5E8C-41DE-B060-062DDEB86ADF}"/>
                </a:ext>
              </a:extLst>
            </p:cNvPr>
            <p:cNvGrpSpPr/>
            <p:nvPr/>
          </p:nvGrpSpPr>
          <p:grpSpPr>
            <a:xfrm>
              <a:off x="2616341" y="4617720"/>
              <a:ext cx="1234440" cy="441364"/>
              <a:chOff x="2616341" y="4617720"/>
              <a:chExt cx="1234440" cy="441364"/>
            </a:xfrm>
          </p:grpSpPr>
          <p:sp>
            <p:nvSpPr>
              <p:cNvPr id="122" name="Freeform: Shape 121">
                <a:extLst>
                  <a:ext uri="{FF2B5EF4-FFF2-40B4-BE49-F238E27FC236}">
                    <a16:creationId xmlns:a16="http://schemas.microsoft.com/office/drawing/2014/main" id="{314D4AFC-F646-4BB1-BF5C-41A300C46B09}"/>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3" name="Freeform: Shape 122">
                <a:extLst>
                  <a:ext uri="{FF2B5EF4-FFF2-40B4-BE49-F238E27FC236}">
                    <a16:creationId xmlns:a16="http://schemas.microsoft.com/office/drawing/2014/main" id="{551D9F52-3631-4D1C-93D6-AF2D3E6672BB}"/>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Freeform: Shape 123">
                <a:extLst>
                  <a:ext uri="{FF2B5EF4-FFF2-40B4-BE49-F238E27FC236}">
                    <a16:creationId xmlns:a16="http://schemas.microsoft.com/office/drawing/2014/main" id="{A1546C6A-95C7-4A95-9922-71926241D5F1}"/>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424209F6-D199-4C6C-9976-4B8FB859E736}"/>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4" name="TextBox 133">
            <a:extLst>
              <a:ext uri="{FF2B5EF4-FFF2-40B4-BE49-F238E27FC236}">
                <a16:creationId xmlns:a16="http://schemas.microsoft.com/office/drawing/2014/main" id="{A0FFA2DE-7DA8-46FF-AFEE-D17FF8DA7C74}"/>
              </a:ext>
            </a:extLst>
          </p:cNvPr>
          <p:cNvSpPr txBox="1"/>
          <p:nvPr/>
        </p:nvSpPr>
        <p:spPr>
          <a:xfrm>
            <a:off x="2810880"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36" name="Group 135">
            <a:extLst>
              <a:ext uri="{FF2B5EF4-FFF2-40B4-BE49-F238E27FC236}">
                <a16:creationId xmlns:a16="http://schemas.microsoft.com/office/drawing/2014/main" id="{C1D72E57-BFCC-40D4-A53E-BA4562491E36}"/>
              </a:ext>
            </a:extLst>
          </p:cNvPr>
          <p:cNvGrpSpPr/>
          <p:nvPr/>
        </p:nvGrpSpPr>
        <p:grpSpPr>
          <a:xfrm>
            <a:off x="5227047" y="1292657"/>
            <a:ext cx="1757172" cy="1752601"/>
            <a:chOff x="2357628" y="4953000"/>
            <a:chExt cx="1757172" cy="1752601"/>
          </a:xfrm>
          <a:effectLst>
            <a:outerShdw blurRad="50800" dist="38100" dir="2700000" algn="tl" rotWithShape="0">
              <a:prstClr val="black">
                <a:alpha val="40000"/>
              </a:prstClr>
            </a:outerShdw>
          </a:effectLst>
        </p:grpSpPr>
        <p:sp>
          <p:nvSpPr>
            <p:cNvPr id="141" name="Freeform: Shape 140">
              <a:extLst>
                <a:ext uri="{FF2B5EF4-FFF2-40B4-BE49-F238E27FC236}">
                  <a16:creationId xmlns:a16="http://schemas.microsoft.com/office/drawing/2014/main" id="{11867EAC-3C6A-48BC-B212-0967AEC46FDB}"/>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2" name="Freeform: Shape 141">
              <a:extLst>
                <a:ext uri="{FF2B5EF4-FFF2-40B4-BE49-F238E27FC236}">
                  <a16:creationId xmlns:a16="http://schemas.microsoft.com/office/drawing/2014/main" id="{AB9D73A9-42EB-48DE-91ED-A87A45EF716C}"/>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7"/>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FAD80374-E23A-4DC2-BC1E-23357DA246EE}"/>
              </a:ext>
            </a:extLst>
          </p:cNvPr>
          <p:cNvGrpSpPr/>
          <p:nvPr/>
        </p:nvGrpSpPr>
        <p:grpSpPr>
          <a:xfrm>
            <a:off x="5100038" y="3260765"/>
            <a:ext cx="2011680" cy="3521035"/>
            <a:chOff x="2230374" y="1219199"/>
            <a:chExt cx="2011680" cy="3521035"/>
          </a:xfrm>
          <a:effectLst>
            <a:outerShdw blurRad="50800" dist="38100" dir="2700000" algn="tl" rotWithShape="0">
              <a:prstClr val="black">
                <a:alpha val="40000"/>
              </a:prstClr>
            </a:outerShdw>
          </a:effectLst>
        </p:grpSpPr>
        <p:sp>
          <p:nvSpPr>
            <p:cNvPr id="144" name="Freeform: Shape 143">
              <a:extLst>
                <a:ext uri="{FF2B5EF4-FFF2-40B4-BE49-F238E27FC236}">
                  <a16:creationId xmlns:a16="http://schemas.microsoft.com/office/drawing/2014/main" id="{039195A5-6A44-4D96-BD20-7545981E8051}"/>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5" name="Freeform: Shape 144">
              <a:extLst>
                <a:ext uri="{FF2B5EF4-FFF2-40B4-BE49-F238E27FC236}">
                  <a16:creationId xmlns:a16="http://schemas.microsoft.com/office/drawing/2014/main" id="{48359C8D-7C24-4B3C-8C29-902DF41F323F}"/>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6" name="Group 145">
            <a:extLst>
              <a:ext uri="{FF2B5EF4-FFF2-40B4-BE49-F238E27FC236}">
                <a16:creationId xmlns:a16="http://schemas.microsoft.com/office/drawing/2014/main" id="{47444FED-5E00-4959-9B5E-C5FD260B3A38}"/>
              </a:ext>
            </a:extLst>
          </p:cNvPr>
          <p:cNvGrpSpPr/>
          <p:nvPr/>
        </p:nvGrpSpPr>
        <p:grpSpPr>
          <a:xfrm>
            <a:off x="5462872" y="2911877"/>
            <a:ext cx="1280160" cy="498490"/>
            <a:chOff x="2596134" y="4587088"/>
            <a:chExt cx="1280160" cy="498490"/>
          </a:xfrm>
        </p:grpSpPr>
        <p:grpSp>
          <p:nvGrpSpPr>
            <p:cNvPr id="147" name="Group 146">
              <a:extLst>
                <a:ext uri="{FF2B5EF4-FFF2-40B4-BE49-F238E27FC236}">
                  <a16:creationId xmlns:a16="http://schemas.microsoft.com/office/drawing/2014/main" id="{90A24C8A-4B73-4C89-A382-2B0D86FDE2D8}"/>
                </a:ext>
              </a:extLst>
            </p:cNvPr>
            <p:cNvGrpSpPr>
              <a:grpSpLocks noChangeAspect="1"/>
            </p:cNvGrpSpPr>
            <p:nvPr/>
          </p:nvGrpSpPr>
          <p:grpSpPr>
            <a:xfrm>
              <a:off x="2596134" y="4983480"/>
              <a:ext cx="1280160" cy="102098"/>
              <a:chOff x="914400" y="1066800"/>
              <a:chExt cx="1490472" cy="118872"/>
            </a:xfrm>
          </p:grpSpPr>
          <p:sp>
            <p:nvSpPr>
              <p:cNvPr id="158" name="Oval 157">
                <a:extLst>
                  <a:ext uri="{FF2B5EF4-FFF2-40B4-BE49-F238E27FC236}">
                    <a16:creationId xmlns:a16="http://schemas.microsoft.com/office/drawing/2014/main" id="{AD4CDBD7-0208-4253-8426-5F9EBE6264CD}"/>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9" name="Oval 158">
                <a:extLst>
                  <a:ext uri="{FF2B5EF4-FFF2-40B4-BE49-F238E27FC236}">
                    <a16:creationId xmlns:a16="http://schemas.microsoft.com/office/drawing/2014/main" id="{FE24BAA8-B0C3-43F1-9791-95DC3CB6D80A}"/>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Oval 159">
                <a:extLst>
                  <a:ext uri="{FF2B5EF4-FFF2-40B4-BE49-F238E27FC236}">
                    <a16:creationId xmlns:a16="http://schemas.microsoft.com/office/drawing/2014/main" id="{CFB2F19C-4220-48A9-A90E-24AE2A19093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Oval 160">
                <a:extLst>
                  <a:ext uri="{FF2B5EF4-FFF2-40B4-BE49-F238E27FC236}">
                    <a16:creationId xmlns:a16="http://schemas.microsoft.com/office/drawing/2014/main" id="{BA3C6BCE-E290-4F52-8C72-12FC81B4B274}"/>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8" name="Group 147">
              <a:extLst>
                <a:ext uri="{FF2B5EF4-FFF2-40B4-BE49-F238E27FC236}">
                  <a16:creationId xmlns:a16="http://schemas.microsoft.com/office/drawing/2014/main" id="{F941CD50-4A2F-4D7E-9746-060F0F40902B}"/>
                </a:ext>
              </a:extLst>
            </p:cNvPr>
            <p:cNvGrpSpPr>
              <a:grpSpLocks noChangeAspect="1"/>
            </p:cNvGrpSpPr>
            <p:nvPr/>
          </p:nvGrpSpPr>
          <p:grpSpPr>
            <a:xfrm>
              <a:off x="2596134" y="4587088"/>
              <a:ext cx="1280160" cy="102098"/>
              <a:chOff x="914400" y="1066800"/>
              <a:chExt cx="1490472" cy="118872"/>
            </a:xfrm>
          </p:grpSpPr>
          <p:sp>
            <p:nvSpPr>
              <p:cNvPr id="154" name="Oval 153">
                <a:extLst>
                  <a:ext uri="{FF2B5EF4-FFF2-40B4-BE49-F238E27FC236}">
                    <a16:creationId xmlns:a16="http://schemas.microsoft.com/office/drawing/2014/main" id="{104EED3E-C28D-47E4-B335-F27983C0FD8E}"/>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Oval 154">
                <a:extLst>
                  <a:ext uri="{FF2B5EF4-FFF2-40B4-BE49-F238E27FC236}">
                    <a16:creationId xmlns:a16="http://schemas.microsoft.com/office/drawing/2014/main" id="{A1D77E29-EC99-4C4D-86D8-207FAC29D687}"/>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6" name="Oval 155">
                <a:extLst>
                  <a:ext uri="{FF2B5EF4-FFF2-40B4-BE49-F238E27FC236}">
                    <a16:creationId xmlns:a16="http://schemas.microsoft.com/office/drawing/2014/main" id="{E448E30F-FBA5-4096-A07F-C188219D05FB}"/>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Oval 156">
                <a:extLst>
                  <a:ext uri="{FF2B5EF4-FFF2-40B4-BE49-F238E27FC236}">
                    <a16:creationId xmlns:a16="http://schemas.microsoft.com/office/drawing/2014/main" id="{04ECB9CD-5BB7-408C-A2AB-BD607C3D340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9" name="Group 148">
              <a:extLst>
                <a:ext uri="{FF2B5EF4-FFF2-40B4-BE49-F238E27FC236}">
                  <a16:creationId xmlns:a16="http://schemas.microsoft.com/office/drawing/2014/main" id="{2CED9687-9503-4FAB-B4E9-E0178F28976E}"/>
                </a:ext>
              </a:extLst>
            </p:cNvPr>
            <p:cNvGrpSpPr/>
            <p:nvPr/>
          </p:nvGrpSpPr>
          <p:grpSpPr>
            <a:xfrm>
              <a:off x="2616341" y="4617720"/>
              <a:ext cx="1234440" cy="441364"/>
              <a:chOff x="2616341" y="4617720"/>
              <a:chExt cx="1234440" cy="441364"/>
            </a:xfrm>
          </p:grpSpPr>
          <p:sp>
            <p:nvSpPr>
              <p:cNvPr id="150" name="Freeform: Shape 149">
                <a:extLst>
                  <a:ext uri="{FF2B5EF4-FFF2-40B4-BE49-F238E27FC236}">
                    <a16:creationId xmlns:a16="http://schemas.microsoft.com/office/drawing/2014/main" id="{AEE2AB6B-9D67-4E36-8520-D75BD0E3FC04}"/>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1" name="Freeform: Shape 150">
                <a:extLst>
                  <a:ext uri="{FF2B5EF4-FFF2-40B4-BE49-F238E27FC236}">
                    <a16:creationId xmlns:a16="http://schemas.microsoft.com/office/drawing/2014/main" id="{A96EE67E-F93C-48C3-BD39-889823B694F6}"/>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2" name="Freeform: Shape 151">
                <a:extLst>
                  <a:ext uri="{FF2B5EF4-FFF2-40B4-BE49-F238E27FC236}">
                    <a16:creationId xmlns:a16="http://schemas.microsoft.com/office/drawing/2014/main" id="{470F7862-1374-4586-98EE-8E46C794D06E}"/>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3" name="Freeform: Shape 152">
                <a:extLst>
                  <a:ext uri="{FF2B5EF4-FFF2-40B4-BE49-F238E27FC236}">
                    <a16:creationId xmlns:a16="http://schemas.microsoft.com/office/drawing/2014/main" id="{4C4DC108-FC2D-4A12-99B9-F582A4BDA92B}"/>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62" name="TextBox 161">
            <a:extLst>
              <a:ext uri="{FF2B5EF4-FFF2-40B4-BE49-F238E27FC236}">
                <a16:creationId xmlns:a16="http://schemas.microsoft.com/office/drawing/2014/main" id="{BAB3D972-B5DC-433F-9EFA-BA23B566E270}"/>
              </a:ext>
            </a:extLst>
          </p:cNvPr>
          <p:cNvSpPr txBox="1"/>
          <p:nvPr/>
        </p:nvSpPr>
        <p:spPr>
          <a:xfrm>
            <a:off x="5099793" y="3924057"/>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64" name="Group 163">
            <a:extLst>
              <a:ext uri="{FF2B5EF4-FFF2-40B4-BE49-F238E27FC236}">
                <a16:creationId xmlns:a16="http://schemas.microsoft.com/office/drawing/2014/main" id="{A4CC2624-944A-489B-8351-8D1989A8FE69}"/>
              </a:ext>
            </a:extLst>
          </p:cNvPr>
          <p:cNvGrpSpPr/>
          <p:nvPr/>
        </p:nvGrpSpPr>
        <p:grpSpPr>
          <a:xfrm>
            <a:off x="7523537" y="1290072"/>
            <a:ext cx="1757172" cy="1752601"/>
            <a:chOff x="2357628" y="4953000"/>
            <a:chExt cx="1757172" cy="1752601"/>
          </a:xfrm>
          <a:effectLst>
            <a:outerShdw blurRad="50800" dist="38100" dir="2700000" algn="tl" rotWithShape="0">
              <a:prstClr val="black">
                <a:alpha val="40000"/>
              </a:prstClr>
            </a:outerShdw>
          </a:effectLst>
        </p:grpSpPr>
        <p:sp>
          <p:nvSpPr>
            <p:cNvPr id="165" name="Freeform: Shape 164">
              <a:extLst>
                <a:ext uri="{FF2B5EF4-FFF2-40B4-BE49-F238E27FC236}">
                  <a16:creationId xmlns:a16="http://schemas.microsoft.com/office/drawing/2014/main" id="{53D17C77-BBA4-4B03-B32B-0F7F2FB39D3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FB0C627E-613D-4C60-B9D3-746F4FADEC2F}"/>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8"/>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67" name="Group 166">
            <a:extLst>
              <a:ext uri="{FF2B5EF4-FFF2-40B4-BE49-F238E27FC236}">
                <a16:creationId xmlns:a16="http://schemas.microsoft.com/office/drawing/2014/main" id="{513E39C2-47D2-48C7-BA3D-9E5D33A5E69C}"/>
              </a:ext>
            </a:extLst>
          </p:cNvPr>
          <p:cNvGrpSpPr/>
          <p:nvPr/>
        </p:nvGrpSpPr>
        <p:grpSpPr>
          <a:xfrm>
            <a:off x="7396528" y="3258180"/>
            <a:ext cx="2011680" cy="3521035"/>
            <a:chOff x="2230374" y="1219199"/>
            <a:chExt cx="2011680" cy="3521035"/>
          </a:xfrm>
          <a:effectLst>
            <a:outerShdw blurRad="50800" dist="38100" dir="2700000" algn="tl" rotWithShape="0">
              <a:prstClr val="black">
                <a:alpha val="40000"/>
              </a:prstClr>
            </a:outerShdw>
          </a:effectLst>
        </p:grpSpPr>
        <p:sp>
          <p:nvSpPr>
            <p:cNvPr id="168" name="Freeform: Shape 167">
              <a:extLst>
                <a:ext uri="{FF2B5EF4-FFF2-40B4-BE49-F238E27FC236}">
                  <a16:creationId xmlns:a16="http://schemas.microsoft.com/office/drawing/2014/main" id="{F89466C8-958C-4E08-87B9-1F7749615122}"/>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9" name="Freeform: Shape 168">
              <a:extLst>
                <a:ext uri="{FF2B5EF4-FFF2-40B4-BE49-F238E27FC236}">
                  <a16:creationId xmlns:a16="http://schemas.microsoft.com/office/drawing/2014/main" id="{34457F7D-D70D-4513-87EC-26599D73EB27}"/>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0" name="Group 169">
            <a:extLst>
              <a:ext uri="{FF2B5EF4-FFF2-40B4-BE49-F238E27FC236}">
                <a16:creationId xmlns:a16="http://schemas.microsoft.com/office/drawing/2014/main" id="{20EF9A53-3E7B-49FE-A74F-94037EF125B1}"/>
              </a:ext>
            </a:extLst>
          </p:cNvPr>
          <p:cNvGrpSpPr/>
          <p:nvPr/>
        </p:nvGrpSpPr>
        <p:grpSpPr>
          <a:xfrm>
            <a:off x="7759362" y="2909292"/>
            <a:ext cx="1280160" cy="498490"/>
            <a:chOff x="2596134" y="4587088"/>
            <a:chExt cx="1280160" cy="498490"/>
          </a:xfrm>
        </p:grpSpPr>
        <p:grpSp>
          <p:nvGrpSpPr>
            <p:cNvPr id="171" name="Group 170">
              <a:extLst>
                <a:ext uri="{FF2B5EF4-FFF2-40B4-BE49-F238E27FC236}">
                  <a16:creationId xmlns:a16="http://schemas.microsoft.com/office/drawing/2014/main" id="{A360186B-BBC6-4691-828F-780A1D113152}"/>
                </a:ext>
              </a:extLst>
            </p:cNvPr>
            <p:cNvGrpSpPr>
              <a:grpSpLocks noChangeAspect="1"/>
            </p:cNvGrpSpPr>
            <p:nvPr/>
          </p:nvGrpSpPr>
          <p:grpSpPr>
            <a:xfrm>
              <a:off x="2596134" y="4983480"/>
              <a:ext cx="1280160" cy="102098"/>
              <a:chOff x="914400" y="1066800"/>
              <a:chExt cx="1490472" cy="118872"/>
            </a:xfrm>
          </p:grpSpPr>
          <p:sp>
            <p:nvSpPr>
              <p:cNvPr id="182" name="Oval 181">
                <a:extLst>
                  <a:ext uri="{FF2B5EF4-FFF2-40B4-BE49-F238E27FC236}">
                    <a16:creationId xmlns:a16="http://schemas.microsoft.com/office/drawing/2014/main" id="{A508A4EC-A1E2-4BC8-A90B-91CCD29B1A73}"/>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3" name="Oval 182">
                <a:extLst>
                  <a:ext uri="{FF2B5EF4-FFF2-40B4-BE49-F238E27FC236}">
                    <a16:creationId xmlns:a16="http://schemas.microsoft.com/office/drawing/2014/main" id="{3EE2C280-1538-4454-A44C-2F3400670148}"/>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FC31372A-25FE-49DF-92EC-41450DFC8CB1}"/>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5" name="Oval 184">
                <a:extLst>
                  <a:ext uri="{FF2B5EF4-FFF2-40B4-BE49-F238E27FC236}">
                    <a16:creationId xmlns:a16="http://schemas.microsoft.com/office/drawing/2014/main" id="{FFD3DECF-FA3A-4607-89AC-B2F6377B8677}"/>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2" name="Group 171">
              <a:extLst>
                <a:ext uri="{FF2B5EF4-FFF2-40B4-BE49-F238E27FC236}">
                  <a16:creationId xmlns:a16="http://schemas.microsoft.com/office/drawing/2014/main" id="{2229A3DF-671D-404B-8A63-67806CE6D5C8}"/>
                </a:ext>
              </a:extLst>
            </p:cNvPr>
            <p:cNvGrpSpPr>
              <a:grpSpLocks noChangeAspect="1"/>
            </p:cNvGrpSpPr>
            <p:nvPr/>
          </p:nvGrpSpPr>
          <p:grpSpPr>
            <a:xfrm>
              <a:off x="2596134" y="4587088"/>
              <a:ext cx="1280160" cy="102098"/>
              <a:chOff x="914400" y="1066800"/>
              <a:chExt cx="1490472" cy="118872"/>
            </a:xfrm>
          </p:grpSpPr>
          <p:sp>
            <p:nvSpPr>
              <p:cNvPr id="178" name="Oval 177">
                <a:extLst>
                  <a:ext uri="{FF2B5EF4-FFF2-40B4-BE49-F238E27FC236}">
                    <a16:creationId xmlns:a16="http://schemas.microsoft.com/office/drawing/2014/main" id="{904E4504-42B3-441E-8781-0BA90DA49995}"/>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Oval 178">
                <a:extLst>
                  <a:ext uri="{FF2B5EF4-FFF2-40B4-BE49-F238E27FC236}">
                    <a16:creationId xmlns:a16="http://schemas.microsoft.com/office/drawing/2014/main" id="{395C7588-F4F8-4597-AB1E-63B67A641A2B}"/>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0" name="Oval 179">
                <a:extLst>
                  <a:ext uri="{FF2B5EF4-FFF2-40B4-BE49-F238E27FC236}">
                    <a16:creationId xmlns:a16="http://schemas.microsoft.com/office/drawing/2014/main" id="{F0ED3879-4D5A-42DA-B967-7AC5E85EE230}"/>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1" name="Oval 180">
                <a:extLst>
                  <a:ext uri="{FF2B5EF4-FFF2-40B4-BE49-F238E27FC236}">
                    <a16:creationId xmlns:a16="http://schemas.microsoft.com/office/drawing/2014/main" id="{638AA9B6-FFF6-4EAB-9D97-E9E6E3F77F2F}"/>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3" name="Group 172">
              <a:extLst>
                <a:ext uri="{FF2B5EF4-FFF2-40B4-BE49-F238E27FC236}">
                  <a16:creationId xmlns:a16="http://schemas.microsoft.com/office/drawing/2014/main" id="{9CAC9CD2-1F25-4855-8602-C0ADD78A8E97}"/>
                </a:ext>
              </a:extLst>
            </p:cNvPr>
            <p:cNvGrpSpPr/>
            <p:nvPr/>
          </p:nvGrpSpPr>
          <p:grpSpPr>
            <a:xfrm>
              <a:off x="2616341" y="4617720"/>
              <a:ext cx="1234440" cy="441364"/>
              <a:chOff x="2616341" y="4617720"/>
              <a:chExt cx="1234440" cy="441364"/>
            </a:xfrm>
          </p:grpSpPr>
          <p:sp>
            <p:nvSpPr>
              <p:cNvPr id="174" name="Freeform: Shape 173">
                <a:extLst>
                  <a:ext uri="{FF2B5EF4-FFF2-40B4-BE49-F238E27FC236}">
                    <a16:creationId xmlns:a16="http://schemas.microsoft.com/office/drawing/2014/main" id="{BABA3D68-5747-403D-B7F7-C1FFD0135B0E}"/>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D639FAEC-8402-43C6-860F-C4C6E5485EF4}"/>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4AF1F147-DFBE-4833-88CE-0DFF1933D912}"/>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7" name="Freeform: Shape 176">
                <a:extLst>
                  <a:ext uri="{FF2B5EF4-FFF2-40B4-BE49-F238E27FC236}">
                    <a16:creationId xmlns:a16="http://schemas.microsoft.com/office/drawing/2014/main" id="{7498B7BA-255C-46F5-B9DE-27B651821925}"/>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86" name="TextBox 185">
            <a:extLst>
              <a:ext uri="{FF2B5EF4-FFF2-40B4-BE49-F238E27FC236}">
                <a16:creationId xmlns:a16="http://schemas.microsoft.com/office/drawing/2014/main" id="{13604EE2-8AE3-4FBE-8BD2-A39D25993A80}"/>
              </a:ext>
            </a:extLst>
          </p:cNvPr>
          <p:cNvSpPr txBox="1"/>
          <p:nvPr/>
        </p:nvSpPr>
        <p:spPr>
          <a:xfrm>
            <a:off x="7396283"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grpSp>
        <p:nvGrpSpPr>
          <p:cNvPr id="188" name="Group 187">
            <a:extLst>
              <a:ext uri="{FF2B5EF4-FFF2-40B4-BE49-F238E27FC236}">
                <a16:creationId xmlns:a16="http://schemas.microsoft.com/office/drawing/2014/main" id="{5A3497F9-05CA-4F68-86D6-553704DBA957}"/>
              </a:ext>
            </a:extLst>
          </p:cNvPr>
          <p:cNvGrpSpPr/>
          <p:nvPr/>
        </p:nvGrpSpPr>
        <p:grpSpPr>
          <a:xfrm>
            <a:off x="9817510" y="1290072"/>
            <a:ext cx="1757172" cy="1752601"/>
            <a:chOff x="2357628" y="4953000"/>
            <a:chExt cx="1757172" cy="1752601"/>
          </a:xfrm>
          <a:effectLst>
            <a:outerShdw blurRad="50800" dist="38100" dir="2700000" algn="tl" rotWithShape="0">
              <a:prstClr val="black">
                <a:alpha val="40000"/>
              </a:prstClr>
            </a:outerShdw>
          </a:effectLst>
        </p:grpSpPr>
        <p:sp>
          <p:nvSpPr>
            <p:cNvPr id="189" name="Freeform: Shape 188">
              <a:extLst>
                <a:ext uri="{FF2B5EF4-FFF2-40B4-BE49-F238E27FC236}">
                  <a16:creationId xmlns:a16="http://schemas.microsoft.com/office/drawing/2014/main" id="{3DB9EB66-80AE-4139-98EC-5CC70D2A6699}"/>
                </a:ext>
              </a:extLst>
            </p:cNvPr>
            <p:cNvSpPr/>
            <p:nvPr/>
          </p:nvSpPr>
          <p:spPr>
            <a:xfrm>
              <a:off x="2357628" y="4953000"/>
              <a:ext cx="1757172" cy="1752601"/>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Freeform: Shape 189">
              <a:extLst>
                <a:ext uri="{FF2B5EF4-FFF2-40B4-BE49-F238E27FC236}">
                  <a16:creationId xmlns:a16="http://schemas.microsoft.com/office/drawing/2014/main" id="{F5546316-C297-4EF1-868E-7EDDEB49AEE5}"/>
                </a:ext>
              </a:extLst>
            </p:cNvPr>
            <p:cNvSpPr>
              <a:spLocks noChangeAspect="1"/>
            </p:cNvSpPr>
            <p:nvPr/>
          </p:nvSpPr>
          <p:spPr>
            <a:xfrm>
              <a:off x="2436114" y="5031281"/>
              <a:ext cx="1600200" cy="1596038"/>
            </a:xfrm>
            <a:custGeom>
              <a:avLst/>
              <a:gdLst>
                <a:gd name="connsiteX0" fmla="*/ 50801 w 1757172"/>
                <a:gd name="connsiteY0" fmla="*/ 0 h 1752601"/>
                <a:gd name="connsiteX1" fmla="*/ 1706371 w 1757172"/>
                <a:gd name="connsiteY1" fmla="*/ 0 h 1752601"/>
                <a:gd name="connsiteX2" fmla="*/ 1757172 w 1757172"/>
                <a:gd name="connsiteY2" fmla="*/ 50801 h 1752601"/>
                <a:gd name="connsiteX3" fmla="*/ 1757172 w 1757172"/>
                <a:gd name="connsiteY3" fmla="*/ 253999 h 1752601"/>
                <a:gd name="connsiteX4" fmla="*/ 1755648 w 1757172"/>
                <a:gd name="connsiteY4" fmla="*/ 261548 h 1752601"/>
                <a:gd name="connsiteX5" fmla="*/ 1755648 w 1757172"/>
                <a:gd name="connsiteY5" fmla="*/ 1491053 h 1752601"/>
                <a:gd name="connsiteX6" fmla="*/ 1757172 w 1757172"/>
                <a:gd name="connsiteY6" fmla="*/ 1498602 h 1752601"/>
                <a:gd name="connsiteX7" fmla="*/ 1757172 w 1757172"/>
                <a:gd name="connsiteY7" fmla="*/ 1701800 h 1752601"/>
                <a:gd name="connsiteX8" fmla="*/ 1706371 w 1757172"/>
                <a:gd name="connsiteY8" fmla="*/ 1752601 h 1752601"/>
                <a:gd name="connsiteX9" fmla="*/ 50801 w 1757172"/>
                <a:gd name="connsiteY9" fmla="*/ 1752601 h 1752601"/>
                <a:gd name="connsiteX10" fmla="*/ 0 w 1757172"/>
                <a:gd name="connsiteY10" fmla="*/ 1701800 h 1752601"/>
                <a:gd name="connsiteX11" fmla="*/ 0 w 1757172"/>
                <a:gd name="connsiteY11" fmla="*/ 1646772 h 1752601"/>
                <a:gd name="connsiteX12" fmla="*/ 0 w 1757172"/>
                <a:gd name="connsiteY12" fmla="*/ 1498602 h 1752601"/>
                <a:gd name="connsiteX13" fmla="*/ 0 w 1757172"/>
                <a:gd name="connsiteY13" fmla="*/ 253999 h 1752601"/>
                <a:gd name="connsiteX14" fmla="*/ 0 w 1757172"/>
                <a:gd name="connsiteY14" fmla="*/ 152400 h 1752601"/>
                <a:gd name="connsiteX15" fmla="*/ 0 w 1757172"/>
                <a:gd name="connsiteY15" fmla="*/ 50801 h 1752601"/>
                <a:gd name="connsiteX16" fmla="*/ 50801 w 1757172"/>
                <a:gd name="connsiteY16" fmla="*/ 0 h 1752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57172" h="1752601">
                  <a:moveTo>
                    <a:pt x="50801" y="0"/>
                  </a:moveTo>
                  <a:lnTo>
                    <a:pt x="1706371" y="0"/>
                  </a:lnTo>
                  <a:cubicBezTo>
                    <a:pt x="1734428" y="0"/>
                    <a:pt x="1757172" y="22744"/>
                    <a:pt x="1757172" y="50801"/>
                  </a:cubicBezTo>
                  <a:lnTo>
                    <a:pt x="1757172" y="253999"/>
                  </a:lnTo>
                  <a:lnTo>
                    <a:pt x="1755648" y="261548"/>
                  </a:lnTo>
                  <a:lnTo>
                    <a:pt x="1755648" y="1491053"/>
                  </a:lnTo>
                  <a:lnTo>
                    <a:pt x="1757172" y="1498602"/>
                  </a:lnTo>
                  <a:lnTo>
                    <a:pt x="1757172" y="1701800"/>
                  </a:lnTo>
                  <a:cubicBezTo>
                    <a:pt x="1757172" y="1729857"/>
                    <a:pt x="1734428" y="1752601"/>
                    <a:pt x="1706371" y="1752601"/>
                  </a:cubicBezTo>
                  <a:lnTo>
                    <a:pt x="50801" y="1752601"/>
                  </a:lnTo>
                  <a:cubicBezTo>
                    <a:pt x="22744" y="1752601"/>
                    <a:pt x="0" y="1729857"/>
                    <a:pt x="0" y="1701800"/>
                  </a:cubicBezTo>
                  <a:lnTo>
                    <a:pt x="0" y="1646772"/>
                  </a:lnTo>
                  <a:lnTo>
                    <a:pt x="0" y="1498602"/>
                  </a:lnTo>
                  <a:lnTo>
                    <a:pt x="0" y="253999"/>
                  </a:lnTo>
                  <a:lnTo>
                    <a:pt x="0" y="152400"/>
                  </a:lnTo>
                  <a:lnTo>
                    <a:pt x="0" y="50801"/>
                  </a:lnTo>
                  <a:cubicBezTo>
                    <a:pt x="0" y="22744"/>
                    <a:pt x="22744" y="0"/>
                    <a:pt x="50801" y="0"/>
                  </a:cubicBezTo>
                  <a:close/>
                </a:path>
              </a:pathLst>
            </a:custGeom>
            <a:blipFill>
              <a:blip r:embed="rId9"/>
              <a:stretch>
                <a:fillRect/>
              </a:stretch>
            </a:blipFill>
            <a:ln w="25400" cmpd="dbl">
              <a:solidFill>
                <a:srgbClr val="3B3838"/>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91" name="Group 190">
            <a:extLst>
              <a:ext uri="{FF2B5EF4-FFF2-40B4-BE49-F238E27FC236}">
                <a16:creationId xmlns:a16="http://schemas.microsoft.com/office/drawing/2014/main" id="{7ABEA980-0CCF-43E8-8FDA-BAAF5855FE5F}"/>
              </a:ext>
            </a:extLst>
          </p:cNvPr>
          <p:cNvGrpSpPr/>
          <p:nvPr/>
        </p:nvGrpSpPr>
        <p:grpSpPr>
          <a:xfrm>
            <a:off x="9690501" y="3258180"/>
            <a:ext cx="2011680" cy="3521035"/>
            <a:chOff x="2230374" y="1219199"/>
            <a:chExt cx="2011680" cy="3521035"/>
          </a:xfrm>
          <a:effectLst>
            <a:outerShdw blurRad="50800" dist="38100" dir="2700000" algn="tl" rotWithShape="0">
              <a:prstClr val="black">
                <a:alpha val="40000"/>
              </a:prstClr>
            </a:outerShdw>
          </a:effectLst>
        </p:grpSpPr>
        <p:sp>
          <p:nvSpPr>
            <p:cNvPr id="192" name="Freeform: Shape 191">
              <a:extLst>
                <a:ext uri="{FF2B5EF4-FFF2-40B4-BE49-F238E27FC236}">
                  <a16:creationId xmlns:a16="http://schemas.microsoft.com/office/drawing/2014/main" id="{9AE203BC-4F09-4155-9984-F50E5F5E802E}"/>
                </a:ext>
              </a:extLst>
            </p:cNvPr>
            <p:cNvSpPr/>
            <p:nvPr/>
          </p:nvSpPr>
          <p:spPr>
            <a:xfrm>
              <a:off x="2230374" y="1219200"/>
              <a:ext cx="2011680" cy="3521034"/>
            </a:xfrm>
            <a:custGeom>
              <a:avLst/>
              <a:gdLst>
                <a:gd name="connsiteX0" fmla="*/ 50801 w 2011680"/>
                <a:gd name="connsiteY0" fmla="*/ 0 h 3521034"/>
                <a:gd name="connsiteX1" fmla="*/ 1960879 w 2011680"/>
                <a:gd name="connsiteY1" fmla="*/ 0 h 3521034"/>
                <a:gd name="connsiteX2" fmla="*/ 2011680 w 2011680"/>
                <a:gd name="connsiteY2" fmla="*/ 50801 h 3521034"/>
                <a:gd name="connsiteX3" fmla="*/ 2011680 w 2011680"/>
                <a:gd name="connsiteY3" fmla="*/ 88751 h 3521034"/>
                <a:gd name="connsiteX4" fmla="*/ 2011680 w 2011680"/>
                <a:gd name="connsiteY4" fmla="*/ 253999 h 3521034"/>
                <a:gd name="connsiteX5" fmla="*/ 2011680 w 2011680"/>
                <a:gd name="connsiteY5" fmla="*/ 3267035 h 3521034"/>
                <a:gd name="connsiteX6" fmla="*/ 2011680 w 2011680"/>
                <a:gd name="connsiteY6" fmla="*/ 3356083 h 3521034"/>
                <a:gd name="connsiteX7" fmla="*/ 2011680 w 2011680"/>
                <a:gd name="connsiteY7" fmla="*/ 3470233 h 3521034"/>
                <a:gd name="connsiteX8" fmla="*/ 1960879 w 2011680"/>
                <a:gd name="connsiteY8" fmla="*/ 3521034 h 3521034"/>
                <a:gd name="connsiteX9" fmla="*/ 50801 w 2011680"/>
                <a:gd name="connsiteY9" fmla="*/ 3521034 h 3521034"/>
                <a:gd name="connsiteX10" fmla="*/ 0 w 2011680"/>
                <a:gd name="connsiteY10" fmla="*/ 3470233 h 3521034"/>
                <a:gd name="connsiteX11" fmla="*/ 0 w 2011680"/>
                <a:gd name="connsiteY11" fmla="*/ 3356083 h 3521034"/>
                <a:gd name="connsiteX12" fmla="*/ 0 w 2011680"/>
                <a:gd name="connsiteY12" fmla="*/ 3267035 h 3521034"/>
                <a:gd name="connsiteX13" fmla="*/ 0 w 2011680"/>
                <a:gd name="connsiteY13" fmla="*/ 253999 h 3521034"/>
                <a:gd name="connsiteX14" fmla="*/ 0 w 2011680"/>
                <a:gd name="connsiteY14" fmla="*/ 88751 h 3521034"/>
                <a:gd name="connsiteX15" fmla="*/ 0 w 2011680"/>
                <a:gd name="connsiteY15" fmla="*/ 50801 h 3521034"/>
                <a:gd name="connsiteX16" fmla="*/ 50801 w 2011680"/>
                <a:gd name="connsiteY16" fmla="*/ 0 h 3521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11680" h="3521034">
                  <a:moveTo>
                    <a:pt x="50801" y="0"/>
                  </a:moveTo>
                  <a:lnTo>
                    <a:pt x="1960879" y="0"/>
                  </a:lnTo>
                  <a:cubicBezTo>
                    <a:pt x="1988936" y="0"/>
                    <a:pt x="2011680" y="22744"/>
                    <a:pt x="2011680" y="50801"/>
                  </a:cubicBezTo>
                  <a:lnTo>
                    <a:pt x="2011680" y="88751"/>
                  </a:lnTo>
                  <a:lnTo>
                    <a:pt x="2011680" y="253999"/>
                  </a:lnTo>
                  <a:lnTo>
                    <a:pt x="2011680" y="3267035"/>
                  </a:lnTo>
                  <a:lnTo>
                    <a:pt x="2011680" y="3356083"/>
                  </a:lnTo>
                  <a:lnTo>
                    <a:pt x="2011680" y="3470233"/>
                  </a:lnTo>
                  <a:cubicBezTo>
                    <a:pt x="2011680" y="3498290"/>
                    <a:pt x="1988936" y="3521034"/>
                    <a:pt x="1960879" y="3521034"/>
                  </a:cubicBezTo>
                  <a:lnTo>
                    <a:pt x="50801" y="3521034"/>
                  </a:lnTo>
                  <a:cubicBezTo>
                    <a:pt x="22744" y="3521034"/>
                    <a:pt x="0" y="3498290"/>
                    <a:pt x="0" y="3470233"/>
                  </a:cubicBezTo>
                  <a:lnTo>
                    <a:pt x="0" y="3356083"/>
                  </a:lnTo>
                  <a:lnTo>
                    <a:pt x="0" y="3267035"/>
                  </a:lnTo>
                  <a:lnTo>
                    <a:pt x="0" y="253999"/>
                  </a:lnTo>
                  <a:lnTo>
                    <a:pt x="0" y="88751"/>
                  </a:lnTo>
                  <a:lnTo>
                    <a:pt x="0" y="50801"/>
                  </a:lnTo>
                  <a:cubicBezTo>
                    <a:pt x="0" y="22744"/>
                    <a:pt x="22744" y="0"/>
                    <a:pt x="50801" y="0"/>
                  </a:cubicBezTo>
                  <a:close/>
                </a:path>
              </a:pathLst>
            </a:custGeom>
            <a:solidFill>
              <a:srgbClr val="D339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3" name="Freeform: Shape 192">
              <a:extLst>
                <a:ext uri="{FF2B5EF4-FFF2-40B4-BE49-F238E27FC236}">
                  <a16:creationId xmlns:a16="http://schemas.microsoft.com/office/drawing/2014/main" id="{F0562C3F-20E7-490A-B309-3D47FBA957E0}"/>
                </a:ext>
              </a:extLst>
            </p:cNvPr>
            <p:cNvSpPr/>
            <p:nvPr/>
          </p:nvSpPr>
          <p:spPr>
            <a:xfrm>
              <a:off x="2230374" y="1219199"/>
              <a:ext cx="2011680" cy="468451"/>
            </a:xfrm>
            <a:custGeom>
              <a:avLst/>
              <a:gdLst>
                <a:gd name="connsiteX0" fmla="*/ 50801 w 2011680"/>
                <a:gd name="connsiteY0" fmla="*/ 0 h 468451"/>
                <a:gd name="connsiteX1" fmla="*/ 1960879 w 2011680"/>
                <a:gd name="connsiteY1" fmla="*/ 0 h 468451"/>
                <a:gd name="connsiteX2" fmla="*/ 2011680 w 2011680"/>
                <a:gd name="connsiteY2" fmla="*/ 50801 h 468451"/>
                <a:gd name="connsiteX3" fmla="*/ 2011680 w 2011680"/>
                <a:gd name="connsiteY3" fmla="*/ 88751 h 468451"/>
                <a:gd name="connsiteX4" fmla="*/ 2011680 w 2011680"/>
                <a:gd name="connsiteY4" fmla="*/ 253999 h 468451"/>
                <a:gd name="connsiteX5" fmla="*/ 2011680 w 2011680"/>
                <a:gd name="connsiteY5" fmla="*/ 468451 h 468451"/>
                <a:gd name="connsiteX6" fmla="*/ 0 w 2011680"/>
                <a:gd name="connsiteY6" fmla="*/ 468451 h 468451"/>
                <a:gd name="connsiteX7" fmla="*/ 0 w 2011680"/>
                <a:gd name="connsiteY7" fmla="*/ 253999 h 468451"/>
                <a:gd name="connsiteX8" fmla="*/ 0 w 2011680"/>
                <a:gd name="connsiteY8" fmla="*/ 88751 h 468451"/>
                <a:gd name="connsiteX9" fmla="*/ 0 w 2011680"/>
                <a:gd name="connsiteY9" fmla="*/ 50801 h 468451"/>
                <a:gd name="connsiteX10" fmla="*/ 50801 w 2011680"/>
                <a:gd name="connsiteY10" fmla="*/ 0 h 46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468451">
                  <a:moveTo>
                    <a:pt x="50801" y="0"/>
                  </a:moveTo>
                  <a:lnTo>
                    <a:pt x="1960879" y="0"/>
                  </a:lnTo>
                  <a:cubicBezTo>
                    <a:pt x="1988936" y="0"/>
                    <a:pt x="2011680" y="22744"/>
                    <a:pt x="2011680" y="50801"/>
                  </a:cubicBezTo>
                  <a:lnTo>
                    <a:pt x="2011680" y="88751"/>
                  </a:lnTo>
                  <a:lnTo>
                    <a:pt x="2011680" y="253999"/>
                  </a:lnTo>
                  <a:lnTo>
                    <a:pt x="2011680" y="468451"/>
                  </a:lnTo>
                  <a:lnTo>
                    <a:pt x="0" y="468451"/>
                  </a:lnTo>
                  <a:lnTo>
                    <a:pt x="0" y="253999"/>
                  </a:lnTo>
                  <a:lnTo>
                    <a:pt x="0" y="88751"/>
                  </a:lnTo>
                  <a:lnTo>
                    <a:pt x="0" y="50801"/>
                  </a:lnTo>
                  <a:cubicBezTo>
                    <a:pt x="0" y="22744"/>
                    <a:pt x="22744" y="0"/>
                    <a:pt x="50801"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4" name="Group 193">
            <a:extLst>
              <a:ext uri="{FF2B5EF4-FFF2-40B4-BE49-F238E27FC236}">
                <a16:creationId xmlns:a16="http://schemas.microsoft.com/office/drawing/2014/main" id="{01C55BF7-A0DD-49BA-A9B1-AC6EDE017F66}"/>
              </a:ext>
            </a:extLst>
          </p:cNvPr>
          <p:cNvGrpSpPr/>
          <p:nvPr/>
        </p:nvGrpSpPr>
        <p:grpSpPr>
          <a:xfrm>
            <a:off x="10053335" y="2909292"/>
            <a:ext cx="1280160" cy="498490"/>
            <a:chOff x="2596134" y="4587088"/>
            <a:chExt cx="1280160" cy="498490"/>
          </a:xfrm>
        </p:grpSpPr>
        <p:grpSp>
          <p:nvGrpSpPr>
            <p:cNvPr id="195" name="Group 194">
              <a:extLst>
                <a:ext uri="{FF2B5EF4-FFF2-40B4-BE49-F238E27FC236}">
                  <a16:creationId xmlns:a16="http://schemas.microsoft.com/office/drawing/2014/main" id="{16CA6E80-1423-46D0-8893-3378FF399C9D}"/>
                </a:ext>
              </a:extLst>
            </p:cNvPr>
            <p:cNvGrpSpPr>
              <a:grpSpLocks noChangeAspect="1"/>
            </p:cNvGrpSpPr>
            <p:nvPr/>
          </p:nvGrpSpPr>
          <p:grpSpPr>
            <a:xfrm>
              <a:off x="2596134" y="4983480"/>
              <a:ext cx="1280160" cy="102098"/>
              <a:chOff x="914400" y="1066800"/>
              <a:chExt cx="1490472" cy="118872"/>
            </a:xfrm>
          </p:grpSpPr>
          <p:sp>
            <p:nvSpPr>
              <p:cNvPr id="206" name="Oval 205">
                <a:extLst>
                  <a:ext uri="{FF2B5EF4-FFF2-40B4-BE49-F238E27FC236}">
                    <a16:creationId xmlns:a16="http://schemas.microsoft.com/office/drawing/2014/main" id="{6F898635-99DC-4E12-AF25-C2A3F99A14CC}"/>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Oval 206">
                <a:extLst>
                  <a:ext uri="{FF2B5EF4-FFF2-40B4-BE49-F238E27FC236}">
                    <a16:creationId xmlns:a16="http://schemas.microsoft.com/office/drawing/2014/main" id="{2BC8590C-9D5E-4116-8F5B-0F76F9C17D15}"/>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Oval 207">
                <a:extLst>
                  <a:ext uri="{FF2B5EF4-FFF2-40B4-BE49-F238E27FC236}">
                    <a16:creationId xmlns:a16="http://schemas.microsoft.com/office/drawing/2014/main" id="{C0E8376F-8000-425E-AC42-8923877FAB56}"/>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BE1248E5-8D23-467B-93CC-C38D4590F286}"/>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6" name="Group 195">
              <a:extLst>
                <a:ext uri="{FF2B5EF4-FFF2-40B4-BE49-F238E27FC236}">
                  <a16:creationId xmlns:a16="http://schemas.microsoft.com/office/drawing/2014/main" id="{809859BF-DF6D-41C2-836C-3BC3B67AEB4F}"/>
                </a:ext>
              </a:extLst>
            </p:cNvPr>
            <p:cNvGrpSpPr>
              <a:grpSpLocks noChangeAspect="1"/>
            </p:cNvGrpSpPr>
            <p:nvPr/>
          </p:nvGrpSpPr>
          <p:grpSpPr>
            <a:xfrm>
              <a:off x="2596134" y="4587088"/>
              <a:ext cx="1280160" cy="102098"/>
              <a:chOff x="914400" y="1066800"/>
              <a:chExt cx="1490472" cy="118872"/>
            </a:xfrm>
          </p:grpSpPr>
          <p:sp>
            <p:nvSpPr>
              <p:cNvPr id="202" name="Oval 201">
                <a:extLst>
                  <a:ext uri="{FF2B5EF4-FFF2-40B4-BE49-F238E27FC236}">
                    <a16:creationId xmlns:a16="http://schemas.microsoft.com/office/drawing/2014/main" id="{6B1E4FF8-0B99-413C-9086-237B08FD3E52}"/>
                  </a:ext>
                </a:extLst>
              </p:cNvPr>
              <p:cNvSpPr>
                <a:spLocks noChangeAspect="1"/>
              </p:cNvSpPr>
              <p:nvPr/>
            </p:nvSpPr>
            <p:spPr>
              <a:xfrm>
                <a:off x="9144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3" name="Oval 202">
                <a:extLst>
                  <a:ext uri="{FF2B5EF4-FFF2-40B4-BE49-F238E27FC236}">
                    <a16:creationId xmlns:a16="http://schemas.microsoft.com/office/drawing/2014/main" id="{D11C6D8B-7E58-45F0-BED0-99E31E674A54}"/>
                  </a:ext>
                </a:extLst>
              </p:cNvPr>
              <p:cNvSpPr>
                <a:spLocks noChangeAspect="1"/>
              </p:cNvSpPr>
              <p:nvPr/>
            </p:nvSpPr>
            <p:spPr>
              <a:xfrm>
                <a:off x="13716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Oval 203">
                <a:extLst>
                  <a:ext uri="{FF2B5EF4-FFF2-40B4-BE49-F238E27FC236}">
                    <a16:creationId xmlns:a16="http://schemas.microsoft.com/office/drawing/2014/main" id="{BE12AB68-21F8-44EC-8F05-831A49EF6818}"/>
                  </a:ext>
                </a:extLst>
              </p:cNvPr>
              <p:cNvSpPr>
                <a:spLocks noChangeAspect="1"/>
              </p:cNvSpPr>
              <p:nvPr/>
            </p:nvSpPr>
            <p:spPr>
              <a:xfrm>
                <a:off x="18288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Oval 204">
                <a:extLst>
                  <a:ext uri="{FF2B5EF4-FFF2-40B4-BE49-F238E27FC236}">
                    <a16:creationId xmlns:a16="http://schemas.microsoft.com/office/drawing/2014/main" id="{D88E5890-A06E-4B6D-8DC2-82CF8A1FF49A}"/>
                  </a:ext>
                </a:extLst>
              </p:cNvPr>
              <p:cNvSpPr>
                <a:spLocks noChangeAspect="1"/>
              </p:cNvSpPr>
              <p:nvPr/>
            </p:nvSpPr>
            <p:spPr>
              <a:xfrm>
                <a:off x="2286000" y="1066800"/>
                <a:ext cx="118872" cy="118872"/>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7" name="Group 196">
              <a:extLst>
                <a:ext uri="{FF2B5EF4-FFF2-40B4-BE49-F238E27FC236}">
                  <a16:creationId xmlns:a16="http://schemas.microsoft.com/office/drawing/2014/main" id="{00FCF3D0-1850-4F64-AA38-BBCD96D2CDE7}"/>
                </a:ext>
              </a:extLst>
            </p:cNvPr>
            <p:cNvGrpSpPr/>
            <p:nvPr/>
          </p:nvGrpSpPr>
          <p:grpSpPr>
            <a:xfrm>
              <a:off x="2616341" y="4617720"/>
              <a:ext cx="1234440" cy="441364"/>
              <a:chOff x="2616341" y="4617720"/>
              <a:chExt cx="1234440" cy="441364"/>
            </a:xfrm>
          </p:grpSpPr>
          <p:sp>
            <p:nvSpPr>
              <p:cNvPr id="198" name="Freeform: Shape 197">
                <a:extLst>
                  <a:ext uri="{FF2B5EF4-FFF2-40B4-BE49-F238E27FC236}">
                    <a16:creationId xmlns:a16="http://schemas.microsoft.com/office/drawing/2014/main" id="{96FF3EFA-481A-43BE-9811-E10F8E76DD27}"/>
                  </a:ext>
                </a:extLst>
              </p:cNvPr>
              <p:cNvSpPr>
                <a:spLocks noChangeAspect="1"/>
              </p:cNvSpPr>
              <p:nvPr/>
            </p:nvSpPr>
            <p:spPr>
              <a:xfrm>
                <a:off x="3795917" y="4620891"/>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9" name="Freeform: Shape 198">
                <a:extLst>
                  <a:ext uri="{FF2B5EF4-FFF2-40B4-BE49-F238E27FC236}">
                    <a16:creationId xmlns:a16="http://schemas.microsoft.com/office/drawing/2014/main" id="{55FEC442-E7D9-46FE-8738-0F40F1D4BFF7}"/>
                  </a:ext>
                </a:extLst>
              </p:cNvPr>
              <p:cNvSpPr>
                <a:spLocks noChangeAspect="1"/>
              </p:cNvSpPr>
              <p:nvPr/>
            </p:nvSpPr>
            <p:spPr>
              <a:xfrm>
                <a:off x="2616341"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Freeform: Shape 199">
                <a:extLst>
                  <a:ext uri="{FF2B5EF4-FFF2-40B4-BE49-F238E27FC236}">
                    <a16:creationId xmlns:a16="http://schemas.microsoft.com/office/drawing/2014/main" id="{B946D7C9-267D-4954-A7B2-1B6E6A2AACE8}"/>
                  </a:ext>
                </a:extLst>
              </p:cNvPr>
              <p:cNvSpPr>
                <a:spLocks noChangeAspect="1"/>
              </p:cNvSpPr>
              <p:nvPr/>
            </p:nvSpPr>
            <p:spPr>
              <a:xfrm>
                <a:off x="3000389"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2B0BF8BB-DEAF-4489-8435-73645A4EFD48}"/>
                  </a:ext>
                </a:extLst>
              </p:cNvPr>
              <p:cNvSpPr>
                <a:spLocks noChangeAspect="1"/>
              </p:cNvSpPr>
              <p:nvPr/>
            </p:nvSpPr>
            <p:spPr>
              <a:xfrm>
                <a:off x="3402725" y="4617720"/>
                <a:ext cx="54864" cy="438193"/>
              </a:xfrm>
              <a:custGeom>
                <a:avLst/>
                <a:gdLst>
                  <a:gd name="connsiteX0" fmla="*/ 228600 w 457200"/>
                  <a:gd name="connsiteY0" fmla="*/ 0 h 3651612"/>
                  <a:gd name="connsiteX1" fmla="*/ 452556 w 457200"/>
                  <a:gd name="connsiteY1" fmla="*/ 182529 h 3651612"/>
                  <a:gd name="connsiteX2" fmla="*/ 455993 w 457200"/>
                  <a:gd name="connsiteY2" fmla="*/ 216624 h 3651612"/>
                  <a:gd name="connsiteX3" fmla="*/ 457200 w 457200"/>
                  <a:gd name="connsiteY3" fmla="*/ 216624 h 3651612"/>
                  <a:gd name="connsiteX4" fmla="*/ 457200 w 457200"/>
                  <a:gd name="connsiteY4" fmla="*/ 228600 h 3651612"/>
                  <a:gd name="connsiteX5" fmla="*/ 457200 w 457200"/>
                  <a:gd name="connsiteY5" fmla="*/ 3420018 h 3651612"/>
                  <a:gd name="connsiteX6" fmla="*/ 456898 w 457200"/>
                  <a:gd name="connsiteY6" fmla="*/ 3420018 h 3651612"/>
                  <a:gd name="connsiteX7" fmla="*/ 457200 w 457200"/>
                  <a:gd name="connsiteY7" fmla="*/ 3423012 h 3651612"/>
                  <a:gd name="connsiteX8" fmla="*/ 228600 w 457200"/>
                  <a:gd name="connsiteY8" fmla="*/ 3651612 h 3651612"/>
                  <a:gd name="connsiteX9" fmla="*/ 0 w 457200"/>
                  <a:gd name="connsiteY9" fmla="*/ 3423012 h 3651612"/>
                  <a:gd name="connsiteX10" fmla="*/ 302 w 457200"/>
                  <a:gd name="connsiteY10" fmla="*/ 3420018 h 3651612"/>
                  <a:gd name="connsiteX11" fmla="*/ 0 w 457200"/>
                  <a:gd name="connsiteY11" fmla="*/ 3420018 h 3651612"/>
                  <a:gd name="connsiteX12" fmla="*/ 0 w 457200"/>
                  <a:gd name="connsiteY12" fmla="*/ 228600 h 3651612"/>
                  <a:gd name="connsiteX13" fmla="*/ 0 w 457200"/>
                  <a:gd name="connsiteY13" fmla="*/ 216624 h 3651612"/>
                  <a:gd name="connsiteX14" fmla="*/ 1207 w 457200"/>
                  <a:gd name="connsiteY14" fmla="*/ 216624 h 3651612"/>
                  <a:gd name="connsiteX15" fmla="*/ 4644 w 457200"/>
                  <a:gd name="connsiteY15" fmla="*/ 182529 h 3651612"/>
                  <a:gd name="connsiteX16" fmla="*/ 228600 w 457200"/>
                  <a:gd name="connsiteY16" fmla="*/ 0 h 36516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57200" h="3651612">
                    <a:moveTo>
                      <a:pt x="228600" y="0"/>
                    </a:moveTo>
                    <a:cubicBezTo>
                      <a:pt x="339071" y="0"/>
                      <a:pt x="431240" y="78360"/>
                      <a:pt x="452556" y="182529"/>
                    </a:cubicBezTo>
                    <a:lnTo>
                      <a:pt x="455993" y="216624"/>
                    </a:lnTo>
                    <a:lnTo>
                      <a:pt x="457200" y="216624"/>
                    </a:lnTo>
                    <a:lnTo>
                      <a:pt x="457200" y="228600"/>
                    </a:lnTo>
                    <a:lnTo>
                      <a:pt x="457200" y="3420018"/>
                    </a:lnTo>
                    <a:lnTo>
                      <a:pt x="456898" y="3420018"/>
                    </a:lnTo>
                    <a:lnTo>
                      <a:pt x="457200" y="3423012"/>
                    </a:lnTo>
                    <a:cubicBezTo>
                      <a:pt x="457200" y="3549264"/>
                      <a:pt x="354852" y="3651612"/>
                      <a:pt x="228600" y="3651612"/>
                    </a:cubicBezTo>
                    <a:cubicBezTo>
                      <a:pt x="102348" y="3651612"/>
                      <a:pt x="0" y="3549264"/>
                      <a:pt x="0" y="3423012"/>
                    </a:cubicBezTo>
                    <a:lnTo>
                      <a:pt x="302" y="3420018"/>
                    </a:lnTo>
                    <a:lnTo>
                      <a:pt x="0" y="3420018"/>
                    </a:lnTo>
                    <a:lnTo>
                      <a:pt x="0" y="228600"/>
                    </a:lnTo>
                    <a:lnTo>
                      <a:pt x="0" y="216624"/>
                    </a:lnTo>
                    <a:lnTo>
                      <a:pt x="1207" y="216624"/>
                    </a:lnTo>
                    <a:lnTo>
                      <a:pt x="4644" y="182529"/>
                    </a:lnTo>
                    <a:cubicBezTo>
                      <a:pt x="25961" y="78360"/>
                      <a:pt x="118130" y="0"/>
                      <a:pt x="22860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210" name="TextBox 209">
            <a:extLst>
              <a:ext uri="{FF2B5EF4-FFF2-40B4-BE49-F238E27FC236}">
                <a16:creationId xmlns:a16="http://schemas.microsoft.com/office/drawing/2014/main" id="{D386AB2B-B99D-4E4E-8BE5-5EE6B7A624FC}"/>
              </a:ext>
            </a:extLst>
          </p:cNvPr>
          <p:cNvSpPr txBox="1"/>
          <p:nvPr/>
        </p:nvSpPr>
        <p:spPr>
          <a:xfrm>
            <a:off x="9690256" y="3921472"/>
            <a:ext cx="2011680" cy="2015936"/>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pic>
        <p:nvPicPr>
          <p:cNvPr id="3" name="Graphic 2" descr="Test tubes">
            <a:extLst>
              <a:ext uri="{FF2B5EF4-FFF2-40B4-BE49-F238E27FC236}">
                <a16:creationId xmlns:a16="http://schemas.microsoft.com/office/drawing/2014/main" id="{F0B509F1-08B5-4FA8-BB5A-3C25B22F2D81}"/>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8081069" y="6024586"/>
            <a:ext cx="640080" cy="640080"/>
          </a:xfrm>
          <a:prstGeom prst="rect">
            <a:avLst/>
          </a:prstGeom>
        </p:spPr>
      </p:pic>
      <p:pic>
        <p:nvPicPr>
          <p:cNvPr id="6" name="Graphic 5" descr="Flask">
            <a:extLst>
              <a:ext uri="{FF2B5EF4-FFF2-40B4-BE49-F238E27FC236}">
                <a16:creationId xmlns:a16="http://schemas.microsoft.com/office/drawing/2014/main" id="{A0094F29-F210-471E-A4FC-248A020B31EF}"/>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717290" y="5955533"/>
            <a:ext cx="640080" cy="640080"/>
          </a:xfrm>
          <a:prstGeom prst="rect">
            <a:avLst/>
          </a:prstGeom>
        </p:spPr>
      </p:pic>
      <p:pic>
        <p:nvPicPr>
          <p:cNvPr id="8" name="Graphic 7" descr="Atom">
            <a:extLst>
              <a:ext uri="{FF2B5EF4-FFF2-40B4-BE49-F238E27FC236}">
                <a16:creationId xmlns:a16="http://schemas.microsoft.com/office/drawing/2014/main" id="{26D0C6C8-3B2A-4B85-BE9F-3DD8BBBC2A01}"/>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10436509" y="6024586"/>
            <a:ext cx="640080" cy="640080"/>
          </a:xfrm>
          <a:prstGeom prst="rect">
            <a:avLst/>
          </a:prstGeom>
        </p:spPr>
      </p:pic>
      <p:pic>
        <p:nvPicPr>
          <p:cNvPr id="10" name="Graphic 9" descr="Beaker">
            <a:extLst>
              <a:ext uri="{FF2B5EF4-FFF2-40B4-BE49-F238E27FC236}">
                <a16:creationId xmlns:a16="http://schemas.microsoft.com/office/drawing/2014/main" id="{48113BE6-A595-471E-9028-8AA62D4E68E6}"/>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3496680" y="5971803"/>
            <a:ext cx="640080" cy="640080"/>
          </a:xfrm>
          <a:prstGeom prst="rect">
            <a:avLst/>
          </a:prstGeom>
        </p:spPr>
      </p:pic>
    </p:spTree>
    <p:extLst>
      <p:ext uri="{BB962C8B-B14F-4D97-AF65-F5344CB8AC3E}">
        <p14:creationId xmlns:p14="http://schemas.microsoft.com/office/powerpoint/2010/main" val="4127728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1"/>
                                        </p:tgtEl>
                                        <p:attrNameLst>
                                          <p:attrName>style.visibility</p:attrName>
                                        </p:attrNameLst>
                                      </p:cBhvr>
                                      <p:to>
                                        <p:strVal val="visible"/>
                                      </p:to>
                                    </p:set>
                                    <p:animEffect transition="in" filter="wipe(left)">
                                      <p:cBhvr>
                                        <p:cTn id="7" dur="1000"/>
                                        <p:tgtEl>
                                          <p:spTgt spid="111"/>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fade">
                                      <p:cBhvr>
                                        <p:cTn id="11" dur="1000"/>
                                        <p:tgtEl>
                                          <p:spTgt spid="54"/>
                                        </p:tgtEl>
                                      </p:cBhvr>
                                    </p:animEffect>
                                    <p:anim calcmode="lin" valueType="num">
                                      <p:cBhvr>
                                        <p:cTn id="12" dur="1000" fill="hold"/>
                                        <p:tgtEl>
                                          <p:spTgt spid="54"/>
                                        </p:tgtEl>
                                        <p:attrNameLst>
                                          <p:attrName>ppt_x</p:attrName>
                                        </p:attrNameLst>
                                      </p:cBhvr>
                                      <p:tavLst>
                                        <p:tav tm="0">
                                          <p:val>
                                            <p:strVal val="#ppt_x"/>
                                          </p:val>
                                        </p:tav>
                                        <p:tav tm="100000">
                                          <p:val>
                                            <p:strVal val="#ppt_x"/>
                                          </p:val>
                                        </p:tav>
                                      </p:tavLst>
                                    </p:anim>
                                    <p:anim calcmode="lin" valueType="num">
                                      <p:cBhvr>
                                        <p:cTn id="13" dur="900" decel="100000" fill="hold"/>
                                        <p:tgtEl>
                                          <p:spTgt spid="5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22" presetClass="entr" presetSubtype="1"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wipe(up)">
                                      <p:cBhvr>
                                        <p:cTn id="18" dur="1000"/>
                                        <p:tgtEl>
                                          <p:spTgt spid="55"/>
                                        </p:tgtEl>
                                      </p:cBhvr>
                                    </p:animEffect>
                                  </p:childTnLst>
                                </p:cTn>
                              </p:par>
                              <p:par>
                                <p:cTn id="19" presetID="42" presetClass="entr" presetSubtype="0" fill="hold" nodeType="withEffect">
                                  <p:stCondLst>
                                    <p:cond delay="0"/>
                                  </p:stCondLst>
                                  <p:childTnLst>
                                    <p:set>
                                      <p:cBhvr>
                                        <p:cTn id="20" dur="1" fill="hold">
                                          <p:stCondLst>
                                            <p:cond delay="0"/>
                                          </p:stCondLst>
                                        </p:cTn>
                                        <p:tgtEl>
                                          <p:spTgt spid="48"/>
                                        </p:tgtEl>
                                        <p:attrNameLst>
                                          <p:attrName>style.visibility</p:attrName>
                                        </p:attrNameLst>
                                      </p:cBhvr>
                                      <p:to>
                                        <p:strVal val="visible"/>
                                      </p:to>
                                    </p:set>
                                    <p:animEffect transition="in" filter="fade">
                                      <p:cBhvr>
                                        <p:cTn id="21" dur="1000"/>
                                        <p:tgtEl>
                                          <p:spTgt spid="48"/>
                                        </p:tgtEl>
                                      </p:cBhvr>
                                    </p:animEffect>
                                    <p:anim calcmode="lin" valueType="num">
                                      <p:cBhvr>
                                        <p:cTn id="22" dur="1000" fill="hold"/>
                                        <p:tgtEl>
                                          <p:spTgt spid="48"/>
                                        </p:tgtEl>
                                        <p:attrNameLst>
                                          <p:attrName>ppt_x</p:attrName>
                                        </p:attrNameLst>
                                      </p:cBhvr>
                                      <p:tavLst>
                                        <p:tav tm="0">
                                          <p:val>
                                            <p:strVal val="#ppt_x"/>
                                          </p:val>
                                        </p:tav>
                                        <p:tav tm="100000">
                                          <p:val>
                                            <p:strVal val="#ppt_x"/>
                                          </p:val>
                                        </p:tav>
                                      </p:tavLst>
                                    </p:anim>
                                    <p:anim calcmode="lin" valueType="num">
                                      <p:cBhvr>
                                        <p:cTn id="23" dur="1000" fill="hold"/>
                                        <p:tgtEl>
                                          <p:spTgt spid="48"/>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2" presetClass="entr" presetSubtype="1" fill="hold" grpId="0" nodeType="after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up)">
                                      <p:cBhvr>
                                        <p:cTn id="27" dur="500"/>
                                        <p:tgtEl>
                                          <p:spTgt spid="81"/>
                                        </p:tgtEl>
                                      </p:cBhvr>
                                    </p:animEffect>
                                  </p:childTnLst>
                                </p:cTn>
                              </p:par>
                            </p:childTnLst>
                          </p:cTn>
                        </p:par>
                        <p:par>
                          <p:cTn id="28" fill="hold">
                            <p:stCondLst>
                              <p:cond delay="3500"/>
                            </p:stCondLst>
                            <p:childTnLst>
                              <p:par>
                                <p:cTn id="29" presetID="53" presetClass="entr" presetSubtype="16" fill="hold" nodeType="afterEffect">
                                  <p:stCondLst>
                                    <p:cond delay="0"/>
                                  </p:stCondLst>
                                  <p:childTnLst>
                                    <p:set>
                                      <p:cBhvr>
                                        <p:cTn id="30" dur="1" fill="hold">
                                          <p:stCondLst>
                                            <p:cond delay="0"/>
                                          </p:stCondLst>
                                        </p:cTn>
                                        <p:tgtEl>
                                          <p:spTgt spid="110"/>
                                        </p:tgtEl>
                                        <p:attrNameLst>
                                          <p:attrName>style.visibility</p:attrName>
                                        </p:attrNameLst>
                                      </p:cBhvr>
                                      <p:to>
                                        <p:strVal val="visible"/>
                                      </p:to>
                                    </p:set>
                                    <p:anim calcmode="lin" valueType="num">
                                      <p:cBhvr>
                                        <p:cTn id="31" dur="500" fill="hold"/>
                                        <p:tgtEl>
                                          <p:spTgt spid="110"/>
                                        </p:tgtEl>
                                        <p:attrNameLst>
                                          <p:attrName>ppt_w</p:attrName>
                                        </p:attrNameLst>
                                      </p:cBhvr>
                                      <p:tavLst>
                                        <p:tav tm="0">
                                          <p:val>
                                            <p:fltVal val="0"/>
                                          </p:val>
                                        </p:tav>
                                        <p:tav tm="100000">
                                          <p:val>
                                            <p:strVal val="#ppt_w"/>
                                          </p:val>
                                        </p:tav>
                                      </p:tavLst>
                                    </p:anim>
                                    <p:anim calcmode="lin" valueType="num">
                                      <p:cBhvr>
                                        <p:cTn id="32" dur="500" fill="hold"/>
                                        <p:tgtEl>
                                          <p:spTgt spid="110"/>
                                        </p:tgtEl>
                                        <p:attrNameLst>
                                          <p:attrName>ppt_h</p:attrName>
                                        </p:attrNameLst>
                                      </p:cBhvr>
                                      <p:tavLst>
                                        <p:tav tm="0">
                                          <p:val>
                                            <p:fltVal val="0"/>
                                          </p:val>
                                        </p:tav>
                                        <p:tav tm="100000">
                                          <p:val>
                                            <p:strVal val="#ppt_h"/>
                                          </p:val>
                                        </p:tav>
                                      </p:tavLst>
                                    </p:anim>
                                    <p:animEffect transition="in" filter="fade">
                                      <p:cBhvr>
                                        <p:cTn id="33" dur="500"/>
                                        <p:tgtEl>
                                          <p:spTgt spid="110"/>
                                        </p:tgtEl>
                                      </p:cBhvr>
                                    </p:animEffect>
                                  </p:childTnLst>
                                </p:cTn>
                              </p:par>
                            </p:childTnLst>
                          </p:cTn>
                        </p:par>
                        <p:par>
                          <p:cTn id="34" fill="hold">
                            <p:stCondLst>
                              <p:cond delay="4000"/>
                            </p:stCondLst>
                            <p:childTnLst>
                              <p:par>
                                <p:cTn id="35" presetID="37" presetClass="entr" presetSubtype="0" fill="hold" nodeType="afterEffect">
                                  <p:stCondLst>
                                    <p:cond delay="0"/>
                                  </p:stCondLst>
                                  <p:childTnLst>
                                    <p:set>
                                      <p:cBhvr>
                                        <p:cTn id="36" dur="1" fill="hold">
                                          <p:stCondLst>
                                            <p:cond delay="0"/>
                                          </p:stCondLst>
                                        </p:cTn>
                                        <p:tgtEl>
                                          <p:spTgt spid="112"/>
                                        </p:tgtEl>
                                        <p:attrNameLst>
                                          <p:attrName>style.visibility</p:attrName>
                                        </p:attrNameLst>
                                      </p:cBhvr>
                                      <p:to>
                                        <p:strVal val="visible"/>
                                      </p:to>
                                    </p:set>
                                    <p:animEffect transition="in" filter="fade">
                                      <p:cBhvr>
                                        <p:cTn id="37" dur="1000"/>
                                        <p:tgtEl>
                                          <p:spTgt spid="112"/>
                                        </p:tgtEl>
                                      </p:cBhvr>
                                    </p:animEffect>
                                    <p:anim calcmode="lin" valueType="num">
                                      <p:cBhvr>
                                        <p:cTn id="38" dur="1000" fill="hold"/>
                                        <p:tgtEl>
                                          <p:spTgt spid="112"/>
                                        </p:tgtEl>
                                        <p:attrNameLst>
                                          <p:attrName>ppt_x</p:attrName>
                                        </p:attrNameLst>
                                      </p:cBhvr>
                                      <p:tavLst>
                                        <p:tav tm="0">
                                          <p:val>
                                            <p:strVal val="#ppt_x"/>
                                          </p:val>
                                        </p:tav>
                                        <p:tav tm="100000">
                                          <p:val>
                                            <p:strVal val="#ppt_x"/>
                                          </p:val>
                                        </p:tav>
                                      </p:tavLst>
                                    </p:anim>
                                    <p:anim calcmode="lin" valueType="num">
                                      <p:cBhvr>
                                        <p:cTn id="39" dur="900" decel="100000" fill="hold"/>
                                        <p:tgtEl>
                                          <p:spTgt spid="11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childTnLst>
                          </p:cTn>
                        </p:par>
                        <p:par>
                          <p:cTn id="41" fill="hold">
                            <p:stCondLst>
                              <p:cond delay="5000"/>
                            </p:stCondLst>
                            <p:childTnLst>
                              <p:par>
                                <p:cTn id="42" presetID="22" presetClass="entr" presetSubtype="1" fill="hold" nodeType="afterEffect">
                                  <p:stCondLst>
                                    <p:cond delay="0"/>
                                  </p:stCondLst>
                                  <p:childTnLst>
                                    <p:set>
                                      <p:cBhvr>
                                        <p:cTn id="43" dur="1" fill="hold">
                                          <p:stCondLst>
                                            <p:cond delay="0"/>
                                          </p:stCondLst>
                                        </p:cTn>
                                        <p:tgtEl>
                                          <p:spTgt spid="118"/>
                                        </p:tgtEl>
                                        <p:attrNameLst>
                                          <p:attrName>style.visibility</p:attrName>
                                        </p:attrNameLst>
                                      </p:cBhvr>
                                      <p:to>
                                        <p:strVal val="visible"/>
                                      </p:to>
                                    </p:set>
                                    <p:animEffect transition="in" filter="wipe(up)">
                                      <p:cBhvr>
                                        <p:cTn id="44" dur="1000"/>
                                        <p:tgtEl>
                                          <p:spTgt spid="118"/>
                                        </p:tgtEl>
                                      </p:cBhvr>
                                    </p:animEffect>
                                  </p:childTnLst>
                                </p:cTn>
                              </p:par>
                              <p:par>
                                <p:cTn id="45" presetID="42" presetClass="entr" presetSubtype="0" fill="hold" nodeType="withEffect">
                                  <p:stCondLst>
                                    <p:cond delay="0"/>
                                  </p:stCondLst>
                                  <p:childTnLst>
                                    <p:set>
                                      <p:cBhvr>
                                        <p:cTn id="46" dur="1" fill="hold">
                                          <p:stCondLst>
                                            <p:cond delay="0"/>
                                          </p:stCondLst>
                                        </p:cTn>
                                        <p:tgtEl>
                                          <p:spTgt spid="115"/>
                                        </p:tgtEl>
                                        <p:attrNameLst>
                                          <p:attrName>style.visibility</p:attrName>
                                        </p:attrNameLst>
                                      </p:cBhvr>
                                      <p:to>
                                        <p:strVal val="visible"/>
                                      </p:to>
                                    </p:set>
                                    <p:animEffect transition="in" filter="fade">
                                      <p:cBhvr>
                                        <p:cTn id="47" dur="1000"/>
                                        <p:tgtEl>
                                          <p:spTgt spid="115"/>
                                        </p:tgtEl>
                                      </p:cBhvr>
                                    </p:animEffect>
                                    <p:anim calcmode="lin" valueType="num">
                                      <p:cBhvr>
                                        <p:cTn id="48" dur="1000" fill="hold"/>
                                        <p:tgtEl>
                                          <p:spTgt spid="115"/>
                                        </p:tgtEl>
                                        <p:attrNameLst>
                                          <p:attrName>ppt_x</p:attrName>
                                        </p:attrNameLst>
                                      </p:cBhvr>
                                      <p:tavLst>
                                        <p:tav tm="0">
                                          <p:val>
                                            <p:strVal val="#ppt_x"/>
                                          </p:val>
                                        </p:tav>
                                        <p:tav tm="100000">
                                          <p:val>
                                            <p:strVal val="#ppt_x"/>
                                          </p:val>
                                        </p:tav>
                                      </p:tavLst>
                                    </p:anim>
                                    <p:anim calcmode="lin" valueType="num">
                                      <p:cBhvr>
                                        <p:cTn id="49" dur="1000" fill="hold"/>
                                        <p:tgtEl>
                                          <p:spTgt spid="11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22" presetClass="entr" presetSubtype="1" fill="hold" grpId="0" nodeType="afterEffect">
                                  <p:stCondLst>
                                    <p:cond delay="0"/>
                                  </p:stCondLst>
                                  <p:childTnLst>
                                    <p:set>
                                      <p:cBhvr>
                                        <p:cTn id="52" dur="1" fill="hold">
                                          <p:stCondLst>
                                            <p:cond delay="0"/>
                                          </p:stCondLst>
                                        </p:cTn>
                                        <p:tgtEl>
                                          <p:spTgt spid="134"/>
                                        </p:tgtEl>
                                        <p:attrNameLst>
                                          <p:attrName>style.visibility</p:attrName>
                                        </p:attrNameLst>
                                      </p:cBhvr>
                                      <p:to>
                                        <p:strVal val="visible"/>
                                      </p:to>
                                    </p:set>
                                    <p:animEffect transition="in" filter="wipe(up)">
                                      <p:cBhvr>
                                        <p:cTn id="53" dur="500"/>
                                        <p:tgtEl>
                                          <p:spTgt spid="134"/>
                                        </p:tgtEl>
                                      </p:cBhvr>
                                    </p:animEffect>
                                  </p:childTnLst>
                                </p:cTn>
                              </p:par>
                            </p:childTnLst>
                          </p:cTn>
                        </p:par>
                        <p:par>
                          <p:cTn id="54" fill="hold">
                            <p:stCondLst>
                              <p:cond delay="6500"/>
                            </p:stCondLst>
                            <p:childTnLst>
                              <p:par>
                                <p:cTn id="55" presetID="53" presetClass="entr" presetSubtype="16" fill="hold" nodeType="afterEffect">
                                  <p:stCondLst>
                                    <p:cond delay="0"/>
                                  </p:stCondLst>
                                  <p:childTnLst>
                                    <p:set>
                                      <p:cBhvr>
                                        <p:cTn id="56" dur="1" fill="hold">
                                          <p:stCondLst>
                                            <p:cond delay="0"/>
                                          </p:stCondLst>
                                        </p:cTn>
                                        <p:tgtEl>
                                          <p:spTgt spid="10"/>
                                        </p:tgtEl>
                                        <p:attrNameLst>
                                          <p:attrName>style.visibility</p:attrName>
                                        </p:attrNameLst>
                                      </p:cBhvr>
                                      <p:to>
                                        <p:strVal val="visible"/>
                                      </p:to>
                                    </p:set>
                                    <p:anim calcmode="lin" valueType="num">
                                      <p:cBhvr>
                                        <p:cTn id="57" dur="500" fill="hold"/>
                                        <p:tgtEl>
                                          <p:spTgt spid="10"/>
                                        </p:tgtEl>
                                        <p:attrNameLst>
                                          <p:attrName>ppt_w</p:attrName>
                                        </p:attrNameLst>
                                      </p:cBhvr>
                                      <p:tavLst>
                                        <p:tav tm="0">
                                          <p:val>
                                            <p:fltVal val="0"/>
                                          </p:val>
                                        </p:tav>
                                        <p:tav tm="100000">
                                          <p:val>
                                            <p:strVal val="#ppt_w"/>
                                          </p:val>
                                        </p:tav>
                                      </p:tavLst>
                                    </p:anim>
                                    <p:anim calcmode="lin" valueType="num">
                                      <p:cBhvr>
                                        <p:cTn id="58" dur="500" fill="hold"/>
                                        <p:tgtEl>
                                          <p:spTgt spid="10"/>
                                        </p:tgtEl>
                                        <p:attrNameLst>
                                          <p:attrName>ppt_h</p:attrName>
                                        </p:attrNameLst>
                                      </p:cBhvr>
                                      <p:tavLst>
                                        <p:tav tm="0">
                                          <p:val>
                                            <p:fltVal val="0"/>
                                          </p:val>
                                        </p:tav>
                                        <p:tav tm="100000">
                                          <p:val>
                                            <p:strVal val="#ppt_h"/>
                                          </p:val>
                                        </p:tav>
                                      </p:tavLst>
                                    </p:anim>
                                    <p:animEffect transition="in" filter="fade">
                                      <p:cBhvr>
                                        <p:cTn id="59" dur="500"/>
                                        <p:tgtEl>
                                          <p:spTgt spid="10"/>
                                        </p:tgtEl>
                                      </p:cBhvr>
                                    </p:animEffect>
                                  </p:childTnLst>
                                </p:cTn>
                              </p:par>
                            </p:childTnLst>
                          </p:cTn>
                        </p:par>
                        <p:par>
                          <p:cTn id="60" fill="hold">
                            <p:stCondLst>
                              <p:cond delay="7000"/>
                            </p:stCondLst>
                            <p:childTnLst>
                              <p:par>
                                <p:cTn id="61" presetID="37" presetClass="entr" presetSubtype="0" fill="hold" nodeType="afterEffect">
                                  <p:stCondLst>
                                    <p:cond delay="0"/>
                                  </p:stCondLst>
                                  <p:childTnLst>
                                    <p:set>
                                      <p:cBhvr>
                                        <p:cTn id="62" dur="1" fill="hold">
                                          <p:stCondLst>
                                            <p:cond delay="0"/>
                                          </p:stCondLst>
                                        </p:cTn>
                                        <p:tgtEl>
                                          <p:spTgt spid="136"/>
                                        </p:tgtEl>
                                        <p:attrNameLst>
                                          <p:attrName>style.visibility</p:attrName>
                                        </p:attrNameLst>
                                      </p:cBhvr>
                                      <p:to>
                                        <p:strVal val="visible"/>
                                      </p:to>
                                    </p:set>
                                    <p:animEffect transition="in" filter="fade">
                                      <p:cBhvr>
                                        <p:cTn id="63" dur="1000"/>
                                        <p:tgtEl>
                                          <p:spTgt spid="136"/>
                                        </p:tgtEl>
                                      </p:cBhvr>
                                    </p:animEffect>
                                    <p:anim calcmode="lin" valueType="num">
                                      <p:cBhvr>
                                        <p:cTn id="64" dur="1000" fill="hold"/>
                                        <p:tgtEl>
                                          <p:spTgt spid="136"/>
                                        </p:tgtEl>
                                        <p:attrNameLst>
                                          <p:attrName>ppt_x</p:attrName>
                                        </p:attrNameLst>
                                      </p:cBhvr>
                                      <p:tavLst>
                                        <p:tav tm="0">
                                          <p:val>
                                            <p:strVal val="#ppt_x"/>
                                          </p:val>
                                        </p:tav>
                                        <p:tav tm="100000">
                                          <p:val>
                                            <p:strVal val="#ppt_x"/>
                                          </p:val>
                                        </p:tav>
                                      </p:tavLst>
                                    </p:anim>
                                    <p:anim calcmode="lin" valueType="num">
                                      <p:cBhvr>
                                        <p:cTn id="65" dur="900" decel="100000" fill="hold"/>
                                        <p:tgtEl>
                                          <p:spTgt spid="136"/>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36"/>
                                        </p:tgtEl>
                                        <p:attrNameLst>
                                          <p:attrName>ppt_y</p:attrName>
                                        </p:attrNameLst>
                                      </p:cBhvr>
                                      <p:tavLst>
                                        <p:tav tm="0">
                                          <p:val>
                                            <p:strVal val="#ppt_y-.03"/>
                                          </p:val>
                                        </p:tav>
                                        <p:tav tm="100000">
                                          <p:val>
                                            <p:strVal val="#ppt_y"/>
                                          </p:val>
                                        </p:tav>
                                      </p:tavLst>
                                    </p:anim>
                                  </p:childTnLst>
                                </p:cTn>
                              </p:par>
                            </p:childTnLst>
                          </p:cTn>
                        </p:par>
                        <p:par>
                          <p:cTn id="67" fill="hold">
                            <p:stCondLst>
                              <p:cond delay="8000"/>
                            </p:stCondLst>
                            <p:childTnLst>
                              <p:par>
                                <p:cTn id="68" presetID="22" presetClass="entr" presetSubtype="1" fill="hold" nodeType="afterEffect">
                                  <p:stCondLst>
                                    <p:cond delay="0"/>
                                  </p:stCondLst>
                                  <p:childTnLst>
                                    <p:set>
                                      <p:cBhvr>
                                        <p:cTn id="69" dur="1" fill="hold">
                                          <p:stCondLst>
                                            <p:cond delay="0"/>
                                          </p:stCondLst>
                                        </p:cTn>
                                        <p:tgtEl>
                                          <p:spTgt spid="146"/>
                                        </p:tgtEl>
                                        <p:attrNameLst>
                                          <p:attrName>style.visibility</p:attrName>
                                        </p:attrNameLst>
                                      </p:cBhvr>
                                      <p:to>
                                        <p:strVal val="visible"/>
                                      </p:to>
                                    </p:set>
                                    <p:animEffect transition="in" filter="wipe(up)">
                                      <p:cBhvr>
                                        <p:cTn id="70" dur="1000"/>
                                        <p:tgtEl>
                                          <p:spTgt spid="146"/>
                                        </p:tgtEl>
                                      </p:cBhvr>
                                    </p:animEffect>
                                  </p:childTnLst>
                                </p:cTn>
                              </p:par>
                              <p:par>
                                <p:cTn id="71" presetID="42" presetClass="entr" presetSubtype="0" fill="hold" nodeType="withEffect">
                                  <p:stCondLst>
                                    <p:cond delay="0"/>
                                  </p:stCondLst>
                                  <p:childTnLst>
                                    <p:set>
                                      <p:cBhvr>
                                        <p:cTn id="72" dur="1" fill="hold">
                                          <p:stCondLst>
                                            <p:cond delay="0"/>
                                          </p:stCondLst>
                                        </p:cTn>
                                        <p:tgtEl>
                                          <p:spTgt spid="143"/>
                                        </p:tgtEl>
                                        <p:attrNameLst>
                                          <p:attrName>style.visibility</p:attrName>
                                        </p:attrNameLst>
                                      </p:cBhvr>
                                      <p:to>
                                        <p:strVal val="visible"/>
                                      </p:to>
                                    </p:set>
                                    <p:animEffect transition="in" filter="fade">
                                      <p:cBhvr>
                                        <p:cTn id="73" dur="1000"/>
                                        <p:tgtEl>
                                          <p:spTgt spid="143"/>
                                        </p:tgtEl>
                                      </p:cBhvr>
                                    </p:animEffect>
                                    <p:anim calcmode="lin" valueType="num">
                                      <p:cBhvr>
                                        <p:cTn id="74" dur="1000" fill="hold"/>
                                        <p:tgtEl>
                                          <p:spTgt spid="143"/>
                                        </p:tgtEl>
                                        <p:attrNameLst>
                                          <p:attrName>ppt_x</p:attrName>
                                        </p:attrNameLst>
                                      </p:cBhvr>
                                      <p:tavLst>
                                        <p:tav tm="0">
                                          <p:val>
                                            <p:strVal val="#ppt_x"/>
                                          </p:val>
                                        </p:tav>
                                        <p:tav tm="100000">
                                          <p:val>
                                            <p:strVal val="#ppt_x"/>
                                          </p:val>
                                        </p:tav>
                                      </p:tavLst>
                                    </p:anim>
                                    <p:anim calcmode="lin" valueType="num">
                                      <p:cBhvr>
                                        <p:cTn id="75" dur="1000" fill="hold"/>
                                        <p:tgtEl>
                                          <p:spTgt spid="143"/>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22" presetClass="entr" presetSubtype="1" fill="hold" grpId="0" nodeType="afterEffect">
                                  <p:stCondLst>
                                    <p:cond delay="0"/>
                                  </p:stCondLst>
                                  <p:childTnLst>
                                    <p:set>
                                      <p:cBhvr>
                                        <p:cTn id="78" dur="1" fill="hold">
                                          <p:stCondLst>
                                            <p:cond delay="0"/>
                                          </p:stCondLst>
                                        </p:cTn>
                                        <p:tgtEl>
                                          <p:spTgt spid="162"/>
                                        </p:tgtEl>
                                        <p:attrNameLst>
                                          <p:attrName>style.visibility</p:attrName>
                                        </p:attrNameLst>
                                      </p:cBhvr>
                                      <p:to>
                                        <p:strVal val="visible"/>
                                      </p:to>
                                    </p:set>
                                    <p:animEffect transition="in" filter="wipe(up)">
                                      <p:cBhvr>
                                        <p:cTn id="79" dur="500"/>
                                        <p:tgtEl>
                                          <p:spTgt spid="162"/>
                                        </p:tgtEl>
                                      </p:cBhvr>
                                    </p:animEffect>
                                  </p:childTnLst>
                                </p:cTn>
                              </p:par>
                            </p:childTnLst>
                          </p:cTn>
                        </p:par>
                        <p:par>
                          <p:cTn id="80" fill="hold">
                            <p:stCondLst>
                              <p:cond delay="9500"/>
                            </p:stCondLst>
                            <p:childTnLst>
                              <p:par>
                                <p:cTn id="81" presetID="53" presetClass="entr" presetSubtype="16" fill="hold" nodeType="afterEffect">
                                  <p:stCondLst>
                                    <p:cond delay="0"/>
                                  </p:stCondLst>
                                  <p:childTnLst>
                                    <p:set>
                                      <p:cBhvr>
                                        <p:cTn id="82" dur="1" fill="hold">
                                          <p:stCondLst>
                                            <p:cond delay="0"/>
                                          </p:stCondLst>
                                        </p:cTn>
                                        <p:tgtEl>
                                          <p:spTgt spid="6"/>
                                        </p:tgtEl>
                                        <p:attrNameLst>
                                          <p:attrName>style.visibility</p:attrName>
                                        </p:attrNameLst>
                                      </p:cBhvr>
                                      <p:to>
                                        <p:strVal val="visible"/>
                                      </p:to>
                                    </p:set>
                                    <p:anim calcmode="lin" valueType="num">
                                      <p:cBhvr>
                                        <p:cTn id="83" dur="500" fill="hold"/>
                                        <p:tgtEl>
                                          <p:spTgt spid="6"/>
                                        </p:tgtEl>
                                        <p:attrNameLst>
                                          <p:attrName>ppt_w</p:attrName>
                                        </p:attrNameLst>
                                      </p:cBhvr>
                                      <p:tavLst>
                                        <p:tav tm="0">
                                          <p:val>
                                            <p:fltVal val="0"/>
                                          </p:val>
                                        </p:tav>
                                        <p:tav tm="100000">
                                          <p:val>
                                            <p:strVal val="#ppt_w"/>
                                          </p:val>
                                        </p:tav>
                                      </p:tavLst>
                                    </p:anim>
                                    <p:anim calcmode="lin" valueType="num">
                                      <p:cBhvr>
                                        <p:cTn id="84" dur="500" fill="hold"/>
                                        <p:tgtEl>
                                          <p:spTgt spid="6"/>
                                        </p:tgtEl>
                                        <p:attrNameLst>
                                          <p:attrName>ppt_h</p:attrName>
                                        </p:attrNameLst>
                                      </p:cBhvr>
                                      <p:tavLst>
                                        <p:tav tm="0">
                                          <p:val>
                                            <p:fltVal val="0"/>
                                          </p:val>
                                        </p:tav>
                                        <p:tav tm="100000">
                                          <p:val>
                                            <p:strVal val="#ppt_h"/>
                                          </p:val>
                                        </p:tav>
                                      </p:tavLst>
                                    </p:anim>
                                    <p:animEffect transition="in" filter="fade">
                                      <p:cBhvr>
                                        <p:cTn id="85" dur="500"/>
                                        <p:tgtEl>
                                          <p:spTgt spid="6"/>
                                        </p:tgtEl>
                                      </p:cBhvr>
                                    </p:animEffect>
                                  </p:childTnLst>
                                </p:cTn>
                              </p:par>
                            </p:childTnLst>
                          </p:cTn>
                        </p:par>
                        <p:par>
                          <p:cTn id="86" fill="hold">
                            <p:stCondLst>
                              <p:cond delay="10000"/>
                            </p:stCondLst>
                            <p:childTnLst>
                              <p:par>
                                <p:cTn id="87" presetID="37" presetClass="entr" presetSubtype="0" fill="hold" nodeType="afterEffect">
                                  <p:stCondLst>
                                    <p:cond delay="0"/>
                                  </p:stCondLst>
                                  <p:childTnLst>
                                    <p:set>
                                      <p:cBhvr>
                                        <p:cTn id="88" dur="1" fill="hold">
                                          <p:stCondLst>
                                            <p:cond delay="0"/>
                                          </p:stCondLst>
                                        </p:cTn>
                                        <p:tgtEl>
                                          <p:spTgt spid="164"/>
                                        </p:tgtEl>
                                        <p:attrNameLst>
                                          <p:attrName>style.visibility</p:attrName>
                                        </p:attrNameLst>
                                      </p:cBhvr>
                                      <p:to>
                                        <p:strVal val="visible"/>
                                      </p:to>
                                    </p:set>
                                    <p:animEffect transition="in" filter="fade">
                                      <p:cBhvr>
                                        <p:cTn id="89" dur="1000"/>
                                        <p:tgtEl>
                                          <p:spTgt spid="164"/>
                                        </p:tgtEl>
                                      </p:cBhvr>
                                    </p:animEffect>
                                    <p:anim calcmode="lin" valueType="num">
                                      <p:cBhvr>
                                        <p:cTn id="90" dur="1000" fill="hold"/>
                                        <p:tgtEl>
                                          <p:spTgt spid="164"/>
                                        </p:tgtEl>
                                        <p:attrNameLst>
                                          <p:attrName>ppt_x</p:attrName>
                                        </p:attrNameLst>
                                      </p:cBhvr>
                                      <p:tavLst>
                                        <p:tav tm="0">
                                          <p:val>
                                            <p:strVal val="#ppt_x"/>
                                          </p:val>
                                        </p:tav>
                                        <p:tav tm="100000">
                                          <p:val>
                                            <p:strVal val="#ppt_x"/>
                                          </p:val>
                                        </p:tav>
                                      </p:tavLst>
                                    </p:anim>
                                    <p:anim calcmode="lin" valueType="num">
                                      <p:cBhvr>
                                        <p:cTn id="91" dur="900" decel="100000" fill="hold"/>
                                        <p:tgtEl>
                                          <p:spTgt spid="164"/>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164"/>
                                        </p:tgtEl>
                                        <p:attrNameLst>
                                          <p:attrName>ppt_y</p:attrName>
                                        </p:attrNameLst>
                                      </p:cBhvr>
                                      <p:tavLst>
                                        <p:tav tm="0">
                                          <p:val>
                                            <p:strVal val="#ppt_y-.03"/>
                                          </p:val>
                                        </p:tav>
                                        <p:tav tm="100000">
                                          <p:val>
                                            <p:strVal val="#ppt_y"/>
                                          </p:val>
                                        </p:tav>
                                      </p:tavLst>
                                    </p:anim>
                                  </p:childTnLst>
                                </p:cTn>
                              </p:par>
                            </p:childTnLst>
                          </p:cTn>
                        </p:par>
                        <p:par>
                          <p:cTn id="93" fill="hold">
                            <p:stCondLst>
                              <p:cond delay="11000"/>
                            </p:stCondLst>
                            <p:childTnLst>
                              <p:par>
                                <p:cTn id="94" presetID="22" presetClass="entr" presetSubtype="1" fill="hold" nodeType="afterEffect">
                                  <p:stCondLst>
                                    <p:cond delay="0"/>
                                  </p:stCondLst>
                                  <p:childTnLst>
                                    <p:set>
                                      <p:cBhvr>
                                        <p:cTn id="95" dur="1" fill="hold">
                                          <p:stCondLst>
                                            <p:cond delay="0"/>
                                          </p:stCondLst>
                                        </p:cTn>
                                        <p:tgtEl>
                                          <p:spTgt spid="170"/>
                                        </p:tgtEl>
                                        <p:attrNameLst>
                                          <p:attrName>style.visibility</p:attrName>
                                        </p:attrNameLst>
                                      </p:cBhvr>
                                      <p:to>
                                        <p:strVal val="visible"/>
                                      </p:to>
                                    </p:set>
                                    <p:animEffect transition="in" filter="wipe(up)">
                                      <p:cBhvr>
                                        <p:cTn id="96" dur="1000"/>
                                        <p:tgtEl>
                                          <p:spTgt spid="170"/>
                                        </p:tgtEl>
                                      </p:cBhvr>
                                    </p:animEffect>
                                  </p:childTnLst>
                                </p:cTn>
                              </p:par>
                              <p:par>
                                <p:cTn id="97" presetID="42" presetClass="entr" presetSubtype="0" fill="hold" nodeType="withEffect">
                                  <p:stCondLst>
                                    <p:cond delay="0"/>
                                  </p:stCondLst>
                                  <p:childTnLst>
                                    <p:set>
                                      <p:cBhvr>
                                        <p:cTn id="98" dur="1" fill="hold">
                                          <p:stCondLst>
                                            <p:cond delay="0"/>
                                          </p:stCondLst>
                                        </p:cTn>
                                        <p:tgtEl>
                                          <p:spTgt spid="167"/>
                                        </p:tgtEl>
                                        <p:attrNameLst>
                                          <p:attrName>style.visibility</p:attrName>
                                        </p:attrNameLst>
                                      </p:cBhvr>
                                      <p:to>
                                        <p:strVal val="visible"/>
                                      </p:to>
                                    </p:set>
                                    <p:animEffect transition="in" filter="fade">
                                      <p:cBhvr>
                                        <p:cTn id="99" dur="1000"/>
                                        <p:tgtEl>
                                          <p:spTgt spid="167"/>
                                        </p:tgtEl>
                                      </p:cBhvr>
                                    </p:animEffect>
                                    <p:anim calcmode="lin" valueType="num">
                                      <p:cBhvr>
                                        <p:cTn id="100" dur="1000" fill="hold"/>
                                        <p:tgtEl>
                                          <p:spTgt spid="167"/>
                                        </p:tgtEl>
                                        <p:attrNameLst>
                                          <p:attrName>ppt_x</p:attrName>
                                        </p:attrNameLst>
                                      </p:cBhvr>
                                      <p:tavLst>
                                        <p:tav tm="0">
                                          <p:val>
                                            <p:strVal val="#ppt_x"/>
                                          </p:val>
                                        </p:tav>
                                        <p:tav tm="100000">
                                          <p:val>
                                            <p:strVal val="#ppt_x"/>
                                          </p:val>
                                        </p:tav>
                                      </p:tavLst>
                                    </p:anim>
                                    <p:anim calcmode="lin" valueType="num">
                                      <p:cBhvr>
                                        <p:cTn id="101" dur="1000" fill="hold"/>
                                        <p:tgtEl>
                                          <p:spTgt spid="167"/>
                                        </p:tgtEl>
                                        <p:attrNameLst>
                                          <p:attrName>ppt_y</p:attrName>
                                        </p:attrNameLst>
                                      </p:cBhvr>
                                      <p:tavLst>
                                        <p:tav tm="0">
                                          <p:val>
                                            <p:strVal val="#ppt_y+.1"/>
                                          </p:val>
                                        </p:tav>
                                        <p:tav tm="100000">
                                          <p:val>
                                            <p:strVal val="#ppt_y"/>
                                          </p:val>
                                        </p:tav>
                                      </p:tavLst>
                                    </p:anim>
                                  </p:childTnLst>
                                </p:cTn>
                              </p:par>
                            </p:childTnLst>
                          </p:cTn>
                        </p:par>
                        <p:par>
                          <p:cTn id="102" fill="hold">
                            <p:stCondLst>
                              <p:cond delay="12000"/>
                            </p:stCondLst>
                            <p:childTnLst>
                              <p:par>
                                <p:cTn id="103" presetID="22" presetClass="entr" presetSubtype="1" fill="hold" grpId="0" nodeType="afterEffect">
                                  <p:stCondLst>
                                    <p:cond delay="0"/>
                                  </p:stCondLst>
                                  <p:childTnLst>
                                    <p:set>
                                      <p:cBhvr>
                                        <p:cTn id="104" dur="1" fill="hold">
                                          <p:stCondLst>
                                            <p:cond delay="0"/>
                                          </p:stCondLst>
                                        </p:cTn>
                                        <p:tgtEl>
                                          <p:spTgt spid="186"/>
                                        </p:tgtEl>
                                        <p:attrNameLst>
                                          <p:attrName>style.visibility</p:attrName>
                                        </p:attrNameLst>
                                      </p:cBhvr>
                                      <p:to>
                                        <p:strVal val="visible"/>
                                      </p:to>
                                    </p:set>
                                    <p:animEffect transition="in" filter="wipe(up)">
                                      <p:cBhvr>
                                        <p:cTn id="105" dur="500"/>
                                        <p:tgtEl>
                                          <p:spTgt spid="186"/>
                                        </p:tgtEl>
                                      </p:cBhvr>
                                    </p:animEffect>
                                  </p:childTnLst>
                                </p:cTn>
                              </p:par>
                            </p:childTnLst>
                          </p:cTn>
                        </p:par>
                        <p:par>
                          <p:cTn id="106" fill="hold">
                            <p:stCondLst>
                              <p:cond delay="12500"/>
                            </p:stCondLst>
                            <p:childTnLst>
                              <p:par>
                                <p:cTn id="107" presetID="53" presetClass="entr" presetSubtype="16" fill="hold" nodeType="afterEffect">
                                  <p:stCondLst>
                                    <p:cond delay="0"/>
                                  </p:stCondLst>
                                  <p:childTnLst>
                                    <p:set>
                                      <p:cBhvr>
                                        <p:cTn id="108" dur="1" fill="hold">
                                          <p:stCondLst>
                                            <p:cond delay="0"/>
                                          </p:stCondLst>
                                        </p:cTn>
                                        <p:tgtEl>
                                          <p:spTgt spid="3"/>
                                        </p:tgtEl>
                                        <p:attrNameLst>
                                          <p:attrName>style.visibility</p:attrName>
                                        </p:attrNameLst>
                                      </p:cBhvr>
                                      <p:to>
                                        <p:strVal val="visible"/>
                                      </p:to>
                                    </p:set>
                                    <p:anim calcmode="lin" valueType="num">
                                      <p:cBhvr>
                                        <p:cTn id="109" dur="500" fill="hold"/>
                                        <p:tgtEl>
                                          <p:spTgt spid="3"/>
                                        </p:tgtEl>
                                        <p:attrNameLst>
                                          <p:attrName>ppt_w</p:attrName>
                                        </p:attrNameLst>
                                      </p:cBhvr>
                                      <p:tavLst>
                                        <p:tav tm="0">
                                          <p:val>
                                            <p:fltVal val="0"/>
                                          </p:val>
                                        </p:tav>
                                        <p:tav tm="100000">
                                          <p:val>
                                            <p:strVal val="#ppt_w"/>
                                          </p:val>
                                        </p:tav>
                                      </p:tavLst>
                                    </p:anim>
                                    <p:anim calcmode="lin" valueType="num">
                                      <p:cBhvr>
                                        <p:cTn id="110" dur="500" fill="hold"/>
                                        <p:tgtEl>
                                          <p:spTgt spid="3"/>
                                        </p:tgtEl>
                                        <p:attrNameLst>
                                          <p:attrName>ppt_h</p:attrName>
                                        </p:attrNameLst>
                                      </p:cBhvr>
                                      <p:tavLst>
                                        <p:tav tm="0">
                                          <p:val>
                                            <p:fltVal val="0"/>
                                          </p:val>
                                        </p:tav>
                                        <p:tav tm="100000">
                                          <p:val>
                                            <p:strVal val="#ppt_h"/>
                                          </p:val>
                                        </p:tav>
                                      </p:tavLst>
                                    </p:anim>
                                    <p:animEffect transition="in" filter="fade">
                                      <p:cBhvr>
                                        <p:cTn id="111" dur="500"/>
                                        <p:tgtEl>
                                          <p:spTgt spid="3"/>
                                        </p:tgtEl>
                                      </p:cBhvr>
                                    </p:animEffect>
                                  </p:childTnLst>
                                </p:cTn>
                              </p:par>
                            </p:childTnLst>
                          </p:cTn>
                        </p:par>
                        <p:par>
                          <p:cTn id="112" fill="hold">
                            <p:stCondLst>
                              <p:cond delay="13000"/>
                            </p:stCondLst>
                            <p:childTnLst>
                              <p:par>
                                <p:cTn id="113" presetID="37" presetClass="entr" presetSubtype="0" fill="hold" nodeType="afterEffect">
                                  <p:stCondLst>
                                    <p:cond delay="0"/>
                                  </p:stCondLst>
                                  <p:childTnLst>
                                    <p:set>
                                      <p:cBhvr>
                                        <p:cTn id="114" dur="1" fill="hold">
                                          <p:stCondLst>
                                            <p:cond delay="0"/>
                                          </p:stCondLst>
                                        </p:cTn>
                                        <p:tgtEl>
                                          <p:spTgt spid="188"/>
                                        </p:tgtEl>
                                        <p:attrNameLst>
                                          <p:attrName>style.visibility</p:attrName>
                                        </p:attrNameLst>
                                      </p:cBhvr>
                                      <p:to>
                                        <p:strVal val="visible"/>
                                      </p:to>
                                    </p:set>
                                    <p:animEffect transition="in" filter="fade">
                                      <p:cBhvr>
                                        <p:cTn id="115" dur="1000"/>
                                        <p:tgtEl>
                                          <p:spTgt spid="188"/>
                                        </p:tgtEl>
                                      </p:cBhvr>
                                    </p:animEffect>
                                    <p:anim calcmode="lin" valueType="num">
                                      <p:cBhvr>
                                        <p:cTn id="116" dur="1000" fill="hold"/>
                                        <p:tgtEl>
                                          <p:spTgt spid="188"/>
                                        </p:tgtEl>
                                        <p:attrNameLst>
                                          <p:attrName>ppt_x</p:attrName>
                                        </p:attrNameLst>
                                      </p:cBhvr>
                                      <p:tavLst>
                                        <p:tav tm="0">
                                          <p:val>
                                            <p:strVal val="#ppt_x"/>
                                          </p:val>
                                        </p:tav>
                                        <p:tav tm="100000">
                                          <p:val>
                                            <p:strVal val="#ppt_x"/>
                                          </p:val>
                                        </p:tav>
                                      </p:tavLst>
                                    </p:anim>
                                    <p:anim calcmode="lin" valueType="num">
                                      <p:cBhvr>
                                        <p:cTn id="117" dur="900" decel="100000" fill="hold"/>
                                        <p:tgtEl>
                                          <p:spTgt spid="188"/>
                                        </p:tgtEl>
                                        <p:attrNameLst>
                                          <p:attrName>ppt_y</p:attrName>
                                        </p:attrNameLst>
                                      </p:cBhvr>
                                      <p:tavLst>
                                        <p:tav tm="0">
                                          <p:val>
                                            <p:strVal val="#ppt_y+1"/>
                                          </p:val>
                                        </p:tav>
                                        <p:tav tm="100000">
                                          <p:val>
                                            <p:strVal val="#ppt_y-.03"/>
                                          </p:val>
                                        </p:tav>
                                      </p:tavLst>
                                    </p:anim>
                                    <p:anim calcmode="lin" valueType="num">
                                      <p:cBhvr>
                                        <p:cTn id="118" dur="100" accel="100000" fill="hold">
                                          <p:stCondLst>
                                            <p:cond delay="900"/>
                                          </p:stCondLst>
                                        </p:cTn>
                                        <p:tgtEl>
                                          <p:spTgt spid="188"/>
                                        </p:tgtEl>
                                        <p:attrNameLst>
                                          <p:attrName>ppt_y</p:attrName>
                                        </p:attrNameLst>
                                      </p:cBhvr>
                                      <p:tavLst>
                                        <p:tav tm="0">
                                          <p:val>
                                            <p:strVal val="#ppt_y-.03"/>
                                          </p:val>
                                        </p:tav>
                                        <p:tav tm="100000">
                                          <p:val>
                                            <p:strVal val="#ppt_y"/>
                                          </p:val>
                                        </p:tav>
                                      </p:tavLst>
                                    </p:anim>
                                  </p:childTnLst>
                                </p:cTn>
                              </p:par>
                            </p:childTnLst>
                          </p:cTn>
                        </p:par>
                        <p:par>
                          <p:cTn id="119" fill="hold">
                            <p:stCondLst>
                              <p:cond delay="14000"/>
                            </p:stCondLst>
                            <p:childTnLst>
                              <p:par>
                                <p:cTn id="120" presetID="22" presetClass="entr" presetSubtype="1" fill="hold" nodeType="afterEffect">
                                  <p:stCondLst>
                                    <p:cond delay="0"/>
                                  </p:stCondLst>
                                  <p:childTnLst>
                                    <p:set>
                                      <p:cBhvr>
                                        <p:cTn id="121" dur="1" fill="hold">
                                          <p:stCondLst>
                                            <p:cond delay="0"/>
                                          </p:stCondLst>
                                        </p:cTn>
                                        <p:tgtEl>
                                          <p:spTgt spid="194"/>
                                        </p:tgtEl>
                                        <p:attrNameLst>
                                          <p:attrName>style.visibility</p:attrName>
                                        </p:attrNameLst>
                                      </p:cBhvr>
                                      <p:to>
                                        <p:strVal val="visible"/>
                                      </p:to>
                                    </p:set>
                                    <p:animEffect transition="in" filter="wipe(up)">
                                      <p:cBhvr>
                                        <p:cTn id="122" dur="1000"/>
                                        <p:tgtEl>
                                          <p:spTgt spid="194"/>
                                        </p:tgtEl>
                                      </p:cBhvr>
                                    </p:animEffect>
                                  </p:childTnLst>
                                </p:cTn>
                              </p:par>
                              <p:par>
                                <p:cTn id="123" presetID="42" presetClass="entr" presetSubtype="0" fill="hold" nodeType="withEffect">
                                  <p:stCondLst>
                                    <p:cond delay="0"/>
                                  </p:stCondLst>
                                  <p:childTnLst>
                                    <p:set>
                                      <p:cBhvr>
                                        <p:cTn id="124" dur="1" fill="hold">
                                          <p:stCondLst>
                                            <p:cond delay="0"/>
                                          </p:stCondLst>
                                        </p:cTn>
                                        <p:tgtEl>
                                          <p:spTgt spid="191"/>
                                        </p:tgtEl>
                                        <p:attrNameLst>
                                          <p:attrName>style.visibility</p:attrName>
                                        </p:attrNameLst>
                                      </p:cBhvr>
                                      <p:to>
                                        <p:strVal val="visible"/>
                                      </p:to>
                                    </p:set>
                                    <p:animEffect transition="in" filter="fade">
                                      <p:cBhvr>
                                        <p:cTn id="125" dur="1000"/>
                                        <p:tgtEl>
                                          <p:spTgt spid="191"/>
                                        </p:tgtEl>
                                      </p:cBhvr>
                                    </p:animEffect>
                                    <p:anim calcmode="lin" valueType="num">
                                      <p:cBhvr>
                                        <p:cTn id="126" dur="1000" fill="hold"/>
                                        <p:tgtEl>
                                          <p:spTgt spid="191"/>
                                        </p:tgtEl>
                                        <p:attrNameLst>
                                          <p:attrName>ppt_x</p:attrName>
                                        </p:attrNameLst>
                                      </p:cBhvr>
                                      <p:tavLst>
                                        <p:tav tm="0">
                                          <p:val>
                                            <p:strVal val="#ppt_x"/>
                                          </p:val>
                                        </p:tav>
                                        <p:tav tm="100000">
                                          <p:val>
                                            <p:strVal val="#ppt_x"/>
                                          </p:val>
                                        </p:tav>
                                      </p:tavLst>
                                    </p:anim>
                                    <p:anim calcmode="lin" valueType="num">
                                      <p:cBhvr>
                                        <p:cTn id="127" dur="1000" fill="hold"/>
                                        <p:tgtEl>
                                          <p:spTgt spid="191"/>
                                        </p:tgtEl>
                                        <p:attrNameLst>
                                          <p:attrName>ppt_y</p:attrName>
                                        </p:attrNameLst>
                                      </p:cBhvr>
                                      <p:tavLst>
                                        <p:tav tm="0">
                                          <p:val>
                                            <p:strVal val="#ppt_y+.1"/>
                                          </p:val>
                                        </p:tav>
                                        <p:tav tm="100000">
                                          <p:val>
                                            <p:strVal val="#ppt_y"/>
                                          </p:val>
                                        </p:tav>
                                      </p:tavLst>
                                    </p:anim>
                                  </p:childTnLst>
                                </p:cTn>
                              </p:par>
                            </p:childTnLst>
                          </p:cTn>
                        </p:par>
                        <p:par>
                          <p:cTn id="128" fill="hold">
                            <p:stCondLst>
                              <p:cond delay="15000"/>
                            </p:stCondLst>
                            <p:childTnLst>
                              <p:par>
                                <p:cTn id="129" presetID="22" presetClass="entr" presetSubtype="1" fill="hold" grpId="0" nodeType="afterEffect">
                                  <p:stCondLst>
                                    <p:cond delay="0"/>
                                  </p:stCondLst>
                                  <p:childTnLst>
                                    <p:set>
                                      <p:cBhvr>
                                        <p:cTn id="130" dur="1" fill="hold">
                                          <p:stCondLst>
                                            <p:cond delay="0"/>
                                          </p:stCondLst>
                                        </p:cTn>
                                        <p:tgtEl>
                                          <p:spTgt spid="210"/>
                                        </p:tgtEl>
                                        <p:attrNameLst>
                                          <p:attrName>style.visibility</p:attrName>
                                        </p:attrNameLst>
                                      </p:cBhvr>
                                      <p:to>
                                        <p:strVal val="visible"/>
                                      </p:to>
                                    </p:set>
                                    <p:animEffect transition="in" filter="wipe(up)">
                                      <p:cBhvr>
                                        <p:cTn id="131" dur="500"/>
                                        <p:tgtEl>
                                          <p:spTgt spid="210"/>
                                        </p:tgtEl>
                                      </p:cBhvr>
                                    </p:animEffect>
                                  </p:childTnLst>
                                </p:cTn>
                              </p:par>
                            </p:childTnLst>
                          </p:cTn>
                        </p:par>
                        <p:par>
                          <p:cTn id="132" fill="hold">
                            <p:stCondLst>
                              <p:cond delay="15500"/>
                            </p:stCondLst>
                            <p:childTnLst>
                              <p:par>
                                <p:cTn id="133" presetID="53" presetClass="entr" presetSubtype="16" fill="hold" nodeType="afterEffect">
                                  <p:stCondLst>
                                    <p:cond delay="0"/>
                                  </p:stCondLst>
                                  <p:childTnLst>
                                    <p:set>
                                      <p:cBhvr>
                                        <p:cTn id="134" dur="1" fill="hold">
                                          <p:stCondLst>
                                            <p:cond delay="0"/>
                                          </p:stCondLst>
                                        </p:cTn>
                                        <p:tgtEl>
                                          <p:spTgt spid="8"/>
                                        </p:tgtEl>
                                        <p:attrNameLst>
                                          <p:attrName>style.visibility</p:attrName>
                                        </p:attrNameLst>
                                      </p:cBhvr>
                                      <p:to>
                                        <p:strVal val="visible"/>
                                      </p:to>
                                    </p:set>
                                    <p:anim calcmode="lin" valueType="num">
                                      <p:cBhvr>
                                        <p:cTn id="135" dur="500" fill="hold"/>
                                        <p:tgtEl>
                                          <p:spTgt spid="8"/>
                                        </p:tgtEl>
                                        <p:attrNameLst>
                                          <p:attrName>ppt_w</p:attrName>
                                        </p:attrNameLst>
                                      </p:cBhvr>
                                      <p:tavLst>
                                        <p:tav tm="0">
                                          <p:val>
                                            <p:fltVal val="0"/>
                                          </p:val>
                                        </p:tav>
                                        <p:tav tm="100000">
                                          <p:val>
                                            <p:strVal val="#ppt_w"/>
                                          </p:val>
                                        </p:tav>
                                      </p:tavLst>
                                    </p:anim>
                                    <p:anim calcmode="lin" valueType="num">
                                      <p:cBhvr>
                                        <p:cTn id="136" dur="500" fill="hold"/>
                                        <p:tgtEl>
                                          <p:spTgt spid="8"/>
                                        </p:tgtEl>
                                        <p:attrNameLst>
                                          <p:attrName>ppt_h</p:attrName>
                                        </p:attrNameLst>
                                      </p:cBhvr>
                                      <p:tavLst>
                                        <p:tav tm="0">
                                          <p:val>
                                            <p:fltVal val="0"/>
                                          </p:val>
                                        </p:tav>
                                        <p:tav tm="100000">
                                          <p:val>
                                            <p:strVal val="#ppt_h"/>
                                          </p:val>
                                        </p:tav>
                                      </p:tavLst>
                                    </p:anim>
                                    <p:animEffect transition="in" filter="fade">
                                      <p:cBhvr>
                                        <p:cTn id="1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11" grpId="0"/>
      <p:bldP spid="134" grpId="0"/>
      <p:bldP spid="162" grpId="0"/>
      <p:bldP spid="186" grpId="0"/>
      <p:bldP spid="210" grpId="0"/>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8912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CE8E4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E76C0F"/>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E04621"/>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chemeClr val="bg1"/>
                </a:solidFill>
                <a:latin typeface="Bernard MT Condensed" panose="02050806060905020404" pitchFamily="18"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D33914"/>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solidFill>
                  <a:schemeClr val="bg1"/>
                </a:solidFill>
              </a:endParaRPr>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solidFill>
                  <a:schemeClr val="bg1"/>
                </a:solidFill>
              </a:endParaRPr>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4197733"/>
            <a:ext cx="3561805" cy="225552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6"/>
            <a:ext cx="3561805" cy="3162795"/>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CE8E4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835995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8358862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805137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1" y="1811533"/>
            <a:ext cx="4946429" cy="1978571"/>
          </a:xfrm>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576948"/>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latin typeface="Candara" panose="020E0502030303020204" pitchFamily="34" charset="0"/>
            </a:endParaRPr>
          </a:p>
        </p:txBody>
      </p:sp>
      <p:sp>
        <p:nvSpPr>
          <p:cNvPr id="23" name="Text Placeholder 8"/>
          <p:cNvSpPr txBox="1">
            <a:spLocks/>
          </p:cNvSpPr>
          <p:nvPr/>
        </p:nvSpPr>
        <p:spPr>
          <a:xfrm>
            <a:off x="7758425" y="4446683"/>
            <a:ext cx="2194560" cy="267661"/>
          </a:xfrm>
          <a:prstGeom prst="rect">
            <a:avLst/>
          </a:prstGeom>
          <a:solidFill>
            <a:schemeClr val="tx1">
              <a:alpha val="30000"/>
            </a:schemeClr>
          </a:solidFill>
        </p:spPr>
        <p:txBody>
          <a:bodyPr lIns="0" tIns="0" rIns="0" bIns="0" anchor="ctr"/>
          <a:lstStyle/>
          <a:p>
            <a:pPr marL="457189" indent="-457189" algn="ctr" defTabSz="1219170">
              <a:spcBef>
                <a:spcPct val="20000"/>
              </a:spcBef>
              <a:defRPr/>
            </a:pPr>
            <a:r>
              <a:rPr lang="en-US"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solidFill>
            <a:schemeClr val="tx1">
              <a:alpha val="30000"/>
            </a:schemeClr>
          </a:solid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spTree>
    <p:extLst>
      <p:ext uri="{BB962C8B-B14F-4D97-AF65-F5344CB8AC3E}">
        <p14:creationId xmlns:p14="http://schemas.microsoft.com/office/powerpoint/2010/main" val="219919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par>
                          <p:cTn id="10" fill="hold">
                            <p:stCondLst>
                              <p:cond delay="500"/>
                            </p:stCondLst>
                            <p:childTnLst>
                              <p:par>
                                <p:cTn id="11" presetID="42" presetClass="entr" presetSubtype="0" fill="hold" grpId="0" nodeType="after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fade">
                                      <p:cBhvr>
                                        <p:cTn id="13" dur="500"/>
                                        <p:tgtEl>
                                          <p:spTgt spid="20"/>
                                        </p:tgtEl>
                                      </p:cBhvr>
                                    </p:animEffect>
                                    <p:anim calcmode="lin" valueType="num">
                                      <p:cBhvr>
                                        <p:cTn id="14" dur="500" fill="hold"/>
                                        <p:tgtEl>
                                          <p:spTgt spid="20"/>
                                        </p:tgtEl>
                                        <p:attrNameLst>
                                          <p:attrName>ppt_x</p:attrName>
                                        </p:attrNameLst>
                                      </p:cBhvr>
                                      <p:tavLst>
                                        <p:tav tm="0">
                                          <p:val>
                                            <p:strVal val="#ppt_x"/>
                                          </p:val>
                                        </p:tav>
                                        <p:tav tm="100000">
                                          <p:val>
                                            <p:strVal val="#ppt_x"/>
                                          </p:val>
                                        </p:tav>
                                      </p:tavLst>
                                    </p:anim>
                                    <p:anim calcmode="lin" valueType="num">
                                      <p:cBhvr>
                                        <p:cTn id="15" dur="500" fill="hold"/>
                                        <p:tgtEl>
                                          <p:spTgt spid="20"/>
                                        </p:tgtEl>
                                        <p:attrNameLst>
                                          <p:attrName>ppt_y</p:attrName>
                                        </p:attrNameLst>
                                      </p:cBhvr>
                                      <p:tavLst>
                                        <p:tav tm="0">
                                          <p:val>
                                            <p:strVal val="#ppt_y+.1"/>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22"/>
                                        </p:tgtEl>
                                        <p:attrNameLst>
                                          <p:attrName>style.visibility</p:attrName>
                                        </p:attrNameLst>
                                      </p:cBhvr>
                                      <p:to>
                                        <p:strVal val="visible"/>
                                      </p:to>
                                    </p:set>
                                    <p:animEffect transition="in" filter="fade">
                                      <p:cBhvr>
                                        <p:cTn id="19" dur="1000"/>
                                        <p:tgtEl>
                                          <p:spTgt spid="22"/>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anim calcmode="lin" valueType="num">
                                      <p:cBhvr>
                                        <p:cTn id="24" dur="500" fill="hold"/>
                                        <p:tgtEl>
                                          <p:spTgt spid="23"/>
                                        </p:tgtEl>
                                        <p:attrNameLst>
                                          <p:attrName>ppt_x</p:attrName>
                                        </p:attrNameLst>
                                      </p:cBhvr>
                                      <p:tavLst>
                                        <p:tav tm="0">
                                          <p:val>
                                            <p:strVal val="#ppt_x"/>
                                          </p:val>
                                        </p:tav>
                                        <p:tav tm="100000">
                                          <p:val>
                                            <p:strVal val="#ppt_x"/>
                                          </p:val>
                                        </p:tav>
                                      </p:tavLst>
                                    </p:anim>
                                    <p:anim calcmode="lin" valueType="num">
                                      <p:cBhvr>
                                        <p:cTn id="25" dur="500" fill="hold"/>
                                        <p:tgtEl>
                                          <p:spTgt spid="23"/>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10"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animBg="1"/>
      <p:bldP spid="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CF351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bg1"/>
                  </a:solidFill>
                </a:endParaRPr>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solidFill>
                <a:schemeClr val="bg1"/>
              </a:solidFill>
            </a:endParaRPr>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04621"/>
                </a:gs>
                <a:gs pos="5000">
                  <a:srgbClr val="CF3510"/>
                </a:gs>
                <a:gs pos="65000">
                  <a:srgbClr val="E76C0F"/>
                </a:gs>
                <a:gs pos="95000">
                  <a:srgbClr val="CE8E40"/>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CE8E4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E76C0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E04621"/>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CF3510"/>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solidFill>
                  <a:schemeClr val="bg1"/>
                </a:solidFill>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chemeClr val="bg1"/>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a:t>
            </a:r>
          </a:p>
          <a:p>
            <a:pPr algn="ctr"/>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1200" dirty="0">
              <a:solidFill>
                <a:srgbClr val="4D4D4D"/>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7132327" y="1667454"/>
            <a:ext cx="3413745" cy="2266727"/>
          </a:xfrm>
          <a:ln w="31750">
            <a:solidFill>
              <a:srgbClr val="F89120"/>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bg1"/>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dirty="0">
                <a:solidFill>
                  <a:schemeClr val="bg1"/>
                </a:solidFill>
                <a:latin typeface="Bernard MT Condensed" panose="02050806060905020404" pitchFamily="18"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4095522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7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24712589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nvGrpSpPr>
          <p:cNvPr id="11" name="Group 10"/>
          <p:cNvGrpSpPr/>
          <p:nvPr/>
        </p:nvGrpSpPr>
        <p:grpSpPr>
          <a:xfrm>
            <a:off x="5765469" y="3357317"/>
            <a:ext cx="1660851" cy="2480405"/>
            <a:chOff x="9128194" y="4524476"/>
            <a:chExt cx="3053422" cy="1014286"/>
          </a:xfrm>
        </p:grpSpPr>
        <p:sp>
          <p:nvSpPr>
            <p:cNvPr id="12" name="Text Placeholder 3"/>
            <p:cNvSpPr txBox="1">
              <a:spLocks/>
            </p:cNvSpPr>
            <p:nvPr/>
          </p:nvSpPr>
          <p:spPr>
            <a:xfrm>
              <a:off x="9260790" y="4708441"/>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7547137" y="3357318"/>
            <a:ext cx="1684543" cy="2480997"/>
            <a:chOff x="9128194" y="4524476"/>
            <a:chExt cx="3096979" cy="1014528"/>
          </a:xfrm>
        </p:grpSpPr>
        <p:sp>
          <p:nvSpPr>
            <p:cNvPr id="15" name="Text Placeholder 3"/>
            <p:cNvSpPr txBox="1">
              <a:spLocks/>
            </p:cNvSpPr>
            <p:nvPr/>
          </p:nvSpPr>
          <p:spPr>
            <a:xfrm>
              <a:off x="9304347"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28806" y="3357318"/>
            <a:ext cx="1652279" cy="2480997"/>
            <a:chOff x="9128194" y="4524476"/>
            <a:chExt cx="3037662" cy="1014528"/>
          </a:xfrm>
        </p:grpSpPr>
        <p:sp>
          <p:nvSpPr>
            <p:cNvPr id="18" name="Text Placeholder 3"/>
            <p:cNvSpPr txBox="1">
              <a:spLocks/>
            </p:cNvSpPr>
            <p:nvPr/>
          </p:nvSpPr>
          <p:spPr>
            <a:xfrm>
              <a:off x="9245030" y="4708683"/>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343935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482286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376138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ppt_w</p:attrName>
                                        </p:attrNameLst>
                                      </p:cBhvr>
                                      <p:tavLst>
                                        <p:tav tm="0">
                                          <p:val>
                                            <p:fltVal val="0"/>
                                          </p:val>
                                        </p:tav>
                                        <p:tav tm="100000">
                                          <p:val>
                                            <p:strVal val="#ppt_w"/>
                                          </p:val>
                                        </p:tav>
                                      </p:tavLst>
                                    </p:anim>
                                    <p:anim calcmode="lin" valueType="num">
                                      <p:cBhvr>
                                        <p:cTn id="16" dur="500" fill="hold"/>
                                        <p:tgtEl>
                                          <p:spTgt spid="4"/>
                                        </p:tgtEl>
                                        <p:attrNameLst>
                                          <p:attrName>ppt_h</p:attrName>
                                        </p:attrNameLst>
                                      </p:cBhvr>
                                      <p:tavLst>
                                        <p:tav tm="0">
                                          <p:val>
                                            <p:fltVal val="0"/>
                                          </p:val>
                                        </p:tav>
                                        <p:tav tm="100000">
                                          <p:val>
                                            <p:strVal val="#ppt_h"/>
                                          </p:val>
                                        </p:tav>
                                      </p:tavLst>
                                    </p:anim>
                                    <p:animEffect transition="in" filter="fade">
                                      <p:cBhvr>
                                        <p:cTn id="17" dur="500"/>
                                        <p:tgtEl>
                                          <p:spTgt spid="4"/>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317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427738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http://powerpoint.sage-fox.com/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latin typeface="Bernard MT Condensed" panose="02050806060905020404" pitchFamily="18" charset="0"/>
              </a:rPr>
              <a:t>COLOR SET 45</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a:extLst>
              <a:ext uri="{FF2B5EF4-FFF2-40B4-BE49-F238E27FC236}">
                <a16:creationId xmlns:a16="http://schemas.microsoft.com/office/drawing/2014/main" id="{9FB22512-463C-4B30-BDFB-4713570E72D6}"/>
              </a:ext>
            </a:extLst>
          </p:cNvPr>
          <p:cNvGrpSpPr>
            <a:grpSpLocks noChangeAspect="1"/>
          </p:cNvGrpSpPr>
          <p:nvPr/>
        </p:nvGrpSpPr>
        <p:grpSpPr>
          <a:xfrm>
            <a:off x="4316914" y="1821357"/>
            <a:ext cx="3257682" cy="640080"/>
            <a:chOff x="2696381" y="6137360"/>
            <a:chExt cx="2377440" cy="467127"/>
          </a:xfrm>
        </p:grpSpPr>
        <p:sp>
          <p:nvSpPr>
            <p:cNvPr id="25" name="Rectangle 24">
              <a:extLst>
                <a:ext uri="{FF2B5EF4-FFF2-40B4-BE49-F238E27FC236}">
                  <a16:creationId xmlns:a16="http://schemas.microsoft.com/office/drawing/2014/main" id="{73C0C473-2DD4-4884-B50D-2071786D8A8A}"/>
                </a:ext>
              </a:extLst>
            </p:cNvPr>
            <p:cNvSpPr/>
            <p:nvPr userDrawn="1"/>
          </p:nvSpPr>
          <p:spPr>
            <a:xfrm>
              <a:off x="2696381" y="6137360"/>
              <a:ext cx="2377440" cy="457200"/>
            </a:xfrm>
            <a:prstGeom prst="rect">
              <a:avLst/>
            </a:prstGeom>
            <a:solidFill>
              <a:srgbClr val="0A0A1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1368E781-D71B-4650-BFFF-754D6CE83FD5}"/>
                </a:ext>
              </a:extLst>
            </p:cNvPr>
            <p:cNvGrpSpPr/>
            <p:nvPr/>
          </p:nvGrpSpPr>
          <p:grpSpPr>
            <a:xfrm>
              <a:off x="2798266" y="6155754"/>
              <a:ext cx="1472396" cy="415281"/>
              <a:chOff x="2798266" y="6155754"/>
              <a:chExt cx="1472396" cy="415281"/>
            </a:xfrm>
          </p:grpSpPr>
          <p:sp>
            <p:nvSpPr>
              <p:cNvPr id="28" name="Rounded Rectangle 762">
                <a:extLst>
                  <a:ext uri="{FF2B5EF4-FFF2-40B4-BE49-F238E27FC236}">
                    <a16:creationId xmlns:a16="http://schemas.microsoft.com/office/drawing/2014/main" id="{F7EAABE4-F740-4608-9F0D-ED414F3EFBF0}"/>
                  </a:ext>
                </a:extLst>
              </p:cNvPr>
              <p:cNvSpPr/>
              <p:nvPr/>
            </p:nvSpPr>
            <p:spPr>
              <a:xfrm>
                <a:off x="4042061" y="6159614"/>
                <a:ext cx="228601" cy="411421"/>
              </a:xfrm>
              <a:prstGeom prst="roundRect">
                <a:avLst/>
              </a:prstGeom>
              <a:solidFill>
                <a:srgbClr val="F8912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9" name="Rounded Rectangle 763">
                <a:extLst>
                  <a:ext uri="{FF2B5EF4-FFF2-40B4-BE49-F238E27FC236}">
                    <a16:creationId xmlns:a16="http://schemas.microsoft.com/office/drawing/2014/main" id="{2DC346DC-DE73-4A27-A8D8-58353919E8B0}"/>
                  </a:ext>
                </a:extLst>
              </p:cNvPr>
              <p:cNvSpPr/>
              <p:nvPr/>
            </p:nvSpPr>
            <p:spPr>
              <a:xfrm>
                <a:off x="2798266" y="6158633"/>
                <a:ext cx="228601" cy="411421"/>
              </a:xfrm>
              <a:prstGeom prst="roundRect">
                <a:avLst/>
              </a:prstGeom>
              <a:solidFill>
                <a:srgbClr val="CE8E4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0" name="Rounded Rectangle 764">
                <a:extLst>
                  <a:ext uri="{FF2B5EF4-FFF2-40B4-BE49-F238E27FC236}">
                    <a16:creationId xmlns:a16="http://schemas.microsoft.com/office/drawing/2014/main" id="{439CBEE6-2C0E-40CB-BA6E-97B62C2075BC}"/>
                  </a:ext>
                </a:extLst>
              </p:cNvPr>
              <p:cNvSpPr/>
              <p:nvPr/>
            </p:nvSpPr>
            <p:spPr>
              <a:xfrm>
                <a:off x="3042146" y="6158692"/>
                <a:ext cx="228600" cy="411421"/>
              </a:xfrm>
              <a:prstGeom prst="roundRect">
                <a:avLst/>
              </a:prstGeom>
              <a:solidFill>
                <a:srgbClr val="E76C0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765">
                <a:extLst>
                  <a:ext uri="{FF2B5EF4-FFF2-40B4-BE49-F238E27FC236}">
                    <a16:creationId xmlns:a16="http://schemas.microsoft.com/office/drawing/2014/main" id="{20DF22F6-0746-48B3-8E7F-A4C1F1205D5E}"/>
                  </a:ext>
                </a:extLst>
              </p:cNvPr>
              <p:cNvSpPr/>
              <p:nvPr/>
            </p:nvSpPr>
            <p:spPr>
              <a:xfrm>
                <a:off x="3294755" y="6158633"/>
                <a:ext cx="228600" cy="411421"/>
              </a:xfrm>
              <a:prstGeom prst="roundRect">
                <a:avLst/>
              </a:prstGeom>
              <a:solidFill>
                <a:srgbClr val="E0462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2" name="Rounded Rectangle 766">
                <a:extLst>
                  <a:ext uri="{FF2B5EF4-FFF2-40B4-BE49-F238E27FC236}">
                    <a16:creationId xmlns:a16="http://schemas.microsoft.com/office/drawing/2014/main" id="{4A01C386-7CEB-4C46-8EFB-CD5DB9D4D9D8}"/>
                  </a:ext>
                </a:extLst>
              </p:cNvPr>
              <p:cNvSpPr/>
              <p:nvPr/>
            </p:nvSpPr>
            <p:spPr>
              <a:xfrm>
                <a:off x="3541430" y="6155813"/>
                <a:ext cx="228600" cy="411421"/>
              </a:xfrm>
              <a:prstGeom prst="roundRect">
                <a:avLst/>
              </a:prstGeom>
              <a:solidFill>
                <a:srgbClr val="CF351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767">
                <a:extLst>
                  <a:ext uri="{FF2B5EF4-FFF2-40B4-BE49-F238E27FC236}">
                    <a16:creationId xmlns:a16="http://schemas.microsoft.com/office/drawing/2014/main" id="{B9F6F6E4-E9CF-4304-A01A-04A43B5CCAE5}"/>
                  </a:ext>
                </a:extLst>
              </p:cNvPr>
              <p:cNvSpPr/>
              <p:nvPr/>
            </p:nvSpPr>
            <p:spPr>
              <a:xfrm>
                <a:off x="3794035" y="6155754"/>
                <a:ext cx="228600" cy="411421"/>
              </a:xfrm>
              <a:prstGeom prst="roundRect">
                <a:avLst/>
              </a:prstGeom>
              <a:solidFill>
                <a:srgbClr val="BF250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grpSp>
        <p:sp>
          <p:nvSpPr>
            <p:cNvPr id="27" name="TextBox 26">
              <a:extLst>
                <a:ext uri="{FF2B5EF4-FFF2-40B4-BE49-F238E27FC236}">
                  <a16:creationId xmlns:a16="http://schemas.microsoft.com/office/drawing/2014/main" id="{FA8A52C3-CDB5-4D12-998A-C28ED239BB39}"/>
                </a:ext>
              </a:extLst>
            </p:cNvPr>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45</a:t>
              </a:r>
            </a:p>
          </p:txBody>
        </p:sp>
      </p:grpSp>
    </p:spTree>
    <p:extLst>
      <p:ext uri="{BB962C8B-B14F-4D97-AF65-F5344CB8AC3E}">
        <p14:creationId xmlns:p14="http://schemas.microsoft.com/office/powerpoint/2010/main" val="3163431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3000" b="-13000"/>
          </a:stretch>
        </a:blipFill>
        <a:effectLst/>
      </p:bgPr>
    </p:bg>
    <p:spTree>
      <p:nvGrpSpPr>
        <p:cNvPr id="1" name=""/>
        <p:cNvGrpSpPr/>
        <p:nvPr/>
      </p:nvGrpSpPr>
      <p:grpSpPr>
        <a:xfrm>
          <a:off x="0" y="0"/>
          <a:ext cx="0" cy="0"/>
          <a:chOff x="0" y="0"/>
          <a:chExt cx="0" cy="0"/>
        </a:xfrm>
      </p:grpSpPr>
      <p:grpSp>
        <p:nvGrpSpPr>
          <p:cNvPr id="61" name="Group 60"/>
          <p:cNvGrpSpPr/>
          <p:nvPr/>
        </p:nvGrpSpPr>
        <p:grpSpPr>
          <a:xfrm>
            <a:off x="8822735" y="1508763"/>
            <a:ext cx="2726733" cy="4531755"/>
            <a:chOff x="6617051" y="1131572"/>
            <a:chExt cx="2045050" cy="3398816"/>
          </a:xfrm>
          <a:effectLst>
            <a:outerShdw blurRad="63500" sx="102000" sy="102000" algn="ctr" rotWithShape="0">
              <a:prstClr val="black">
                <a:alpha val="40000"/>
              </a:prstClr>
            </a:outerShdw>
          </a:effectLst>
        </p:grpSpPr>
        <p:sp>
          <p:nvSpPr>
            <p:cNvPr id="10" name="Round Same Side Corner Rectangle 9"/>
            <p:cNvSpPr/>
            <p:nvPr/>
          </p:nvSpPr>
          <p:spPr>
            <a:xfrm rot="5400000" flipH="1">
              <a:off x="5940169"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 name="Round Same Side Corner Rectangle 14"/>
            <p:cNvSpPr/>
            <p:nvPr/>
          </p:nvSpPr>
          <p:spPr>
            <a:xfrm rot="5400000" flipH="1">
              <a:off x="7005897" y="742726"/>
              <a:ext cx="1267358" cy="2045050"/>
            </a:xfrm>
            <a:prstGeom prst="round2SameRect">
              <a:avLst>
                <a:gd name="adj1" fmla="val 2589"/>
                <a:gd name="adj2" fmla="val 0"/>
              </a:avLst>
            </a:pr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Sev01"/>
          <p:cNvSpPr>
            <a:spLocks noChangeAspect="1"/>
          </p:cNvSpPr>
          <p:nvPr/>
        </p:nvSpPr>
        <p:spPr>
          <a:xfrm>
            <a:off x="9458245" y="2472043"/>
            <a:ext cx="1455716" cy="1455716"/>
          </a:xfrm>
          <a:prstGeom prst="ellipse">
            <a:avLst/>
          </a:prstGeom>
          <a:solidFill>
            <a:schemeClr val="bg1"/>
          </a:solidFill>
          <a:ln w="57150">
            <a:solidFill>
              <a:srgbClr val="E046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7" name="TextBox 26"/>
          <p:cNvSpPr txBox="1"/>
          <p:nvPr/>
        </p:nvSpPr>
        <p:spPr>
          <a:xfrm>
            <a:off x="9735563" y="2109388"/>
            <a:ext cx="90088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UNLIMITED</a:t>
            </a:r>
          </a:p>
        </p:txBody>
      </p:sp>
      <p:grpSp>
        <p:nvGrpSpPr>
          <p:cNvPr id="52" name="Group 51"/>
          <p:cNvGrpSpPr/>
          <p:nvPr/>
        </p:nvGrpSpPr>
        <p:grpSpPr>
          <a:xfrm>
            <a:off x="9214703" y="3920337"/>
            <a:ext cx="2119677" cy="1964640"/>
            <a:chOff x="654724" y="2917392"/>
            <a:chExt cx="1589758" cy="1473480"/>
          </a:xfrm>
        </p:grpSpPr>
        <p:sp>
          <p:nvSpPr>
            <p:cNvPr id="53" name="TextBox 52"/>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54" name="Straight Connector 5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5" name="Straight Connector 5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58" name="Group 57"/>
          <p:cNvGrpSpPr/>
          <p:nvPr/>
        </p:nvGrpSpPr>
        <p:grpSpPr>
          <a:xfrm>
            <a:off x="642534" y="1508765"/>
            <a:ext cx="2726735" cy="4531753"/>
            <a:chOff x="481900" y="1131573"/>
            <a:chExt cx="2045051" cy="3398815"/>
          </a:xfrm>
          <a:effectLst>
            <a:outerShdw blurRad="50800" dist="38100" dir="5400000" algn="t" rotWithShape="0">
              <a:prstClr val="black">
                <a:alpha val="40000"/>
              </a:prstClr>
            </a:outerShdw>
          </a:effectLst>
        </p:grpSpPr>
        <p:sp>
          <p:nvSpPr>
            <p:cNvPr id="6" name="Round Same Side Corner Rectangle 5"/>
            <p:cNvSpPr/>
            <p:nvPr/>
          </p:nvSpPr>
          <p:spPr>
            <a:xfrm rot="16200000">
              <a:off x="-194982" y="1808456"/>
              <a:ext cx="3398814" cy="2045050"/>
            </a:xfrm>
            <a:prstGeom prst="round2SameRect">
              <a:avLst>
                <a:gd name="adj1" fmla="val 2589"/>
                <a:gd name="adj2" fmla="val 0"/>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ound Same Side Corner Rectangle 11"/>
            <p:cNvSpPr/>
            <p:nvPr/>
          </p:nvSpPr>
          <p:spPr>
            <a:xfrm rot="16200000">
              <a:off x="870748" y="742726"/>
              <a:ext cx="1267356" cy="2045050"/>
            </a:xfrm>
            <a:prstGeom prst="round2SameRect">
              <a:avLst>
                <a:gd name="adj1" fmla="val 2589"/>
                <a:gd name="adj2" fmla="val 0"/>
              </a:avLst>
            </a:prstGeom>
            <a:solidFill>
              <a:srgbClr val="F8912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60" name="Group 59"/>
          <p:cNvGrpSpPr/>
          <p:nvPr/>
        </p:nvGrpSpPr>
        <p:grpSpPr>
          <a:xfrm>
            <a:off x="6096001" y="1508763"/>
            <a:ext cx="2726735" cy="4531755"/>
            <a:chOff x="4572000" y="1131572"/>
            <a:chExt cx="2045051" cy="3398816"/>
          </a:xfrm>
          <a:effectLst>
            <a:outerShdw blurRad="63500" sx="102000" sy="102000" algn="ctr" rotWithShape="0">
              <a:prstClr val="black">
                <a:alpha val="40000"/>
              </a:prstClr>
            </a:outerShdw>
          </a:effectLst>
        </p:grpSpPr>
        <p:sp>
          <p:nvSpPr>
            <p:cNvPr id="8" name="Rectangle 7"/>
            <p:cNvSpPr/>
            <p:nvPr/>
          </p:nvSpPr>
          <p:spPr>
            <a:xfrm rot="16200000">
              <a:off x="3895118" y="1808456"/>
              <a:ext cx="3398814" cy="204505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p:cNvSpPr/>
            <p:nvPr/>
          </p:nvSpPr>
          <p:spPr>
            <a:xfrm rot="16200000">
              <a:off x="4960847" y="742726"/>
              <a:ext cx="1267357" cy="2045050"/>
            </a:xfrm>
            <a:prstGeom prst="rect">
              <a:avLst/>
            </a:pr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59" name="Group 58"/>
          <p:cNvGrpSpPr/>
          <p:nvPr/>
        </p:nvGrpSpPr>
        <p:grpSpPr>
          <a:xfrm>
            <a:off x="3215650" y="1253458"/>
            <a:ext cx="3033969" cy="5042367"/>
            <a:chOff x="2411737" y="940093"/>
            <a:chExt cx="2275477" cy="3781775"/>
          </a:xfrm>
        </p:grpSpPr>
        <p:sp>
          <p:nvSpPr>
            <p:cNvPr id="7" name="Rectangle 6"/>
            <p:cNvSpPr/>
            <p:nvPr/>
          </p:nvSpPr>
          <p:spPr>
            <a:xfrm rot="16200000">
              <a:off x="1658589" y="1693243"/>
              <a:ext cx="3781774" cy="2275476"/>
            </a:xfrm>
            <a:prstGeom prst="rect">
              <a:avLst/>
            </a:prstGeom>
            <a:solidFill>
              <a:schemeClr val="bg1">
                <a:lumMod val="9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p:cNvSpPr/>
            <p:nvPr/>
          </p:nvSpPr>
          <p:spPr>
            <a:xfrm rot="16200000">
              <a:off x="2820057" y="531773"/>
              <a:ext cx="1458836" cy="2275476"/>
            </a:xfrm>
            <a:prstGeom prst="rect">
              <a:avLst/>
            </a:pr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8" name="Sev01"/>
          <p:cNvSpPr>
            <a:spLocks noChangeAspect="1"/>
          </p:cNvSpPr>
          <p:nvPr/>
        </p:nvSpPr>
        <p:spPr>
          <a:xfrm>
            <a:off x="1278043" y="2472043"/>
            <a:ext cx="1455716" cy="1455716"/>
          </a:xfrm>
          <a:prstGeom prst="ellipse">
            <a:avLst/>
          </a:prstGeom>
          <a:solidFill>
            <a:schemeClr val="bg1"/>
          </a:solidFill>
          <a:ln w="57150">
            <a:solidFill>
              <a:srgbClr val="F891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1" name="Sev01"/>
          <p:cNvSpPr>
            <a:spLocks noChangeAspect="1"/>
          </p:cNvSpPr>
          <p:nvPr/>
        </p:nvSpPr>
        <p:spPr>
          <a:xfrm>
            <a:off x="4004777" y="2472043"/>
            <a:ext cx="1455716" cy="1455716"/>
          </a:xfrm>
          <a:prstGeom prst="ellipse">
            <a:avLst/>
          </a:prstGeom>
          <a:solidFill>
            <a:schemeClr val="bg1"/>
          </a:solidFill>
          <a:ln w="57150">
            <a:solidFill>
              <a:srgbClr val="CE8E4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2" name="Sev01"/>
          <p:cNvSpPr>
            <a:spLocks noChangeAspect="1"/>
          </p:cNvSpPr>
          <p:nvPr/>
        </p:nvSpPr>
        <p:spPr>
          <a:xfrm>
            <a:off x="6731510" y="2472043"/>
            <a:ext cx="1455716" cy="1455716"/>
          </a:xfrm>
          <a:prstGeom prst="ellipse">
            <a:avLst/>
          </a:prstGeom>
          <a:solidFill>
            <a:schemeClr val="bg1"/>
          </a:solidFill>
          <a:ln w="57150">
            <a:solidFill>
              <a:srgbClr val="E76C0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24" name="TextBox 23"/>
          <p:cNvSpPr txBox="1"/>
          <p:nvPr/>
        </p:nvSpPr>
        <p:spPr>
          <a:xfrm>
            <a:off x="1628850" y="2109388"/>
            <a:ext cx="752193"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STARTER</a:t>
            </a:r>
          </a:p>
        </p:txBody>
      </p:sp>
      <p:sp>
        <p:nvSpPr>
          <p:cNvPr id="25" name="TextBox 24"/>
          <p:cNvSpPr txBox="1"/>
          <p:nvPr/>
        </p:nvSpPr>
        <p:spPr>
          <a:xfrm>
            <a:off x="4115260" y="1989602"/>
            <a:ext cx="1242328"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PROFESSIONAL</a:t>
            </a:r>
          </a:p>
        </p:txBody>
      </p:sp>
      <p:sp>
        <p:nvSpPr>
          <p:cNvPr id="26" name="TextBox 25"/>
          <p:cNvSpPr txBox="1"/>
          <p:nvPr/>
        </p:nvSpPr>
        <p:spPr>
          <a:xfrm>
            <a:off x="7141390" y="2113573"/>
            <a:ext cx="755015" cy="276999"/>
          </a:xfrm>
          <a:prstGeom prst="rect">
            <a:avLst/>
          </a:prstGeom>
          <a:noFill/>
        </p:spPr>
        <p:txBody>
          <a:bodyPr wrap="none" lIns="0" tIns="0" rIns="0" bIns="0" rtlCol="0" anchor="t">
            <a:spAutoFit/>
          </a:bodyPr>
          <a:lstStyle/>
          <a:p>
            <a:pPr algn="ctr"/>
            <a:r>
              <a:rPr lang="en-US" dirty="0">
                <a:solidFill>
                  <a:schemeClr val="bg1"/>
                </a:solidFill>
                <a:latin typeface="Bernard MT Condensed" panose="02050806060905020404" pitchFamily="18" charset="0"/>
              </a:rPr>
              <a:t>BUSINESS</a:t>
            </a:r>
          </a:p>
        </p:txBody>
      </p:sp>
      <p:sp>
        <p:nvSpPr>
          <p:cNvPr id="28" name="TextBox 27"/>
          <p:cNvSpPr txBox="1"/>
          <p:nvPr/>
        </p:nvSpPr>
        <p:spPr>
          <a:xfrm>
            <a:off x="1605952"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29" name="TextBox 28"/>
          <p:cNvSpPr txBox="1"/>
          <p:nvPr/>
        </p:nvSpPr>
        <p:spPr>
          <a:xfrm>
            <a:off x="4332685"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$100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0" name="TextBox 29"/>
          <p:cNvSpPr txBox="1"/>
          <p:nvPr/>
        </p:nvSpPr>
        <p:spPr>
          <a:xfrm>
            <a:off x="7059419"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$200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sp>
        <p:nvSpPr>
          <p:cNvPr id="31" name="TextBox 30"/>
          <p:cNvSpPr txBox="1"/>
          <p:nvPr/>
        </p:nvSpPr>
        <p:spPr>
          <a:xfrm>
            <a:off x="9786153" y="2953679"/>
            <a:ext cx="799899" cy="492443"/>
          </a:xfrm>
          <a:prstGeom prst="rect">
            <a:avLst/>
          </a:prstGeom>
          <a:noFill/>
        </p:spPr>
        <p:txBody>
          <a:bodyPr wrap="none" lIns="0" tIns="0" rIns="0" bIns="0" rtlCol="0" anchor="t">
            <a:spAutoFit/>
          </a:bodyPr>
          <a:lstStyle/>
          <a:p>
            <a:pPr algn="ctr"/>
            <a:r>
              <a:rPr lang="en-US" sz="1600" dirty="0">
                <a:solidFill>
                  <a:srgbClr val="4D4D4D"/>
                </a:solidFill>
                <a:latin typeface="Bernard MT Condensed" panose="02050806060905020404" pitchFamily="18" charset="0"/>
              </a:rPr>
              <a:t>$550</a:t>
            </a:r>
            <a:br>
              <a:rPr lang="en-US" sz="1600" dirty="0">
                <a:solidFill>
                  <a:srgbClr val="4D4D4D"/>
                </a:solidFill>
                <a:latin typeface="Bernard MT Condensed" panose="02050806060905020404" pitchFamily="18" charset="0"/>
              </a:rPr>
            </a:br>
            <a:r>
              <a:rPr lang="en-US" sz="1600" dirty="0">
                <a:solidFill>
                  <a:srgbClr val="4D4D4D"/>
                </a:solidFill>
                <a:latin typeface="Bernard MT Condensed" panose="02050806060905020404" pitchFamily="18" charset="0"/>
              </a:rPr>
              <a:t>Per Month</a:t>
            </a:r>
          </a:p>
        </p:txBody>
      </p:sp>
      <p:grpSp>
        <p:nvGrpSpPr>
          <p:cNvPr id="39" name="Group 38"/>
          <p:cNvGrpSpPr/>
          <p:nvPr/>
        </p:nvGrpSpPr>
        <p:grpSpPr>
          <a:xfrm>
            <a:off x="872966" y="3941031"/>
            <a:ext cx="2119677" cy="1964640"/>
            <a:chOff x="654724" y="2917392"/>
            <a:chExt cx="1589758" cy="1473480"/>
          </a:xfrm>
        </p:grpSpPr>
        <p:sp>
          <p:nvSpPr>
            <p:cNvPr id="32" name="TextBox 31"/>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34" name="Straight Connector 33"/>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0" name="Group 39"/>
          <p:cNvGrpSpPr/>
          <p:nvPr/>
        </p:nvGrpSpPr>
        <p:grpSpPr>
          <a:xfrm>
            <a:off x="3672795" y="4028001"/>
            <a:ext cx="2119677" cy="1964640"/>
            <a:chOff x="654724" y="2917392"/>
            <a:chExt cx="1589758" cy="1473480"/>
          </a:xfrm>
        </p:grpSpPr>
        <p:sp>
          <p:nvSpPr>
            <p:cNvPr id="41" name="TextBox 40"/>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2" name="Straight Connector 41"/>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6449567" y="3920337"/>
            <a:ext cx="2119677" cy="1964640"/>
            <a:chOff x="654724" y="2917392"/>
            <a:chExt cx="1589758" cy="1473480"/>
          </a:xfrm>
        </p:grpSpPr>
        <p:sp>
          <p:nvSpPr>
            <p:cNvPr id="47" name="TextBox 46"/>
            <p:cNvSpPr txBox="1"/>
            <p:nvPr/>
          </p:nvSpPr>
          <p:spPr>
            <a:xfrm>
              <a:off x="654724" y="2917392"/>
              <a:ext cx="1589758" cy="1473480"/>
            </a:xfrm>
            <a:prstGeom prst="rect">
              <a:avLst/>
            </a:prstGeom>
            <a:noFill/>
          </p:spPr>
          <p:txBody>
            <a:bodyPr wrap="square" rtlCol="0">
              <a:spAutoFit/>
            </a:bodyPr>
            <a:lstStyle/>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2000 MB Bandwidth</a:t>
              </a:r>
              <a:endParaRPr lang="en-US" sz="1400" dirty="0">
                <a:solidFill>
                  <a:schemeClr val="tx1">
                    <a:lumMod val="75000"/>
                    <a:lumOff val="25000"/>
                  </a:schemeClr>
                </a:solidFill>
                <a:latin typeface="Candara" panose="020E0502030303020204" pitchFamily="34" charset="0"/>
              </a:endParaRP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5 GB Space</a:t>
              </a:r>
            </a:p>
            <a:p>
              <a:pPr algn="ctr">
                <a:lnSpc>
                  <a:spcPct val="150000"/>
                </a:lnSpc>
                <a:spcBef>
                  <a:spcPts val="533"/>
                </a:spcBef>
              </a:pPr>
              <a:r>
                <a:rPr lang="en-US" sz="1400" b="1" dirty="0">
                  <a:solidFill>
                    <a:schemeClr val="tx1">
                      <a:lumMod val="75000"/>
                      <a:lumOff val="25000"/>
                    </a:schemeClr>
                  </a:solidFill>
                  <a:latin typeface="Candara" panose="020E0502030303020204" pitchFamily="34" charset="0"/>
                </a:rPr>
                <a:t>Unlimited Users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Unlimited Accounts</a:t>
              </a:r>
            </a:p>
            <a:p>
              <a:pPr algn="ctr">
                <a:lnSpc>
                  <a:spcPct val="150000"/>
                </a:lnSpc>
                <a:spcBef>
                  <a:spcPts val="533"/>
                </a:spcBef>
              </a:pPr>
              <a:r>
                <a:rPr lang="en-US" sz="1400" dirty="0">
                  <a:solidFill>
                    <a:schemeClr val="tx1">
                      <a:lumMod val="75000"/>
                      <a:lumOff val="25000"/>
                    </a:schemeClr>
                  </a:solidFill>
                  <a:latin typeface="Candara" panose="020E0502030303020204" pitchFamily="34" charset="0"/>
                </a:rPr>
                <a:t>2000 MB Bandwidth</a:t>
              </a:r>
            </a:p>
          </p:txBody>
        </p:sp>
        <p:cxnSp>
          <p:nvCxnSpPr>
            <p:cNvPr id="48" name="Straight Connector 47"/>
            <p:cNvCxnSpPr/>
            <p:nvPr/>
          </p:nvCxnSpPr>
          <p:spPr>
            <a:xfrm>
              <a:off x="806628" y="3243527"/>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9" name="Straight Connector 48"/>
            <p:cNvCxnSpPr/>
            <p:nvPr/>
          </p:nvCxnSpPr>
          <p:spPr>
            <a:xfrm>
              <a:off x="806628" y="355106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806628" y="3839104"/>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806628" y="4127139"/>
              <a:ext cx="1395595" cy="0"/>
            </a:xfrm>
            <a:prstGeom prst="line">
              <a:avLst/>
            </a:prstGeom>
            <a:ln>
              <a:solidFill>
                <a:schemeClr val="bg1">
                  <a:lumMod val="65000"/>
                </a:schemeClr>
              </a:solidFill>
              <a:prstDash val="sysDot"/>
            </a:ln>
          </p:spPr>
          <p:style>
            <a:lnRef idx="1">
              <a:schemeClr val="accent1"/>
            </a:lnRef>
            <a:fillRef idx="0">
              <a:schemeClr val="accent1"/>
            </a:fillRef>
            <a:effectRef idx="0">
              <a:schemeClr val="accent1"/>
            </a:effectRef>
            <a:fontRef idx="minor">
              <a:schemeClr val="tx1"/>
            </a:fontRef>
          </p:style>
        </p:cxnSp>
      </p:grpSp>
      <p:grpSp>
        <p:nvGrpSpPr>
          <p:cNvPr id="62" name="Group 61"/>
          <p:cNvGrpSpPr/>
          <p:nvPr/>
        </p:nvGrpSpPr>
        <p:grpSpPr>
          <a:xfrm>
            <a:off x="3341511" y="258228"/>
            <a:ext cx="5508978" cy="954108"/>
            <a:chOff x="3341511" y="258228"/>
            <a:chExt cx="5508978" cy="954108"/>
          </a:xfrm>
        </p:grpSpPr>
        <p:sp>
          <p:nvSpPr>
            <p:cNvPr id="63" name="TextBox 62"/>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4" name="TextBox 63"/>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445164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58"/>
                                        </p:tgtEl>
                                        <p:attrNameLst>
                                          <p:attrName>style.visibility</p:attrName>
                                        </p:attrNameLst>
                                      </p:cBhvr>
                                      <p:to>
                                        <p:strVal val="visible"/>
                                      </p:to>
                                    </p:set>
                                    <p:anim calcmode="lin" valueType="num">
                                      <p:cBhvr additive="base">
                                        <p:cTn id="7" dur="500" fill="hold"/>
                                        <p:tgtEl>
                                          <p:spTgt spid="58"/>
                                        </p:tgtEl>
                                        <p:attrNameLst>
                                          <p:attrName>ppt_x</p:attrName>
                                        </p:attrNameLst>
                                      </p:cBhvr>
                                      <p:tavLst>
                                        <p:tav tm="0">
                                          <p:val>
                                            <p:strVal val="#ppt_x"/>
                                          </p:val>
                                        </p:tav>
                                        <p:tav tm="100000">
                                          <p:val>
                                            <p:strVal val="#ppt_x"/>
                                          </p:val>
                                        </p:tav>
                                      </p:tavLst>
                                    </p:anim>
                                    <p:anim calcmode="lin" valueType="num">
                                      <p:cBhvr additive="base">
                                        <p:cTn id="8" dur="500" fill="hold"/>
                                        <p:tgtEl>
                                          <p:spTgt spid="58"/>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p:cTn id="12" dur="500" fill="hold"/>
                                        <p:tgtEl>
                                          <p:spTgt spid="24"/>
                                        </p:tgtEl>
                                        <p:attrNameLst>
                                          <p:attrName>ppt_w</p:attrName>
                                        </p:attrNameLst>
                                      </p:cBhvr>
                                      <p:tavLst>
                                        <p:tav tm="0">
                                          <p:val>
                                            <p:fltVal val="0"/>
                                          </p:val>
                                        </p:tav>
                                        <p:tav tm="100000">
                                          <p:val>
                                            <p:strVal val="#ppt_w"/>
                                          </p:val>
                                        </p:tav>
                                      </p:tavLst>
                                    </p:anim>
                                    <p:anim calcmode="lin" valueType="num">
                                      <p:cBhvr>
                                        <p:cTn id="13" dur="500" fill="hold"/>
                                        <p:tgtEl>
                                          <p:spTgt spid="24"/>
                                        </p:tgtEl>
                                        <p:attrNameLst>
                                          <p:attrName>ppt_h</p:attrName>
                                        </p:attrNameLst>
                                      </p:cBhvr>
                                      <p:tavLst>
                                        <p:tav tm="0">
                                          <p:val>
                                            <p:fltVal val="0"/>
                                          </p:val>
                                        </p:tav>
                                        <p:tav tm="100000">
                                          <p:val>
                                            <p:strVal val="#ppt_h"/>
                                          </p:val>
                                        </p:tav>
                                      </p:tavLst>
                                    </p:anim>
                                    <p:animEffect transition="in" filter="fade">
                                      <p:cBhvr>
                                        <p:cTn id="14" dur="500"/>
                                        <p:tgtEl>
                                          <p:spTgt spid="24"/>
                                        </p:tgtEl>
                                      </p:cBhvr>
                                    </p:animEffect>
                                  </p:childTnLst>
                                </p:cTn>
                              </p:par>
                            </p:childTnLst>
                          </p:cTn>
                        </p:par>
                        <p:par>
                          <p:cTn id="15" fill="hold">
                            <p:stCondLst>
                              <p:cond delay="1000"/>
                            </p:stCondLst>
                            <p:childTnLst>
                              <p:par>
                                <p:cTn id="16" presetID="53"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53" presetClass="entr" presetSubtype="0" fill="hold" grpId="0" nodeType="afterEffect">
                                  <p:stCondLst>
                                    <p:cond delay="0"/>
                                  </p:stCondLst>
                                  <p:childTnLst>
                                    <p:set>
                                      <p:cBhvr>
                                        <p:cTn id="23" dur="1" fill="hold">
                                          <p:stCondLst>
                                            <p:cond delay="0"/>
                                          </p:stCondLst>
                                        </p:cTn>
                                        <p:tgtEl>
                                          <p:spTgt spid="28"/>
                                        </p:tgtEl>
                                        <p:attrNameLst>
                                          <p:attrName>style.visibility</p:attrName>
                                        </p:attrNameLst>
                                      </p:cBhvr>
                                      <p:to>
                                        <p:strVal val="visible"/>
                                      </p:to>
                                    </p:set>
                                    <p:anim calcmode="lin" valueType="num">
                                      <p:cBhvr>
                                        <p:cTn id="24" dur="500" fill="hold"/>
                                        <p:tgtEl>
                                          <p:spTgt spid="28"/>
                                        </p:tgtEl>
                                        <p:attrNameLst>
                                          <p:attrName>ppt_w</p:attrName>
                                        </p:attrNameLst>
                                      </p:cBhvr>
                                      <p:tavLst>
                                        <p:tav tm="0">
                                          <p:val>
                                            <p:fltVal val="0"/>
                                          </p:val>
                                        </p:tav>
                                        <p:tav tm="100000">
                                          <p:val>
                                            <p:strVal val="#ppt_w"/>
                                          </p:val>
                                        </p:tav>
                                      </p:tavLst>
                                    </p:anim>
                                    <p:anim calcmode="lin" valueType="num">
                                      <p:cBhvr>
                                        <p:cTn id="25" dur="500" fill="hold"/>
                                        <p:tgtEl>
                                          <p:spTgt spid="28"/>
                                        </p:tgtEl>
                                        <p:attrNameLst>
                                          <p:attrName>ppt_h</p:attrName>
                                        </p:attrNameLst>
                                      </p:cBhvr>
                                      <p:tavLst>
                                        <p:tav tm="0">
                                          <p:val>
                                            <p:fltVal val="0"/>
                                          </p:val>
                                        </p:tav>
                                        <p:tav tm="100000">
                                          <p:val>
                                            <p:strVal val="#ppt_h"/>
                                          </p:val>
                                        </p:tav>
                                      </p:tavLst>
                                    </p:anim>
                                    <p:animEffect transition="in" filter="fade">
                                      <p:cBhvr>
                                        <p:cTn id="26" dur="500"/>
                                        <p:tgtEl>
                                          <p:spTgt spid="28"/>
                                        </p:tgtEl>
                                      </p:cBhvr>
                                    </p:animEffect>
                                  </p:childTnLst>
                                </p:cTn>
                              </p:par>
                            </p:childTnLst>
                          </p:cTn>
                        </p:par>
                        <p:par>
                          <p:cTn id="27" fill="hold">
                            <p:stCondLst>
                              <p:cond delay="2000"/>
                            </p:stCondLst>
                            <p:childTnLst>
                              <p:par>
                                <p:cTn id="28" presetID="53" presetClass="entr" presetSubtype="0" fill="hold" nodeType="afterEffect">
                                  <p:stCondLst>
                                    <p:cond delay="0"/>
                                  </p:stCondLst>
                                  <p:childTnLst>
                                    <p:set>
                                      <p:cBhvr>
                                        <p:cTn id="29" dur="1" fill="hold">
                                          <p:stCondLst>
                                            <p:cond delay="0"/>
                                          </p:stCondLst>
                                        </p:cTn>
                                        <p:tgtEl>
                                          <p:spTgt spid="39"/>
                                        </p:tgtEl>
                                        <p:attrNameLst>
                                          <p:attrName>style.visibility</p:attrName>
                                        </p:attrNameLst>
                                      </p:cBhvr>
                                      <p:to>
                                        <p:strVal val="visible"/>
                                      </p:to>
                                    </p:set>
                                    <p:anim calcmode="lin" valueType="num">
                                      <p:cBhvr>
                                        <p:cTn id="30" dur="500" fill="hold"/>
                                        <p:tgtEl>
                                          <p:spTgt spid="39"/>
                                        </p:tgtEl>
                                        <p:attrNameLst>
                                          <p:attrName>ppt_w</p:attrName>
                                        </p:attrNameLst>
                                      </p:cBhvr>
                                      <p:tavLst>
                                        <p:tav tm="0">
                                          <p:val>
                                            <p:fltVal val="0"/>
                                          </p:val>
                                        </p:tav>
                                        <p:tav tm="100000">
                                          <p:val>
                                            <p:strVal val="#ppt_w"/>
                                          </p:val>
                                        </p:tav>
                                      </p:tavLst>
                                    </p:anim>
                                    <p:anim calcmode="lin" valueType="num">
                                      <p:cBhvr>
                                        <p:cTn id="31" dur="500" fill="hold"/>
                                        <p:tgtEl>
                                          <p:spTgt spid="39"/>
                                        </p:tgtEl>
                                        <p:attrNameLst>
                                          <p:attrName>ppt_h</p:attrName>
                                        </p:attrNameLst>
                                      </p:cBhvr>
                                      <p:tavLst>
                                        <p:tav tm="0">
                                          <p:val>
                                            <p:fltVal val="0"/>
                                          </p:val>
                                        </p:tav>
                                        <p:tav tm="100000">
                                          <p:val>
                                            <p:strVal val="#ppt_h"/>
                                          </p:val>
                                        </p:tav>
                                      </p:tavLst>
                                    </p:anim>
                                    <p:animEffect transition="in" filter="fade">
                                      <p:cBhvr>
                                        <p:cTn id="32" dur="500"/>
                                        <p:tgtEl>
                                          <p:spTgt spid="39"/>
                                        </p:tgtEl>
                                      </p:cBhvr>
                                    </p:animEffect>
                                  </p:childTnLst>
                                </p:cTn>
                              </p:par>
                            </p:childTnLst>
                          </p:cTn>
                        </p:par>
                        <p:par>
                          <p:cTn id="33" fill="hold">
                            <p:stCondLst>
                              <p:cond delay="2500"/>
                            </p:stCondLst>
                            <p:childTnLst>
                              <p:par>
                                <p:cTn id="34" presetID="2" presetClass="entr" presetSubtype="4" accel="50000" decel="50000" fill="hold" nodeType="afterEffect">
                                  <p:stCondLst>
                                    <p:cond delay="0"/>
                                  </p:stCondLst>
                                  <p:childTnLst>
                                    <p:set>
                                      <p:cBhvr>
                                        <p:cTn id="35" dur="1" fill="hold">
                                          <p:stCondLst>
                                            <p:cond delay="0"/>
                                          </p:stCondLst>
                                        </p:cTn>
                                        <p:tgtEl>
                                          <p:spTgt spid="59"/>
                                        </p:tgtEl>
                                        <p:attrNameLst>
                                          <p:attrName>style.visibility</p:attrName>
                                        </p:attrNameLst>
                                      </p:cBhvr>
                                      <p:to>
                                        <p:strVal val="visible"/>
                                      </p:to>
                                    </p:set>
                                    <p:anim calcmode="lin" valueType="num">
                                      <p:cBhvr additive="base">
                                        <p:cTn id="36" dur="500" fill="hold"/>
                                        <p:tgtEl>
                                          <p:spTgt spid="59"/>
                                        </p:tgtEl>
                                        <p:attrNameLst>
                                          <p:attrName>ppt_x</p:attrName>
                                        </p:attrNameLst>
                                      </p:cBhvr>
                                      <p:tavLst>
                                        <p:tav tm="0">
                                          <p:val>
                                            <p:strVal val="#ppt_x"/>
                                          </p:val>
                                        </p:tav>
                                        <p:tav tm="100000">
                                          <p:val>
                                            <p:strVal val="#ppt_x"/>
                                          </p:val>
                                        </p:tav>
                                      </p:tavLst>
                                    </p:anim>
                                    <p:anim calcmode="lin" valueType="num">
                                      <p:cBhvr additive="base">
                                        <p:cTn id="37" dur="500" fill="hold"/>
                                        <p:tgtEl>
                                          <p:spTgt spid="59"/>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53"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 calcmode="lin" valueType="num">
                                      <p:cBhvr>
                                        <p:cTn id="41" dur="500" fill="hold"/>
                                        <p:tgtEl>
                                          <p:spTgt spid="25"/>
                                        </p:tgtEl>
                                        <p:attrNameLst>
                                          <p:attrName>ppt_w</p:attrName>
                                        </p:attrNameLst>
                                      </p:cBhvr>
                                      <p:tavLst>
                                        <p:tav tm="0">
                                          <p:val>
                                            <p:fltVal val="0"/>
                                          </p:val>
                                        </p:tav>
                                        <p:tav tm="100000">
                                          <p:val>
                                            <p:strVal val="#ppt_w"/>
                                          </p:val>
                                        </p:tav>
                                      </p:tavLst>
                                    </p:anim>
                                    <p:anim calcmode="lin" valueType="num">
                                      <p:cBhvr>
                                        <p:cTn id="42" dur="500" fill="hold"/>
                                        <p:tgtEl>
                                          <p:spTgt spid="25"/>
                                        </p:tgtEl>
                                        <p:attrNameLst>
                                          <p:attrName>ppt_h</p:attrName>
                                        </p:attrNameLst>
                                      </p:cBhvr>
                                      <p:tavLst>
                                        <p:tav tm="0">
                                          <p:val>
                                            <p:fltVal val="0"/>
                                          </p:val>
                                        </p:tav>
                                        <p:tav tm="100000">
                                          <p:val>
                                            <p:strVal val="#ppt_h"/>
                                          </p:val>
                                        </p:tav>
                                      </p:tavLst>
                                    </p:anim>
                                    <p:animEffect transition="in" filter="fade">
                                      <p:cBhvr>
                                        <p:cTn id="43" dur="500"/>
                                        <p:tgtEl>
                                          <p:spTgt spid="25"/>
                                        </p:tgtEl>
                                      </p:cBhvr>
                                    </p:animEffect>
                                  </p:childTnLst>
                                </p:cTn>
                              </p:par>
                            </p:childTnLst>
                          </p:cTn>
                        </p:par>
                        <p:par>
                          <p:cTn id="44" fill="hold">
                            <p:stCondLst>
                              <p:cond delay="3500"/>
                            </p:stCondLst>
                            <p:childTnLst>
                              <p:par>
                                <p:cTn id="45" presetID="53"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500" fill="hold"/>
                                        <p:tgtEl>
                                          <p:spTgt spid="21"/>
                                        </p:tgtEl>
                                        <p:attrNameLst>
                                          <p:attrName>ppt_w</p:attrName>
                                        </p:attrNameLst>
                                      </p:cBhvr>
                                      <p:tavLst>
                                        <p:tav tm="0">
                                          <p:val>
                                            <p:fltVal val="0"/>
                                          </p:val>
                                        </p:tav>
                                        <p:tav tm="100000">
                                          <p:val>
                                            <p:strVal val="#ppt_w"/>
                                          </p:val>
                                        </p:tav>
                                      </p:tavLst>
                                    </p:anim>
                                    <p:anim calcmode="lin" valueType="num">
                                      <p:cBhvr>
                                        <p:cTn id="48" dur="500" fill="hold"/>
                                        <p:tgtEl>
                                          <p:spTgt spid="21"/>
                                        </p:tgtEl>
                                        <p:attrNameLst>
                                          <p:attrName>ppt_h</p:attrName>
                                        </p:attrNameLst>
                                      </p:cBhvr>
                                      <p:tavLst>
                                        <p:tav tm="0">
                                          <p:val>
                                            <p:fltVal val="0"/>
                                          </p:val>
                                        </p:tav>
                                        <p:tav tm="100000">
                                          <p:val>
                                            <p:strVal val="#ppt_h"/>
                                          </p:val>
                                        </p:tav>
                                      </p:tavLst>
                                    </p:anim>
                                    <p:animEffect transition="in" filter="fade">
                                      <p:cBhvr>
                                        <p:cTn id="49" dur="500"/>
                                        <p:tgtEl>
                                          <p:spTgt spid="21"/>
                                        </p:tgtEl>
                                      </p:cBhvr>
                                    </p:animEffect>
                                  </p:childTnLst>
                                </p:cTn>
                              </p:par>
                            </p:childTnLst>
                          </p:cTn>
                        </p:par>
                        <p:par>
                          <p:cTn id="50" fill="hold">
                            <p:stCondLst>
                              <p:cond delay="4000"/>
                            </p:stCondLst>
                            <p:childTnLst>
                              <p:par>
                                <p:cTn id="51" presetID="53"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 calcmode="lin" valueType="num">
                                      <p:cBhvr>
                                        <p:cTn id="53" dur="500" fill="hold"/>
                                        <p:tgtEl>
                                          <p:spTgt spid="29"/>
                                        </p:tgtEl>
                                        <p:attrNameLst>
                                          <p:attrName>ppt_w</p:attrName>
                                        </p:attrNameLst>
                                      </p:cBhvr>
                                      <p:tavLst>
                                        <p:tav tm="0">
                                          <p:val>
                                            <p:fltVal val="0"/>
                                          </p:val>
                                        </p:tav>
                                        <p:tav tm="100000">
                                          <p:val>
                                            <p:strVal val="#ppt_w"/>
                                          </p:val>
                                        </p:tav>
                                      </p:tavLst>
                                    </p:anim>
                                    <p:anim calcmode="lin" valueType="num">
                                      <p:cBhvr>
                                        <p:cTn id="54" dur="500" fill="hold"/>
                                        <p:tgtEl>
                                          <p:spTgt spid="29"/>
                                        </p:tgtEl>
                                        <p:attrNameLst>
                                          <p:attrName>ppt_h</p:attrName>
                                        </p:attrNameLst>
                                      </p:cBhvr>
                                      <p:tavLst>
                                        <p:tav tm="0">
                                          <p:val>
                                            <p:fltVal val="0"/>
                                          </p:val>
                                        </p:tav>
                                        <p:tav tm="100000">
                                          <p:val>
                                            <p:strVal val="#ppt_h"/>
                                          </p:val>
                                        </p:tav>
                                      </p:tavLst>
                                    </p:anim>
                                    <p:animEffect transition="in" filter="fade">
                                      <p:cBhvr>
                                        <p:cTn id="55" dur="500"/>
                                        <p:tgtEl>
                                          <p:spTgt spid="29"/>
                                        </p:tgtEl>
                                      </p:cBhvr>
                                    </p:animEffect>
                                  </p:childTnLst>
                                </p:cTn>
                              </p:par>
                            </p:childTnLst>
                          </p:cTn>
                        </p:par>
                        <p:par>
                          <p:cTn id="56" fill="hold">
                            <p:stCondLst>
                              <p:cond delay="4500"/>
                            </p:stCondLst>
                            <p:childTnLst>
                              <p:par>
                                <p:cTn id="57" presetID="53" presetClass="entr" presetSubtype="0" fill="hold"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5000"/>
                            </p:stCondLst>
                            <p:childTnLst>
                              <p:par>
                                <p:cTn id="63" presetID="2" presetClass="entr" presetSubtype="4" accel="50000" decel="50000"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ppt_x"/>
                                          </p:val>
                                        </p:tav>
                                        <p:tav tm="100000">
                                          <p:val>
                                            <p:strVal val="#ppt_x"/>
                                          </p:val>
                                        </p:tav>
                                      </p:tavLst>
                                    </p:anim>
                                    <p:anim calcmode="lin" valueType="num">
                                      <p:cBhvr additive="base">
                                        <p:cTn id="66" dur="500" fill="hold"/>
                                        <p:tgtEl>
                                          <p:spTgt spid="60"/>
                                        </p:tgtEl>
                                        <p:attrNameLst>
                                          <p:attrName>ppt_y</p:attrName>
                                        </p:attrNameLst>
                                      </p:cBhvr>
                                      <p:tavLst>
                                        <p:tav tm="0">
                                          <p:val>
                                            <p:strVal val="1+#ppt_h/2"/>
                                          </p:val>
                                        </p:tav>
                                        <p:tav tm="100000">
                                          <p:val>
                                            <p:strVal val="#ppt_y"/>
                                          </p:val>
                                        </p:tav>
                                      </p:tavLst>
                                    </p:anim>
                                  </p:childTnLst>
                                </p:cTn>
                              </p:par>
                            </p:childTnLst>
                          </p:cTn>
                        </p:par>
                        <p:par>
                          <p:cTn id="67" fill="hold">
                            <p:stCondLst>
                              <p:cond delay="5500"/>
                            </p:stCondLst>
                            <p:childTnLst>
                              <p:par>
                                <p:cTn id="68" presetID="53" presetClass="entr" presetSubtype="0" fill="hold" grpId="0" nodeType="afterEffect">
                                  <p:stCondLst>
                                    <p:cond delay="0"/>
                                  </p:stCondLst>
                                  <p:childTnLst>
                                    <p:set>
                                      <p:cBhvr>
                                        <p:cTn id="69" dur="1" fill="hold">
                                          <p:stCondLst>
                                            <p:cond delay="0"/>
                                          </p:stCondLst>
                                        </p:cTn>
                                        <p:tgtEl>
                                          <p:spTgt spid="26"/>
                                        </p:tgtEl>
                                        <p:attrNameLst>
                                          <p:attrName>style.visibility</p:attrName>
                                        </p:attrNameLst>
                                      </p:cBhvr>
                                      <p:to>
                                        <p:strVal val="visible"/>
                                      </p:to>
                                    </p:set>
                                    <p:anim calcmode="lin" valueType="num">
                                      <p:cBhvr>
                                        <p:cTn id="70" dur="500" fill="hold"/>
                                        <p:tgtEl>
                                          <p:spTgt spid="26"/>
                                        </p:tgtEl>
                                        <p:attrNameLst>
                                          <p:attrName>ppt_w</p:attrName>
                                        </p:attrNameLst>
                                      </p:cBhvr>
                                      <p:tavLst>
                                        <p:tav tm="0">
                                          <p:val>
                                            <p:fltVal val="0"/>
                                          </p:val>
                                        </p:tav>
                                        <p:tav tm="100000">
                                          <p:val>
                                            <p:strVal val="#ppt_w"/>
                                          </p:val>
                                        </p:tav>
                                      </p:tavLst>
                                    </p:anim>
                                    <p:anim calcmode="lin" valueType="num">
                                      <p:cBhvr>
                                        <p:cTn id="71" dur="500" fill="hold"/>
                                        <p:tgtEl>
                                          <p:spTgt spid="26"/>
                                        </p:tgtEl>
                                        <p:attrNameLst>
                                          <p:attrName>ppt_h</p:attrName>
                                        </p:attrNameLst>
                                      </p:cBhvr>
                                      <p:tavLst>
                                        <p:tav tm="0">
                                          <p:val>
                                            <p:fltVal val="0"/>
                                          </p:val>
                                        </p:tav>
                                        <p:tav tm="100000">
                                          <p:val>
                                            <p:strVal val="#ppt_h"/>
                                          </p:val>
                                        </p:tav>
                                      </p:tavLst>
                                    </p:anim>
                                    <p:animEffect transition="in" filter="fade">
                                      <p:cBhvr>
                                        <p:cTn id="72" dur="500"/>
                                        <p:tgtEl>
                                          <p:spTgt spid="26"/>
                                        </p:tgtEl>
                                      </p:cBhvr>
                                    </p:animEffect>
                                  </p:childTnLst>
                                </p:cTn>
                              </p:par>
                            </p:childTnLst>
                          </p:cTn>
                        </p:par>
                        <p:par>
                          <p:cTn id="73" fill="hold">
                            <p:stCondLst>
                              <p:cond delay="6000"/>
                            </p:stCondLst>
                            <p:childTnLst>
                              <p:par>
                                <p:cTn id="74" presetID="53" presetClass="entr" presetSubtype="0" fill="hold" grpId="0" nodeType="afterEffect">
                                  <p:stCondLst>
                                    <p:cond delay="0"/>
                                  </p:stCondLst>
                                  <p:childTnLst>
                                    <p:set>
                                      <p:cBhvr>
                                        <p:cTn id="75" dur="1" fill="hold">
                                          <p:stCondLst>
                                            <p:cond delay="0"/>
                                          </p:stCondLst>
                                        </p:cTn>
                                        <p:tgtEl>
                                          <p:spTgt spid="22"/>
                                        </p:tgtEl>
                                        <p:attrNameLst>
                                          <p:attrName>style.visibility</p:attrName>
                                        </p:attrNameLst>
                                      </p:cBhvr>
                                      <p:to>
                                        <p:strVal val="visible"/>
                                      </p:to>
                                    </p:set>
                                    <p:anim calcmode="lin" valueType="num">
                                      <p:cBhvr>
                                        <p:cTn id="76" dur="500" fill="hold"/>
                                        <p:tgtEl>
                                          <p:spTgt spid="22"/>
                                        </p:tgtEl>
                                        <p:attrNameLst>
                                          <p:attrName>ppt_w</p:attrName>
                                        </p:attrNameLst>
                                      </p:cBhvr>
                                      <p:tavLst>
                                        <p:tav tm="0">
                                          <p:val>
                                            <p:fltVal val="0"/>
                                          </p:val>
                                        </p:tav>
                                        <p:tav tm="100000">
                                          <p:val>
                                            <p:strVal val="#ppt_w"/>
                                          </p:val>
                                        </p:tav>
                                      </p:tavLst>
                                    </p:anim>
                                    <p:anim calcmode="lin" valueType="num">
                                      <p:cBhvr>
                                        <p:cTn id="77" dur="500" fill="hold"/>
                                        <p:tgtEl>
                                          <p:spTgt spid="22"/>
                                        </p:tgtEl>
                                        <p:attrNameLst>
                                          <p:attrName>ppt_h</p:attrName>
                                        </p:attrNameLst>
                                      </p:cBhvr>
                                      <p:tavLst>
                                        <p:tav tm="0">
                                          <p:val>
                                            <p:fltVal val="0"/>
                                          </p:val>
                                        </p:tav>
                                        <p:tav tm="100000">
                                          <p:val>
                                            <p:strVal val="#ppt_h"/>
                                          </p:val>
                                        </p:tav>
                                      </p:tavLst>
                                    </p:anim>
                                    <p:animEffect transition="in" filter="fade">
                                      <p:cBhvr>
                                        <p:cTn id="78" dur="500"/>
                                        <p:tgtEl>
                                          <p:spTgt spid="22"/>
                                        </p:tgtEl>
                                      </p:cBhvr>
                                    </p:animEffect>
                                  </p:childTnLst>
                                </p:cTn>
                              </p:par>
                            </p:childTnLst>
                          </p:cTn>
                        </p:par>
                        <p:par>
                          <p:cTn id="79" fill="hold">
                            <p:stCondLst>
                              <p:cond delay="6500"/>
                            </p:stCondLst>
                            <p:childTnLst>
                              <p:par>
                                <p:cTn id="80" presetID="53" presetClass="entr" presetSubtype="0"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childTnLst>
                                </p:cTn>
                              </p:par>
                            </p:childTnLst>
                          </p:cTn>
                        </p:par>
                        <p:par>
                          <p:cTn id="85" fill="hold">
                            <p:stCondLst>
                              <p:cond delay="7000"/>
                            </p:stCondLst>
                            <p:childTnLst>
                              <p:par>
                                <p:cTn id="86" presetID="53" presetClass="entr" presetSubtype="0" fill="hold" nodeType="afterEffect">
                                  <p:stCondLst>
                                    <p:cond delay="0"/>
                                  </p:stCondLst>
                                  <p:childTnLst>
                                    <p:set>
                                      <p:cBhvr>
                                        <p:cTn id="87" dur="1" fill="hold">
                                          <p:stCondLst>
                                            <p:cond delay="0"/>
                                          </p:stCondLst>
                                        </p:cTn>
                                        <p:tgtEl>
                                          <p:spTgt spid="46"/>
                                        </p:tgtEl>
                                        <p:attrNameLst>
                                          <p:attrName>style.visibility</p:attrName>
                                        </p:attrNameLst>
                                      </p:cBhvr>
                                      <p:to>
                                        <p:strVal val="visible"/>
                                      </p:to>
                                    </p:set>
                                    <p:anim calcmode="lin" valueType="num">
                                      <p:cBhvr>
                                        <p:cTn id="88" dur="500" fill="hold"/>
                                        <p:tgtEl>
                                          <p:spTgt spid="46"/>
                                        </p:tgtEl>
                                        <p:attrNameLst>
                                          <p:attrName>ppt_w</p:attrName>
                                        </p:attrNameLst>
                                      </p:cBhvr>
                                      <p:tavLst>
                                        <p:tav tm="0">
                                          <p:val>
                                            <p:fltVal val="0"/>
                                          </p:val>
                                        </p:tav>
                                        <p:tav tm="100000">
                                          <p:val>
                                            <p:strVal val="#ppt_w"/>
                                          </p:val>
                                        </p:tav>
                                      </p:tavLst>
                                    </p:anim>
                                    <p:anim calcmode="lin" valueType="num">
                                      <p:cBhvr>
                                        <p:cTn id="89" dur="500" fill="hold"/>
                                        <p:tgtEl>
                                          <p:spTgt spid="46"/>
                                        </p:tgtEl>
                                        <p:attrNameLst>
                                          <p:attrName>ppt_h</p:attrName>
                                        </p:attrNameLst>
                                      </p:cBhvr>
                                      <p:tavLst>
                                        <p:tav tm="0">
                                          <p:val>
                                            <p:fltVal val="0"/>
                                          </p:val>
                                        </p:tav>
                                        <p:tav tm="100000">
                                          <p:val>
                                            <p:strVal val="#ppt_h"/>
                                          </p:val>
                                        </p:tav>
                                      </p:tavLst>
                                    </p:anim>
                                    <p:animEffect transition="in" filter="fade">
                                      <p:cBhvr>
                                        <p:cTn id="90" dur="500"/>
                                        <p:tgtEl>
                                          <p:spTgt spid="46"/>
                                        </p:tgtEl>
                                      </p:cBhvr>
                                    </p:animEffect>
                                  </p:childTnLst>
                                </p:cTn>
                              </p:par>
                            </p:childTnLst>
                          </p:cTn>
                        </p:par>
                        <p:par>
                          <p:cTn id="91" fill="hold">
                            <p:stCondLst>
                              <p:cond delay="7500"/>
                            </p:stCondLst>
                            <p:childTnLst>
                              <p:par>
                                <p:cTn id="92" presetID="2" presetClass="entr" presetSubtype="4" accel="50000" decel="50000" fill="hold"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additive="base">
                                        <p:cTn id="94" dur="500" fill="hold"/>
                                        <p:tgtEl>
                                          <p:spTgt spid="61"/>
                                        </p:tgtEl>
                                        <p:attrNameLst>
                                          <p:attrName>ppt_x</p:attrName>
                                        </p:attrNameLst>
                                      </p:cBhvr>
                                      <p:tavLst>
                                        <p:tav tm="0">
                                          <p:val>
                                            <p:strVal val="#ppt_x"/>
                                          </p:val>
                                        </p:tav>
                                        <p:tav tm="100000">
                                          <p:val>
                                            <p:strVal val="#ppt_x"/>
                                          </p:val>
                                        </p:tav>
                                      </p:tavLst>
                                    </p:anim>
                                    <p:anim calcmode="lin" valueType="num">
                                      <p:cBhvr additive="base">
                                        <p:cTn id="95" dur="500" fill="hold"/>
                                        <p:tgtEl>
                                          <p:spTgt spid="61"/>
                                        </p:tgtEl>
                                        <p:attrNameLst>
                                          <p:attrName>ppt_y</p:attrName>
                                        </p:attrNameLst>
                                      </p:cBhvr>
                                      <p:tavLst>
                                        <p:tav tm="0">
                                          <p:val>
                                            <p:strVal val="1+#ppt_h/2"/>
                                          </p:val>
                                        </p:tav>
                                        <p:tav tm="100000">
                                          <p:val>
                                            <p:strVal val="#ppt_y"/>
                                          </p:val>
                                        </p:tav>
                                      </p:tavLst>
                                    </p:anim>
                                  </p:childTnLst>
                                </p:cTn>
                              </p:par>
                            </p:childTnLst>
                          </p:cTn>
                        </p:par>
                        <p:par>
                          <p:cTn id="96" fill="hold">
                            <p:stCondLst>
                              <p:cond delay="8000"/>
                            </p:stCondLst>
                            <p:childTnLst>
                              <p:par>
                                <p:cTn id="97" presetID="53" presetClass="entr" presetSubtype="0" fill="hold" grpId="0" nodeType="afterEffect">
                                  <p:stCondLst>
                                    <p:cond delay="0"/>
                                  </p:stCondLst>
                                  <p:childTnLst>
                                    <p:set>
                                      <p:cBhvr>
                                        <p:cTn id="98" dur="1" fill="hold">
                                          <p:stCondLst>
                                            <p:cond delay="0"/>
                                          </p:stCondLst>
                                        </p:cTn>
                                        <p:tgtEl>
                                          <p:spTgt spid="27"/>
                                        </p:tgtEl>
                                        <p:attrNameLst>
                                          <p:attrName>style.visibility</p:attrName>
                                        </p:attrNameLst>
                                      </p:cBhvr>
                                      <p:to>
                                        <p:strVal val="visible"/>
                                      </p:to>
                                    </p:set>
                                    <p:anim calcmode="lin" valueType="num">
                                      <p:cBhvr>
                                        <p:cTn id="99" dur="500" fill="hold"/>
                                        <p:tgtEl>
                                          <p:spTgt spid="27"/>
                                        </p:tgtEl>
                                        <p:attrNameLst>
                                          <p:attrName>ppt_w</p:attrName>
                                        </p:attrNameLst>
                                      </p:cBhvr>
                                      <p:tavLst>
                                        <p:tav tm="0">
                                          <p:val>
                                            <p:fltVal val="0"/>
                                          </p:val>
                                        </p:tav>
                                        <p:tav tm="100000">
                                          <p:val>
                                            <p:strVal val="#ppt_w"/>
                                          </p:val>
                                        </p:tav>
                                      </p:tavLst>
                                    </p:anim>
                                    <p:anim calcmode="lin" valueType="num">
                                      <p:cBhvr>
                                        <p:cTn id="100" dur="500" fill="hold"/>
                                        <p:tgtEl>
                                          <p:spTgt spid="27"/>
                                        </p:tgtEl>
                                        <p:attrNameLst>
                                          <p:attrName>ppt_h</p:attrName>
                                        </p:attrNameLst>
                                      </p:cBhvr>
                                      <p:tavLst>
                                        <p:tav tm="0">
                                          <p:val>
                                            <p:fltVal val="0"/>
                                          </p:val>
                                        </p:tav>
                                        <p:tav tm="100000">
                                          <p:val>
                                            <p:strVal val="#ppt_h"/>
                                          </p:val>
                                        </p:tav>
                                      </p:tavLst>
                                    </p:anim>
                                    <p:animEffect transition="in" filter="fade">
                                      <p:cBhvr>
                                        <p:cTn id="101" dur="500"/>
                                        <p:tgtEl>
                                          <p:spTgt spid="27"/>
                                        </p:tgtEl>
                                      </p:cBhvr>
                                    </p:animEffect>
                                  </p:childTnLst>
                                </p:cTn>
                              </p:par>
                            </p:childTnLst>
                          </p:cTn>
                        </p:par>
                        <p:par>
                          <p:cTn id="102" fill="hold">
                            <p:stCondLst>
                              <p:cond delay="8500"/>
                            </p:stCondLst>
                            <p:childTnLst>
                              <p:par>
                                <p:cTn id="103" presetID="53" presetClass="entr" presetSubtype="0" fill="hold" grpId="0" nodeType="afterEffect">
                                  <p:stCondLst>
                                    <p:cond delay="0"/>
                                  </p:stCondLst>
                                  <p:childTnLst>
                                    <p:set>
                                      <p:cBhvr>
                                        <p:cTn id="104" dur="1" fill="hold">
                                          <p:stCondLst>
                                            <p:cond delay="0"/>
                                          </p:stCondLst>
                                        </p:cTn>
                                        <p:tgtEl>
                                          <p:spTgt spid="23"/>
                                        </p:tgtEl>
                                        <p:attrNameLst>
                                          <p:attrName>style.visibility</p:attrName>
                                        </p:attrNameLst>
                                      </p:cBhvr>
                                      <p:to>
                                        <p:strVal val="visible"/>
                                      </p:to>
                                    </p:set>
                                    <p:anim calcmode="lin" valueType="num">
                                      <p:cBhvr>
                                        <p:cTn id="105" dur="500" fill="hold"/>
                                        <p:tgtEl>
                                          <p:spTgt spid="23"/>
                                        </p:tgtEl>
                                        <p:attrNameLst>
                                          <p:attrName>ppt_w</p:attrName>
                                        </p:attrNameLst>
                                      </p:cBhvr>
                                      <p:tavLst>
                                        <p:tav tm="0">
                                          <p:val>
                                            <p:fltVal val="0"/>
                                          </p:val>
                                        </p:tav>
                                        <p:tav tm="100000">
                                          <p:val>
                                            <p:strVal val="#ppt_w"/>
                                          </p:val>
                                        </p:tav>
                                      </p:tavLst>
                                    </p:anim>
                                    <p:anim calcmode="lin" valueType="num">
                                      <p:cBhvr>
                                        <p:cTn id="106" dur="500" fill="hold"/>
                                        <p:tgtEl>
                                          <p:spTgt spid="23"/>
                                        </p:tgtEl>
                                        <p:attrNameLst>
                                          <p:attrName>ppt_h</p:attrName>
                                        </p:attrNameLst>
                                      </p:cBhvr>
                                      <p:tavLst>
                                        <p:tav tm="0">
                                          <p:val>
                                            <p:fltVal val="0"/>
                                          </p:val>
                                        </p:tav>
                                        <p:tav tm="100000">
                                          <p:val>
                                            <p:strVal val="#ppt_h"/>
                                          </p:val>
                                        </p:tav>
                                      </p:tavLst>
                                    </p:anim>
                                    <p:animEffect transition="in" filter="fade">
                                      <p:cBhvr>
                                        <p:cTn id="107" dur="500"/>
                                        <p:tgtEl>
                                          <p:spTgt spid="23"/>
                                        </p:tgtEl>
                                      </p:cBhvr>
                                    </p:animEffect>
                                  </p:childTnLst>
                                </p:cTn>
                              </p:par>
                            </p:childTnLst>
                          </p:cTn>
                        </p:par>
                        <p:par>
                          <p:cTn id="108" fill="hold">
                            <p:stCondLst>
                              <p:cond delay="9000"/>
                            </p:stCondLst>
                            <p:childTnLst>
                              <p:par>
                                <p:cTn id="109" presetID="53" presetClass="entr" presetSubtype="0" fill="hold" grpId="0" nodeType="afterEffect">
                                  <p:stCondLst>
                                    <p:cond delay="0"/>
                                  </p:stCondLst>
                                  <p:childTnLst>
                                    <p:set>
                                      <p:cBhvr>
                                        <p:cTn id="110" dur="1" fill="hold">
                                          <p:stCondLst>
                                            <p:cond delay="0"/>
                                          </p:stCondLst>
                                        </p:cTn>
                                        <p:tgtEl>
                                          <p:spTgt spid="31"/>
                                        </p:tgtEl>
                                        <p:attrNameLst>
                                          <p:attrName>style.visibility</p:attrName>
                                        </p:attrNameLst>
                                      </p:cBhvr>
                                      <p:to>
                                        <p:strVal val="visible"/>
                                      </p:to>
                                    </p:set>
                                    <p:anim calcmode="lin" valueType="num">
                                      <p:cBhvr>
                                        <p:cTn id="111" dur="500" fill="hold"/>
                                        <p:tgtEl>
                                          <p:spTgt spid="31"/>
                                        </p:tgtEl>
                                        <p:attrNameLst>
                                          <p:attrName>ppt_w</p:attrName>
                                        </p:attrNameLst>
                                      </p:cBhvr>
                                      <p:tavLst>
                                        <p:tav tm="0">
                                          <p:val>
                                            <p:fltVal val="0"/>
                                          </p:val>
                                        </p:tav>
                                        <p:tav tm="100000">
                                          <p:val>
                                            <p:strVal val="#ppt_w"/>
                                          </p:val>
                                        </p:tav>
                                      </p:tavLst>
                                    </p:anim>
                                    <p:anim calcmode="lin" valueType="num">
                                      <p:cBhvr>
                                        <p:cTn id="112" dur="500" fill="hold"/>
                                        <p:tgtEl>
                                          <p:spTgt spid="31"/>
                                        </p:tgtEl>
                                        <p:attrNameLst>
                                          <p:attrName>ppt_h</p:attrName>
                                        </p:attrNameLst>
                                      </p:cBhvr>
                                      <p:tavLst>
                                        <p:tav tm="0">
                                          <p:val>
                                            <p:fltVal val="0"/>
                                          </p:val>
                                        </p:tav>
                                        <p:tav tm="100000">
                                          <p:val>
                                            <p:strVal val="#ppt_h"/>
                                          </p:val>
                                        </p:tav>
                                      </p:tavLst>
                                    </p:anim>
                                    <p:animEffect transition="in" filter="fade">
                                      <p:cBhvr>
                                        <p:cTn id="113" dur="500"/>
                                        <p:tgtEl>
                                          <p:spTgt spid="31"/>
                                        </p:tgtEl>
                                      </p:cBhvr>
                                    </p:animEffect>
                                  </p:childTnLst>
                                </p:cTn>
                              </p:par>
                            </p:childTnLst>
                          </p:cTn>
                        </p:par>
                        <p:par>
                          <p:cTn id="114" fill="hold">
                            <p:stCondLst>
                              <p:cond delay="9500"/>
                            </p:stCondLst>
                            <p:childTnLst>
                              <p:par>
                                <p:cTn id="115" presetID="53" presetClass="entr" presetSubtype="0" fill="hold" nodeType="afterEffect">
                                  <p:stCondLst>
                                    <p:cond delay="0"/>
                                  </p:stCondLst>
                                  <p:childTnLst>
                                    <p:set>
                                      <p:cBhvr>
                                        <p:cTn id="116" dur="1" fill="hold">
                                          <p:stCondLst>
                                            <p:cond delay="0"/>
                                          </p:stCondLst>
                                        </p:cTn>
                                        <p:tgtEl>
                                          <p:spTgt spid="52"/>
                                        </p:tgtEl>
                                        <p:attrNameLst>
                                          <p:attrName>style.visibility</p:attrName>
                                        </p:attrNameLst>
                                      </p:cBhvr>
                                      <p:to>
                                        <p:strVal val="visible"/>
                                      </p:to>
                                    </p:set>
                                    <p:anim calcmode="lin" valueType="num">
                                      <p:cBhvr>
                                        <p:cTn id="117" dur="500" fill="hold"/>
                                        <p:tgtEl>
                                          <p:spTgt spid="52"/>
                                        </p:tgtEl>
                                        <p:attrNameLst>
                                          <p:attrName>ppt_w</p:attrName>
                                        </p:attrNameLst>
                                      </p:cBhvr>
                                      <p:tavLst>
                                        <p:tav tm="0">
                                          <p:val>
                                            <p:fltVal val="0"/>
                                          </p:val>
                                        </p:tav>
                                        <p:tav tm="100000">
                                          <p:val>
                                            <p:strVal val="#ppt_w"/>
                                          </p:val>
                                        </p:tav>
                                      </p:tavLst>
                                    </p:anim>
                                    <p:anim calcmode="lin" valueType="num">
                                      <p:cBhvr>
                                        <p:cTn id="118" dur="500" fill="hold"/>
                                        <p:tgtEl>
                                          <p:spTgt spid="52"/>
                                        </p:tgtEl>
                                        <p:attrNameLst>
                                          <p:attrName>ppt_h</p:attrName>
                                        </p:attrNameLst>
                                      </p:cBhvr>
                                      <p:tavLst>
                                        <p:tav tm="0">
                                          <p:val>
                                            <p:fltVal val="0"/>
                                          </p:val>
                                        </p:tav>
                                        <p:tav tm="100000">
                                          <p:val>
                                            <p:strVal val="#ppt_h"/>
                                          </p:val>
                                        </p:tav>
                                      </p:tavLst>
                                    </p:anim>
                                    <p:animEffect transition="in" filter="fade">
                                      <p:cBhvr>
                                        <p:cTn id="119" dur="500"/>
                                        <p:tgtEl>
                                          <p:spTgt spid="52"/>
                                        </p:tgtEl>
                                      </p:cBhvr>
                                    </p:animEffect>
                                  </p:childTnLst>
                                </p:cTn>
                              </p:par>
                            </p:childTnLst>
                          </p:cTn>
                        </p:par>
                        <p:par>
                          <p:cTn id="120" fill="hold">
                            <p:stCondLst>
                              <p:cond delay="10000"/>
                            </p:stCondLst>
                            <p:childTnLst>
                              <p:par>
                                <p:cTn id="121" presetID="22" presetClass="entr" presetSubtype="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Effect transition="in" filter="wipe(left)">
                                      <p:cBhvr>
                                        <p:cTn id="123"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7" grpId="0"/>
      <p:bldP spid="18" grpId="0" animBg="1"/>
      <p:bldP spid="21" grpId="0" animBg="1"/>
      <p:bldP spid="22" grpId="0" animBg="1"/>
      <p:bldP spid="24" grpId="0"/>
      <p:bldP spid="25" grpId="0"/>
      <p:bldP spid="26" grpId="0"/>
      <p:bldP spid="28" grpId="0"/>
      <p:bldP spid="29" grpId="0"/>
      <p:bldP spid="30" grpId="0"/>
      <p:bldP spid="31" grpId="0"/>
    </p:bldLst>
  </p:timing>
</p:sld>
</file>

<file path=ppt/slides/slide8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322024" y="633188"/>
            <a:ext cx="9419422" cy="523856"/>
          </a:xfrm>
        </p:spPr>
        <p:txBody>
          <a:bodyPr>
            <a:noAutofit/>
          </a:bodyPr>
          <a:lstStyle/>
          <a:p>
            <a:pPr algn="ctr"/>
            <a:r>
              <a:rPr lang="en-US" sz="3200" dirty="0">
                <a:solidFill>
                  <a:schemeClr val="bg1"/>
                </a:solidFill>
                <a:latin typeface="Bernard MT Condensed" panose="02050806060905020404" pitchFamily="18" charset="0"/>
              </a:rPr>
              <a:t>Please help us keep our website active. </a:t>
            </a:r>
            <a:r>
              <a:rPr lang="en-US" sz="3600" dirty="0">
                <a:solidFill>
                  <a:schemeClr val="bg1"/>
                </a:solidFill>
                <a:latin typeface="Bernard MT Condensed" panose="02050806060905020404" pitchFamily="18" charset="0"/>
              </a:rPr>
              <a:t>URGENT! </a:t>
            </a:r>
          </a:p>
        </p:txBody>
      </p:sp>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solidFill>
                  <a:schemeClr val="bg1"/>
                </a:solidFill>
              </a:rPr>
              <a:t>© 2015-2019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Freeform: Shape 27">
            <a:extLst>
              <a:ext uri="{FF2B5EF4-FFF2-40B4-BE49-F238E27FC236}">
                <a16:creationId xmlns:a16="http://schemas.microsoft.com/office/drawing/2014/main" id="{D582F763-D2F9-4FC2-89FB-7BC9A664BD83}"/>
              </a:ext>
            </a:extLst>
          </p:cNvPr>
          <p:cNvSpPr/>
          <p:nvPr/>
        </p:nvSpPr>
        <p:spPr>
          <a:xfrm>
            <a:off x="-1" y="5429508"/>
            <a:ext cx="12184224" cy="1425295"/>
          </a:xfrm>
          <a:custGeom>
            <a:avLst/>
            <a:gdLst>
              <a:gd name="connsiteX0" fmla="*/ 1110913 w 12184224"/>
              <a:gd name="connsiteY0" fmla="*/ 409 h 1425295"/>
              <a:gd name="connsiteX1" fmla="*/ 1260391 w 12184224"/>
              <a:gd name="connsiteY1" fmla="*/ 260923 h 1425295"/>
              <a:gd name="connsiteX2" fmla="*/ 1269368 w 12184224"/>
              <a:gd name="connsiteY2" fmla="*/ 272891 h 1425295"/>
              <a:gd name="connsiteX3" fmla="*/ 1425713 w 12184224"/>
              <a:gd name="connsiteY3" fmla="*/ 409 h 1425295"/>
              <a:gd name="connsiteX4" fmla="*/ 99067 w 12184224"/>
              <a:gd name="connsiteY4" fmla="*/ 0 h 1425295"/>
              <a:gd name="connsiteX5" fmla="*/ 2752360 w 12184224"/>
              <a:gd name="connsiteY5" fmla="*/ 0 h 1425295"/>
              <a:gd name="connsiteX6" fmla="*/ 2752360 w 12184224"/>
              <a:gd name="connsiteY6" fmla="*/ 409 h 1425295"/>
              <a:gd name="connsiteX7" fmla="*/ 12184224 w 12184224"/>
              <a:gd name="connsiteY7" fmla="*/ 409 h 1425295"/>
              <a:gd name="connsiteX8" fmla="*/ 12184224 w 12184224"/>
              <a:gd name="connsiteY8" fmla="*/ 1425295 h 1425295"/>
              <a:gd name="connsiteX9" fmla="*/ 0 w 12184224"/>
              <a:gd name="connsiteY9" fmla="*/ 1425295 h 1425295"/>
              <a:gd name="connsiteX10" fmla="*/ 0 w 12184224"/>
              <a:gd name="connsiteY10" fmla="*/ 409 h 1425295"/>
              <a:gd name="connsiteX11" fmla="*/ 99067 w 12184224"/>
              <a:gd name="connsiteY11" fmla="*/ 409 h 1425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184224" h="1425295">
                <a:moveTo>
                  <a:pt x="1110913" y="409"/>
                </a:moveTo>
                <a:lnTo>
                  <a:pt x="1260391" y="260923"/>
                </a:lnTo>
                <a:lnTo>
                  <a:pt x="1269368" y="272891"/>
                </a:lnTo>
                <a:lnTo>
                  <a:pt x="1425713" y="409"/>
                </a:lnTo>
                <a:close/>
                <a:moveTo>
                  <a:pt x="99067" y="0"/>
                </a:moveTo>
                <a:lnTo>
                  <a:pt x="2752360" y="0"/>
                </a:lnTo>
                <a:lnTo>
                  <a:pt x="2752360" y="409"/>
                </a:lnTo>
                <a:lnTo>
                  <a:pt x="12184224" y="409"/>
                </a:lnTo>
                <a:lnTo>
                  <a:pt x="12184224" y="1425295"/>
                </a:lnTo>
                <a:lnTo>
                  <a:pt x="0" y="1425295"/>
                </a:lnTo>
                <a:lnTo>
                  <a:pt x="0" y="409"/>
                </a:lnTo>
                <a:lnTo>
                  <a:pt x="99067" y="40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A06D67B-E7C5-434D-A080-9D65EA9B9E95}"/>
              </a:ext>
            </a:extLst>
          </p:cNvPr>
          <p:cNvSpPr/>
          <p:nvPr/>
        </p:nvSpPr>
        <p:spPr>
          <a:xfrm flipH="1">
            <a:off x="2392532" y="4038600"/>
            <a:ext cx="8427868" cy="914400"/>
          </a:xfrm>
          <a:custGeom>
            <a:avLst/>
            <a:gdLst>
              <a:gd name="connsiteX0" fmla="*/ 7179894 w 8427868"/>
              <a:gd name="connsiteY0" fmla="*/ 0 h 914400"/>
              <a:gd name="connsiteX1" fmla="*/ 0 w 8427868"/>
              <a:gd name="connsiteY1" fmla="*/ 0 h 914400"/>
              <a:gd name="connsiteX2" fmla="*/ 0 w 8427868"/>
              <a:gd name="connsiteY2" fmla="*/ 914400 h 914400"/>
              <a:gd name="connsiteX3" fmla="*/ 8427868 w 8427868"/>
              <a:gd name="connsiteY3" fmla="*/ 914400 h 914400"/>
              <a:gd name="connsiteX4" fmla="*/ 8427868 w 8427868"/>
              <a:gd name="connsiteY4" fmla="*/ 903134 h 914400"/>
              <a:gd name="connsiteX5" fmla="*/ 8328659 w 8427868"/>
              <a:gd name="connsiteY5" fmla="*/ 908303 h 914400"/>
              <a:gd name="connsiteX6" fmla="*/ 7226332 w 8427868"/>
              <a:gd name="connsiteY6" fmla="*/ 154364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7179894" y="0"/>
                </a:moveTo>
                <a:lnTo>
                  <a:pt x="0" y="0"/>
                </a:lnTo>
                <a:lnTo>
                  <a:pt x="0" y="914400"/>
                </a:lnTo>
                <a:lnTo>
                  <a:pt x="8427868" y="914400"/>
                </a:lnTo>
                <a:lnTo>
                  <a:pt x="8427868" y="903134"/>
                </a:lnTo>
                <a:lnTo>
                  <a:pt x="8328659" y="908303"/>
                </a:lnTo>
                <a:cubicBezTo>
                  <a:pt x="7833118" y="908303"/>
                  <a:pt x="7407947" y="597422"/>
                  <a:pt x="7226332" y="154364"/>
                </a:cubicBezTo>
                <a:close/>
              </a:path>
            </a:pathLst>
          </a:custGeom>
          <a:solidFill>
            <a:srgbClr val="E04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Freeform: Shape 11">
            <a:extLst>
              <a:ext uri="{FF2B5EF4-FFF2-40B4-BE49-F238E27FC236}">
                <a16:creationId xmlns:a16="http://schemas.microsoft.com/office/drawing/2014/main" id="{705ED4B3-EFB1-4E64-8242-A6B4EFB9E06C}"/>
              </a:ext>
            </a:extLst>
          </p:cNvPr>
          <p:cNvSpPr/>
          <p:nvPr/>
        </p:nvSpPr>
        <p:spPr>
          <a:xfrm flipH="1">
            <a:off x="3411186" y="2941321"/>
            <a:ext cx="7409215" cy="914400"/>
          </a:xfrm>
          <a:custGeom>
            <a:avLst/>
            <a:gdLst>
              <a:gd name="connsiteX0" fmla="*/ 7409215 w 7409215"/>
              <a:gd name="connsiteY0" fmla="*/ 0 h 914400"/>
              <a:gd name="connsiteX1" fmla="*/ 0 w 7409215"/>
              <a:gd name="connsiteY1" fmla="*/ 0 h 914400"/>
              <a:gd name="connsiteX2" fmla="*/ 0 w 7409215"/>
              <a:gd name="connsiteY2" fmla="*/ 914400 h 914400"/>
              <a:gd name="connsiteX3" fmla="*/ 7144527 w 7409215"/>
              <a:gd name="connsiteY3" fmla="*/ 914400 h 914400"/>
              <a:gd name="connsiteX4" fmla="*/ 7132318 w 7409215"/>
              <a:gd name="connsiteY4" fmla="*/ 789431 h 914400"/>
              <a:gd name="connsiteX5" fmla="*/ 7405504 w 7409215"/>
              <a:gd name="connsiteY5" fmla="*/ 4213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09215" h="914400">
                <a:moveTo>
                  <a:pt x="7409215" y="0"/>
                </a:moveTo>
                <a:lnTo>
                  <a:pt x="0" y="0"/>
                </a:lnTo>
                <a:lnTo>
                  <a:pt x="0" y="914400"/>
                </a:lnTo>
                <a:lnTo>
                  <a:pt x="7144527" y="914400"/>
                </a:lnTo>
                <a:lnTo>
                  <a:pt x="7132318" y="789431"/>
                </a:lnTo>
                <a:cubicBezTo>
                  <a:pt x="7132318" y="491160"/>
                  <a:pt x="7234839" y="217597"/>
                  <a:pt x="7405504" y="4213"/>
                </a:cubicBezTo>
                <a:close/>
              </a:path>
            </a:pathLst>
          </a:custGeom>
          <a:solidFill>
            <a:srgbClr val="E76C0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Freeform: Shape 9">
            <a:extLst>
              <a:ext uri="{FF2B5EF4-FFF2-40B4-BE49-F238E27FC236}">
                <a16:creationId xmlns:a16="http://schemas.microsoft.com/office/drawing/2014/main" id="{94EBFB8C-4646-4E85-837A-986A32B3F782}"/>
              </a:ext>
            </a:extLst>
          </p:cNvPr>
          <p:cNvSpPr/>
          <p:nvPr/>
        </p:nvSpPr>
        <p:spPr>
          <a:xfrm flipH="1">
            <a:off x="2392532" y="1819970"/>
            <a:ext cx="8427868" cy="914400"/>
          </a:xfrm>
          <a:custGeom>
            <a:avLst/>
            <a:gdLst>
              <a:gd name="connsiteX0" fmla="*/ 8427868 w 8427868"/>
              <a:gd name="connsiteY0" fmla="*/ 0 h 914400"/>
              <a:gd name="connsiteX1" fmla="*/ 0 w 8427868"/>
              <a:gd name="connsiteY1" fmla="*/ 0 h 914400"/>
              <a:gd name="connsiteX2" fmla="*/ 0 w 8427868"/>
              <a:gd name="connsiteY2" fmla="*/ 914400 h 914400"/>
              <a:gd name="connsiteX3" fmla="*/ 7624477 w 8427868"/>
              <a:gd name="connsiteY3" fmla="*/ 914400 h 914400"/>
              <a:gd name="connsiteX4" fmla="*/ 7659773 w 8427868"/>
              <a:gd name="connsiteY4" fmla="*/ 887166 h 914400"/>
              <a:gd name="connsiteX5" fmla="*/ 8328659 w 8427868"/>
              <a:gd name="connsiteY5" fmla="*/ 676343 h 914400"/>
              <a:gd name="connsiteX6" fmla="*/ 8427868 w 8427868"/>
              <a:gd name="connsiteY6" fmla="*/ 681512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427868" h="914400">
                <a:moveTo>
                  <a:pt x="8427868" y="0"/>
                </a:moveTo>
                <a:lnTo>
                  <a:pt x="0" y="0"/>
                </a:lnTo>
                <a:lnTo>
                  <a:pt x="0" y="914400"/>
                </a:lnTo>
                <a:lnTo>
                  <a:pt x="7624477" y="914400"/>
                </a:lnTo>
                <a:lnTo>
                  <a:pt x="7659773" y="887166"/>
                </a:lnTo>
                <a:cubicBezTo>
                  <a:pt x="7850711" y="754063"/>
                  <a:pt x="8080889" y="676343"/>
                  <a:pt x="8328659" y="676343"/>
                </a:cubicBezTo>
                <a:lnTo>
                  <a:pt x="8427868" y="681512"/>
                </a:lnTo>
                <a:close/>
              </a:path>
            </a:pathLst>
          </a:custGeom>
          <a:solidFill>
            <a:srgbClr val="CE8E4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E708262B-8E02-4141-A2FE-56BDE89628F6}"/>
              </a:ext>
            </a:extLst>
          </p:cNvPr>
          <p:cNvSpPr>
            <a:spLocks noChangeAspect="1"/>
          </p:cNvSpPr>
          <p:nvPr/>
        </p:nvSpPr>
        <p:spPr>
          <a:xfrm>
            <a:off x="1219200" y="1819970"/>
            <a:ext cx="2468880" cy="3133030"/>
          </a:xfrm>
          <a:custGeom>
            <a:avLst/>
            <a:gdLst>
              <a:gd name="connsiteX0" fmla="*/ 1203960 w 2468880"/>
              <a:gd name="connsiteY0" fmla="*/ 1185515 h 3133030"/>
              <a:gd name="connsiteX1" fmla="*/ 1234439 w 2468880"/>
              <a:gd name="connsiteY1" fmla="*/ 1185515 h 3133030"/>
              <a:gd name="connsiteX2" fmla="*/ 1242059 w 2468880"/>
              <a:gd name="connsiteY2" fmla="*/ 1193135 h 3133030"/>
              <a:gd name="connsiteX3" fmla="*/ 1242059 w 2468880"/>
              <a:gd name="connsiteY3" fmla="*/ 1890334 h 3133030"/>
              <a:gd name="connsiteX4" fmla="*/ 1261804 w 2468880"/>
              <a:gd name="connsiteY4" fmla="*/ 1896365 h 3133030"/>
              <a:gd name="connsiteX5" fmla="*/ 1289412 w 2468880"/>
              <a:gd name="connsiteY5" fmla="*/ 1929891 h 3133030"/>
              <a:gd name="connsiteX6" fmla="*/ 1290785 w 2468880"/>
              <a:gd name="connsiteY6" fmla="*/ 1936692 h 3133030"/>
              <a:gd name="connsiteX7" fmla="*/ 1775460 w 2468880"/>
              <a:gd name="connsiteY7" fmla="*/ 1936692 h 3133030"/>
              <a:gd name="connsiteX8" fmla="*/ 1783080 w 2468880"/>
              <a:gd name="connsiteY8" fmla="*/ 1944312 h 3133030"/>
              <a:gd name="connsiteX9" fmla="*/ 1783080 w 2468880"/>
              <a:gd name="connsiteY9" fmla="*/ 1974791 h 3133030"/>
              <a:gd name="connsiteX10" fmla="*/ 1775460 w 2468880"/>
              <a:gd name="connsiteY10" fmla="*/ 1982411 h 3133030"/>
              <a:gd name="connsiteX11" fmla="*/ 1290785 w 2468880"/>
              <a:gd name="connsiteY11" fmla="*/ 1982411 h 3133030"/>
              <a:gd name="connsiteX12" fmla="*/ 1289412 w 2468880"/>
              <a:gd name="connsiteY12" fmla="*/ 1989212 h 3133030"/>
              <a:gd name="connsiteX13" fmla="*/ 1219200 w 2468880"/>
              <a:gd name="connsiteY13" fmla="*/ 2035751 h 3133030"/>
              <a:gd name="connsiteX14" fmla="*/ 1143000 w 2468880"/>
              <a:gd name="connsiteY14" fmla="*/ 1959551 h 3133030"/>
              <a:gd name="connsiteX15" fmla="*/ 1189540 w 2468880"/>
              <a:gd name="connsiteY15" fmla="*/ 1889339 h 3133030"/>
              <a:gd name="connsiteX16" fmla="*/ 1196340 w 2468880"/>
              <a:gd name="connsiteY16" fmla="*/ 1887966 h 3133030"/>
              <a:gd name="connsiteX17" fmla="*/ 1196340 w 2468880"/>
              <a:gd name="connsiteY17" fmla="*/ 1193135 h 3133030"/>
              <a:gd name="connsiteX18" fmla="*/ 1203960 w 2468880"/>
              <a:gd name="connsiteY18" fmla="*/ 1185515 h 3133030"/>
              <a:gd name="connsiteX19" fmla="*/ 1138317 w 2468880"/>
              <a:gd name="connsiteY19" fmla="*/ 806163 h 3133030"/>
              <a:gd name="connsiteX20" fmla="*/ 1122249 w 2468880"/>
              <a:gd name="connsiteY20" fmla="*/ 806975 h 3133030"/>
              <a:gd name="connsiteX21" fmla="*/ 142144 w 2468880"/>
              <a:gd name="connsiteY21" fmla="*/ 1793322 h 3133030"/>
              <a:gd name="connsiteX22" fmla="*/ 140046 w 2468880"/>
              <a:gd name="connsiteY22" fmla="*/ 1837630 h 3133030"/>
              <a:gd name="connsiteX23" fmla="*/ 242206 w 2468880"/>
              <a:gd name="connsiteY23" fmla="*/ 1837630 h 3133030"/>
              <a:gd name="connsiteX24" fmla="*/ 364522 w 2468880"/>
              <a:gd name="connsiteY24" fmla="*/ 1933752 h 3133030"/>
              <a:gd name="connsiteX25" fmla="*/ 242206 w 2468880"/>
              <a:gd name="connsiteY25" fmla="*/ 2029873 h 3133030"/>
              <a:gd name="connsiteX26" fmla="*/ 145738 w 2468880"/>
              <a:gd name="connsiteY26" fmla="*/ 2029873 h 3133030"/>
              <a:gd name="connsiteX27" fmla="*/ 159452 w 2468880"/>
              <a:gd name="connsiteY27" fmla="*/ 2119730 h 3133030"/>
              <a:gd name="connsiteX28" fmla="*/ 1136107 w 2468880"/>
              <a:gd name="connsiteY28" fmla="*/ 2991524 h 3133030"/>
              <a:gd name="connsiteX29" fmla="*/ 1138317 w 2468880"/>
              <a:gd name="connsiteY29" fmla="*/ 2991621 h 3133030"/>
              <a:gd name="connsiteX30" fmla="*/ 1138317 w 2468880"/>
              <a:gd name="connsiteY30" fmla="*/ 2905554 h 3133030"/>
              <a:gd name="connsiteX31" fmla="*/ 1234439 w 2468880"/>
              <a:gd name="connsiteY31" fmla="*/ 2783238 h 3133030"/>
              <a:gd name="connsiteX32" fmla="*/ 1330560 w 2468880"/>
              <a:gd name="connsiteY32" fmla="*/ 2905554 h 3133030"/>
              <a:gd name="connsiteX33" fmla="*/ 1330560 w 2468880"/>
              <a:gd name="connsiteY33" fmla="*/ 2991016 h 3133030"/>
              <a:gd name="connsiteX34" fmla="*/ 1346630 w 2468880"/>
              <a:gd name="connsiteY34" fmla="*/ 2990205 h 3133030"/>
              <a:gd name="connsiteX35" fmla="*/ 2312086 w 2468880"/>
              <a:gd name="connsiteY35" fmla="*/ 2106307 h 3133030"/>
              <a:gd name="connsiteX36" fmla="*/ 2323015 w 2468880"/>
              <a:gd name="connsiteY36" fmla="*/ 2029873 h 3133030"/>
              <a:gd name="connsiteX37" fmla="*/ 2231532 w 2468880"/>
              <a:gd name="connsiteY37" fmla="*/ 2029873 h 3133030"/>
              <a:gd name="connsiteX38" fmla="*/ 2109216 w 2468880"/>
              <a:gd name="connsiteY38" fmla="*/ 1933751 h 3133030"/>
              <a:gd name="connsiteX39" fmla="*/ 2231532 w 2468880"/>
              <a:gd name="connsiteY39" fmla="*/ 1837630 h 3133030"/>
              <a:gd name="connsiteX40" fmla="*/ 2328833 w 2468880"/>
              <a:gd name="connsiteY40" fmla="*/ 1837630 h 3133030"/>
              <a:gd name="connsiteX41" fmla="*/ 2326735 w 2468880"/>
              <a:gd name="connsiteY41" fmla="*/ 1793322 h 3133030"/>
              <a:gd name="connsiteX42" fmla="*/ 1346630 w 2468880"/>
              <a:gd name="connsiteY42" fmla="*/ 806975 h 3133030"/>
              <a:gd name="connsiteX43" fmla="*/ 1330560 w 2468880"/>
              <a:gd name="connsiteY43" fmla="*/ 806163 h 3133030"/>
              <a:gd name="connsiteX44" fmla="*/ 1330560 w 2468880"/>
              <a:gd name="connsiteY44" fmla="*/ 907084 h 3133030"/>
              <a:gd name="connsiteX45" fmla="*/ 1234438 w 2468880"/>
              <a:gd name="connsiteY45" fmla="*/ 1029400 h 3133030"/>
              <a:gd name="connsiteX46" fmla="*/ 1138317 w 2468880"/>
              <a:gd name="connsiteY46" fmla="*/ 907084 h 3133030"/>
              <a:gd name="connsiteX47" fmla="*/ 1031240 w 2468880"/>
              <a:gd name="connsiteY47" fmla="*/ 0 h 3133030"/>
              <a:gd name="connsiteX48" fmla="*/ 1437638 w 2468880"/>
              <a:gd name="connsiteY48" fmla="*/ 0 h 3133030"/>
              <a:gd name="connsiteX49" fmla="*/ 1501139 w 2468880"/>
              <a:gd name="connsiteY49" fmla="*/ 63501 h 3133030"/>
              <a:gd name="connsiteX50" fmla="*/ 1501139 w 2468880"/>
              <a:gd name="connsiteY50" fmla="*/ 317498 h 3133030"/>
              <a:gd name="connsiteX51" fmla="*/ 1437638 w 2468880"/>
              <a:gd name="connsiteY51" fmla="*/ 380999 h 3133030"/>
              <a:gd name="connsiteX52" fmla="*/ 1373504 w 2468880"/>
              <a:gd name="connsiteY52" fmla="*/ 380999 h 3133030"/>
              <a:gd name="connsiteX53" fmla="*/ 1373504 w 2468880"/>
              <a:gd name="connsiteY53" fmla="*/ 672484 h 3133030"/>
              <a:gd name="connsiteX54" fmla="*/ 1483223 w 2468880"/>
              <a:gd name="connsiteY54" fmla="*/ 689229 h 3133030"/>
              <a:gd name="connsiteX55" fmla="*/ 1687078 w 2468880"/>
              <a:gd name="connsiteY55" fmla="*/ 749774 h 3133030"/>
              <a:gd name="connsiteX56" fmla="*/ 1830204 w 2468880"/>
              <a:gd name="connsiteY56" fmla="*/ 820847 h 3133030"/>
              <a:gd name="connsiteX57" fmla="*/ 1927397 w 2468880"/>
              <a:gd name="connsiteY57" fmla="*/ 697220 h 3133030"/>
              <a:gd name="connsiteX58" fmla="*/ 1896499 w 2468880"/>
              <a:gd name="connsiteY58" fmla="*/ 672928 h 3133030"/>
              <a:gd name="connsiteX59" fmla="*/ 1889958 w 2468880"/>
              <a:gd name="connsiteY59" fmla="*/ 618284 h 3133030"/>
              <a:gd name="connsiteX60" fmla="*/ 1986161 w 2468880"/>
              <a:gd name="connsiteY60" fmla="*/ 495916 h 3133030"/>
              <a:gd name="connsiteX61" fmla="*/ 2040805 w 2468880"/>
              <a:gd name="connsiteY61" fmla="*/ 489374 h 3133030"/>
              <a:gd name="connsiteX62" fmla="*/ 2236596 w 2468880"/>
              <a:gd name="connsiteY62" fmla="*/ 643300 h 3133030"/>
              <a:gd name="connsiteX63" fmla="*/ 2243137 w 2468880"/>
              <a:gd name="connsiteY63" fmla="*/ 697945 h 3133030"/>
              <a:gd name="connsiteX64" fmla="*/ 2146934 w 2468880"/>
              <a:gd name="connsiteY64" fmla="*/ 820313 h 3133030"/>
              <a:gd name="connsiteX65" fmla="*/ 2092290 w 2468880"/>
              <a:gd name="connsiteY65" fmla="*/ 826854 h 3133030"/>
              <a:gd name="connsiteX66" fmla="*/ 2061392 w 2468880"/>
              <a:gd name="connsiteY66" fmla="*/ 802563 h 3133030"/>
              <a:gd name="connsiteX67" fmla="*/ 1973172 w 2468880"/>
              <a:gd name="connsiteY67" fmla="*/ 914777 h 3133030"/>
              <a:gd name="connsiteX68" fmla="*/ 2042290 w 2468880"/>
              <a:gd name="connsiteY68" fmla="*/ 965171 h 3133030"/>
              <a:gd name="connsiteX69" fmla="*/ 2468880 w 2468880"/>
              <a:gd name="connsiteY69" fmla="*/ 1898590 h 3133030"/>
              <a:gd name="connsiteX70" fmla="*/ 1234440 w 2468880"/>
              <a:gd name="connsiteY70" fmla="*/ 3133030 h 3133030"/>
              <a:gd name="connsiteX71" fmla="*/ 0 w 2468880"/>
              <a:gd name="connsiteY71" fmla="*/ 1898590 h 3133030"/>
              <a:gd name="connsiteX72" fmla="*/ 426591 w 2468880"/>
              <a:gd name="connsiteY72" fmla="*/ 965171 h 3133030"/>
              <a:gd name="connsiteX73" fmla="*/ 491007 w 2468880"/>
              <a:gd name="connsiteY73" fmla="*/ 918204 h 3133030"/>
              <a:gd name="connsiteX74" fmla="*/ 410172 w 2468880"/>
              <a:gd name="connsiteY74" fmla="*/ 797336 h 3133030"/>
              <a:gd name="connsiteX75" fmla="*/ 377502 w 2468880"/>
              <a:gd name="connsiteY75" fmla="*/ 819185 h 3133030"/>
              <a:gd name="connsiteX76" fmla="*/ 323520 w 2468880"/>
              <a:gd name="connsiteY76" fmla="*/ 808471 h 3133030"/>
              <a:gd name="connsiteX77" fmla="*/ 236988 w 2468880"/>
              <a:gd name="connsiteY77" fmla="*/ 679084 h 3133030"/>
              <a:gd name="connsiteX78" fmla="*/ 247702 w 2468880"/>
              <a:gd name="connsiteY78" fmla="*/ 625102 h 3133030"/>
              <a:gd name="connsiteX79" fmla="*/ 454724 w 2468880"/>
              <a:gd name="connsiteY79" fmla="*/ 486649 h 3133030"/>
              <a:gd name="connsiteX80" fmla="*/ 508705 w 2468880"/>
              <a:gd name="connsiteY80" fmla="*/ 497363 h 3133030"/>
              <a:gd name="connsiteX81" fmla="*/ 595238 w 2468880"/>
              <a:gd name="connsiteY81" fmla="*/ 626751 h 3133030"/>
              <a:gd name="connsiteX82" fmla="*/ 584523 w 2468880"/>
              <a:gd name="connsiteY82" fmla="*/ 680732 h 3133030"/>
              <a:gd name="connsiteX83" fmla="*/ 551853 w 2468880"/>
              <a:gd name="connsiteY83" fmla="*/ 702582 h 3133030"/>
              <a:gd name="connsiteX84" fmla="*/ 632874 w 2468880"/>
              <a:gd name="connsiteY84" fmla="*/ 823728 h 3133030"/>
              <a:gd name="connsiteX85" fmla="*/ 781802 w 2468880"/>
              <a:gd name="connsiteY85" fmla="*/ 749774 h 3133030"/>
              <a:gd name="connsiteX86" fmla="*/ 985657 w 2468880"/>
              <a:gd name="connsiteY86" fmla="*/ 689229 h 3133030"/>
              <a:gd name="connsiteX87" fmla="*/ 1095374 w 2468880"/>
              <a:gd name="connsiteY87" fmla="*/ 672484 h 3133030"/>
              <a:gd name="connsiteX88" fmla="*/ 1095374 w 2468880"/>
              <a:gd name="connsiteY88" fmla="*/ 380999 h 3133030"/>
              <a:gd name="connsiteX89" fmla="*/ 1031240 w 2468880"/>
              <a:gd name="connsiteY89" fmla="*/ 380999 h 3133030"/>
              <a:gd name="connsiteX90" fmla="*/ 967739 w 2468880"/>
              <a:gd name="connsiteY90" fmla="*/ 317498 h 3133030"/>
              <a:gd name="connsiteX91" fmla="*/ 967739 w 2468880"/>
              <a:gd name="connsiteY91" fmla="*/ 63501 h 3133030"/>
              <a:gd name="connsiteX92" fmla="*/ 1031240 w 2468880"/>
              <a:gd name="connsiteY92" fmla="*/ 0 h 3133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2468880" h="3133030">
                <a:moveTo>
                  <a:pt x="1203960" y="1185515"/>
                </a:moveTo>
                <a:lnTo>
                  <a:pt x="1234439" y="1185515"/>
                </a:lnTo>
                <a:cubicBezTo>
                  <a:pt x="1238647" y="1185515"/>
                  <a:pt x="1242059" y="1188927"/>
                  <a:pt x="1242059" y="1193135"/>
                </a:cubicBezTo>
                <a:lnTo>
                  <a:pt x="1242059" y="1890334"/>
                </a:lnTo>
                <a:lnTo>
                  <a:pt x="1261804" y="1896365"/>
                </a:lnTo>
                <a:cubicBezTo>
                  <a:pt x="1273966" y="1904581"/>
                  <a:pt x="1283628" y="1916216"/>
                  <a:pt x="1289412" y="1929891"/>
                </a:cubicBezTo>
                <a:lnTo>
                  <a:pt x="1290785" y="1936692"/>
                </a:lnTo>
                <a:lnTo>
                  <a:pt x="1775460" y="1936692"/>
                </a:lnTo>
                <a:cubicBezTo>
                  <a:pt x="1779668" y="1936692"/>
                  <a:pt x="1783080" y="1940104"/>
                  <a:pt x="1783080" y="1944312"/>
                </a:cubicBezTo>
                <a:lnTo>
                  <a:pt x="1783080" y="1974791"/>
                </a:lnTo>
                <a:cubicBezTo>
                  <a:pt x="1783080" y="1978999"/>
                  <a:pt x="1779668" y="1982411"/>
                  <a:pt x="1775460" y="1982411"/>
                </a:cubicBezTo>
                <a:lnTo>
                  <a:pt x="1290785" y="1982411"/>
                </a:lnTo>
                <a:lnTo>
                  <a:pt x="1289412" y="1989212"/>
                </a:lnTo>
                <a:cubicBezTo>
                  <a:pt x="1277844" y="2016561"/>
                  <a:pt x="1250763" y="2035751"/>
                  <a:pt x="1219200" y="2035751"/>
                </a:cubicBezTo>
                <a:cubicBezTo>
                  <a:pt x="1177116" y="2035751"/>
                  <a:pt x="1143000" y="2001635"/>
                  <a:pt x="1143000" y="1959551"/>
                </a:cubicBezTo>
                <a:cubicBezTo>
                  <a:pt x="1143000" y="1927988"/>
                  <a:pt x="1162190" y="1900907"/>
                  <a:pt x="1189540" y="1889339"/>
                </a:cubicBezTo>
                <a:lnTo>
                  <a:pt x="1196340" y="1887966"/>
                </a:lnTo>
                <a:lnTo>
                  <a:pt x="1196340" y="1193135"/>
                </a:lnTo>
                <a:cubicBezTo>
                  <a:pt x="1196340" y="1188927"/>
                  <a:pt x="1199752" y="1185515"/>
                  <a:pt x="1203960" y="1185515"/>
                </a:cubicBezTo>
                <a:close/>
                <a:moveTo>
                  <a:pt x="1138317" y="806163"/>
                </a:moveTo>
                <a:lnTo>
                  <a:pt x="1122249" y="806975"/>
                </a:lnTo>
                <a:cubicBezTo>
                  <a:pt x="603521" y="859654"/>
                  <a:pt x="191607" y="1273649"/>
                  <a:pt x="142144" y="1793322"/>
                </a:cubicBezTo>
                <a:lnTo>
                  <a:pt x="140046" y="1837630"/>
                </a:lnTo>
                <a:lnTo>
                  <a:pt x="242206" y="1837630"/>
                </a:lnTo>
                <a:cubicBezTo>
                  <a:pt x="309759" y="1837630"/>
                  <a:pt x="364522" y="1880665"/>
                  <a:pt x="364522" y="1933752"/>
                </a:cubicBezTo>
                <a:cubicBezTo>
                  <a:pt x="364522" y="1986838"/>
                  <a:pt x="309759" y="2029873"/>
                  <a:pt x="242206" y="2029873"/>
                </a:cubicBezTo>
                <a:lnTo>
                  <a:pt x="145738" y="2029873"/>
                </a:lnTo>
                <a:lnTo>
                  <a:pt x="159452" y="2119730"/>
                </a:lnTo>
                <a:cubicBezTo>
                  <a:pt x="255375" y="2588491"/>
                  <a:pt x="650207" y="2948370"/>
                  <a:pt x="1136107" y="2991524"/>
                </a:cubicBezTo>
                <a:lnTo>
                  <a:pt x="1138317" y="2991621"/>
                </a:lnTo>
                <a:lnTo>
                  <a:pt x="1138317" y="2905554"/>
                </a:lnTo>
                <a:cubicBezTo>
                  <a:pt x="1138317" y="2838001"/>
                  <a:pt x="1181352" y="2783238"/>
                  <a:pt x="1234439" y="2783238"/>
                </a:cubicBezTo>
                <a:cubicBezTo>
                  <a:pt x="1287525" y="2783238"/>
                  <a:pt x="1330560" y="2838001"/>
                  <a:pt x="1330560" y="2905554"/>
                </a:cubicBezTo>
                <a:lnTo>
                  <a:pt x="1330560" y="2991016"/>
                </a:lnTo>
                <a:lnTo>
                  <a:pt x="1346630" y="2990205"/>
                </a:lnTo>
                <a:cubicBezTo>
                  <a:pt x="1830776" y="2941037"/>
                  <a:pt x="2221876" y="2577124"/>
                  <a:pt x="2312086" y="2106307"/>
                </a:cubicBezTo>
                <a:lnTo>
                  <a:pt x="2323015" y="2029873"/>
                </a:lnTo>
                <a:lnTo>
                  <a:pt x="2231532" y="2029873"/>
                </a:lnTo>
                <a:cubicBezTo>
                  <a:pt x="2163979" y="2029873"/>
                  <a:pt x="2109216" y="1986838"/>
                  <a:pt x="2109216" y="1933751"/>
                </a:cubicBezTo>
                <a:cubicBezTo>
                  <a:pt x="2109216" y="1880665"/>
                  <a:pt x="2163979" y="1837630"/>
                  <a:pt x="2231532" y="1837630"/>
                </a:cubicBezTo>
                <a:lnTo>
                  <a:pt x="2328833" y="1837630"/>
                </a:lnTo>
                <a:lnTo>
                  <a:pt x="2326735" y="1793322"/>
                </a:lnTo>
                <a:cubicBezTo>
                  <a:pt x="2277272" y="1273649"/>
                  <a:pt x="1865358" y="859654"/>
                  <a:pt x="1346630" y="806975"/>
                </a:cubicBezTo>
                <a:lnTo>
                  <a:pt x="1330560" y="806163"/>
                </a:lnTo>
                <a:lnTo>
                  <a:pt x="1330560" y="907084"/>
                </a:lnTo>
                <a:cubicBezTo>
                  <a:pt x="1330560" y="974637"/>
                  <a:pt x="1287525" y="1029400"/>
                  <a:pt x="1234438" y="1029400"/>
                </a:cubicBezTo>
                <a:cubicBezTo>
                  <a:pt x="1181352" y="1029400"/>
                  <a:pt x="1138317" y="974637"/>
                  <a:pt x="1138317" y="907084"/>
                </a:cubicBezTo>
                <a:close/>
                <a:moveTo>
                  <a:pt x="1031240" y="0"/>
                </a:moveTo>
                <a:lnTo>
                  <a:pt x="1437638" y="0"/>
                </a:lnTo>
                <a:cubicBezTo>
                  <a:pt x="1472709" y="0"/>
                  <a:pt x="1501139" y="28430"/>
                  <a:pt x="1501139" y="63501"/>
                </a:cubicBezTo>
                <a:lnTo>
                  <a:pt x="1501139" y="317498"/>
                </a:lnTo>
                <a:cubicBezTo>
                  <a:pt x="1501139" y="352569"/>
                  <a:pt x="1472709" y="380999"/>
                  <a:pt x="1437638" y="380999"/>
                </a:cubicBezTo>
                <a:lnTo>
                  <a:pt x="1373504" y="380999"/>
                </a:lnTo>
                <a:lnTo>
                  <a:pt x="1373504" y="672484"/>
                </a:lnTo>
                <a:lnTo>
                  <a:pt x="1483223" y="689229"/>
                </a:lnTo>
                <a:cubicBezTo>
                  <a:pt x="1553537" y="703617"/>
                  <a:pt x="1621674" y="723984"/>
                  <a:pt x="1687078" y="749774"/>
                </a:cubicBezTo>
                <a:lnTo>
                  <a:pt x="1830204" y="820847"/>
                </a:lnTo>
                <a:lnTo>
                  <a:pt x="1927397" y="697220"/>
                </a:lnTo>
                <a:lnTo>
                  <a:pt x="1896499" y="672928"/>
                </a:lnTo>
                <a:cubicBezTo>
                  <a:pt x="1879603" y="659645"/>
                  <a:pt x="1876674" y="635180"/>
                  <a:pt x="1889958" y="618284"/>
                </a:cubicBezTo>
                <a:lnTo>
                  <a:pt x="1986161" y="495916"/>
                </a:lnTo>
                <a:cubicBezTo>
                  <a:pt x="1999444" y="479020"/>
                  <a:pt x="2023909" y="476091"/>
                  <a:pt x="2040805" y="489374"/>
                </a:cubicBezTo>
                <a:lnTo>
                  <a:pt x="2236596" y="643300"/>
                </a:lnTo>
                <a:cubicBezTo>
                  <a:pt x="2253492" y="656584"/>
                  <a:pt x="2256420" y="681049"/>
                  <a:pt x="2243137" y="697945"/>
                </a:cubicBezTo>
                <a:lnTo>
                  <a:pt x="2146934" y="820313"/>
                </a:lnTo>
                <a:cubicBezTo>
                  <a:pt x="2133651" y="837209"/>
                  <a:pt x="2109186" y="840138"/>
                  <a:pt x="2092290" y="826854"/>
                </a:cubicBezTo>
                <a:lnTo>
                  <a:pt x="2061392" y="802563"/>
                </a:lnTo>
                <a:lnTo>
                  <a:pt x="1973172" y="914777"/>
                </a:lnTo>
                <a:lnTo>
                  <a:pt x="2042290" y="965171"/>
                </a:lnTo>
                <a:cubicBezTo>
                  <a:pt x="2303590" y="1191518"/>
                  <a:pt x="2468881" y="1525752"/>
                  <a:pt x="2468880" y="1898590"/>
                </a:cubicBezTo>
                <a:cubicBezTo>
                  <a:pt x="2468880" y="2580352"/>
                  <a:pt x="1916202" y="3133030"/>
                  <a:pt x="1234440" y="3133030"/>
                </a:cubicBezTo>
                <a:cubicBezTo>
                  <a:pt x="552678" y="3133030"/>
                  <a:pt x="0" y="2580352"/>
                  <a:pt x="0" y="1898590"/>
                </a:cubicBezTo>
                <a:cubicBezTo>
                  <a:pt x="0" y="1525752"/>
                  <a:pt x="165291" y="1191518"/>
                  <a:pt x="426591" y="965171"/>
                </a:cubicBezTo>
                <a:lnTo>
                  <a:pt x="491007" y="918204"/>
                </a:lnTo>
                <a:lnTo>
                  <a:pt x="410172" y="797336"/>
                </a:lnTo>
                <a:lnTo>
                  <a:pt x="377502" y="819185"/>
                </a:lnTo>
                <a:cubicBezTo>
                  <a:pt x="359637" y="831133"/>
                  <a:pt x="335469" y="826337"/>
                  <a:pt x="323520" y="808471"/>
                </a:cubicBezTo>
                <a:lnTo>
                  <a:pt x="236988" y="679084"/>
                </a:lnTo>
                <a:cubicBezTo>
                  <a:pt x="225040" y="661218"/>
                  <a:pt x="229837" y="637050"/>
                  <a:pt x="247702" y="625102"/>
                </a:cubicBezTo>
                <a:lnTo>
                  <a:pt x="454724" y="486649"/>
                </a:lnTo>
                <a:cubicBezTo>
                  <a:pt x="472589" y="474701"/>
                  <a:pt x="496757" y="479498"/>
                  <a:pt x="508705" y="497363"/>
                </a:cubicBezTo>
                <a:lnTo>
                  <a:pt x="595238" y="626751"/>
                </a:lnTo>
                <a:cubicBezTo>
                  <a:pt x="607186" y="644616"/>
                  <a:pt x="602389" y="668784"/>
                  <a:pt x="584523" y="680732"/>
                </a:cubicBezTo>
                <a:lnTo>
                  <a:pt x="551853" y="702582"/>
                </a:lnTo>
                <a:lnTo>
                  <a:pt x="632874" y="823728"/>
                </a:lnTo>
                <a:lnTo>
                  <a:pt x="781802" y="749774"/>
                </a:lnTo>
                <a:cubicBezTo>
                  <a:pt x="847207" y="723984"/>
                  <a:pt x="915343" y="703617"/>
                  <a:pt x="985657" y="689229"/>
                </a:cubicBezTo>
                <a:lnTo>
                  <a:pt x="1095374" y="672484"/>
                </a:lnTo>
                <a:lnTo>
                  <a:pt x="1095374" y="380999"/>
                </a:lnTo>
                <a:lnTo>
                  <a:pt x="1031240" y="380999"/>
                </a:lnTo>
                <a:cubicBezTo>
                  <a:pt x="996169" y="380999"/>
                  <a:pt x="967739" y="352569"/>
                  <a:pt x="967739" y="317498"/>
                </a:cubicBezTo>
                <a:lnTo>
                  <a:pt x="967739" y="63501"/>
                </a:lnTo>
                <a:cubicBezTo>
                  <a:pt x="967739" y="28430"/>
                  <a:pt x="996169" y="0"/>
                  <a:pt x="1031240"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6" name="Text Box 10">
            <a:extLst>
              <a:ext uri="{FF2B5EF4-FFF2-40B4-BE49-F238E27FC236}">
                <a16:creationId xmlns:a16="http://schemas.microsoft.com/office/drawing/2014/main" id="{B22F3AF7-AB49-4495-B867-38798B252F71}"/>
              </a:ext>
            </a:extLst>
          </p:cNvPr>
          <p:cNvSpPr txBox="1">
            <a:spLocks noChangeArrowheads="1"/>
          </p:cNvSpPr>
          <p:nvPr/>
        </p:nvSpPr>
        <p:spPr bwMode="auto">
          <a:xfrm>
            <a:off x="3688080" y="1916377"/>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0" name="TextBox 19">
            <a:extLst>
              <a:ext uri="{FF2B5EF4-FFF2-40B4-BE49-F238E27FC236}">
                <a16:creationId xmlns:a16="http://schemas.microsoft.com/office/drawing/2014/main" id="{57E7D856-213D-4C98-A37F-09F8618482E7}"/>
              </a:ext>
            </a:extLst>
          </p:cNvPr>
          <p:cNvSpPr txBox="1"/>
          <p:nvPr/>
        </p:nvSpPr>
        <p:spPr>
          <a:xfrm>
            <a:off x="9832643" y="186167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01</a:t>
            </a:r>
          </a:p>
        </p:txBody>
      </p:sp>
      <p:sp>
        <p:nvSpPr>
          <p:cNvPr id="22" name="TextBox 21">
            <a:extLst>
              <a:ext uri="{FF2B5EF4-FFF2-40B4-BE49-F238E27FC236}">
                <a16:creationId xmlns:a16="http://schemas.microsoft.com/office/drawing/2014/main" id="{F7CAAA77-E6E2-46BA-B062-A86BDB49CCEB}"/>
              </a:ext>
            </a:extLst>
          </p:cNvPr>
          <p:cNvSpPr txBox="1"/>
          <p:nvPr/>
        </p:nvSpPr>
        <p:spPr>
          <a:xfrm>
            <a:off x="9832643" y="2970986"/>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02</a:t>
            </a:r>
          </a:p>
        </p:txBody>
      </p:sp>
      <p:sp>
        <p:nvSpPr>
          <p:cNvPr id="23" name="TextBox 22">
            <a:extLst>
              <a:ext uri="{FF2B5EF4-FFF2-40B4-BE49-F238E27FC236}">
                <a16:creationId xmlns:a16="http://schemas.microsoft.com/office/drawing/2014/main" id="{0636A5F6-5A52-4A16-92B2-992217BA6F69}"/>
              </a:ext>
            </a:extLst>
          </p:cNvPr>
          <p:cNvSpPr txBox="1"/>
          <p:nvPr/>
        </p:nvSpPr>
        <p:spPr>
          <a:xfrm>
            <a:off x="9832643" y="4080301"/>
            <a:ext cx="914400" cy="830997"/>
          </a:xfrm>
          <a:prstGeom prst="rect">
            <a:avLst/>
          </a:prstGeom>
          <a:noFill/>
          <a:effectLst/>
        </p:spPr>
        <p:txBody>
          <a:bodyPr wrap="square" rtlCol="0">
            <a:spAutoFit/>
          </a:bodyPr>
          <a:lstStyle/>
          <a:p>
            <a:pPr algn="ctr"/>
            <a:r>
              <a:rPr lang="en-US" sz="48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B28CDF98-A925-4DF2-8195-A833257C9D70}"/>
              </a:ext>
            </a:extLst>
          </p:cNvPr>
          <p:cNvSpPr txBox="1">
            <a:spLocks noChangeArrowheads="1"/>
          </p:cNvSpPr>
          <p:nvPr/>
        </p:nvSpPr>
        <p:spPr bwMode="auto">
          <a:xfrm>
            <a:off x="4038600" y="3020705"/>
            <a:ext cx="563880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6" name="Text Box 10">
            <a:extLst>
              <a:ext uri="{FF2B5EF4-FFF2-40B4-BE49-F238E27FC236}">
                <a16:creationId xmlns:a16="http://schemas.microsoft.com/office/drawing/2014/main" id="{AA64D0AD-8111-4FB9-98F2-7865E6707368}"/>
              </a:ext>
            </a:extLst>
          </p:cNvPr>
          <p:cNvSpPr txBox="1">
            <a:spLocks noChangeArrowheads="1"/>
          </p:cNvSpPr>
          <p:nvPr/>
        </p:nvSpPr>
        <p:spPr bwMode="auto">
          <a:xfrm>
            <a:off x="3688080" y="4149550"/>
            <a:ext cx="6049940" cy="692497"/>
          </a:xfrm>
          <a:prstGeom prst="rect">
            <a:avLst/>
          </a:prstGeom>
          <a:noFill/>
          <a:ln w="9525">
            <a:noFill/>
            <a:miter lim="800000"/>
            <a:headEnd/>
            <a:tailEnd/>
          </a:ln>
        </p:spPr>
        <p:txBody>
          <a:bodyPr wrap="square" lIns="60960" tIns="30480" rIns="60960" bIns="30480">
            <a:spAutoFit/>
          </a:bodyPr>
          <a:lstStyle/>
          <a:p>
            <a:r>
              <a:rPr lang="en-US" sz="1400" dirty="0">
                <a:solidFill>
                  <a:schemeClr val="bg1"/>
                </a:solidFill>
                <a:latin typeface="Bernard MT Condensed" panose="02050806060905020404" pitchFamily="18"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7" name="TextBox 26">
            <a:extLst>
              <a:ext uri="{FF2B5EF4-FFF2-40B4-BE49-F238E27FC236}">
                <a16:creationId xmlns:a16="http://schemas.microsoft.com/office/drawing/2014/main" id="{E4071D67-FCCF-4626-98EC-272FFDF22FC3}"/>
              </a:ext>
            </a:extLst>
          </p:cNvPr>
          <p:cNvSpPr txBox="1"/>
          <p:nvPr/>
        </p:nvSpPr>
        <p:spPr>
          <a:xfrm>
            <a:off x="591225" y="5804624"/>
            <a:ext cx="11001772" cy="830997"/>
          </a:xfrm>
          <a:prstGeom prst="rect">
            <a:avLst/>
          </a:prstGeom>
          <a:noFill/>
        </p:spPr>
        <p:txBody>
          <a:bodyPr wrap="square" rtlCol="0">
            <a:spAutoFit/>
          </a:bodyPr>
          <a:lstStyle/>
          <a:p>
            <a:r>
              <a:rPr lang="en-US" sz="16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31805883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wipe(left)">
                                      <p:cBhvr>
                                        <p:cTn id="18" dur="1000"/>
                                        <p:tgtEl>
                                          <p:spTgt spid="10"/>
                                        </p:tgtEl>
                                      </p:cBhvr>
                                    </p:animEffect>
                                  </p:childTnLst>
                                </p:cTn>
                              </p:par>
                              <p:par>
                                <p:cTn id="19" presetID="2" presetClass="entr" presetSubtype="8"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1000" fill="hold"/>
                                        <p:tgtEl>
                                          <p:spTgt spid="20"/>
                                        </p:tgtEl>
                                        <p:attrNameLst>
                                          <p:attrName>ppt_x</p:attrName>
                                        </p:attrNameLst>
                                      </p:cBhvr>
                                      <p:tavLst>
                                        <p:tav tm="0">
                                          <p:val>
                                            <p:strVal val="0-#ppt_w/2"/>
                                          </p:val>
                                        </p:tav>
                                        <p:tav tm="100000">
                                          <p:val>
                                            <p:strVal val="#ppt_x"/>
                                          </p:val>
                                        </p:tav>
                                      </p:tavLst>
                                    </p:anim>
                                    <p:anim calcmode="lin" valueType="num">
                                      <p:cBhvr additive="base">
                                        <p:cTn id="22" dur="1000" fill="hold"/>
                                        <p:tgtEl>
                                          <p:spTgt spid="20"/>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additive="base">
                                        <p:cTn id="25" dur="1000" fill="hold"/>
                                        <p:tgtEl>
                                          <p:spTgt spid="16"/>
                                        </p:tgtEl>
                                        <p:attrNameLst>
                                          <p:attrName>ppt_x</p:attrName>
                                        </p:attrNameLst>
                                      </p:cBhvr>
                                      <p:tavLst>
                                        <p:tav tm="0">
                                          <p:val>
                                            <p:strVal val="0-#ppt_w/2"/>
                                          </p:val>
                                        </p:tav>
                                        <p:tav tm="100000">
                                          <p:val>
                                            <p:strVal val="#ppt_x"/>
                                          </p:val>
                                        </p:tav>
                                      </p:tavLst>
                                    </p:anim>
                                    <p:anim calcmode="lin" valueType="num">
                                      <p:cBhvr additive="base">
                                        <p:cTn id="26" dur="1000" fill="hold"/>
                                        <p:tgtEl>
                                          <p:spTgt spid="16"/>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8" fill="hold" grpId="0" nodeType="afterEffect">
                                  <p:stCondLst>
                                    <p:cond delay="0"/>
                                  </p:stCondLst>
                                  <p:childTnLst>
                                    <p:set>
                                      <p:cBhvr>
                                        <p:cTn id="29" dur="1" fill="hold">
                                          <p:stCondLst>
                                            <p:cond delay="0"/>
                                          </p:stCondLst>
                                        </p:cTn>
                                        <p:tgtEl>
                                          <p:spTgt spid="12"/>
                                        </p:tgtEl>
                                        <p:attrNameLst>
                                          <p:attrName>style.visibility</p:attrName>
                                        </p:attrNameLst>
                                      </p:cBhvr>
                                      <p:to>
                                        <p:strVal val="visible"/>
                                      </p:to>
                                    </p:set>
                                    <p:animEffect transition="in" filter="wipe(left)">
                                      <p:cBhvr>
                                        <p:cTn id="30" dur="1000"/>
                                        <p:tgtEl>
                                          <p:spTgt spid="12"/>
                                        </p:tgtEl>
                                      </p:cBhvr>
                                    </p:animEffect>
                                  </p:childTnLst>
                                </p:cTn>
                              </p:par>
                              <p:par>
                                <p:cTn id="31" presetID="2" presetClass="entr" presetSubtype="8" fill="hold" grpId="0" nodeType="with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1000" fill="hold"/>
                                        <p:tgtEl>
                                          <p:spTgt spid="22"/>
                                        </p:tgtEl>
                                        <p:attrNameLst>
                                          <p:attrName>ppt_x</p:attrName>
                                        </p:attrNameLst>
                                      </p:cBhvr>
                                      <p:tavLst>
                                        <p:tav tm="0">
                                          <p:val>
                                            <p:strVal val="0-#ppt_w/2"/>
                                          </p:val>
                                        </p:tav>
                                        <p:tav tm="100000">
                                          <p:val>
                                            <p:strVal val="#ppt_x"/>
                                          </p:val>
                                        </p:tav>
                                      </p:tavLst>
                                    </p:anim>
                                    <p:anim calcmode="lin" valueType="num">
                                      <p:cBhvr additive="base">
                                        <p:cTn id="34" dur="1000" fill="hold"/>
                                        <p:tgtEl>
                                          <p:spTgt spid="22"/>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4"/>
                                        </p:tgtEl>
                                        <p:attrNameLst>
                                          <p:attrName>style.visibility</p:attrName>
                                        </p:attrNameLst>
                                      </p:cBhvr>
                                      <p:to>
                                        <p:strVal val="visible"/>
                                      </p:to>
                                    </p:set>
                                    <p:anim calcmode="lin" valueType="num">
                                      <p:cBhvr additive="base">
                                        <p:cTn id="37" dur="1000" fill="hold"/>
                                        <p:tgtEl>
                                          <p:spTgt spid="24"/>
                                        </p:tgtEl>
                                        <p:attrNameLst>
                                          <p:attrName>ppt_x</p:attrName>
                                        </p:attrNameLst>
                                      </p:cBhvr>
                                      <p:tavLst>
                                        <p:tav tm="0">
                                          <p:val>
                                            <p:strVal val="0-#ppt_w/2"/>
                                          </p:val>
                                        </p:tav>
                                        <p:tav tm="100000">
                                          <p:val>
                                            <p:strVal val="#ppt_x"/>
                                          </p:val>
                                        </p:tav>
                                      </p:tavLst>
                                    </p:anim>
                                    <p:anim calcmode="lin" valueType="num">
                                      <p:cBhvr additive="base">
                                        <p:cTn id="38" dur="1000" fill="hold"/>
                                        <p:tgtEl>
                                          <p:spTgt spid="24"/>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Effect transition="in" filter="wipe(left)">
                                      <p:cBhvr>
                                        <p:cTn id="42" dur="1000"/>
                                        <p:tgtEl>
                                          <p:spTgt spid="14"/>
                                        </p:tgtEl>
                                      </p:cBhvr>
                                    </p:animEffect>
                                  </p:childTnLst>
                                </p:cTn>
                              </p:par>
                              <p:par>
                                <p:cTn id="43" presetID="2" presetClass="entr" presetSubtype="8" fill="hold" grpId="0" nodeType="with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additive="base">
                                        <p:cTn id="45" dur="1000" fill="hold"/>
                                        <p:tgtEl>
                                          <p:spTgt spid="23"/>
                                        </p:tgtEl>
                                        <p:attrNameLst>
                                          <p:attrName>ppt_x</p:attrName>
                                        </p:attrNameLst>
                                      </p:cBhvr>
                                      <p:tavLst>
                                        <p:tav tm="0">
                                          <p:val>
                                            <p:strVal val="0-#ppt_w/2"/>
                                          </p:val>
                                        </p:tav>
                                        <p:tav tm="100000">
                                          <p:val>
                                            <p:strVal val="#ppt_x"/>
                                          </p:val>
                                        </p:tav>
                                      </p:tavLst>
                                    </p:anim>
                                    <p:anim calcmode="lin" valueType="num">
                                      <p:cBhvr additive="base">
                                        <p:cTn id="46" dur="1000" fill="hold"/>
                                        <p:tgtEl>
                                          <p:spTgt spid="23"/>
                                        </p:tgtEl>
                                        <p:attrNameLst>
                                          <p:attrName>ppt_y</p:attrName>
                                        </p:attrNameLst>
                                      </p:cBhvr>
                                      <p:tavLst>
                                        <p:tav tm="0">
                                          <p:val>
                                            <p:strVal val="#ppt_y"/>
                                          </p:val>
                                        </p:tav>
                                        <p:tav tm="100000">
                                          <p:val>
                                            <p:strVal val="#ppt_y"/>
                                          </p:val>
                                        </p:tav>
                                      </p:tavLst>
                                    </p:anim>
                                  </p:childTnLst>
                                </p:cTn>
                              </p:par>
                              <p:par>
                                <p:cTn id="47" presetID="2" presetClass="entr" presetSubtype="8"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additive="base">
                                        <p:cTn id="49" dur="1000" fill="hold"/>
                                        <p:tgtEl>
                                          <p:spTgt spid="26"/>
                                        </p:tgtEl>
                                        <p:attrNameLst>
                                          <p:attrName>ppt_x</p:attrName>
                                        </p:attrNameLst>
                                      </p:cBhvr>
                                      <p:tavLst>
                                        <p:tav tm="0">
                                          <p:val>
                                            <p:strVal val="0-#ppt_w/2"/>
                                          </p:val>
                                        </p:tav>
                                        <p:tav tm="100000">
                                          <p:val>
                                            <p:strVal val="#ppt_x"/>
                                          </p:val>
                                        </p:tav>
                                      </p:tavLst>
                                    </p:anim>
                                    <p:anim calcmode="lin" valueType="num">
                                      <p:cBhvr additive="base">
                                        <p:cTn id="50" dur="1000" fill="hold"/>
                                        <p:tgtEl>
                                          <p:spTgt spid="26"/>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42" presetClass="entr" presetSubtype="0" fill="hold" grpId="0" nodeType="afterEffect">
                                  <p:stCondLst>
                                    <p:cond delay="0"/>
                                  </p:stCondLst>
                                  <p:childTnLst>
                                    <p:set>
                                      <p:cBhvr>
                                        <p:cTn id="53" dur="1" fill="hold">
                                          <p:stCondLst>
                                            <p:cond delay="0"/>
                                          </p:stCondLst>
                                        </p:cTn>
                                        <p:tgtEl>
                                          <p:spTgt spid="28"/>
                                        </p:tgtEl>
                                        <p:attrNameLst>
                                          <p:attrName>style.visibility</p:attrName>
                                        </p:attrNameLst>
                                      </p:cBhvr>
                                      <p:to>
                                        <p:strVal val="visible"/>
                                      </p:to>
                                    </p:set>
                                    <p:animEffect transition="in" filter="fade">
                                      <p:cBhvr>
                                        <p:cTn id="54" dur="1000"/>
                                        <p:tgtEl>
                                          <p:spTgt spid="28"/>
                                        </p:tgtEl>
                                      </p:cBhvr>
                                    </p:animEffect>
                                    <p:anim calcmode="lin" valueType="num">
                                      <p:cBhvr>
                                        <p:cTn id="55" dur="1000" fill="hold"/>
                                        <p:tgtEl>
                                          <p:spTgt spid="28"/>
                                        </p:tgtEl>
                                        <p:attrNameLst>
                                          <p:attrName>ppt_x</p:attrName>
                                        </p:attrNameLst>
                                      </p:cBhvr>
                                      <p:tavLst>
                                        <p:tav tm="0">
                                          <p:val>
                                            <p:strVal val="#ppt_x"/>
                                          </p:val>
                                        </p:tav>
                                        <p:tav tm="100000">
                                          <p:val>
                                            <p:strVal val="#ppt_x"/>
                                          </p:val>
                                        </p:tav>
                                      </p:tavLst>
                                    </p:anim>
                                    <p:anim calcmode="lin" valueType="num">
                                      <p:cBhvr>
                                        <p:cTn id="56" dur="1000" fill="hold"/>
                                        <p:tgtEl>
                                          <p:spTgt spid="28"/>
                                        </p:tgtEl>
                                        <p:attrNameLst>
                                          <p:attrName>ppt_y</p:attrName>
                                        </p:attrNameLst>
                                      </p:cBhvr>
                                      <p:tavLst>
                                        <p:tav tm="0">
                                          <p:val>
                                            <p:strVal val="#ppt_y+.1"/>
                                          </p:val>
                                        </p:tav>
                                        <p:tav tm="100000">
                                          <p:val>
                                            <p:strVal val="#ppt_y"/>
                                          </p:val>
                                        </p:tav>
                                      </p:tavLst>
                                    </p:anim>
                                  </p:childTnLst>
                                </p:cTn>
                              </p:par>
                            </p:childTnLst>
                          </p:cTn>
                        </p:par>
                        <p:par>
                          <p:cTn id="57" fill="hold">
                            <p:stCondLst>
                              <p:cond delay="5500"/>
                            </p:stCondLst>
                            <p:childTnLst>
                              <p:par>
                                <p:cTn id="58" presetID="22" presetClass="entr" presetSubtype="1" fill="hold" grpId="0"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wipe(up)">
                                      <p:cBhvr>
                                        <p:cTn id="6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14" grpId="0" animBg="1"/>
      <p:bldP spid="12" grpId="0" animBg="1"/>
      <p:bldP spid="10" grpId="0" animBg="1"/>
      <p:bldP spid="8" grpId="0"/>
      <p:bldP spid="15" grpId="0" animBg="1"/>
      <p:bldP spid="16" grpId="0"/>
      <p:bldP spid="20" grpId="0"/>
      <p:bldP spid="22" grpId="0"/>
      <p:bldP spid="23" grpId="0"/>
      <p:bldP spid="24" grpId="0"/>
      <p:bldP spid="26" grpId="0"/>
      <p:bldP spid="2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2024</TotalTime>
  <Words>14209</Words>
  <Application>Microsoft Office PowerPoint</Application>
  <PresentationFormat>Widescreen</PresentationFormat>
  <Paragraphs>1324</Paragraphs>
  <Slides>83</Slides>
  <Notes>4</Notes>
  <HiddenSlides>0</HiddenSlides>
  <MMClips>0</MMClips>
  <ScaleCrop>false</ScaleCrop>
  <HeadingPairs>
    <vt:vector size="6" baseType="variant">
      <vt:variant>
        <vt:lpstr>Fonts Used</vt:lpstr>
      </vt:variant>
      <vt:variant>
        <vt:i4>13</vt:i4>
      </vt:variant>
      <vt:variant>
        <vt:lpstr>Theme</vt:lpstr>
      </vt:variant>
      <vt:variant>
        <vt:i4>1</vt:i4>
      </vt:variant>
      <vt:variant>
        <vt:lpstr>Slide Titles</vt:lpstr>
      </vt:variant>
      <vt:variant>
        <vt:i4>83</vt:i4>
      </vt:variant>
    </vt:vector>
  </HeadingPairs>
  <TitlesOfParts>
    <vt:vector size="97" baseType="lpstr">
      <vt:lpstr>Arial</vt:lpstr>
      <vt:lpstr>Bernard MT Condensed</vt:lpstr>
      <vt:lpstr>Calibri</vt:lpstr>
      <vt:lpstr>Calibri Light</vt:lpstr>
      <vt:lpstr>Candara</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45</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475</cp:revision>
  <dcterms:created xsi:type="dcterms:W3CDTF">2016-09-28T22:08:47Z</dcterms:created>
  <dcterms:modified xsi:type="dcterms:W3CDTF">2019-03-25T17:56:02Z</dcterms:modified>
</cp:coreProperties>
</file>