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95" r:id="rId2"/>
    <p:sldId id="598" r:id="rId3"/>
    <p:sldId id="599" r:id="rId4"/>
    <p:sldId id="604" r:id="rId5"/>
    <p:sldId id="603" r:id="rId6"/>
    <p:sldId id="600" r:id="rId7"/>
    <p:sldId id="601" r:id="rId8"/>
    <p:sldId id="602" r:id="rId9"/>
    <p:sldId id="588" r:id="rId10"/>
    <p:sldId id="592" r:id="rId11"/>
    <p:sldId id="589" r:id="rId12"/>
    <p:sldId id="594" r:id="rId13"/>
    <p:sldId id="593" r:id="rId14"/>
    <p:sldId id="591" r:id="rId15"/>
    <p:sldId id="587" r:id="rId16"/>
    <p:sldId id="546" r:id="rId17"/>
    <p:sldId id="590" r:id="rId18"/>
    <p:sldId id="580" r:id="rId19"/>
    <p:sldId id="581" r:id="rId20"/>
    <p:sldId id="579" r:id="rId21"/>
    <p:sldId id="584" r:id="rId22"/>
    <p:sldId id="582" r:id="rId23"/>
    <p:sldId id="585" r:id="rId24"/>
    <p:sldId id="583" r:id="rId25"/>
    <p:sldId id="586" r:id="rId26"/>
    <p:sldId id="570" r:id="rId27"/>
    <p:sldId id="571" r:id="rId28"/>
    <p:sldId id="572" r:id="rId29"/>
    <p:sldId id="573" r:id="rId30"/>
    <p:sldId id="574" r:id="rId31"/>
    <p:sldId id="575" r:id="rId32"/>
    <p:sldId id="576" r:id="rId33"/>
    <p:sldId id="577" r:id="rId34"/>
    <p:sldId id="578" r:id="rId35"/>
    <p:sldId id="566" r:id="rId36"/>
    <p:sldId id="563" r:id="rId37"/>
    <p:sldId id="562" r:id="rId38"/>
    <p:sldId id="560" r:id="rId39"/>
    <p:sldId id="446"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72" y="59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13</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0.jp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7.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275098" y="-43544"/>
            <a:ext cx="6062283" cy="6949440"/>
            <a:chOff x="6275098" y="-43544"/>
            <a:chExt cx="6062283" cy="6949440"/>
          </a:xfrm>
        </p:grpSpPr>
        <p:grpSp>
          <p:nvGrpSpPr>
            <p:cNvPr id="8" name="Group 7"/>
            <p:cNvGrpSpPr/>
            <p:nvPr/>
          </p:nvGrpSpPr>
          <p:grpSpPr>
            <a:xfrm>
              <a:off x="6404667" y="-43544"/>
              <a:ext cx="5787333" cy="6949440"/>
              <a:chOff x="6404667" y="-43544"/>
              <a:chExt cx="5787333" cy="6949440"/>
            </a:xfrm>
          </p:grpSpPr>
          <p:sp>
            <p:nvSpPr>
              <p:cNvPr id="28" name="Freeform 27"/>
              <p:cNvSpPr/>
              <p:nvPr/>
            </p:nvSpPr>
            <p:spPr>
              <a:xfrm>
                <a:off x="6404667" y="-43544"/>
                <a:ext cx="2582519" cy="6949440"/>
              </a:xfrm>
              <a:custGeom>
                <a:avLst/>
                <a:gdLst>
                  <a:gd name="connsiteX0" fmla="*/ 1627999 w 2582519"/>
                  <a:gd name="connsiteY0" fmla="*/ 3 h 6858000"/>
                  <a:gd name="connsiteX1" fmla="*/ 1792732 w 2582519"/>
                  <a:gd name="connsiteY1" fmla="*/ 3 h 6858000"/>
                  <a:gd name="connsiteX2" fmla="*/ 165318 w 2582519"/>
                  <a:gd name="connsiteY2" fmla="*/ 3429002 h 6858000"/>
                  <a:gd name="connsiteX3" fmla="*/ 1792731 w 2582519"/>
                  <a:gd name="connsiteY3" fmla="*/ 6858000 h 6858000"/>
                  <a:gd name="connsiteX4" fmla="*/ 1627999 w 2582519"/>
                  <a:gd name="connsiteY4" fmla="*/ 6858000 h 6858000"/>
                  <a:gd name="connsiteX5" fmla="*/ 0 w 2582519"/>
                  <a:gd name="connsiteY5" fmla="*/ 3429001 h 6858000"/>
                  <a:gd name="connsiteX6" fmla="*/ 2418070 w 2582519"/>
                  <a:gd name="connsiteY6" fmla="*/ 0 h 6858000"/>
                  <a:gd name="connsiteX7" fmla="*/ 2582519 w 2582519"/>
                  <a:gd name="connsiteY7" fmla="*/ 0 h 6858000"/>
                  <a:gd name="connsiteX8" fmla="*/ 2582519 w 2582519"/>
                  <a:gd name="connsiteY8" fmla="*/ 3 h 6858000"/>
                  <a:gd name="connsiteX9" fmla="*/ 2418070 w 2582519"/>
                  <a:gd name="connsiteY9" fmla="*/ 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82519" h="6858000">
                    <a:moveTo>
                      <a:pt x="1627999" y="3"/>
                    </a:moveTo>
                    <a:lnTo>
                      <a:pt x="1792732" y="3"/>
                    </a:lnTo>
                    <a:lnTo>
                      <a:pt x="165318" y="3429002"/>
                    </a:lnTo>
                    <a:lnTo>
                      <a:pt x="1792731" y="6858000"/>
                    </a:lnTo>
                    <a:lnTo>
                      <a:pt x="1627999" y="6858000"/>
                    </a:lnTo>
                    <a:lnTo>
                      <a:pt x="0" y="3429001"/>
                    </a:lnTo>
                    <a:close/>
                    <a:moveTo>
                      <a:pt x="2418070" y="0"/>
                    </a:moveTo>
                    <a:lnTo>
                      <a:pt x="2582519" y="0"/>
                    </a:lnTo>
                    <a:lnTo>
                      <a:pt x="2582519" y="3"/>
                    </a:lnTo>
                    <a:lnTo>
                      <a:pt x="2418070" y="3"/>
                    </a:lnTo>
                    <a:close/>
                  </a:path>
                </a:pathLst>
              </a:custGeom>
              <a:solidFill>
                <a:schemeClr val="tx1"/>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6548212" y="0"/>
                <a:ext cx="5643788" cy="6858002"/>
              </a:xfrm>
              <a:custGeom>
                <a:avLst/>
                <a:gdLst>
                  <a:gd name="connsiteX0" fmla="*/ 2417201 w 5643788"/>
                  <a:gd name="connsiteY0" fmla="*/ 0 h 6858002"/>
                  <a:gd name="connsiteX1" fmla="*/ 5643788 w 5643788"/>
                  <a:gd name="connsiteY1" fmla="*/ 0 h 6858002"/>
                  <a:gd name="connsiteX2" fmla="*/ 5643788 w 5643788"/>
                  <a:gd name="connsiteY2" fmla="*/ 6858002 h 6858002"/>
                  <a:gd name="connsiteX3" fmla="*/ 3254829 w 5643788"/>
                  <a:gd name="connsiteY3" fmla="*/ 6858002 h 6858002"/>
                  <a:gd name="connsiteX4" fmla="*/ 2417201 w 5643788"/>
                  <a:gd name="connsiteY4" fmla="*/ 6858002 h 6858002"/>
                  <a:gd name="connsiteX5" fmla="*/ 1627414 w 5643788"/>
                  <a:gd name="connsiteY5" fmla="*/ 6858002 h 6858002"/>
                  <a:gd name="connsiteX6" fmla="*/ 0 w 5643788"/>
                  <a:gd name="connsiteY6" fmla="*/ 3429002 h 6858002"/>
                  <a:gd name="connsiteX7" fmla="*/ 1627414 w 5643788"/>
                  <a:gd name="connsiteY7" fmla="*/ 3 h 6858002"/>
                  <a:gd name="connsiteX8" fmla="*/ 2417201 w 5643788"/>
                  <a:gd name="connsiteY8" fmla="*/ 3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3788" h="6858002">
                    <a:moveTo>
                      <a:pt x="2417201" y="0"/>
                    </a:moveTo>
                    <a:lnTo>
                      <a:pt x="5643788" y="0"/>
                    </a:lnTo>
                    <a:lnTo>
                      <a:pt x="5643788" y="6858002"/>
                    </a:lnTo>
                    <a:lnTo>
                      <a:pt x="3254829" y="6858002"/>
                    </a:lnTo>
                    <a:lnTo>
                      <a:pt x="2417201" y="6858002"/>
                    </a:lnTo>
                    <a:lnTo>
                      <a:pt x="1627414" y="6858002"/>
                    </a:lnTo>
                    <a:lnTo>
                      <a:pt x="0" y="3429002"/>
                    </a:lnTo>
                    <a:lnTo>
                      <a:pt x="1627414" y="3"/>
                    </a:lnTo>
                    <a:lnTo>
                      <a:pt x="2417201" y="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p:cNvSpPr txBox="1"/>
            <p:nvPr/>
          </p:nvSpPr>
          <p:spPr>
            <a:xfrm>
              <a:off x="6275098" y="2817772"/>
              <a:ext cx="5943600" cy="707886"/>
            </a:xfrm>
            <a:prstGeom prst="rect">
              <a:avLst/>
            </a:prstGeom>
            <a:noFill/>
          </p:spPr>
          <p:txBody>
            <a:bodyPr wrap="square" rtlCol="0">
              <a:spAutoFit/>
            </a:bodyPr>
            <a:lstStyle/>
            <a:p>
              <a:pPr algn="ctr"/>
              <a:r>
                <a:rPr lang="en-US" sz="4000" dirty="0">
                  <a:solidFill>
                    <a:schemeClr val="bg1"/>
                  </a:solidFill>
                  <a:cs typeface="Estrangelo Edessa" panose="03080600000000000000" pitchFamily="66" charset="0"/>
                </a:rPr>
                <a:t>PRESENTATION TITLE</a:t>
              </a:r>
            </a:p>
          </p:txBody>
        </p:sp>
        <p:sp>
          <p:nvSpPr>
            <p:cNvPr id="25" name="TextBox 24"/>
            <p:cNvSpPr txBox="1"/>
            <p:nvPr/>
          </p:nvSpPr>
          <p:spPr>
            <a:xfrm>
              <a:off x="6393781" y="3383886"/>
              <a:ext cx="59436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nvGrpSpPr>
            <p:cNvPr id="4" name="Group 3"/>
            <p:cNvGrpSpPr/>
            <p:nvPr/>
          </p:nvGrpSpPr>
          <p:grpSpPr>
            <a:xfrm>
              <a:off x="8110998" y="5703350"/>
              <a:ext cx="3941765" cy="640080"/>
              <a:chOff x="6118913" y="5968686"/>
              <a:chExt cx="3941765" cy="640080"/>
            </a:xfrm>
          </p:grpSpPr>
          <p:grpSp>
            <p:nvGrpSpPr>
              <p:cNvPr id="15" name="Group 14"/>
              <p:cNvGrpSpPr>
                <a:grpSpLocks noChangeAspect="1"/>
              </p:cNvGrpSpPr>
              <p:nvPr/>
            </p:nvGrpSpPr>
            <p:grpSpPr>
              <a:xfrm>
                <a:off x="6118913" y="6122272"/>
                <a:ext cx="3941765" cy="307777"/>
                <a:chOff x="6359857" y="5845568"/>
                <a:chExt cx="4504874" cy="351745"/>
              </a:xfrm>
            </p:grpSpPr>
            <p:sp>
              <p:nvSpPr>
                <p:cNvPr id="16" name="Rounded Rectangle 9"/>
                <p:cNvSpPr/>
                <p:nvPr/>
              </p:nvSpPr>
              <p:spPr>
                <a:xfrm>
                  <a:off x="6359857" y="5881913"/>
                  <a:ext cx="4504874" cy="307777"/>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18" name="Oval 17"/>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1+#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18313</TotalTime>
  <Words>5437</Words>
  <Application>Microsoft Office PowerPoint</Application>
  <PresentationFormat>Widescreen</PresentationFormat>
  <Paragraphs>504</Paragraphs>
  <Slides>44</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5861</cp:revision>
  <dcterms:created xsi:type="dcterms:W3CDTF">2015-12-31T02:20:12Z</dcterms:created>
  <dcterms:modified xsi:type="dcterms:W3CDTF">2019-01-08T16:27:26Z</dcterms:modified>
</cp:coreProperties>
</file>