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66" r:id="rId2"/>
    <p:sldId id="476" r:id="rId3"/>
    <p:sldId id="475" r:id="rId4"/>
    <p:sldId id="473" r:id="rId5"/>
    <p:sldId id="471" r:id="rId6"/>
    <p:sldId id="472" r:id="rId7"/>
    <p:sldId id="474" r:id="rId8"/>
    <p:sldId id="446" r:id="rId9"/>
    <p:sldId id="464" r:id="rId10"/>
    <p:sldId id="468" r:id="rId11"/>
    <p:sldId id="470" r:id="rId12"/>
    <p:sldId id="467" r:id="rId13"/>
    <p:sldId id="462" r:id="rId14"/>
    <p:sldId id="463" r:id="rId15"/>
    <p:sldId id="465" r:id="rId16"/>
    <p:sldId id="458" r:id="rId17"/>
    <p:sldId id="455" r:id="rId18"/>
    <p:sldId id="452" r:id="rId19"/>
    <p:sldId id="456" r:id="rId20"/>
    <p:sldId id="459" r:id="rId21"/>
    <p:sldId id="469" r:id="rId22"/>
    <p:sldId id="457" r:id="rId23"/>
    <p:sldId id="449" r:id="rId24"/>
    <p:sldId id="443" r:id="rId25"/>
    <p:sldId id="448" r:id="rId26"/>
    <p:sldId id="266" r:id="rId27"/>
    <p:sldId id="338" r:id="rId28"/>
    <p:sldId id="297" r:id="rId29"/>
    <p:sldId id="274" r:id="rId30"/>
    <p:sldId id="31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BDB"/>
    <a:srgbClr val="767171"/>
    <a:srgbClr val="FFFF00"/>
    <a:srgbClr val="41602A"/>
    <a:srgbClr val="E50303"/>
    <a:srgbClr val="0699CE"/>
    <a:srgbClr val="A5A5A5"/>
    <a:srgbClr val="ED7D31"/>
    <a:srgbClr val="4472C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54"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5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5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50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60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5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70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5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80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5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364776"/>
            <a:ext cx="12192000" cy="5232971"/>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175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25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 id="2147483665"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jpg"/><Relationship Id="rId5" Type="http://schemas.openxmlformats.org/officeDocument/2006/relationships/image" Target="../media/image5.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jpg"/><Relationship Id="rId5" Type="http://schemas.openxmlformats.org/officeDocument/2006/relationships/image" Target="../media/image26.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5.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4.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26.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3.jpg"/><Relationship Id="rId5" Type="http://schemas.openxmlformats.org/officeDocument/2006/relationships/image" Target="../media/image7.jp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4.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325394"/>
            <a:ext cx="12192000" cy="1762714"/>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1" y="490429"/>
            <a:ext cx="12179300" cy="769441"/>
          </a:xfrm>
          <a:prstGeom prst="rect">
            <a:avLst/>
          </a:prstGeom>
          <a:noFill/>
        </p:spPr>
        <p:txBody>
          <a:bodyPr wrap="square" rtlCol="0">
            <a:spAutoFit/>
          </a:bodyPr>
          <a:lstStyle/>
          <a:p>
            <a:pPr lvl="3"/>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0" y="1029750"/>
            <a:ext cx="12179299" cy="533480"/>
          </a:xfrm>
          <a:prstGeom prst="rect">
            <a:avLst/>
          </a:prstGeom>
          <a:noFill/>
        </p:spPr>
        <p:txBody>
          <a:bodyPr wrap="square" rtlCol="0">
            <a:noAutofit/>
          </a:bodyPr>
          <a:lstStyle/>
          <a:p>
            <a:pPr lvl="3"/>
            <a:r>
              <a:rPr lang="en-US" sz="2800" dirty="0">
                <a:solidFill>
                  <a:schemeClr val="bg1">
                    <a:lumMod val="85000"/>
                  </a:schemeClr>
                </a:solidFill>
                <a:latin typeface="+mj-lt"/>
                <a:cs typeface="Estrangelo Edessa" panose="03080600000000000000" pitchFamily="66" charset="0"/>
              </a:rPr>
              <a:t>- Presentation Subtitle -</a:t>
            </a:r>
          </a:p>
        </p:txBody>
      </p:sp>
      <p:grpSp>
        <p:nvGrpSpPr>
          <p:cNvPr id="4" name="Group 3"/>
          <p:cNvGrpSpPr>
            <a:grpSpLocks noChangeAspect="1"/>
          </p:cNvGrpSpPr>
          <p:nvPr/>
        </p:nvGrpSpPr>
        <p:grpSpPr>
          <a:xfrm>
            <a:off x="9799649" y="1317156"/>
            <a:ext cx="1465018" cy="1463040"/>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3975">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7255995" y="184110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29,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fltVal val="0"/>
                                          </p:val>
                                        </p:tav>
                                        <p:tav tm="100000">
                                          <p:val>
                                            <p:strVal val="#ppt_h"/>
                                          </p:val>
                                        </p:tav>
                                      </p:tavLst>
                                    </p:anim>
                                    <p:animEffect transition="in" filter="fade">
                                      <p:cBhvr>
                                        <p:cTn id="25" dur="750"/>
                                        <p:tgtEl>
                                          <p:spTgt spid="4"/>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75000"/>
                  </a:schemeClr>
                </a:solidFill>
              </a:rPr>
              <a:t>Lorem Ipsum </a:t>
            </a:r>
            <a:r>
              <a:rPr lang="en-US" sz="2000" b="1" dirty="0" smtClean="0">
                <a:solidFill>
                  <a:schemeClr val="bg1">
                    <a:lumMod val="75000"/>
                  </a:schemeClr>
                </a:solidFill>
              </a:rPr>
              <a:t>Dolor</a:t>
            </a:r>
            <a:endParaRPr lang="en-US" sz="2000" dirty="0">
              <a:solidFill>
                <a:schemeClr val="bg1">
                  <a:lumMod val="7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1">
                      <a:lumMod val="75000"/>
                    </a:schemeClr>
                  </a:solidFill>
                </a:rPr>
                <a:t>Click the bar and bar element will highlight. Left click the TOP/CENTER of the bar, then drag up or down to move.</a:t>
              </a:r>
              <a:endParaRPr lang="en-US" sz="1200" dirty="0">
                <a:solidFill>
                  <a:schemeClr val="bg1">
                    <a:lumMod val="75000"/>
                  </a:schemeClr>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78%</a:t>
              </a:r>
              <a:endParaRPr lang="en-US" sz="1600" dirty="0">
                <a:solidFill>
                  <a:schemeClr val="bg1">
                    <a:lumMod val="75000"/>
                  </a:schemeClr>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$28,100</a:t>
              </a:r>
              <a:endParaRPr lang="en-US" sz="1600" dirty="0">
                <a:solidFill>
                  <a:schemeClr val="bg1">
                    <a:lumMod val="75000"/>
                  </a:schemeClr>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1">
                      <a:lumMod val="75000"/>
                    </a:schemeClr>
                  </a:solidFill>
                  <a:latin typeface="+mj-lt"/>
                </a:rPr>
                <a:t>Click color bar once and entire frame will select, click bar again and bar element will highlight. Left click the TOP/CENTER of the bar, then drag up or down to move.</a:t>
              </a:r>
              <a:endParaRPr lang="en-US" sz="1200" dirty="0">
                <a:solidFill>
                  <a:schemeClr val="bg1">
                    <a:lumMod val="75000"/>
                  </a:schemeClr>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lumMod val="75000"/>
                    </a:schemeClr>
                  </a:solidFill>
                </a:rPr>
                <a:t>Lorem Ipsum – 882 Hours</a:t>
              </a:r>
              <a:endParaRPr lang="en-US" sz="1600" dirty="0">
                <a:solidFill>
                  <a:schemeClr val="bg1">
                    <a:lumMod val="75000"/>
                  </a:schemeClr>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7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a:t>
            </a:r>
            <a:r>
              <a:rPr lang="en-US" sz="1400" dirty="0" smtClean="0">
                <a:solidFill>
                  <a:schemeClr val="bg1">
                    <a:lumMod val="75000"/>
                  </a:schemeClr>
                </a:solidFill>
              </a:rPr>
              <a:t>veniam</a:t>
            </a:r>
            <a:endParaRPr lang="en-US" sz="1400" dirty="0">
              <a:solidFill>
                <a:schemeClr val="bg1">
                  <a:lumMod val="7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dirty="0" smtClean="0"/>
              <a:t>Jane Doe</a:t>
            </a:r>
            <a:endParaRPr lang="en-US"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8" y="1397001"/>
            <a:ext cx="2330792" cy="1212940"/>
            <a:chOff x="1397641" y="1253075"/>
            <a:chExt cx="1748094"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1" y="1253075"/>
              <a:ext cx="1112997" cy="253916"/>
            </a:xfrm>
            <a:prstGeom prst="rect">
              <a:avLst/>
            </a:prstGeom>
          </p:spPr>
          <p:txBody>
            <a:bodyPr wrap="none">
              <a:spAutoFit/>
            </a:bodyPr>
            <a:lstStyle/>
            <a:p>
              <a:r>
                <a:rPr lang="en-US" sz="1600" b="1" dirty="0">
                  <a:solidFill>
                    <a:srgbClr val="FFFF00"/>
                  </a:solidFill>
                </a:rPr>
                <a:t>Title Goes Here</a:t>
              </a:r>
            </a:p>
          </p:txBody>
        </p:sp>
      </p:grpSp>
      <p:grpSp>
        <p:nvGrpSpPr>
          <p:cNvPr id="25" name="Group 24"/>
          <p:cNvGrpSpPr/>
          <p:nvPr/>
        </p:nvGrpSpPr>
        <p:grpSpPr>
          <a:xfrm>
            <a:off x="777923" y="1397003"/>
            <a:ext cx="2282912" cy="1212941"/>
            <a:chOff x="1295283" y="1253075"/>
            <a:chExt cx="171218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894468" y="1253075"/>
              <a:ext cx="1112997" cy="253916"/>
            </a:xfrm>
            <a:prstGeom prst="rect">
              <a:avLst/>
            </a:prstGeom>
          </p:spPr>
          <p:txBody>
            <a:bodyPr wrap="none">
              <a:spAutoFit/>
            </a:bodyPr>
            <a:lstStyle/>
            <a:p>
              <a:pPr algn="r"/>
              <a:r>
                <a:rPr lang="en-US" sz="1600" b="1" dirty="0">
                  <a:solidFill>
                    <a:srgbClr val="00B0F0"/>
                  </a:solidFill>
                </a:rPr>
                <a:t>Title Goes Here</a:t>
              </a:r>
            </a:p>
          </p:txBody>
        </p:sp>
      </p:grpSp>
      <p:grpSp>
        <p:nvGrpSpPr>
          <p:cNvPr id="28" name="Group 27"/>
          <p:cNvGrpSpPr/>
          <p:nvPr/>
        </p:nvGrpSpPr>
        <p:grpSpPr>
          <a:xfrm>
            <a:off x="9131168" y="2879810"/>
            <a:ext cx="2330792" cy="1212940"/>
            <a:chOff x="1397641" y="1253075"/>
            <a:chExt cx="1748094"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1" y="1253075"/>
              <a:ext cx="1112997" cy="253916"/>
            </a:xfrm>
            <a:prstGeom prst="rect">
              <a:avLst/>
            </a:prstGeom>
          </p:spPr>
          <p:txBody>
            <a:bodyPr wrap="none">
              <a:spAutoFit/>
            </a:bodyPr>
            <a:lstStyle/>
            <a:p>
              <a:r>
                <a:rPr lang="en-US" sz="16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894468" y="1253075"/>
              <a:ext cx="1112997" cy="253916"/>
            </a:xfrm>
            <a:prstGeom prst="rect">
              <a:avLst/>
            </a:prstGeom>
          </p:spPr>
          <p:txBody>
            <a:bodyPr wrap="none">
              <a:spAutoFit/>
            </a:bodyPr>
            <a:lstStyle/>
            <a:p>
              <a:pPr algn="r"/>
              <a:r>
                <a:rPr lang="en-US" sz="1600" b="1" dirty="0">
                  <a:solidFill>
                    <a:srgbClr val="FF0000"/>
                  </a:solidFill>
                </a:rPr>
                <a:t>Title Goes Here</a:t>
              </a:r>
            </a:p>
          </p:txBody>
        </p:sp>
      </p:grpSp>
      <p:grpSp>
        <p:nvGrpSpPr>
          <p:cNvPr id="34" name="Group 33"/>
          <p:cNvGrpSpPr/>
          <p:nvPr/>
        </p:nvGrpSpPr>
        <p:grpSpPr>
          <a:xfrm>
            <a:off x="9131168" y="4356101"/>
            <a:ext cx="2314715" cy="1212940"/>
            <a:chOff x="1397641" y="1253075"/>
            <a:chExt cx="1736036"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112997" cy="253916"/>
            </a:xfrm>
            <a:prstGeom prst="rect">
              <a:avLst/>
            </a:prstGeom>
          </p:spPr>
          <p:txBody>
            <a:bodyPr wrap="none">
              <a:spAutoFit/>
            </a:bodyPr>
            <a:lstStyle/>
            <a:p>
              <a:r>
                <a:rPr lang="en-US" sz="1600" b="1" dirty="0">
                  <a:solidFill>
                    <a:schemeClr val="accent3">
                      <a:lumMod val="40000"/>
                      <a:lumOff val="60000"/>
                    </a:schemeClr>
                  </a:solidFill>
                </a:rPr>
                <a:t>Title Goes Here</a:t>
              </a:r>
            </a:p>
          </p:txBody>
        </p:sp>
      </p:grpSp>
      <p:grpSp>
        <p:nvGrpSpPr>
          <p:cNvPr id="37" name="Group 36"/>
          <p:cNvGrpSpPr/>
          <p:nvPr/>
        </p:nvGrpSpPr>
        <p:grpSpPr>
          <a:xfrm>
            <a:off x="777923" y="4356101"/>
            <a:ext cx="2282911" cy="1212940"/>
            <a:chOff x="1295283" y="1253075"/>
            <a:chExt cx="1712183"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894468" y="1253075"/>
              <a:ext cx="1112997" cy="253916"/>
            </a:xfrm>
            <a:prstGeom prst="rect">
              <a:avLst/>
            </a:prstGeom>
          </p:spPr>
          <p:txBody>
            <a:bodyPr wrap="none">
              <a:spAutoFit/>
            </a:bodyPr>
            <a:lstStyle/>
            <a:p>
              <a:pPr algn="r"/>
              <a:r>
                <a:rPr lang="en-US" sz="16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5B9BD5"/>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chemeClr val="accent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25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25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675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50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25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0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975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6" y="5461001"/>
            <a:ext cx="1563301" cy="951131"/>
            <a:chOff x="657067" y="3790950"/>
            <a:chExt cx="1172476" cy="713348"/>
          </a:xfrm>
        </p:grpSpPr>
        <p:sp>
          <p:nvSpPr>
            <p:cNvPr id="6" name="TextBox 5"/>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7" y="3790950"/>
              <a:ext cx="1147863" cy="253915"/>
            </a:xfrm>
            <a:prstGeom prst="rect">
              <a:avLst/>
            </a:prstGeom>
          </p:spPr>
          <p:txBody>
            <a:bodyPr wrap="none">
              <a:spAutoFit/>
            </a:bodyPr>
            <a:lstStyle/>
            <a:p>
              <a:r>
                <a:rPr lang="en-US" sz="1600" b="1" dirty="0">
                  <a:solidFill>
                    <a:schemeClr val="accent1"/>
                  </a:solidFill>
                </a:rPr>
                <a:t>Title Goes Here </a:t>
              </a:r>
              <a:endParaRPr lang="en-US" sz="1600" dirty="0"/>
            </a:p>
          </p:txBody>
        </p:sp>
      </p:grpSp>
      <p:grpSp>
        <p:nvGrpSpPr>
          <p:cNvPr id="16" name="Group 15"/>
          <p:cNvGrpSpPr/>
          <p:nvPr/>
        </p:nvGrpSpPr>
        <p:grpSpPr>
          <a:xfrm>
            <a:off x="4144643" y="5461001"/>
            <a:ext cx="1563301" cy="951131"/>
            <a:chOff x="657067" y="3790950"/>
            <a:chExt cx="1172476" cy="713348"/>
          </a:xfrm>
        </p:grpSpPr>
        <p:sp>
          <p:nvSpPr>
            <p:cNvPr id="17" name="TextBox 16"/>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7" y="3790950"/>
              <a:ext cx="1147863" cy="253915"/>
            </a:xfrm>
            <a:prstGeom prst="rect">
              <a:avLst/>
            </a:prstGeom>
          </p:spPr>
          <p:txBody>
            <a:bodyPr wrap="none">
              <a:spAutoFit/>
            </a:bodyPr>
            <a:lstStyle/>
            <a:p>
              <a:r>
                <a:rPr lang="en-US" sz="1600" b="1" dirty="0">
                  <a:solidFill>
                    <a:schemeClr val="accent2"/>
                  </a:solidFill>
                </a:rPr>
                <a:t>Title Goes Here </a:t>
              </a:r>
              <a:endParaRPr lang="en-US" sz="1600" dirty="0">
                <a:solidFill>
                  <a:schemeClr val="accent2"/>
                </a:solidFill>
              </a:endParaRPr>
            </a:p>
          </p:txBody>
        </p:sp>
      </p:grpSp>
      <p:grpSp>
        <p:nvGrpSpPr>
          <p:cNvPr id="19" name="Group 18"/>
          <p:cNvGrpSpPr/>
          <p:nvPr/>
        </p:nvGrpSpPr>
        <p:grpSpPr>
          <a:xfrm>
            <a:off x="6529420" y="5461001"/>
            <a:ext cx="1563303" cy="951131"/>
            <a:chOff x="657067" y="3790950"/>
            <a:chExt cx="1172477" cy="713348"/>
          </a:xfrm>
        </p:grpSpPr>
        <p:sp>
          <p:nvSpPr>
            <p:cNvPr id="20" name="TextBox 19"/>
            <p:cNvSpPr txBox="1"/>
            <p:nvPr/>
          </p:nvSpPr>
          <p:spPr>
            <a:xfrm>
              <a:off x="662831" y="4019550"/>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7" y="3790950"/>
              <a:ext cx="1147863" cy="253915"/>
            </a:xfrm>
            <a:prstGeom prst="rect">
              <a:avLst/>
            </a:prstGeom>
          </p:spPr>
          <p:txBody>
            <a:bodyPr wrap="none">
              <a:spAutoFit/>
            </a:bodyPr>
            <a:lstStyle/>
            <a:p>
              <a:r>
                <a:rPr lang="en-US" sz="1600" b="1" dirty="0">
                  <a:solidFill>
                    <a:schemeClr val="accent3"/>
                  </a:solidFill>
                </a:rPr>
                <a:t>Title Goes Here </a:t>
              </a:r>
              <a:endParaRPr lang="en-US" sz="1600" dirty="0">
                <a:solidFill>
                  <a:schemeClr val="accent3"/>
                </a:solidFill>
              </a:endParaRPr>
            </a:p>
          </p:txBody>
        </p:sp>
      </p:grpSp>
      <p:grpSp>
        <p:nvGrpSpPr>
          <p:cNvPr id="22" name="Group 21"/>
          <p:cNvGrpSpPr/>
          <p:nvPr/>
        </p:nvGrpSpPr>
        <p:grpSpPr>
          <a:xfrm>
            <a:off x="8914199" y="5461001"/>
            <a:ext cx="1563301" cy="951131"/>
            <a:chOff x="657067" y="3790950"/>
            <a:chExt cx="1172476" cy="713348"/>
          </a:xfrm>
        </p:grpSpPr>
        <p:sp>
          <p:nvSpPr>
            <p:cNvPr id="23" name="TextBox 22"/>
            <p:cNvSpPr txBox="1"/>
            <p:nvPr/>
          </p:nvSpPr>
          <p:spPr>
            <a:xfrm>
              <a:off x="662831" y="4019550"/>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7" y="3790950"/>
              <a:ext cx="1147863" cy="253915"/>
            </a:xfrm>
            <a:prstGeom prst="rect">
              <a:avLst/>
            </a:prstGeom>
          </p:spPr>
          <p:txBody>
            <a:bodyPr wrap="none">
              <a:spAutoFit/>
            </a:bodyPr>
            <a:lstStyle/>
            <a:p>
              <a:r>
                <a:rPr lang="en-US" sz="1600" b="1" dirty="0">
                  <a:solidFill>
                    <a:schemeClr val="accent4"/>
                  </a:solidFill>
                </a:rPr>
                <a:t>Title Goes Here </a:t>
              </a:r>
              <a:endParaRPr lang="en-US" sz="16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75000"/>
                  </a:schemeClr>
                </a:solidFill>
              </a:rPr>
              <a:t>DEVELOPER</a:t>
            </a:r>
            <a:endParaRPr lang="en-US"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75000"/>
                  </a:schemeClr>
                </a:solidFill>
              </a:rPr>
              <a:t>CEO</a:t>
            </a:r>
            <a:endParaRPr lang="en-US"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75000"/>
                  </a:schemeClr>
                </a:solidFill>
              </a:rPr>
              <a:t>CFO</a:t>
            </a:r>
            <a:endParaRPr lang="en-US"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75000"/>
                  </a:schemeClr>
                </a:solidFill>
              </a:rPr>
              <a:t>CUSTOMER SERVICE</a:t>
            </a:r>
            <a:endParaRPr lang="en-US"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15129</TotalTime>
  <Words>3682</Words>
  <Application>Microsoft Office PowerPoint</Application>
  <PresentationFormat>Widescreen</PresentationFormat>
  <Paragraphs>349</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5468</cp:revision>
  <dcterms:created xsi:type="dcterms:W3CDTF">2015-12-31T02:20:12Z</dcterms:created>
  <dcterms:modified xsi:type="dcterms:W3CDTF">2016-05-27T23:47:04Z</dcterms:modified>
</cp:coreProperties>
</file>