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03" r:id="rId3"/>
    <p:sldId id="1511" r:id="rId4"/>
    <p:sldId id="1578" r:id="rId5"/>
    <p:sldId id="1588" r:id="rId6"/>
    <p:sldId id="1521" r:id="rId7"/>
    <p:sldId id="1454" r:id="rId8"/>
    <p:sldId id="1577" r:id="rId9"/>
    <p:sldId id="1566" r:id="rId10"/>
    <p:sldId id="1510" r:id="rId11"/>
    <p:sldId id="1493" r:id="rId12"/>
    <p:sldId id="1502" r:id="rId13"/>
    <p:sldId id="1449" r:id="rId14"/>
    <p:sldId id="1441" r:id="rId15"/>
    <p:sldId id="1443" r:id="rId16"/>
    <p:sldId id="1181"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96808" y="35858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091232" y="36840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2019-06-07T15:44:54Z</dcterms:modified>
</cp:coreProperties>
</file>