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7" r:id="rId3"/>
    <p:sldId id="395" r:id="rId4"/>
    <p:sldId id="391" r:id="rId5"/>
    <p:sldId id="392" r:id="rId6"/>
    <p:sldId id="393" r:id="rId7"/>
    <p:sldId id="394" r:id="rId8"/>
    <p:sldId id="396"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rot="10800000">
            <a:off x="8989208" y="265026"/>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rot="10800000">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17, 2019</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rot="10800000">
            <a:off x="2104565" y="5270772"/>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rot="10800000">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2"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7"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1643</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637</cp:revision>
  <dcterms:created xsi:type="dcterms:W3CDTF">2016-09-28T22:08:47Z</dcterms:created>
  <dcterms:modified xsi:type="dcterms:W3CDTF">2017-12-17T20:09:37Z</dcterms:modified>
</cp:coreProperties>
</file>