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1" y="-6"/>
            <a:ext cx="10305143" cy="2902863"/>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99847" y="0"/>
            <a:ext cx="6799388" cy="1097019"/>
            <a:chOff x="4585872" y="5152051"/>
            <a:chExt cx="6799388" cy="1097019"/>
          </a:xfrm>
        </p:grpSpPr>
        <p:sp>
          <p:nvSpPr>
            <p:cNvPr id="20" name="TextBox 19"/>
            <p:cNvSpPr txBox="1"/>
            <p:nvPr/>
          </p:nvSpPr>
          <p:spPr>
            <a:xfrm>
              <a:off x="4585872" y="515205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877992" y="5715590"/>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16203</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5689</cp:revision>
  <dcterms:created xsi:type="dcterms:W3CDTF">2015-12-31T02:20:12Z</dcterms:created>
  <dcterms:modified xsi:type="dcterms:W3CDTF">2016-06-13T09:07:08Z</dcterms:modified>
</cp:coreProperties>
</file>