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1" r:id="rId3"/>
    <p:sldId id="460" r:id="rId4"/>
    <p:sldId id="452" r:id="rId5"/>
    <p:sldId id="453" r:id="rId6"/>
    <p:sldId id="454" r:id="rId7"/>
    <p:sldId id="455" r:id="rId8"/>
    <p:sldId id="456" r:id="rId9"/>
    <p:sldId id="457" r:id="rId10"/>
    <p:sldId id="458" r:id="rId11"/>
    <p:sldId id="459"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492</cp:revision>
  <dcterms:created xsi:type="dcterms:W3CDTF">2016-09-28T22:08:47Z</dcterms:created>
  <dcterms:modified xsi:type="dcterms:W3CDTF">2018-10-28T18:46:46Z</dcterms:modified>
</cp:coreProperties>
</file>