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AAA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4376</Words>
  <Application>Microsoft Office PowerPoint</Application>
  <PresentationFormat>Widescreen</PresentationFormat>
  <Paragraphs>358</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2016-11-02T00:40:04Z</dcterms:modified>
</cp:coreProperties>
</file>