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358" r:id="rId4"/>
    <p:sldId id="1701" r:id="rId5"/>
    <p:sldId id="1833" r:id="rId6"/>
    <p:sldId id="1832" r:id="rId7"/>
    <p:sldId id="1147" r:id="rId8"/>
    <p:sldId id="505" r:id="rId9"/>
    <p:sldId id="1297" r:id="rId10"/>
    <p:sldId id="1831" r:id="rId11"/>
    <p:sldId id="420" r:id="rId12"/>
    <p:sldId id="1274" r:id="rId13"/>
    <p:sldId id="1532" r:id="rId14"/>
    <p:sldId id="1734" r:id="rId15"/>
    <p:sldId id="1733" r:id="rId16"/>
    <p:sldId id="1305" r:id="rId17"/>
    <p:sldId id="1752" r:id="rId18"/>
    <p:sldId id="1819"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2019-08-21T19:29:39Z</dcterms:modified>
</cp:coreProperties>
</file>