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811" r:id="rId3"/>
    <p:sldId id="1485" r:id="rId4"/>
    <p:sldId id="1164" r:id="rId5"/>
    <p:sldId id="1711" r:id="rId6"/>
    <p:sldId id="1295" r:id="rId7"/>
    <p:sldId id="1000" r:id="rId8"/>
    <p:sldId id="1774" r:id="rId9"/>
    <p:sldId id="1820" r:id="rId10"/>
    <p:sldId id="1819" r:id="rId11"/>
    <p:sldId id="1712" r:id="rId12"/>
    <p:sldId id="1235" r:id="rId13"/>
    <p:sldId id="1827" r:id="rId14"/>
    <p:sldId id="1535" r:id="rId15"/>
    <p:sldId id="1828" r:id="rId16"/>
    <p:sldId id="1829" r:id="rId17"/>
    <p:sldId id="1752" r:id="rId18"/>
    <p:sldId id="1812"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2" d="100"/>
          <a:sy n="72" d="100"/>
        </p:scale>
        <p:origin x="60" y="7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2019-09-19T17:13:14Z</dcterms:modified>
</cp:coreProperties>
</file>