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5113461" y="49748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79222" y="67461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2019-01-22T17:45:33Z</dcterms:modified>
</cp:coreProperties>
</file>