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4" r:id="rId3"/>
    <p:sldId id="635" r:id="rId4"/>
    <p:sldId id="627" r:id="rId5"/>
    <p:sldId id="628" r:id="rId6"/>
    <p:sldId id="629" r:id="rId7"/>
    <p:sldId id="630" r:id="rId8"/>
    <p:sldId id="631" r:id="rId9"/>
    <p:sldId id="632" r:id="rId10"/>
    <p:sldId id="633"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461973" y="73970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2690</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624</cp:revision>
  <dcterms:created xsi:type="dcterms:W3CDTF">2016-09-28T22:08:47Z</dcterms:created>
  <dcterms:modified xsi:type="dcterms:W3CDTF">2018-10-20T19:55:15Z</dcterms:modified>
</cp:coreProperties>
</file>