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383" r:id="rId2"/>
    <p:sldId id="423" r:id="rId3"/>
    <p:sldId id="426" r:id="rId4"/>
    <p:sldId id="427" r:id="rId5"/>
    <p:sldId id="425" r:id="rId6"/>
    <p:sldId id="428" r:id="rId7"/>
    <p:sldId id="430" r:id="rId8"/>
    <p:sldId id="432" r:id="rId9"/>
    <p:sldId id="431" r:id="rId10"/>
    <p:sldId id="424" r:id="rId11"/>
    <p:sldId id="433" r:id="rId12"/>
    <p:sldId id="434" r:id="rId13"/>
    <p:sldId id="435" r:id="rId14"/>
    <p:sldId id="436" r:id="rId15"/>
    <p:sldId id="437" r:id="rId16"/>
    <p:sldId id="438" r:id="rId17"/>
    <p:sldId id="439" r:id="rId18"/>
    <p:sldId id="440" r:id="rId19"/>
    <p:sldId id="441" r:id="rId20"/>
    <p:sldId id="442" r:id="rId21"/>
    <p:sldId id="444" r:id="rId22"/>
    <p:sldId id="445" r:id="rId23"/>
    <p:sldId id="446" r:id="rId24"/>
    <p:sldId id="447" r:id="rId25"/>
    <p:sldId id="448" r:id="rId26"/>
    <p:sldId id="449" r:id="rId27"/>
    <p:sldId id="450" r:id="rId28"/>
    <p:sldId id="451" r:id="rId29"/>
    <p:sldId id="452" r:id="rId30"/>
    <p:sldId id="413" r:id="rId31"/>
    <p:sldId id="422" r:id="rId32"/>
    <p:sldId id="396" r:id="rId33"/>
    <p:sldId id="397" r:id="rId34"/>
    <p:sldId id="443" r:id="rId35"/>
    <p:sldId id="338" r:id="rId36"/>
    <p:sldId id="429" r:id="rId37"/>
    <p:sldId id="384" r:id="rId38"/>
    <p:sldId id="316" r:id="rId39"/>
    <p:sldId id="399" r:id="rId40"/>
    <p:sldId id="317" r:id="rId41"/>
    <p:sldId id="318" r:id="rId42"/>
    <p:sldId id="311" r:id="rId43"/>
    <p:sldId id="310" r:id="rId44"/>
    <p:sldId id="275" r:id="rId45"/>
    <p:sldId id="367" r:id="rId46"/>
    <p:sldId id="297" r:id="rId47"/>
    <p:sldId id="314" r:id="rId48"/>
    <p:sldId id="313"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CC8EC"/>
    <a:srgbClr val="585858"/>
    <a:srgbClr val="FF7467"/>
    <a:srgbClr val="57CCC6"/>
    <a:srgbClr val="EABF4C"/>
    <a:srgbClr val="524E67"/>
    <a:srgbClr val="FF9285"/>
    <a:srgbClr val="F4C956"/>
    <a:srgbClr val="222A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9" d="100"/>
          <a:sy n="79" d="100"/>
        </p:scale>
        <p:origin x="120" y="6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609969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618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7" r:id="rId15"/>
    <p:sldLayoutId id="2147483668" r:id="rId16"/>
    <p:sldLayoutId id="214748366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38.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3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3.jpg"/><Relationship Id="rId5" Type="http://schemas.openxmlformats.org/officeDocument/2006/relationships/image" Target="../media/image29.jpg"/><Relationship Id="rId4" Type="http://schemas.openxmlformats.org/officeDocument/2006/relationships/image" Target="../media/image28.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5089211" y="2162651"/>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2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07,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0000"/>
                </a:schemeClr>
              </a:gs>
              <a:gs pos="35000">
                <a:schemeClr val="accent3">
                  <a:lumMod val="0"/>
                  <a:lumOff val="100000"/>
                  <a:alpha val="70000"/>
                </a:schemeClr>
              </a:gs>
              <a:gs pos="100000">
                <a:schemeClr val="accent3">
                  <a:lumMod val="100000"/>
                  <a:alpha val="7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524E67">
              <a:alpha val="7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FF7467"/>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4CC8EC"/>
                </a:solidFill>
                <a:latin typeface="Candara" panose="020E0502030303020204" pitchFamily="34" charset="0"/>
              </a:rPr>
              <a:t>Lorem ipsum dolor</a:t>
            </a:r>
          </a:p>
          <a:p>
            <a:endParaRPr lang="en-US" sz="600" dirty="0">
              <a:solidFill>
                <a:srgbClr val="4CC8EC"/>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C8EC"/>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FF7467"/>
                </a:solidFill>
                <a:latin typeface="Candara" panose="020E0502030303020204" pitchFamily="34" charset="0"/>
              </a:rPr>
              <a:t>Lorem ipsum dolor</a:t>
            </a:r>
          </a:p>
          <a:p>
            <a:endParaRPr lang="en-US" sz="600" dirty="0">
              <a:solidFill>
                <a:srgbClr val="FF746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F7467"/>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F4C956"/>
                </a:solidFill>
                <a:latin typeface="Candara" panose="020E0502030303020204" pitchFamily="34" charset="0"/>
              </a:rPr>
              <a:t>Lorem ipsum dolor</a:t>
            </a:r>
          </a:p>
          <a:p>
            <a:endParaRPr lang="en-US" sz="600" dirty="0">
              <a:solidFill>
                <a:srgbClr val="F4C95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F4C956"/>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57CCC6"/>
                </a:solidFill>
                <a:latin typeface="Candara" panose="020E0502030303020204" pitchFamily="34" charset="0"/>
              </a:rPr>
              <a:t>Lorem ipsum dolor</a:t>
            </a:r>
          </a:p>
          <a:p>
            <a:endParaRPr lang="en-US" sz="600" dirty="0">
              <a:solidFill>
                <a:srgbClr val="57CCC6"/>
              </a:solidFill>
              <a:latin typeface="Candara" panose="020E0502030303020204" pitchFamily="34" charset="0"/>
            </a:endParaRPr>
          </a:p>
          <a:p>
            <a:pPr marL="171450" indent="-171450">
              <a:buFont typeface="Wingdings" panose="05000000000000000000" pitchFamily="2" charset="2"/>
              <a:buChar char="§"/>
            </a:pPr>
            <a:r>
              <a:rPr lang="en-US" sz="1000" dirty="0">
                <a:solidFill>
                  <a:srgbClr val="57CCC6"/>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FF7467"/>
                </a:solidFill>
              </a:rPr>
              <a:t>01</a:t>
            </a:r>
          </a:p>
          <a:p>
            <a:pPr algn="ctr"/>
            <a:r>
              <a:rPr lang="en-US" sz="1200" dirty="0">
                <a:solidFill>
                  <a:srgbClr val="FF7467"/>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4CC8EC"/>
                </a:solidFill>
              </a:rPr>
              <a:t>02</a:t>
            </a:r>
          </a:p>
          <a:p>
            <a:pPr algn="ctr"/>
            <a:r>
              <a:rPr lang="en-US" sz="1200" dirty="0">
                <a:solidFill>
                  <a:srgbClr val="4CC8EC"/>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F4C956"/>
                </a:solidFill>
              </a:rPr>
              <a:t>03</a:t>
            </a:r>
          </a:p>
          <a:p>
            <a:pPr algn="ctr"/>
            <a:r>
              <a:rPr lang="en-US" sz="1200" dirty="0">
                <a:solidFill>
                  <a:srgbClr val="F4C956"/>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57CCC6"/>
                </a:solidFill>
              </a:rPr>
              <a:t>04</a:t>
            </a:r>
          </a:p>
          <a:p>
            <a:pPr algn="ctr"/>
            <a:r>
              <a:rPr lang="en-US" sz="1200" dirty="0">
                <a:solidFill>
                  <a:srgbClr val="57CCC6"/>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D4D4D"/>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D4D4D"/>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4"/>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F7467"/>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4CC8EC"/>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F4C956"/>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F746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F7467"/>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C8EC"/>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F4C956"/>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03</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57CCC6">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F4C956">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4CC8EC">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7467"/>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CC8EC"/>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4C956"/>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F7467">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4C956"/>
              </a:solidFill>
            </a:endParaRPr>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57CCC6"/>
              </a:solidFill>
            </a:endParaRPr>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FF9285">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F9285"/>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solidFill>
                <a:srgbClr val="F4C956"/>
              </a:solidFill>
            </a:endParaRPr>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74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CC8EC"/>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4C95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7CCC6"/>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F9285"/>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rgbClr val="585858"/>
                </a:solidFill>
              </a:rPr>
              <a:t>STEP</a:t>
            </a:r>
          </a:p>
          <a:p>
            <a:pPr algn="ctr"/>
            <a:r>
              <a:rPr lang="en-US" sz="2400" dirty="0">
                <a:solidFill>
                  <a:srgbClr val="585858"/>
                </a:solidFill>
              </a:rPr>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571003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FF7467"/>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4CC8EC"/>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F4C956"/>
              </a:solidFill>
              <a:ln>
                <a:noFill/>
              </a:ln>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rgbClr val="585858"/>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4560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57CCC6"/>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0DCFF"/>
          </a:solidFill>
          <a:ln>
            <a:no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rgbClr val="585858"/>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7467"/>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7467"/>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7467"/>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7467"/>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7467"/>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4CC8EC"/>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4CC8EC"/>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4CC8EC"/>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4CC8EC"/>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4C956"/>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4C956"/>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4C956"/>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F4C956"/>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7CCC6"/>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57CCC6"/>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57CCC6"/>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57CCC6"/>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7CCC6"/>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50000"/>
                  </a:schemeClr>
                </a:solidFill>
              </a:rPr>
              <a:t>Lorem ipsum dolor</a:t>
            </a:r>
            <a:endParaRPr lang="en-US" dirty="0">
              <a:solidFill>
                <a:schemeClr val="bg2">
                  <a:lumMod val="5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2337734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4788788" cy="1005840"/>
            <a:chOff x="525491" y="1953909"/>
            <a:chExt cx="4788788" cy="1005840"/>
          </a:xfr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p:grpSpPr>
        <p:sp>
          <p:nvSpPr>
            <p:cNvPr id="45" name="Rectangle 44">
              <a:extLst>
                <a:ext uri="{FF2B5EF4-FFF2-40B4-BE49-F238E27FC236}">
                  <a16:creationId xmlns:a16="http://schemas.microsoft.com/office/drawing/2014/main" id="{DAED5A76-73DE-4AD0-84C7-3380BD893B33}"/>
                </a:ext>
              </a:extLst>
            </p:cNvPr>
            <p:cNvSpPr/>
            <p:nvPr/>
          </p:nvSpPr>
          <p:spPr>
            <a:xfrm>
              <a:off x="525491" y="1953909"/>
              <a:ext cx="4788788" cy="10058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grp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4777902" cy="1005840"/>
            <a:chOff x="536377" y="1953909"/>
            <a:chExt cx="4777902" cy="1005840"/>
          </a:xfrm>
        </p:grpSpPr>
        <p:sp>
          <p:nvSpPr>
            <p:cNvPr id="52" name="Rectangle 51">
              <a:extLst>
                <a:ext uri="{FF2B5EF4-FFF2-40B4-BE49-F238E27FC236}">
                  <a16:creationId xmlns:a16="http://schemas.microsoft.com/office/drawing/2014/main" id="{B9854351-22D2-49E6-B62F-1073D4F83DEB}"/>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4788788" cy="1005840"/>
            <a:chOff x="525491" y="1953909"/>
            <a:chExt cx="4788788" cy="1005840"/>
          </a:xfrm>
        </p:grpSpPr>
        <p:sp>
          <p:nvSpPr>
            <p:cNvPr id="56" name="Rectangle 55">
              <a:extLst>
                <a:ext uri="{FF2B5EF4-FFF2-40B4-BE49-F238E27FC236}">
                  <a16:creationId xmlns:a16="http://schemas.microsoft.com/office/drawing/2014/main" id="{A15B3865-7036-4E9D-8223-CA62635A6AC6}"/>
                </a:ext>
              </a:extLst>
            </p:cNvPr>
            <p:cNvSpPr/>
            <p:nvPr/>
          </p:nvSpPr>
          <p:spPr>
            <a:xfrm>
              <a:off x="525491" y="1953909"/>
              <a:ext cx="4788788"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4777902" cy="1005840"/>
            <a:chOff x="536377" y="1953909"/>
            <a:chExt cx="4777902" cy="1005840"/>
          </a:xfrm>
        </p:grpSpPr>
        <p:sp>
          <p:nvSpPr>
            <p:cNvPr id="60" name="Rectangle 59">
              <a:extLst>
                <a:ext uri="{FF2B5EF4-FFF2-40B4-BE49-F238E27FC236}">
                  <a16:creationId xmlns:a16="http://schemas.microsoft.com/office/drawing/2014/main" id="{006CEA57-4234-42E7-A0A5-00B0DAF94B36}"/>
                </a:ext>
              </a:extLst>
            </p:cNvPr>
            <p:cNvSpPr/>
            <p:nvPr/>
          </p:nvSpPr>
          <p:spPr>
            <a:xfrm>
              <a:off x="536377" y="1953909"/>
              <a:ext cx="4777902" cy="1005840"/>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6C6767"/>
                </a:solidFill>
                <a:latin typeface="Candara" panose="020E0502030303020204" pitchFamily="34" charset="0"/>
              </a:rPr>
              <a:t>MY GRAPH</a:t>
            </a:r>
          </a:p>
          <a:p>
            <a:pPr algn="ctr"/>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2000" b="1" dirty="0">
              <a:solidFill>
                <a:srgbClr val="6C6767"/>
              </a:solidFill>
              <a:latin typeface="Candara" panose="020E0502030303020204" pitchFamily="34" charset="0"/>
            </a:endParaRPr>
          </a:p>
          <a:p>
            <a:endParaRPr lang="en-US" sz="1300"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6C6767"/>
              </a:solidFill>
              <a:latin typeface="Candara" panose="020E0502030303020204" pitchFamily="34" charset="0"/>
            </a:endParaRPr>
          </a:p>
          <a:p>
            <a:r>
              <a:rPr lang="en-US" sz="1300" dirty="0">
                <a:solidFill>
                  <a:srgbClr val="6C6767"/>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FF9285"/>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57CCC6"/>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F4C956"/>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4CC8EC"/>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FF7467"/>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43%</a:t>
              </a:r>
            </a:p>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3558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FF74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4CC8E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7467"/>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4CC8EC"/>
                </a:solidFill>
              </a:rPr>
              <a:t>$312</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7CCC6"/>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F4C956"/>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9285"/>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927386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D7D3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817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74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4CC8EC"/>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F4C95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57CCC6"/>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FF928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73609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rgbClr val="585858"/>
                  </a:solidFill>
                </a:rPr>
                <a:t>$729</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rgbClr val="585858"/>
                  </a:solidFill>
                </a:rPr>
                <a:t>$483</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rgbClr val="585858"/>
                  </a:solidFill>
                </a:rPr>
                <a:t>$327</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rgbClr val="585858"/>
                  </a:solidFill>
                </a:rPr>
                <a:t>$258</a:t>
              </a:r>
            </a:p>
            <a:p>
              <a:endParaRPr lang="en-US" sz="1600" b="1" dirty="0">
                <a:solidFill>
                  <a:srgbClr val="585858"/>
                </a:solidFill>
                <a:latin typeface="Candara" panose="020E0502030303020204" pitchFamily="34" charset="0"/>
              </a:endParaRPr>
            </a:p>
            <a:p>
              <a:r>
                <a:rPr lang="en-US" sz="1600" b="1" dirty="0">
                  <a:solidFill>
                    <a:srgbClr val="585858"/>
                  </a:solidFill>
                  <a:latin typeface="Candara" panose="020E0502030303020204" pitchFamily="34" charset="0"/>
                </a:rPr>
                <a:t>LOREM IPSUM</a:t>
              </a:r>
            </a:p>
            <a:p>
              <a:endParaRPr lang="en-US" sz="10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585858"/>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1194306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S</a:t>
              </a:r>
              <a:endParaRPr lang="ru-RU" sz="4800" dirty="0">
                <a:solidFill>
                  <a:schemeClr val="bg1"/>
                </a:solidFill>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4CC8EC"/>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W</a:t>
              </a:r>
              <a:endParaRPr lang="ru-RU" sz="4800" dirty="0">
                <a:solidFill>
                  <a:schemeClr val="bg1"/>
                </a:solidFill>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57CCC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T</a:t>
              </a:r>
              <a:endParaRPr lang="ru-RU" sz="4800" dirty="0">
                <a:solidFill>
                  <a:schemeClr val="bg1"/>
                </a:solidFill>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anchor="t" anchorCtr="0" compatLnSpc="1">
              <a:prstTxWarp prst="textNoShape">
                <a:avLst/>
              </a:prstTxWarp>
            </a:bodyPr>
            <a:lstStyle/>
            <a:p>
              <a:endParaRPr lang="ru-RU" sz="1872" dirty="0"/>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ea typeface="Roboto Light" panose="02000000000000000000" pitchFamily="2" charset="0"/>
                </a:rPr>
                <a:t>O</a:t>
              </a:r>
              <a:endParaRPr lang="ru-RU" sz="4800" dirty="0">
                <a:solidFill>
                  <a:schemeClr val="bg1"/>
                </a:solidFill>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ea typeface="Roboto Light" panose="02000000000000000000" pitchFamily="2" charset="0"/>
              </a:rPr>
              <a:t>SWOT</a:t>
            </a:r>
            <a:endParaRPr lang="ru-RU" sz="3600" dirty="0">
              <a:solidFill>
                <a:schemeClr val="bg1"/>
              </a:solidFill>
              <a:ea typeface="Roboto Light" panose="02000000000000000000" pitchFamily="2" charset="0"/>
            </a:endParaRPr>
          </a:p>
        </p:txBody>
      </p:sp>
      <p:grpSp>
        <p:nvGrpSpPr>
          <p:cNvPr id="13" name="Group 12"/>
          <p:cNvGrpSpPr/>
          <p:nvPr/>
        </p:nvGrpSpPr>
        <p:grpSpPr>
          <a:xfrm>
            <a:off x="5266276" y="2375693"/>
            <a:ext cx="2926579" cy="1223761"/>
            <a:chOff x="5266276" y="2375693"/>
            <a:chExt cx="2926579" cy="1223761"/>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F7467"/>
                  </a:solidFill>
                  <a:ea typeface="Roboto Light" panose="02000000000000000000" pitchFamily="2" charset="0"/>
                </a:rPr>
                <a:t>Strength</a:t>
              </a:r>
              <a:endParaRPr lang="ru-RU" sz="1600" b="1" dirty="0">
                <a:solidFill>
                  <a:srgbClr val="FF7467"/>
                </a:solidFill>
                <a:ea typeface="Roboto Light" panose="02000000000000000000" pitchFamily="2" charset="0"/>
              </a:endParaRPr>
            </a:p>
          </p:txBody>
        </p:sp>
        <p:sp>
          <p:nvSpPr>
            <p:cNvPr id="31" name="TextBox 30"/>
            <p:cNvSpPr txBox="1"/>
            <p:nvPr/>
          </p:nvSpPr>
          <p:spPr>
            <a:xfrm>
              <a:off x="5277081" y="270690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223761"/>
            <a:chOff x="8397142" y="2379988"/>
            <a:chExt cx="2926579" cy="1223761"/>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4CC8EC"/>
                  </a:solidFill>
                  <a:ea typeface="Roboto Light" panose="02000000000000000000" pitchFamily="2" charset="0"/>
                </a:rPr>
                <a:t>Weakness</a:t>
              </a:r>
              <a:endParaRPr lang="ru-RU" sz="1600" b="1" dirty="0">
                <a:solidFill>
                  <a:srgbClr val="4CC8EC"/>
                </a:solidFill>
                <a:ea typeface="Roboto Light" panose="02000000000000000000" pitchFamily="2" charset="0"/>
              </a:endParaRPr>
            </a:p>
          </p:txBody>
        </p:sp>
        <p:sp>
          <p:nvSpPr>
            <p:cNvPr id="34" name="TextBox 33"/>
            <p:cNvSpPr txBox="1"/>
            <p:nvPr/>
          </p:nvSpPr>
          <p:spPr>
            <a:xfrm>
              <a:off x="8407947" y="2711197"/>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5" name="Group 14"/>
          <p:cNvGrpSpPr/>
          <p:nvPr/>
        </p:nvGrpSpPr>
        <p:grpSpPr>
          <a:xfrm>
            <a:off x="5266276" y="4368647"/>
            <a:ext cx="2926579" cy="1223761"/>
            <a:chOff x="5266276" y="4045265"/>
            <a:chExt cx="2926579" cy="1223761"/>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F4C956"/>
                  </a:solidFill>
                  <a:ea typeface="Roboto Light" panose="02000000000000000000" pitchFamily="2" charset="0"/>
                </a:rPr>
                <a:t>Opportunities</a:t>
              </a:r>
              <a:endParaRPr lang="ru-RU" sz="1600" b="1" dirty="0">
                <a:solidFill>
                  <a:srgbClr val="F4C956"/>
                </a:solidFill>
                <a:ea typeface="Roboto Light" panose="02000000000000000000" pitchFamily="2" charset="0"/>
              </a:endParaRPr>
            </a:p>
          </p:txBody>
        </p:sp>
        <p:sp>
          <p:nvSpPr>
            <p:cNvPr id="37" name="TextBox 36"/>
            <p:cNvSpPr txBox="1"/>
            <p:nvPr/>
          </p:nvSpPr>
          <p:spPr>
            <a:xfrm>
              <a:off x="5277081" y="4376474"/>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ea typeface="Roboto Light" panose="02000000000000000000" pitchFamily="2" charset="0"/>
              </a:endParaRPr>
            </a:p>
          </p:txBody>
        </p:sp>
      </p:grpSp>
      <p:grpSp>
        <p:nvGrpSpPr>
          <p:cNvPr id="17" name="Group 16"/>
          <p:cNvGrpSpPr/>
          <p:nvPr/>
        </p:nvGrpSpPr>
        <p:grpSpPr>
          <a:xfrm>
            <a:off x="8397142" y="4350647"/>
            <a:ext cx="2926579" cy="1223761"/>
            <a:chOff x="8397142" y="4049563"/>
            <a:chExt cx="2926579" cy="1223761"/>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57CCC6"/>
                  </a:solidFill>
                  <a:ea typeface="Roboto Light" panose="02000000000000000000" pitchFamily="2" charset="0"/>
                </a:rPr>
                <a:t>Threat</a:t>
              </a:r>
              <a:endParaRPr lang="ru-RU" sz="1600" b="1" dirty="0">
                <a:solidFill>
                  <a:srgbClr val="57CCC6"/>
                </a:solidFill>
                <a:ea typeface="Roboto Light" panose="02000000000000000000" pitchFamily="2" charset="0"/>
              </a:endParaRPr>
            </a:p>
          </p:txBody>
        </p:sp>
        <p:sp>
          <p:nvSpPr>
            <p:cNvPr id="40" name="TextBox 39"/>
            <p:cNvSpPr txBox="1"/>
            <p:nvPr/>
          </p:nvSpPr>
          <p:spPr>
            <a:xfrm>
              <a:off x="8407947" y="4380772"/>
              <a:ext cx="2915774" cy="892552"/>
            </a:xfrm>
            <a:prstGeom prst="rect">
              <a:avLst/>
            </a:prstGeom>
            <a:noFill/>
          </p:spPr>
          <p:txBody>
            <a:bodyPr wrap="square" rtlCol="0">
              <a:spAutoFit/>
            </a:bodyPr>
            <a:lstStyle/>
            <a:p>
              <a:r>
                <a:rPr lang="en-US" sz="1300" dirty="0">
                  <a:solidFill>
                    <a:schemeClr val="bg1"/>
                  </a:solidFill>
                </a:rPr>
                <a:t>Lorem ipsum dolor sit amet, consectetur adipiscing elit, sed do eiusmod tempor incididunt ut labore et dolore magna aliqua. Ut enim ad minim veniam</a:t>
              </a:r>
              <a:endParaRPr lang="ru-RU" sz="13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891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74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4CC8EC"/>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57CCC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0DCF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FF928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rPr>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7467"/>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F4C95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57CCC6"/>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FF928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0DCF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14974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74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74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74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4CC8EC"/>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4CC8EC"/>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4CC8EC"/>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F4C95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F4C95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F4C95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57CCC6"/>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57CCC6"/>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57CCC6"/>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57CCC6"/>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FF9285"/>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FF9285"/>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FF9285"/>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0DCF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0DCF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0DCF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0DCF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rPr>
              <a:t>2018</a:t>
            </a:r>
          </a:p>
        </p:txBody>
      </p:sp>
    </p:spTree>
    <p:extLst>
      <p:ext uri="{BB962C8B-B14F-4D97-AF65-F5344CB8AC3E}">
        <p14:creationId xmlns:p14="http://schemas.microsoft.com/office/powerpoint/2010/main" val="1787371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CC8EC"/>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F7467"/>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57CCC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F4C956"/>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a:solidFill>
            <a:srgbClr val="FF7467"/>
          </a:solidFill>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grpFill/>
            <a:ln w="1778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grp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CC8EC"/>
            </a:solidFill>
            <a:ln w="1778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4C956"/>
            </a:solidFill>
            <a:ln w="1778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57CCC6"/>
            </a:solidFill>
            <a:ln w="1778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FF9285"/>
            </a:solidFill>
            <a:ln w="1778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60DCFF"/>
            </a:solidFill>
            <a:ln w="177800">
              <a:solidFill>
                <a:srgbClr val="60DC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1400" dirty="0">
              <a:solidFill>
                <a:srgbClr val="FF7467"/>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1400" dirty="0">
              <a:solidFill>
                <a:srgbClr val="4CC8EC"/>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60DCFF"/>
                </a:solidFill>
                <a:latin typeface="Candara" panose="020E0502030303020204" pitchFamily="34" charset="0"/>
              </a:rPr>
              <a:t>LOREM IPSUM</a:t>
            </a:r>
            <a:endParaRPr lang="en-US" sz="1400" dirty="0">
              <a:solidFill>
                <a:srgbClr val="60DCFF"/>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1400" dirty="0">
              <a:solidFill>
                <a:srgbClr val="FF9285"/>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1400" dirty="0">
              <a:solidFill>
                <a:srgbClr val="F4C95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1400" dirty="0">
              <a:solidFill>
                <a:srgbClr val="57CCC6"/>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FF9285"/>
                  </a:solidFill>
                  <a:latin typeface="Candara" panose="020E0502030303020204" pitchFamily="34" charset="0"/>
                </a:rPr>
                <a:t>LOREM IPSUM DOLOR</a:t>
              </a:r>
              <a:endParaRPr lang="en-US" sz="1300" dirty="0">
                <a:solidFill>
                  <a:srgbClr val="FF9285"/>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0DCFF"/>
                  </a:solidFill>
                  <a:latin typeface="Candara" panose="020E0502030303020204" pitchFamily="34" charset="0"/>
                </a:rPr>
                <a:t>LOREM IPSUM DOLOR</a:t>
              </a:r>
              <a:endParaRPr lang="en-US" sz="1300" dirty="0">
                <a:solidFill>
                  <a:srgbClr val="60DCFF"/>
                </a:solidFill>
                <a:latin typeface="Candara" panose="020E0502030303020204" pitchFamily="34" charset="0"/>
              </a:endParaRPr>
            </a:p>
            <a:p>
              <a:pPr defTabSz="1219170">
                <a:spcBef>
                  <a:spcPct val="20000"/>
                </a:spcBef>
                <a:defRPr/>
              </a:pPr>
              <a:r>
                <a:rPr lang="en-US" sz="1200" dirty="0">
                  <a:solidFill>
                    <a:srgbClr val="767171"/>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6AAE91-7259-4B12-9289-5F3A027C6CB0}"/>
              </a:ext>
            </a:extLst>
          </p:cNvPr>
          <p:cNvSpPr/>
          <p:nvPr/>
        </p:nvSpPr>
        <p:spPr>
          <a:xfrm>
            <a:off x="9202783" y="1447800"/>
            <a:ext cx="2514600" cy="1524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096DF479-A605-4D90-B878-398F5FB6D605}"/>
              </a:ext>
            </a:extLst>
          </p:cNvPr>
          <p:cNvGrpSpPr/>
          <p:nvPr/>
        </p:nvGrpSpPr>
        <p:grpSpPr>
          <a:xfrm>
            <a:off x="762000" y="2514600"/>
            <a:ext cx="2203704" cy="3562121"/>
            <a:chOff x="762000" y="2533879"/>
            <a:chExt cx="2203704" cy="3562121"/>
          </a:xfrm>
        </p:grpSpPr>
        <p:cxnSp>
          <p:nvCxnSpPr>
            <p:cNvPr id="9" name="Straight Connector 8">
              <a:extLst>
                <a:ext uri="{FF2B5EF4-FFF2-40B4-BE49-F238E27FC236}">
                  <a16:creationId xmlns:a16="http://schemas.microsoft.com/office/drawing/2014/main" id="{5FE528FC-4F73-404A-9C88-8CFB194BDAE7}"/>
                </a:ext>
              </a:extLst>
            </p:cNvPr>
            <p:cNvCxnSpPr>
              <a:cxnSpLocks/>
            </p:cNvCxnSpPr>
            <p:nvPr/>
          </p:nvCxnSpPr>
          <p:spPr>
            <a:xfrm>
              <a:off x="762000" y="2533879"/>
              <a:ext cx="1676400" cy="3562121"/>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E6E823E-31E0-46F4-9A02-99BDFAA9DB57}"/>
                </a:ext>
              </a:extLst>
            </p:cNvPr>
            <p:cNvCxnSpPr>
              <a:cxnSpLocks/>
            </p:cNvCxnSpPr>
            <p:nvPr/>
          </p:nvCxnSpPr>
          <p:spPr>
            <a:xfrm flipH="1">
              <a:off x="2432304" y="6096000"/>
              <a:ext cx="533400" cy="0"/>
            </a:xfrm>
            <a:prstGeom prst="line">
              <a:avLst/>
            </a:prstGeom>
            <a:ln w="25400">
              <a:solidFill>
                <a:srgbClr val="FF7467"/>
              </a:solidFill>
            </a:ln>
          </p:spPr>
          <p:style>
            <a:lnRef idx="1">
              <a:schemeClr val="accent1"/>
            </a:lnRef>
            <a:fillRef idx="0">
              <a:schemeClr val="accent1"/>
            </a:fillRef>
            <a:effectRef idx="0">
              <a:schemeClr val="accent1"/>
            </a:effectRef>
            <a:fontRef idx="minor">
              <a:schemeClr val="tx1"/>
            </a:fontRef>
          </p:style>
        </p:cxnSp>
      </p:grpSp>
      <p:sp>
        <p:nvSpPr>
          <p:cNvPr id="14" name="Rounded Rectangle 47">
            <a:extLst>
              <a:ext uri="{FF2B5EF4-FFF2-40B4-BE49-F238E27FC236}">
                <a16:creationId xmlns:a16="http://schemas.microsoft.com/office/drawing/2014/main" id="{8967CA6A-D162-43DE-A8CA-7F385AE2CACA}"/>
              </a:ext>
            </a:extLst>
          </p:cNvPr>
          <p:cNvSpPr/>
          <p:nvPr/>
        </p:nvSpPr>
        <p:spPr>
          <a:xfrm>
            <a:off x="2949127" y="5684520"/>
            <a:ext cx="91440" cy="822960"/>
          </a:xfrm>
          <a:prstGeom prst="round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6" name="Group 15">
            <a:extLst>
              <a:ext uri="{FF2B5EF4-FFF2-40B4-BE49-F238E27FC236}">
                <a16:creationId xmlns:a16="http://schemas.microsoft.com/office/drawing/2014/main" id="{09410961-641C-47A0-A58C-4B52F031D94C}"/>
              </a:ext>
            </a:extLst>
          </p:cNvPr>
          <p:cNvGrpSpPr/>
          <p:nvPr/>
        </p:nvGrpSpPr>
        <p:grpSpPr>
          <a:xfrm>
            <a:off x="2057400" y="2514600"/>
            <a:ext cx="1813560" cy="2651760"/>
            <a:chOff x="762000" y="2533879"/>
            <a:chExt cx="1813560" cy="2651760"/>
          </a:xfrm>
        </p:grpSpPr>
        <p:cxnSp>
          <p:nvCxnSpPr>
            <p:cNvPr id="17" name="Straight Connector 16">
              <a:extLst>
                <a:ext uri="{FF2B5EF4-FFF2-40B4-BE49-F238E27FC236}">
                  <a16:creationId xmlns:a16="http://schemas.microsoft.com/office/drawing/2014/main" id="{99EFBF08-C5E5-48F3-9FFD-23F7AD079509}"/>
                </a:ext>
              </a:extLst>
            </p:cNvPr>
            <p:cNvCxnSpPr>
              <a:cxnSpLocks/>
            </p:cNvCxnSpPr>
            <p:nvPr/>
          </p:nvCxnSpPr>
          <p:spPr>
            <a:xfrm>
              <a:off x="762000" y="2533879"/>
              <a:ext cx="1284446" cy="265176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164FCE1-1955-4F6C-879C-81D3AC78B468}"/>
                </a:ext>
              </a:extLst>
            </p:cNvPr>
            <p:cNvCxnSpPr>
              <a:cxnSpLocks/>
            </p:cNvCxnSpPr>
            <p:nvPr/>
          </p:nvCxnSpPr>
          <p:spPr>
            <a:xfrm flipH="1">
              <a:off x="2042160" y="5178193"/>
              <a:ext cx="533400" cy="0"/>
            </a:xfrm>
            <a:prstGeom prst="line">
              <a:avLst/>
            </a:prstGeom>
            <a:ln w="2540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8841FD2D-AE9C-4057-8A7A-13059B475AC3}"/>
              </a:ext>
            </a:extLst>
          </p:cNvPr>
          <p:cNvGrpSpPr/>
          <p:nvPr/>
        </p:nvGrpSpPr>
        <p:grpSpPr>
          <a:xfrm>
            <a:off x="3276307" y="2514720"/>
            <a:ext cx="1435901" cy="1755583"/>
            <a:chOff x="3276307" y="2514720"/>
            <a:chExt cx="1435901" cy="1755583"/>
          </a:xfrm>
        </p:grpSpPr>
        <p:cxnSp>
          <p:nvCxnSpPr>
            <p:cNvPr id="20" name="Straight Connector 19">
              <a:extLst>
                <a:ext uri="{FF2B5EF4-FFF2-40B4-BE49-F238E27FC236}">
                  <a16:creationId xmlns:a16="http://schemas.microsoft.com/office/drawing/2014/main" id="{A64442F7-27FD-485E-90A4-92AB0B7FAE21}"/>
                </a:ext>
              </a:extLst>
            </p:cNvPr>
            <p:cNvCxnSpPr>
              <a:cxnSpLocks/>
            </p:cNvCxnSpPr>
            <p:nvPr/>
          </p:nvCxnSpPr>
          <p:spPr>
            <a:xfrm>
              <a:off x="3276307" y="2514720"/>
              <a:ext cx="914986" cy="1755583"/>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DB8D2BEE-C614-4D80-A372-BBA4FAE66852}"/>
                </a:ext>
              </a:extLst>
            </p:cNvPr>
            <p:cNvCxnSpPr>
              <a:cxnSpLocks/>
            </p:cNvCxnSpPr>
            <p:nvPr/>
          </p:nvCxnSpPr>
          <p:spPr>
            <a:xfrm flipH="1">
              <a:off x="4178808" y="4270303"/>
              <a:ext cx="533400" cy="0"/>
            </a:xfrm>
            <a:prstGeom prst="line">
              <a:avLst/>
            </a:prstGeom>
            <a:ln w="25400">
              <a:solidFill>
                <a:srgbClr val="F4C956"/>
              </a:solidFill>
            </a:ln>
          </p:spPr>
          <p:style>
            <a:lnRef idx="1">
              <a:schemeClr val="accent1"/>
            </a:lnRef>
            <a:fillRef idx="0">
              <a:schemeClr val="accent1"/>
            </a:fillRef>
            <a:effectRef idx="0">
              <a:schemeClr val="accent1"/>
            </a:effectRef>
            <a:fontRef idx="minor">
              <a:schemeClr val="tx1"/>
            </a:fontRef>
          </p:style>
        </p:cxnSp>
      </p:grpSp>
      <p:grpSp>
        <p:nvGrpSpPr>
          <p:cNvPr id="34" name="Group 33">
            <a:extLst>
              <a:ext uri="{FF2B5EF4-FFF2-40B4-BE49-F238E27FC236}">
                <a16:creationId xmlns:a16="http://schemas.microsoft.com/office/drawing/2014/main" id="{409AB252-C45E-46FA-9C74-929DFABB6FAF}"/>
              </a:ext>
            </a:extLst>
          </p:cNvPr>
          <p:cNvGrpSpPr/>
          <p:nvPr/>
        </p:nvGrpSpPr>
        <p:grpSpPr>
          <a:xfrm>
            <a:off x="4615372" y="2533879"/>
            <a:ext cx="1020380" cy="944879"/>
            <a:chOff x="4615372" y="2533879"/>
            <a:chExt cx="1020380" cy="944879"/>
          </a:xfrm>
        </p:grpSpPr>
        <p:cxnSp>
          <p:nvCxnSpPr>
            <p:cNvPr id="21" name="Straight Connector 20">
              <a:extLst>
                <a:ext uri="{FF2B5EF4-FFF2-40B4-BE49-F238E27FC236}">
                  <a16:creationId xmlns:a16="http://schemas.microsoft.com/office/drawing/2014/main" id="{FFBF890F-5ABD-4219-8DBA-0070DF073BE4}"/>
                </a:ext>
              </a:extLst>
            </p:cNvPr>
            <p:cNvCxnSpPr>
              <a:cxnSpLocks/>
            </p:cNvCxnSpPr>
            <p:nvPr/>
          </p:nvCxnSpPr>
          <p:spPr>
            <a:xfrm>
              <a:off x="4615372" y="2533879"/>
              <a:ext cx="502331" cy="944879"/>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3E8380F9-A480-492A-B9EC-4F0B8DC9D192}"/>
                </a:ext>
              </a:extLst>
            </p:cNvPr>
            <p:cNvCxnSpPr>
              <a:cxnSpLocks/>
            </p:cNvCxnSpPr>
            <p:nvPr/>
          </p:nvCxnSpPr>
          <p:spPr>
            <a:xfrm flipH="1">
              <a:off x="5102352" y="3474720"/>
              <a:ext cx="533400" cy="0"/>
            </a:xfrm>
            <a:prstGeom prst="line">
              <a:avLst/>
            </a:prstGeom>
            <a:ln w="25400">
              <a:solidFill>
                <a:srgbClr val="57CCC6"/>
              </a:solidFill>
            </a:ln>
          </p:spPr>
          <p:style>
            <a:lnRef idx="1">
              <a:schemeClr val="accent1"/>
            </a:lnRef>
            <a:fillRef idx="0">
              <a:schemeClr val="accent1"/>
            </a:fillRef>
            <a:effectRef idx="0">
              <a:schemeClr val="accent1"/>
            </a:effectRef>
            <a:fontRef idx="minor">
              <a:schemeClr val="tx1"/>
            </a:fontRef>
          </p:style>
        </p:cxnSp>
      </p:grpSp>
      <p:sp>
        <p:nvSpPr>
          <p:cNvPr id="27" name="Rounded Rectangle 47">
            <a:extLst>
              <a:ext uri="{FF2B5EF4-FFF2-40B4-BE49-F238E27FC236}">
                <a16:creationId xmlns:a16="http://schemas.microsoft.com/office/drawing/2014/main" id="{AA9818E7-8B50-415F-9FFA-892B2A823664}"/>
              </a:ext>
            </a:extLst>
          </p:cNvPr>
          <p:cNvSpPr/>
          <p:nvPr/>
        </p:nvSpPr>
        <p:spPr>
          <a:xfrm>
            <a:off x="3825240" y="4741192"/>
            <a:ext cx="91440" cy="822960"/>
          </a:xfrm>
          <a:prstGeom prst="round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8" name="Rounded Rectangle 47">
            <a:extLst>
              <a:ext uri="{FF2B5EF4-FFF2-40B4-BE49-F238E27FC236}">
                <a16:creationId xmlns:a16="http://schemas.microsoft.com/office/drawing/2014/main" id="{99477227-48A8-415B-ABC9-F00F1C17CE38}"/>
              </a:ext>
            </a:extLst>
          </p:cNvPr>
          <p:cNvSpPr/>
          <p:nvPr/>
        </p:nvSpPr>
        <p:spPr>
          <a:xfrm>
            <a:off x="4666488" y="3884180"/>
            <a:ext cx="91440" cy="822960"/>
          </a:xfrm>
          <a:prstGeom prst="round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29" name="Rounded Rectangle 47">
            <a:extLst>
              <a:ext uri="{FF2B5EF4-FFF2-40B4-BE49-F238E27FC236}">
                <a16:creationId xmlns:a16="http://schemas.microsoft.com/office/drawing/2014/main" id="{14C3885F-2B0C-45CD-B87F-FE0E745EA3F4}"/>
              </a:ext>
            </a:extLst>
          </p:cNvPr>
          <p:cNvSpPr/>
          <p:nvPr/>
        </p:nvSpPr>
        <p:spPr>
          <a:xfrm>
            <a:off x="5621919" y="3052827"/>
            <a:ext cx="91440" cy="822960"/>
          </a:xfrm>
          <a:prstGeom prst="round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30" name="TextBox 29">
            <a:extLst>
              <a:ext uri="{FF2B5EF4-FFF2-40B4-BE49-F238E27FC236}">
                <a16:creationId xmlns:a16="http://schemas.microsoft.com/office/drawing/2014/main" id="{31169438-06BE-4356-8A44-1CAAE54D41E7}"/>
              </a:ext>
            </a:extLst>
          </p:cNvPr>
          <p:cNvSpPr txBox="1"/>
          <p:nvPr/>
        </p:nvSpPr>
        <p:spPr>
          <a:xfrm>
            <a:off x="5836760" y="3051227"/>
            <a:ext cx="4754880" cy="747897"/>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F4955194-6BEC-4D30-93B0-CD443982107F}"/>
              </a:ext>
            </a:extLst>
          </p:cNvPr>
          <p:cNvSpPr txBox="1"/>
          <p:nvPr/>
        </p:nvSpPr>
        <p:spPr>
          <a:xfrm>
            <a:off x="4848495" y="3888642"/>
            <a:ext cx="4754880" cy="747897"/>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720B95FD-AB99-4820-B701-82EFDBAB54EB}"/>
              </a:ext>
            </a:extLst>
          </p:cNvPr>
          <p:cNvSpPr txBox="1"/>
          <p:nvPr/>
        </p:nvSpPr>
        <p:spPr>
          <a:xfrm>
            <a:off x="3992559" y="4747156"/>
            <a:ext cx="4754880" cy="747897"/>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a:extLst>
              <a:ext uri="{FF2B5EF4-FFF2-40B4-BE49-F238E27FC236}">
                <a16:creationId xmlns:a16="http://schemas.microsoft.com/office/drawing/2014/main" id="{C07B6885-F556-40EC-B12B-32D201DFAEB5}"/>
              </a:ext>
            </a:extLst>
          </p:cNvPr>
          <p:cNvSpPr txBox="1"/>
          <p:nvPr/>
        </p:nvSpPr>
        <p:spPr>
          <a:xfrm>
            <a:off x="3121819" y="5695109"/>
            <a:ext cx="4754880" cy="747897"/>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a:extLst>
              <a:ext uri="{FF2B5EF4-FFF2-40B4-BE49-F238E27FC236}">
                <a16:creationId xmlns:a16="http://schemas.microsoft.com/office/drawing/2014/main" id="{E1DC463E-73AE-467D-AF92-20108064B859}"/>
              </a:ext>
            </a:extLst>
          </p:cNvPr>
          <p:cNvSpPr txBox="1"/>
          <p:nvPr/>
        </p:nvSpPr>
        <p:spPr>
          <a:xfrm>
            <a:off x="306209" y="2065750"/>
            <a:ext cx="911581" cy="400110"/>
          </a:xfrm>
          <a:prstGeom prst="rect">
            <a:avLst/>
          </a:prstGeom>
          <a:noFill/>
        </p:spPr>
        <p:txBody>
          <a:bodyPr wrap="square" rtlCol="0">
            <a:spAutoFit/>
          </a:bodyPr>
          <a:lstStyle/>
          <a:p>
            <a:pPr algn="ctr"/>
            <a:r>
              <a:rPr lang="en-US" sz="2000" b="1" dirty="0">
                <a:solidFill>
                  <a:schemeClr val="bg1"/>
                </a:solidFill>
              </a:rPr>
              <a:t>2012</a:t>
            </a:r>
            <a:endParaRPr lang="en-US" sz="2000" dirty="0">
              <a:solidFill>
                <a:schemeClr val="bg1"/>
              </a:solidFill>
            </a:endParaRPr>
          </a:p>
        </p:txBody>
      </p:sp>
      <p:grpSp>
        <p:nvGrpSpPr>
          <p:cNvPr id="46" name="Group 45">
            <a:extLst>
              <a:ext uri="{FF2B5EF4-FFF2-40B4-BE49-F238E27FC236}">
                <a16:creationId xmlns:a16="http://schemas.microsoft.com/office/drawing/2014/main" id="{67F202AC-FF2B-420D-82FE-3F9BF18C3417}"/>
              </a:ext>
            </a:extLst>
          </p:cNvPr>
          <p:cNvGrpSpPr/>
          <p:nvPr/>
        </p:nvGrpSpPr>
        <p:grpSpPr>
          <a:xfrm>
            <a:off x="0" y="2419574"/>
            <a:ext cx="9269038" cy="182885"/>
            <a:chOff x="0" y="2419574"/>
            <a:chExt cx="9269038" cy="182885"/>
          </a:xfrm>
        </p:grpSpPr>
        <p:grpSp>
          <p:nvGrpSpPr>
            <p:cNvPr id="45" name="Group 44">
              <a:extLst>
                <a:ext uri="{FF2B5EF4-FFF2-40B4-BE49-F238E27FC236}">
                  <a16:creationId xmlns:a16="http://schemas.microsoft.com/office/drawing/2014/main" id="{5771C5E4-A7CF-47E5-AA54-D7420FEE51E1}"/>
                </a:ext>
              </a:extLst>
            </p:cNvPr>
            <p:cNvGrpSpPr/>
            <p:nvPr/>
          </p:nvGrpSpPr>
          <p:grpSpPr>
            <a:xfrm>
              <a:off x="0" y="2419574"/>
              <a:ext cx="9269038" cy="182885"/>
              <a:chOff x="0" y="2419574"/>
              <a:chExt cx="9269038" cy="182885"/>
            </a:xfrm>
          </p:grpSpPr>
          <p:cxnSp>
            <p:nvCxnSpPr>
              <p:cNvPr id="7" name="Straight Connector 6">
                <a:extLst>
                  <a:ext uri="{FF2B5EF4-FFF2-40B4-BE49-F238E27FC236}">
                    <a16:creationId xmlns:a16="http://schemas.microsoft.com/office/drawing/2014/main" id="{8F386F4A-0AD3-479F-A782-A822FC72CECB}"/>
                  </a:ext>
                </a:extLst>
              </p:cNvPr>
              <p:cNvCxnSpPr/>
              <p:nvPr/>
            </p:nvCxnSpPr>
            <p:spPr>
              <a:xfrm flipV="1">
                <a:off x="0" y="2514600"/>
                <a:ext cx="9235440" cy="3680"/>
              </a:xfrm>
              <a:prstGeom prst="line">
                <a:avLst/>
              </a:prstGeom>
              <a:ln w="25400">
                <a:solidFill>
                  <a:schemeClr val="bg1"/>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Oval 40">
                <a:extLst>
                  <a:ext uri="{FF2B5EF4-FFF2-40B4-BE49-F238E27FC236}">
                    <a16:creationId xmlns:a16="http://schemas.microsoft.com/office/drawing/2014/main" id="{4D26275F-E109-412D-8862-4FDFA45FB8FB}"/>
                  </a:ext>
                </a:extLst>
              </p:cNvPr>
              <p:cNvSpPr>
                <a:spLocks noChangeAspect="1"/>
              </p:cNvSpPr>
              <p:nvPr/>
            </p:nvSpPr>
            <p:spPr>
              <a:xfrm>
                <a:off x="9086158" y="2419574"/>
                <a:ext cx="182880" cy="182885"/>
              </a:xfrm>
              <a:prstGeom prst="ellipse">
                <a:avLst/>
              </a:prstGeom>
              <a:solidFill>
                <a:schemeClr val="bg1"/>
              </a:solidFill>
              <a:ln w="5080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37" name="Oval 36">
              <a:extLst>
                <a:ext uri="{FF2B5EF4-FFF2-40B4-BE49-F238E27FC236}">
                  <a16:creationId xmlns:a16="http://schemas.microsoft.com/office/drawing/2014/main" id="{83548FE0-D9F5-406F-9D21-D87E9BF1170E}"/>
                </a:ext>
              </a:extLst>
            </p:cNvPr>
            <p:cNvSpPr>
              <a:spLocks noChangeAspect="1"/>
            </p:cNvSpPr>
            <p:nvPr/>
          </p:nvSpPr>
          <p:spPr>
            <a:xfrm>
              <a:off x="721871" y="246529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8" name="Oval 37">
              <a:extLst>
                <a:ext uri="{FF2B5EF4-FFF2-40B4-BE49-F238E27FC236}">
                  <a16:creationId xmlns:a16="http://schemas.microsoft.com/office/drawing/2014/main" id="{1C0D825E-32E5-4E2B-9CE4-F11CE6743306}"/>
                </a:ext>
              </a:extLst>
            </p:cNvPr>
            <p:cNvSpPr>
              <a:spLocks noChangeAspect="1"/>
            </p:cNvSpPr>
            <p:nvPr/>
          </p:nvSpPr>
          <p:spPr>
            <a:xfrm>
              <a:off x="1996273"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39" name="Oval 38">
              <a:extLst>
                <a:ext uri="{FF2B5EF4-FFF2-40B4-BE49-F238E27FC236}">
                  <a16:creationId xmlns:a16="http://schemas.microsoft.com/office/drawing/2014/main" id="{AC60B6C8-010A-4499-9856-A6921E0F45BD}"/>
                </a:ext>
              </a:extLst>
            </p:cNvPr>
            <p:cNvSpPr>
              <a:spLocks noChangeAspect="1"/>
            </p:cNvSpPr>
            <p:nvPr/>
          </p:nvSpPr>
          <p:spPr>
            <a:xfrm>
              <a:off x="3213719" y="2446019"/>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sp>
          <p:nvSpPr>
            <p:cNvPr id="40" name="Oval 39">
              <a:extLst>
                <a:ext uri="{FF2B5EF4-FFF2-40B4-BE49-F238E27FC236}">
                  <a16:creationId xmlns:a16="http://schemas.microsoft.com/office/drawing/2014/main" id="{6C0EA1DA-F207-4A76-B28E-A46975D08E1A}"/>
                </a:ext>
              </a:extLst>
            </p:cNvPr>
            <p:cNvSpPr>
              <a:spLocks noChangeAspect="1"/>
            </p:cNvSpPr>
            <p:nvPr/>
          </p:nvSpPr>
          <p:spPr>
            <a:xfrm>
              <a:off x="4529332" y="2445291"/>
              <a:ext cx="137156" cy="137160"/>
            </a:xfrm>
            <a:prstGeom prst="ellipse">
              <a:avLst/>
            </a:prstGeom>
            <a:solidFill>
              <a:srgbClr val="A5A5A5"/>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endParaRPr lang="en-US" sz="2000" b="1" dirty="0">
                <a:solidFill>
                  <a:schemeClr val="bg1"/>
                </a:solidFill>
              </a:endParaRPr>
            </a:p>
          </p:txBody>
        </p:sp>
      </p:grpSp>
      <p:sp>
        <p:nvSpPr>
          <p:cNvPr id="42" name="TextBox 41">
            <a:extLst>
              <a:ext uri="{FF2B5EF4-FFF2-40B4-BE49-F238E27FC236}">
                <a16:creationId xmlns:a16="http://schemas.microsoft.com/office/drawing/2014/main" id="{DAC56749-6014-4940-85D4-C9A566A113E7}"/>
              </a:ext>
            </a:extLst>
          </p:cNvPr>
          <p:cNvSpPr txBox="1"/>
          <p:nvPr/>
        </p:nvSpPr>
        <p:spPr>
          <a:xfrm>
            <a:off x="1609060" y="2075469"/>
            <a:ext cx="911581" cy="400110"/>
          </a:xfrm>
          <a:prstGeom prst="rect">
            <a:avLst/>
          </a:prstGeom>
          <a:noFill/>
        </p:spPr>
        <p:txBody>
          <a:bodyPr wrap="square" rtlCol="0">
            <a:spAutoFit/>
          </a:bodyPr>
          <a:lstStyle/>
          <a:p>
            <a:pPr algn="ctr"/>
            <a:r>
              <a:rPr lang="en-US" sz="2000" b="1" dirty="0">
                <a:solidFill>
                  <a:schemeClr val="bg1"/>
                </a:solidFill>
              </a:rPr>
              <a:t>2015</a:t>
            </a:r>
            <a:endParaRPr lang="en-US" sz="2000" dirty="0">
              <a:solidFill>
                <a:schemeClr val="bg1"/>
              </a:solidFill>
            </a:endParaRPr>
          </a:p>
        </p:txBody>
      </p:sp>
      <p:sp>
        <p:nvSpPr>
          <p:cNvPr id="43" name="TextBox 42">
            <a:extLst>
              <a:ext uri="{FF2B5EF4-FFF2-40B4-BE49-F238E27FC236}">
                <a16:creationId xmlns:a16="http://schemas.microsoft.com/office/drawing/2014/main" id="{B4F4D295-FCBF-4376-BC5E-C77B8BBA7B66}"/>
              </a:ext>
            </a:extLst>
          </p:cNvPr>
          <p:cNvSpPr txBox="1"/>
          <p:nvPr/>
        </p:nvSpPr>
        <p:spPr>
          <a:xfrm>
            <a:off x="2822219" y="2075469"/>
            <a:ext cx="911581" cy="400110"/>
          </a:xfrm>
          <a:prstGeom prst="rect">
            <a:avLst/>
          </a:prstGeom>
          <a:noFill/>
        </p:spPr>
        <p:txBody>
          <a:bodyPr wrap="square" rtlCol="0">
            <a:spAutoFit/>
          </a:bodyPr>
          <a:lstStyle/>
          <a:p>
            <a:pPr algn="ctr"/>
            <a:r>
              <a:rPr lang="en-US" sz="2000" b="1" dirty="0">
                <a:solidFill>
                  <a:schemeClr val="bg1"/>
                </a:solidFill>
              </a:rPr>
              <a:t>2017</a:t>
            </a:r>
            <a:endParaRPr lang="en-US" sz="2000" dirty="0">
              <a:solidFill>
                <a:schemeClr val="bg1"/>
              </a:solidFill>
            </a:endParaRPr>
          </a:p>
        </p:txBody>
      </p:sp>
      <p:sp>
        <p:nvSpPr>
          <p:cNvPr id="44" name="TextBox 43">
            <a:extLst>
              <a:ext uri="{FF2B5EF4-FFF2-40B4-BE49-F238E27FC236}">
                <a16:creationId xmlns:a16="http://schemas.microsoft.com/office/drawing/2014/main" id="{D0CDDA67-2CE5-4640-9E22-40ECA42848CD}"/>
              </a:ext>
            </a:extLst>
          </p:cNvPr>
          <p:cNvSpPr txBox="1"/>
          <p:nvPr/>
        </p:nvSpPr>
        <p:spPr>
          <a:xfrm>
            <a:off x="4142119" y="2075469"/>
            <a:ext cx="911581" cy="400110"/>
          </a:xfrm>
          <a:prstGeom prst="rect">
            <a:avLst/>
          </a:prstGeom>
          <a:noFill/>
        </p:spPr>
        <p:txBody>
          <a:bodyPr wrap="square" rtlCol="0">
            <a:spAutoFit/>
          </a:bodyPr>
          <a:lstStyle/>
          <a:p>
            <a:pPr algn="ctr"/>
            <a:r>
              <a:rPr lang="en-US" sz="2000" b="1" dirty="0">
                <a:solidFill>
                  <a:schemeClr val="bg1"/>
                </a:solidFill>
              </a:rPr>
              <a:t>2020</a:t>
            </a:r>
            <a:endParaRPr lang="en-US" sz="2000" dirty="0">
              <a:solidFill>
                <a:schemeClr val="bg1"/>
              </a:solidFill>
            </a:endParaRPr>
          </a:p>
        </p:txBody>
      </p:sp>
    </p:spTree>
    <p:extLst>
      <p:ext uri="{BB962C8B-B14F-4D97-AF65-F5344CB8AC3E}">
        <p14:creationId xmlns:p14="http://schemas.microsoft.com/office/powerpoint/2010/main" val="2838991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0-#ppt_w/2"/>
                                          </p:val>
                                        </p:tav>
                                        <p:tav tm="100000">
                                          <p:val>
                                            <p:strVal val="#ppt_x"/>
                                          </p:val>
                                        </p:tav>
                                      </p:tavLst>
                                    </p:anim>
                                    <p:anim calcmode="lin" valueType="num">
                                      <p:cBhvr additive="base">
                                        <p:cTn id="12" dur="500" fill="hold"/>
                                        <p:tgtEl>
                                          <p:spTgt spid="4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36"/>
                                        </p:tgtEl>
                                        <p:attrNameLst>
                                          <p:attrName>style.visibility</p:attrName>
                                        </p:attrNameLst>
                                      </p:cBhvr>
                                      <p:to>
                                        <p:strVal val="visible"/>
                                      </p:to>
                                    </p:set>
                                    <p:anim calcmode="lin" valueType="num">
                                      <p:cBhvr>
                                        <p:cTn id="22" dur="500" fill="hold"/>
                                        <p:tgtEl>
                                          <p:spTgt spid="36"/>
                                        </p:tgtEl>
                                        <p:attrNameLst>
                                          <p:attrName>ppt_w</p:attrName>
                                        </p:attrNameLst>
                                      </p:cBhvr>
                                      <p:tavLst>
                                        <p:tav tm="0">
                                          <p:val>
                                            <p:fltVal val="0"/>
                                          </p:val>
                                        </p:tav>
                                        <p:tav tm="100000">
                                          <p:val>
                                            <p:strVal val="#ppt_w"/>
                                          </p:val>
                                        </p:tav>
                                      </p:tavLst>
                                    </p:anim>
                                    <p:anim calcmode="lin" valueType="num">
                                      <p:cBhvr>
                                        <p:cTn id="23" dur="500" fill="hold"/>
                                        <p:tgtEl>
                                          <p:spTgt spid="36"/>
                                        </p:tgtEl>
                                        <p:attrNameLst>
                                          <p:attrName>ppt_h</p:attrName>
                                        </p:attrNameLst>
                                      </p:cBhvr>
                                      <p:tavLst>
                                        <p:tav tm="0">
                                          <p:val>
                                            <p:fltVal val="0"/>
                                          </p:val>
                                        </p:tav>
                                        <p:tav tm="100000">
                                          <p:val>
                                            <p:strVal val="#ppt_h"/>
                                          </p:val>
                                        </p:tav>
                                      </p:tavLst>
                                    </p:anim>
                                    <p:animEffect transition="in" filter="fade">
                                      <p:cBhvr>
                                        <p:cTn id="24" dur="500"/>
                                        <p:tgtEl>
                                          <p:spTgt spid="36"/>
                                        </p:tgtEl>
                                      </p:cBhvr>
                                    </p:animEffect>
                                  </p:childTnLst>
                                </p:cTn>
                              </p:par>
                            </p:childTnLst>
                          </p:cTn>
                        </p:par>
                        <p:par>
                          <p:cTn id="25" fill="hold">
                            <p:stCondLst>
                              <p:cond delay="2000"/>
                            </p:stCondLst>
                            <p:childTnLst>
                              <p:par>
                                <p:cTn id="26" presetID="2" presetClass="entr" presetSubtype="4"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750" fill="hold"/>
                                        <p:tgtEl>
                                          <p:spTgt spid="15"/>
                                        </p:tgtEl>
                                        <p:attrNameLst>
                                          <p:attrName>ppt_x</p:attrName>
                                        </p:attrNameLst>
                                      </p:cBhvr>
                                      <p:tavLst>
                                        <p:tav tm="0">
                                          <p:val>
                                            <p:strVal val="#ppt_x"/>
                                          </p:val>
                                        </p:tav>
                                        <p:tav tm="100000">
                                          <p:val>
                                            <p:strVal val="#ppt_x"/>
                                          </p:val>
                                        </p:tav>
                                      </p:tavLst>
                                    </p:anim>
                                    <p:anim calcmode="lin" valueType="num">
                                      <p:cBhvr additive="base">
                                        <p:cTn id="29" dur="750" fill="hold"/>
                                        <p:tgtEl>
                                          <p:spTgt spid="15"/>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750" fill="hold"/>
                                        <p:tgtEl>
                                          <p:spTgt spid="14"/>
                                        </p:tgtEl>
                                        <p:attrNameLst>
                                          <p:attrName>ppt_x</p:attrName>
                                        </p:attrNameLst>
                                      </p:cBhvr>
                                      <p:tavLst>
                                        <p:tav tm="0">
                                          <p:val>
                                            <p:strVal val="#ppt_x"/>
                                          </p:val>
                                        </p:tav>
                                        <p:tav tm="100000">
                                          <p:val>
                                            <p:strVal val="#ppt_x"/>
                                          </p:val>
                                        </p:tav>
                                      </p:tavLst>
                                    </p:anim>
                                    <p:anim calcmode="lin" valueType="num">
                                      <p:cBhvr additive="base">
                                        <p:cTn id="33" dur="750" fill="hold"/>
                                        <p:tgtEl>
                                          <p:spTgt spid="14"/>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47"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750"/>
                            </p:stCondLst>
                            <p:childTnLst>
                              <p:par>
                                <p:cTn id="41" presetID="53" presetClass="entr" presetSubtype="16"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250"/>
                            </p:stCondLst>
                            <p:childTnLst>
                              <p:par>
                                <p:cTn id="47" presetID="2" presetClass="entr" presetSubtype="4" fill="hold"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750" fill="hold"/>
                                        <p:tgtEl>
                                          <p:spTgt spid="16"/>
                                        </p:tgtEl>
                                        <p:attrNameLst>
                                          <p:attrName>ppt_x</p:attrName>
                                        </p:attrNameLst>
                                      </p:cBhvr>
                                      <p:tavLst>
                                        <p:tav tm="0">
                                          <p:val>
                                            <p:strVal val="#ppt_x"/>
                                          </p:val>
                                        </p:tav>
                                        <p:tav tm="100000">
                                          <p:val>
                                            <p:strVal val="#ppt_x"/>
                                          </p:val>
                                        </p:tav>
                                      </p:tavLst>
                                    </p:anim>
                                    <p:anim calcmode="lin" valueType="num">
                                      <p:cBhvr additive="base">
                                        <p:cTn id="50" dur="750" fill="hold"/>
                                        <p:tgtEl>
                                          <p:spTgt spid="16"/>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additive="base">
                                        <p:cTn id="53" dur="750" fill="hold"/>
                                        <p:tgtEl>
                                          <p:spTgt spid="27"/>
                                        </p:tgtEl>
                                        <p:attrNameLst>
                                          <p:attrName>ppt_x</p:attrName>
                                        </p:attrNameLst>
                                      </p:cBhvr>
                                      <p:tavLst>
                                        <p:tav tm="0">
                                          <p:val>
                                            <p:strVal val="#ppt_x"/>
                                          </p:val>
                                        </p:tav>
                                        <p:tav tm="100000">
                                          <p:val>
                                            <p:strVal val="#ppt_x"/>
                                          </p:val>
                                        </p:tav>
                                      </p:tavLst>
                                    </p:anim>
                                    <p:anim calcmode="lin" valueType="num">
                                      <p:cBhvr additive="base">
                                        <p:cTn id="54" dur="750" fill="hold"/>
                                        <p:tgtEl>
                                          <p:spTgt spid="27"/>
                                        </p:tgtEl>
                                        <p:attrNameLst>
                                          <p:attrName>ppt_y</p:attrName>
                                        </p:attrNameLst>
                                      </p:cBhvr>
                                      <p:tavLst>
                                        <p:tav tm="0">
                                          <p:val>
                                            <p:strVal val="1+#ppt_h/2"/>
                                          </p:val>
                                        </p:tav>
                                        <p:tav tm="100000">
                                          <p:val>
                                            <p:strVal val="#ppt_y"/>
                                          </p:val>
                                        </p:tav>
                                      </p:tavLst>
                                    </p:anim>
                                  </p:childTnLst>
                                </p:cTn>
                              </p:par>
                            </p:childTnLst>
                          </p:cTn>
                        </p:par>
                        <p:par>
                          <p:cTn id="55" fill="hold">
                            <p:stCondLst>
                              <p:cond delay="5000"/>
                            </p:stCondLst>
                            <p:childTnLst>
                              <p:par>
                                <p:cTn id="56" presetID="47"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1000"/>
                                        <p:tgtEl>
                                          <p:spTgt spid="32"/>
                                        </p:tgtEl>
                                      </p:cBhvr>
                                    </p:animEffect>
                                    <p:anim calcmode="lin" valueType="num">
                                      <p:cBhvr>
                                        <p:cTn id="59" dur="1000" fill="hold"/>
                                        <p:tgtEl>
                                          <p:spTgt spid="32"/>
                                        </p:tgtEl>
                                        <p:attrNameLst>
                                          <p:attrName>ppt_x</p:attrName>
                                        </p:attrNameLst>
                                      </p:cBhvr>
                                      <p:tavLst>
                                        <p:tav tm="0">
                                          <p:val>
                                            <p:strVal val="#ppt_x"/>
                                          </p:val>
                                        </p:tav>
                                        <p:tav tm="100000">
                                          <p:val>
                                            <p:strVal val="#ppt_x"/>
                                          </p:val>
                                        </p:tav>
                                      </p:tavLst>
                                    </p:anim>
                                    <p:anim calcmode="lin" valueType="num">
                                      <p:cBhvr>
                                        <p:cTn id="60" dur="1000" fill="hold"/>
                                        <p:tgtEl>
                                          <p:spTgt spid="32"/>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6500"/>
                            </p:stCondLst>
                            <p:childTnLst>
                              <p:par>
                                <p:cTn id="68" presetID="2" presetClass="entr" presetSubtype="4" fill="hold"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750" fill="hold"/>
                                        <p:tgtEl>
                                          <p:spTgt spid="35"/>
                                        </p:tgtEl>
                                        <p:attrNameLst>
                                          <p:attrName>ppt_x</p:attrName>
                                        </p:attrNameLst>
                                      </p:cBhvr>
                                      <p:tavLst>
                                        <p:tav tm="0">
                                          <p:val>
                                            <p:strVal val="#ppt_x"/>
                                          </p:val>
                                        </p:tav>
                                        <p:tav tm="100000">
                                          <p:val>
                                            <p:strVal val="#ppt_x"/>
                                          </p:val>
                                        </p:tav>
                                      </p:tavLst>
                                    </p:anim>
                                    <p:anim calcmode="lin" valueType="num">
                                      <p:cBhvr additive="base">
                                        <p:cTn id="71" dur="75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additive="base">
                                        <p:cTn id="74" dur="750" fill="hold"/>
                                        <p:tgtEl>
                                          <p:spTgt spid="28"/>
                                        </p:tgtEl>
                                        <p:attrNameLst>
                                          <p:attrName>ppt_x</p:attrName>
                                        </p:attrNameLst>
                                      </p:cBhvr>
                                      <p:tavLst>
                                        <p:tav tm="0">
                                          <p:val>
                                            <p:strVal val="#ppt_x"/>
                                          </p:val>
                                        </p:tav>
                                        <p:tav tm="100000">
                                          <p:val>
                                            <p:strVal val="#ppt_x"/>
                                          </p:val>
                                        </p:tav>
                                      </p:tavLst>
                                    </p:anim>
                                    <p:anim calcmode="lin" valueType="num">
                                      <p:cBhvr additive="base">
                                        <p:cTn id="75" dur="750" fill="hold"/>
                                        <p:tgtEl>
                                          <p:spTgt spid="28"/>
                                        </p:tgtEl>
                                        <p:attrNameLst>
                                          <p:attrName>ppt_y</p:attrName>
                                        </p:attrNameLst>
                                      </p:cBhvr>
                                      <p:tavLst>
                                        <p:tav tm="0">
                                          <p:val>
                                            <p:strVal val="1+#ppt_h/2"/>
                                          </p:val>
                                        </p:tav>
                                        <p:tav tm="100000">
                                          <p:val>
                                            <p:strVal val="#ppt_y"/>
                                          </p:val>
                                        </p:tav>
                                      </p:tavLst>
                                    </p:anim>
                                  </p:childTnLst>
                                </p:cTn>
                              </p:par>
                            </p:childTnLst>
                          </p:cTn>
                        </p:par>
                        <p:par>
                          <p:cTn id="76" fill="hold">
                            <p:stCondLst>
                              <p:cond delay="7250"/>
                            </p:stCondLst>
                            <p:childTnLst>
                              <p:par>
                                <p:cTn id="77" presetID="47"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250"/>
                            </p:stCondLst>
                            <p:childTnLst>
                              <p:par>
                                <p:cTn id="83" presetID="53" presetClass="entr" presetSubtype="16"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 calcmode="lin" valueType="num">
                                      <p:cBhvr>
                                        <p:cTn id="85" dur="500" fill="hold"/>
                                        <p:tgtEl>
                                          <p:spTgt spid="44"/>
                                        </p:tgtEl>
                                        <p:attrNameLst>
                                          <p:attrName>ppt_w</p:attrName>
                                        </p:attrNameLst>
                                      </p:cBhvr>
                                      <p:tavLst>
                                        <p:tav tm="0">
                                          <p:val>
                                            <p:fltVal val="0"/>
                                          </p:val>
                                        </p:tav>
                                        <p:tav tm="100000">
                                          <p:val>
                                            <p:strVal val="#ppt_w"/>
                                          </p:val>
                                        </p:tav>
                                      </p:tavLst>
                                    </p:anim>
                                    <p:anim calcmode="lin" valueType="num">
                                      <p:cBhvr>
                                        <p:cTn id="86" dur="500" fill="hold"/>
                                        <p:tgtEl>
                                          <p:spTgt spid="44"/>
                                        </p:tgtEl>
                                        <p:attrNameLst>
                                          <p:attrName>ppt_h</p:attrName>
                                        </p:attrNameLst>
                                      </p:cBhvr>
                                      <p:tavLst>
                                        <p:tav tm="0">
                                          <p:val>
                                            <p:fltVal val="0"/>
                                          </p:val>
                                        </p:tav>
                                        <p:tav tm="100000">
                                          <p:val>
                                            <p:strVal val="#ppt_h"/>
                                          </p:val>
                                        </p:tav>
                                      </p:tavLst>
                                    </p:anim>
                                    <p:animEffect transition="in" filter="fade">
                                      <p:cBhvr>
                                        <p:cTn id="87" dur="500"/>
                                        <p:tgtEl>
                                          <p:spTgt spid="44"/>
                                        </p:tgtEl>
                                      </p:cBhvr>
                                    </p:animEffect>
                                  </p:childTnLst>
                                </p:cTn>
                              </p:par>
                            </p:childTnLst>
                          </p:cTn>
                        </p:par>
                        <p:par>
                          <p:cTn id="88" fill="hold">
                            <p:stCondLst>
                              <p:cond delay="8750"/>
                            </p:stCondLst>
                            <p:childTnLst>
                              <p:par>
                                <p:cTn id="89" presetID="2" presetClass="entr" presetSubtype="4" fill="hold"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additive="base">
                                        <p:cTn id="91" dur="750" fill="hold"/>
                                        <p:tgtEl>
                                          <p:spTgt spid="34"/>
                                        </p:tgtEl>
                                        <p:attrNameLst>
                                          <p:attrName>ppt_x</p:attrName>
                                        </p:attrNameLst>
                                      </p:cBhvr>
                                      <p:tavLst>
                                        <p:tav tm="0">
                                          <p:val>
                                            <p:strVal val="#ppt_x"/>
                                          </p:val>
                                        </p:tav>
                                        <p:tav tm="100000">
                                          <p:val>
                                            <p:strVal val="#ppt_x"/>
                                          </p:val>
                                        </p:tav>
                                      </p:tavLst>
                                    </p:anim>
                                    <p:anim calcmode="lin" valueType="num">
                                      <p:cBhvr additive="base">
                                        <p:cTn id="92" dur="750" fill="hold"/>
                                        <p:tgtEl>
                                          <p:spTgt spid="34"/>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9"/>
                                        </p:tgtEl>
                                        <p:attrNameLst>
                                          <p:attrName>style.visibility</p:attrName>
                                        </p:attrNameLst>
                                      </p:cBhvr>
                                      <p:to>
                                        <p:strVal val="visible"/>
                                      </p:to>
                                    </p:set>
                                    <p:anim calcmode="lin" valueType="num">
                                      <p:cBhvr additive="base">
                                        <p:cTn id="95" dur="750" fill="hold"/>
                                        <p:tgtEl>
                                          <p:spTgt spid="29"/>
                                        </p:tgtEl>
                                        <p:attrNameLst>
                                          <p:attrName>ppt_x</p:attrName>
                                        </p:attrNameLst>
                                      </p:cBhvr>
                                      <p:tavLst>
                                        <p:tav tm="0">
                                          <p:val>
                                            <p:strVal val="#ppt_x"/>
                                          </p:val>
                                        </p:tav>
                                        <p:tav tm="100000">
                                          <p:val>
                                            <p:strVal val="#ppt_x"/>
                                          </p:val>
                                        </p:tav>
                                      </p:tavLst>
                                    </p:anim>
                                    <p:anim calcmode="lin" valueType="num">
                                      <p:cBhvr additive="base">
                                        <p:cTn id="96" dur="750" fill="hold"/>
                                        <p:tgtEl>
                                          <p:spTgt spid="29"/>
                                        </p:tgtEl>
                                        <p:attrNameLst>
                                          <p:attrName>ppt_y</p:attrName>
                                        </p:attrNameLst>
                                      </p:cBhvr>
                                      <p:tavLst>
                                        <p:tav tm="0">
                                          <p:val>
                                            <p:strVal val="1+#ppt_h/2"/>
                                          </p:val>
                                        </p:tav>
                                        <p:tav tm="100000">
                                          <p:val>
                                            <p:strVal val="#ppt_y"/>
                                          </p:val>
                                        </p:tav>
                                      </p:tavLst>
                                    </p:anim>
                                  </p:childTnLst>
                                </p:cTn>
                              </p:par>
                            </p:childTnLst>
                          </p:cTn>
                        </p:par>
                        <p:par>
                          <p:cTn id="97" fill="hold">
                            <p:stCondLst>
                              <p:cond delay="9500"/>
                            </p:stCondLst>
                            <p:childTnLst>
                              <p:par>
                                <p:cTn id="98" presetID="47" presetClass="entr" presetSubtype="0"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Effect transition="in" filter="fade">
                                      <p:cBhvr>
                                        <p:cTn id="100" dur="1000"/>
                                        <p:tgtEl>
                                          <p:spTgt spid="30"/>
                                        </p:tgtEl>
                                      </p:cBhvr>
                                    </p:animEffect>
                                    <p:anim calcmode="lin" valueType="num">
                                      <p:cBhvr>
                                        <p:cTn id="101" dur="1000" fill="hold"/>
                                        <p:tgtEl>
                                          <p:spTgt spid="30"/>
                                        </p:tgtEl>
                                        <p:attrNameLst>
                                          <p:attrName>ppt_x</p:attrName>
                                        </p:attrNameLst>
                                      </p:cBhvr>
                                      <p:tavLst>
                                        <p:tav tm="0">
                                          <p:val>
                                            <p:strVal val="#ppt_x"/>
                                          </p:val>
                                        </p:tav>
                                        <p:tav tm="100000">
                                          <p:val>
                                            <p:strVal val="#ppt_x"/>
                                          </p:val>
                                        </p:tav>
                                      </p:tavLst>
                                    </p:anim>
                                    <p:anim calcmode="lin" valueType="num">
                                      <p:cBhvr>
                                        <p:cTn id="10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14" grpId="0" animBg="1"/>
      <p:bldP spid="27" grpId="0" animBg="1"/>
      <p:bldP spid="28" grpId="0" animBg="1"/>
      <p:bldP spid="29" grpId="0" animBg="1"/>
      <p:bldP spid="30" grpId="0"/>
      <p:bldP spid="31" grpId="0"/>
      <p:bldP spid="32" grpId="0"/>
      <p:bldP spid="33" grpId="0"/>
      <p:bldP spid="36"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FF7467"/>
                </a:solidFill>
                <a:latin typeface="Candara" panose="020E0502030303020204" pitchFamily="34" charset="0"/>
              </a:rPr>
              <a:t>LOREM IPSUM DOLOR</a:t>
            </a:r>
            <a:endParaRPr lang="en-US" sz="1300" dirty="0">
              <a:solidFill>
                <a:srgbClr val="FF7467"/>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4CC8EC"/>
                </a:solidFill>
                <a:latin typeface="Candara" panose="020E0502030303020204" pitchFamily="34" charset="0"/>
              </a:rPr>
              <a:t>LOREM IPSUM DOLOR</a:t>
            </a:r>
            <a:endParaRPr lang="en-US" sz="1300" dirty="0">
              <a:solidFill>
                <a:srgbClr val="4CC8EC"/>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F4C956"/>
                </a:solidFill>
                <a:latin typeface="Candara" panose="020E0502030303020204" pitchFamily="34" charset="0"/>
              </a:rPr>
              <a:t>LOREM IPSUM DOLOR</a:t>
            </a:r>
            <a:endParaRPr lang="en-US" sz="1300" dirty="0">
              <a:solidFill>
                <a:srgbClr val="F4C95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57CCC6"/>
                </a:solidFill>
                <a:latin typeface="Candara" panose="020E0502030303020204" pitchFamily="34" charset="0"/>
              </a:rPr>
              <a:t>LOREM IPSUM DOLOR</a:t>
            </a:r>
            <a:endParaRPr lang="en-US" sz="1300" dirty="0">
              <a:solidFill>
                <a:srgbClr val="57CCC6"/>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61E57029-6747-4DFA-83CC-0E4716AF68E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76717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chemeClr val="bg2">
                      <a:lumMod val="50000"/>
                    </a:schemeClr>
                  </a:solidFill>
                  <a:latin typeface="Candara" panose="020E0502030303020204" pitchFamily="34" charset="0"/>
                </a:rPr>
                <a:t>LOREM IPSUM</a:t>
              </a:r>
            </a:p>
            <a:p>
              <a:pPr algn="ctr"/>
              <a:r>
                <a:rPr lang="en-US" sz="1000" dirty="0">
                  <a:solidFill>
                    <a:srgbClr val="767171"/>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FF74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4CC8E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4CC8EC"/>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F4C95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57CCC6"/>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FF9285"/>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625D5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57CCC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767171"/>
                  </a:solidFill>
                  <a:latin typeface="Candara" panose="020E0502030303020204" pitchFamily="34" charset="0"/>
                </a:rPr>
                <a:t>STEP</a:t>
              </a:r>
              <a:endParaRPr lang="en-US" sz="100" b="1" dirty="0">
                <a:solidFill>
                  <a:srgbClr val="767171"/>
                </a:solidFill>
                <a:latin typeface="Candara" panose="020E0502030303020204" pitchFamily="34" charset="0"/>
              </a:endParaRPr>
            </a:p>
            <a:p>
              <a:pPr algn="ctr"/>
              <a:r>
                <a:rPr lang="en-US" sz="2800" b="1" dirty="0">
                  <a:solidFill>
                    <a:srgbClr val="767171"/>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625D5D"/>
                </a:solidFill>
                <a:latin typeface="Candara" panose="020E0502030303020204" pitchFamily="34" charset="0"/>
              </a:rPr>
              <a:t>LOREM IPSUM DOLOR</a:t>
            </a:r>
          </a:p>
          <a:p>
            <a:endParaRPr lang="en-US" sz="1300" dirty="0">
              <a:solidFill>
                <a:srgbClr val="625D5D"/>
              </a:solidFill>
              <a:latin typeface="Candara" panose="020E0502030303020204" pitchFamily="34" charset="0"/>
            </a:endParaRPr>
          </a:p>
          <a:p>
            <a:r>
              <a:rPr lang="en-US" sz="1300" dirty="0">
                <a:solidFill>
                  <a:srgbClr val="625D5D"/>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625D5D"/>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625D5D"/>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4C95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CC8EC"/>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7CCC6"/>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928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0DC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74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74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4CC8EC"/>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F4C95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0DCFF"/>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FF9285"/>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57CCC6"/>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2">
                    <a:lumMod val="50000"/>
                  </a:schemeClr>
                </a:solidFill>
                <a:latin typeface="Candara" panose="020E0502030303020204" pitchFamily="34" charset="0"/>
              </a:rPr>
              <a:t>LOREM IPSUM</a:t>
            </a:r>
          </a:p>
          <a:p>
            <a:r>
              <a:rPr lang="en-US" sz="1000" dirty="0">
                <a:solidFill>
                  <a:srgbClr val="76717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1683</TotalTime>
  <Words>7903</Words>
  <Application>Microsoft Office PowerPoint</Application>
  <PresentationFormat>Widescreen</PresentationFormat>
  <Paragraphs>930</Paragraphs>
  <Slides>54</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Baskerville Old Face</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388</cp:revision>
  <dcterms:created xsi:type="dcterms:W3CDTF">2016-09-28T22:08:47Z</dcterms:created>
  <dcterms:modified xsi:type="dcterms:W3CDTF">2018-09-28T16:25:48Z</dcterms:modified>
</cp:coreProperties>
</file>