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44"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763801"/>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875987"/>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2018-12-03T19:30:17Z</dcterms:modified>
</cp:coreProperties>
</file>